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719B-E5E5-479B-AD36-48BB4FEDB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7A6E0-65DB-4AC1-879D-FDA4ED821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B791-4661-45B2-A16F-00A189B1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49E5-32E1-4D1E-8F4F-A10D15A19B70}" type="datetimeFigureOut">
              <a:rPr lang="ro-RO" smtClean="0"/>
              <a:t>24.03.2021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23A7-C35F-4493-822C-E6BC7F3D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43EF-FBC3-494D-BD02-2843DC40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CEF-C714-4654-9667-D7EB4BBB188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359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F864-DC59-4791-AC58-E5DEEE57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2985-C220-4D56-B012-FC21D020B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F2220-2284-4610-81D4-997F9F8D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49E5-32E1-4D1E-8F4F-A10D15A19B70}" type="datetimeFigureOut">
              <a:rPr lang="ro-RO" smtClean="0"/>
              <a:t>24.03.2021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28E3-BD4C-483C-8995-993DBD89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948F-8501-4144-BCC2-338A171B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CEF-C714-4654-9667-D7EB4BBB188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489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FFF0A-ED9D-4C11-A253-9F0222FE8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BBF75-2D79-4F07-8459-3B5BDF5B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FE3BE-B58E-4F44-9247-D207F84B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49E5-32E1-4D1E-8F4F-A10D15A19B70}" type="datetimeFigureOut">
              <a:rPr lang="ro-RO" smtClean="0"/>
              <a:t>24.03.2021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9828-ACBE-4C8F-9029-094DC414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BA4CB-B63E-4D62-B92B-BB6EEC3F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CEF-C714-4654-9667-D7EB4BBB188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398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CEF3-D59B-4AD5-B990-720D92DE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10D-65B9-40F5-90F0-E7C4AA59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9D79C-4E03-46CE-9E02-51A1379D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49E5-32E1-4D1E-8F4F-A10D15A19B70}" type="datetimeFigureOut">
              <a:rPr lang="ro-RO" smtClean="0"/>
              <a:t>24.03.2021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0B3ED-3E2C-465E-8E0F-5F380F29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7BEB-BA57-4A9E-B25D-D39A50AA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CEF-C714-4654-9667-D7EB4BBB188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106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3ACC-6638-4FC1-9113-00BFECC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BAB1-D4E8-40A9-B27C-D286F1DA2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C2DD-EEED-4F70-A320-93FADE0E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49E5-32E1-4D1E-8F4F-A10D15A19B70}" type="datetimeFigureOut">
              <a:rPr lang="ro-RO" smtClean="0"/>
              <a:t>24.03.2021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A7A6-288D-4E2D-B2A7-5F8B4869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F6D1-5262-46AB-94D3-0C6BC617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CEF-C714-4654-9667-D7EB4BBB188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102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6E9A-A29A-406A-AFFF-1CEB01E8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F73E-2224-42B8-957D-5884178DC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F368B-0E1B-4BC7-AE42-B4BF9EF5C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84000-FE11-4FBE-9E21-F832BC5E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49E5-32E1-4D1E-8F4F-A10D15A19B70}" type="datetimeFigureOut">
              <a:rPr lang="ro-RO" smtClean="0"/>
              <a:t>24.03.2021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64C0-9DB9-4E88-ACDC-6657AB22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C6FD1-C4C5-446D-8CA2-162C63D2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CEF-C714-4654-9667-D7EB4BBB188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63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5B68-2AED-48B4-8626-152ADED7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2FD63-257E-407F-930B-197BBC0D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8FC15-8C7A-4AE8-8531-C711FABCA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911E4-EFED-4CA3-80FE-D1EF2AA3D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16499-EAA3-4647-9887-CB60F2E47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78DF5-C508-401E-A0ED-0FEB76D4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49E5-32E1-4D1E-8F4F-A10D15A19B70}" type="datetimeFigureOut">
              <a:rPr lang="ro-RO" smtClean="0"/>
              <a:t>24.03.2021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02BA7-6993-49DA-BDDF-28E64E11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A83D8-3EB3-4EE3-A4A0-D946B6B7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CEF-C714-4654-9667-D7EB4BBB188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46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A7BE-CEF4-4E67-8FAF-8B3098F7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C4CDF-6FC6-4654-BDA2-18E78A57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49E5-32E1-4D1E-8F4F-A10D15A19B70}" type="datetimeFigureOut">
              <a:rPr lang="ro-RO" smtClean="0"/>
              <a:t>24.03.2021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50519-6894-497F-ACEC-EB68ED89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595E3-5C9C-4E44-B7DB-93C9F9FE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CEF-C714-4654-9667-D7EB4BBB188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520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CBF2-2DE0-4EED-B074-611921C9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49E5-32E1-4D1E-8F4F-A10D15A19B70}" type="datetimeFigureOut">
              <a:rPr lang="ro-RO" smtClean="0"/>
              <a:t>24.03.2021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BF2DF-9076-4020-80C7-1E037EE2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AE3D1-37E0-4CBB-81A7-3169F777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CEF-C714-4654-9667-D7EB4BBB188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95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DA74-0F29-4825-9E0B-AB1A308C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E79A-5D92-463C-8F37-88203ABC0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74EE0-8827-4313-B527-2BF97D58D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32334-20EC-4D5E-B731-15322F7B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49E5-32E1-4D1E-8F4F-A10D15A19B70}" type="datetimeFigureOut">
              <a:rPr lang="ro-RO" smtClean="0"/>
              <a:t>24.03.2021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AE731-7825-46B6-B7D0-AC08735A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188EB-F68B-4145-B13B-0D4BD28C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CEF-C714-4654-9667-D7EB4BBB188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40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4208-59F7-4873-A539-6A84B284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A6574-45C0-4083-B214-1EAF662B5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658A7-2023-4D25-824E-AB4FC7272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DD621-5607-4644-A830-F7649541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49E5-32E1-4D1E-8F4F-A10D15A19B70}" type="datetimeFigureOut">
              <a:rPr lang="ro-RO" smtClean="0"/>
              <a:t>24.03.2021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FC60C-453B-4972-9B8B-64C2D39A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6153E-FFBC-43E8-AFCE-9BC610EE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9CEF-C714-4654-9667-D7EB4BBB188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064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D0461-712C-44C1-9E50-3B01FEAD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2A897-AAE4-415E-8531-5C7F8A35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2B5D-6153-4523-972F-5CC124A42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49E5-32E1-4D1E-8F4F-A10D15A19B70}" type="datetimeFigureOut">
              <a:rPr lang="ro-RO" smtClean="0"/>
              <a:t>24.03.2021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CBA73-68F3-4D2D-BF63-CA1CA746D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3843-8215-4557-AC69-E15EE0E1D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9CEF-C714-4654-9667-D7EB4BBB188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162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2686-5973-4D81-BA11-8C0EC730A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Plesu Catalin</a:t>
            </a:r>
            <a:endParaRPr lang="ro-RO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B3707-6254-4D98-B204-97D7F91C9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Weird jobs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219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83EE-2540-48B5-97C6-15C881FD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Chicken sexer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5DE6-F3D0-4783-B16B-55A799E1D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1888"/>
          </a:xfrm>
        </p:spPr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proxima-nova"/>
              </a:rPr>
              <a:t>Someone who determines the sex of chickens.</a:t>
            </a:r>
            <a:endParaRPr lang="ro-RO" dirty="0"/>
          </a:p>
        </p:txBody>
      </p:sp>
      <p:pic>
        <p:nvPicPr>
          <p:cNvPr id="1026" name="Picture 2" descr="Chicken Sexing and Nested Hashes. Over the last few weeks at Flatiron… | by  Ryan Ponte | Medium">
            <a:extLst>
              <a:ext uri="{FF2B5EF4-FFF2-40B4-BE49-F238E27FC236}">
                <a16:creationId xmlns:a16="http://schemas.microsoft.com/office/drawing/2014/main" id="{A432C6EB-FA2F-453A-A2D0-A2A54771C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2391569"/>
            <a:ext cx="5886450" cy="48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2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6E2E-92E4-4DCD-B2B0-D9D1F15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 Reindeer Walker</a:t>
            </a:r>
            <a:endParaRPr lang="ro-RO" dirty="0"/>
          </a:p>
        </p:txBody>
      </p:sp>
      <p:pic>
        <p:nvPicPr>
          <p:cNvPr id="2050" name="Picture 2" descr="How a fascination with animals grew to become a dream job for this Co Down  man - BelfastTelegraph.co.uk">
            <a:extLst>
              <a:ext uri="{FF2B5EF4-FFF2-40B4-BE49-F238E27FC236}">
                <a16:creationId xmlns:a16="http://schemas.microsoft.com/office/drawing/2014/main" id="{43B54598-4AA7-4E7C-B1CF-9B60D8122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463167"/>
            <a:ext cx="7562850" cy="539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44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4DC6-14FE-4C15-BE77-FA3A9797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Zombie 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E665-B4FB-4C44-BA65-96EDE9FD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as a zombie at the London Dungeons will bring in a substantial salary</a:t>
            </a:r>
            <a:endParaRPr lang="ro-RO" dirty="0"/>
          </a:p>
        </p:txBody>
      </p:sp>
      <p:pic>
        <p:nvPicPr>
          <p:cNvPr id="3074" name="Picture 2" descr="Escape the Great Fire experience to arrive at The London Dungeon | News |  Group Leisure and Travel">
            <a:extLst>
              <a:ext uri="{FF2B5EF4-FFF2-40B4-BE49-F238E27FC236}">
                <a16:creationId xmlns:a16="http://schemas.microsoft.com/office/drawing/2014/main" id="{729063EA-3816-4AEE-ACD0-899698259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4" y="2675158"/>
            <a:ext cx="6267451" cy="418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7B2F-F18D-4EBF-B180-3CBA39DD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Exorcist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06A9-1B6E-485A-9BE1-978D3BC0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915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An exorcist is a Roman Catholic priest who drives out evil spirits, demons, and devils from possessed people, places, and things.</a:t>
            </a:r>
            <a:endParaRPr lang="ro-RO" dirty="0"/>
          </a:p>
        </p:txBody>
      </p:sp>
      <p:pic>
        <p:nvPicPr>
          <p:cNvPr id="4098" name="Picture 2" descr="Male Exorcist at Work">
            <a:extLst>
              <a:ext uri="{FF2B5EF4-FFF2-40B4-BE49-F238E27FC236}">
                <a16:creationId xmlns:a16="http://schemas.microsoft.com/office/drawing/2014/main" id="{FCB83F15-333C-4CE4-B459-7BFA23645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2817812"/>
            <a:ext cx="4848225" cy="40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41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A280-D2C9-4F8D-BC36-10035EFD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Phornographyc</a:t>
            </a:r>
            <a:r>
              <a:rPr lang="en-US" dirty="0"/>
              <a:t> historian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2E1F-D63B-4AD4-879A-6D7D0EC9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really good job ( </a:t>
            </a:r>
            <a:r>
              <a:rPr lang="en-US" dirty="0" err="1"/>
              <a:t>urbandictionary</a:t>
            </a:r>
            <a:r>
              <a:rPr lang="en-US" dirty="0"/>
              <a:t>)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27582-5198-488D-9C39-0E4886BE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75" y="3076575"/>
            <a:ext cx="7169649" cy="2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4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8953-02CF-4C46-A8F3-1402516B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Pet Food Tester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C0B79-5E2E-4A44-8946-26E81E797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643"/>
            <a:ext cx="9739312" cy="5515357"/>
          </a:xfrm>
        </p:spPr>
      </p:pic>
    </p:spTree>
    <p:extLst>
      <p:ext uri="{BB962C8B-B14F-4D97-AF65-F5344CB8AC3E}">
        <p14:creationId xmlns:p14="http://schemas.microsoft.com/office/powerpoint/2010/main" val="186529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2ECA-F98B-4995-A16A-0ECCF65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Snake Milker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8719F-3622-464C-A6DF-93DE8D1A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Snake venom (poison) can be used for many things, but the most important is its use in medical research or to produce "antivenom." </a:t>
            </a:r>
            <a:endParaRPr lang="ro-RO" dirty="0"/>
          </a:p>
        </p:txBody>
      </p:sp>
      <p:pic>
        <p:nvPicPr>
          <p:cNvPr id="5122" name="Picture 2" descr="What does a snake milker do? - CareerExplorer | Snake, Glands, Snake venom">
            <a:extLst>
              <a:ext uri="{FF2B5EF4-FFF2-40B4-BE49-F238E27FC236}">
                <a16:creationId xmlns:a16="http://schemas.microsoft.com/office/drawing/2014/main" id="{0D3B0117-66F0-473C-A52D-3225ED68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40" y="3223617"/>
            <a:ext cx="8722520" cy="363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0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4D33-AA35-48FE-87B4-A4AC97C7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vocabulary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52DB-B274-4DD3-AAA0-D014F0D1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Learn the Ropes -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Become more familiar with a job or field of endeavor; be trained</a:t>
            </a:r>
            <a:endParaRPr lang="en-US" b="1" dirty="0">
              <a:solidFill>
                <a:srgbClr val="000000"/>
              </a:solidFill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Get the Sack/ Be Sacked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- To be fired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Off the Hook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Free from blame or responsibility to do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Burn the Candle at Both Ends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- Work very long hours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Move Up in the World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- Become more successful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/>
              <a:t>NEET -</a:t>
            </a:r>
            <a:r>
              <a:rPr lang="en-US" dirty="0"/>
              <a:t> an acronym for "Not in Education, Employment, or Training"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9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176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inherit</vt:lpstr>
      <vt:lpstr>Open Sans</vt:lpstr>
      <vt:lpstr>proxima-nova</vt:lpstr>
      <vt:lpstr>Arial</vt:lpstr>
      <vt:lpstr>Calibri</vt:lpstr>
      <vt:lpstr>Calibri Light</vt:lpstr>
      <vt:lpstr>Helvetica</vt:lpstr>
      <vt:lpstr>Office Theme</vt:lpstr>
      <vt:lpstr>Plesu Catalin</vt:lpstr>
      <vt:lpstr>Chicken sexer</vt:lpstr>
      <vt:lpstr> Reindeer Walker</vt:lpstr>
      <vt:lpstr>Zombie </vt:lpstr>
      <vt:lpstr>Exorcist</vt:lpstr>
      <vt:lpstr>Phornographyc historian</vt:lpstr>
      <vt:lpstr>Pet Food Tester</vt:lpstr>
      <vt:lpstr>Snake Milker</vt:lpstr>
      <vt:lpstr>vocabulary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Plesu Catalin</dc:title>
  <dc:creator>Catalin Plesu</dc:creator>
  <cp:lastModifiedBy>Catalin Plesu</cp:lastModifiedBy>
  <cp:revision>4</cp:revision>
  <dcterms:created xsi:type="dcterms:W3CDTF">2021-03-23T20:49:20Z</dcterms:created>
  <dcterms:modified xsi:type="dcterms:W3CDTF">2021-03-24T14:55:13Z</dcterms:modified>
</cp:coreProperties>
</file>