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B49-15D7-4ACC-A98D-0D89BAA31FD3}" type="datetimeFigureOut">
              <a:rPr lang="ro-RO" smtClean="0"/>
              <a:t>30.04.2021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469D-E04E-4705-B5F2-911B4584045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1142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B49-15D7-4ACC-A98D-0D89BAA31FD3}" type="datetimeFigureOut">
              <a:rPr lang="ro-RO" smtClean="0"/>
              <a:t>30.04.2021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469D-E04E-4705-B5F2-911B4584045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4753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B49-15D7-4ACC-A98D-0D89BAA31FD3}" type="datetimeFigureOut">
              <a:rPr lang="ro-RO" smtClean="0"/>
              <a:t>30.04.2021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469D-E04E-4705-B5F2-911B4584045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5476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B49-15D7-4ACC-A98D-0D89BAA31FD3}" type="datetimeFigureOut">
              <a:rPr lang="ro-RO" smtClean="0"/>
              <a:t>30.04.2021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469D-E04E-4705-B5F2-911B4584045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4040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B49-15D7-4ACC-A98D-0D89BAA31FD3}" type="datetimeFigureOut">
              <a:rPr lang="ro-RO" smtClean="0"/>
              <a:t>30.04.2021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469D-E04E-4705-B5F2-911B4584045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6478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B49-15D7-4ACC-A98D-0D89BAA31FD3}" type="datetimeFigureOut">
              <a:rPr lang="ro-RO" smtClean="0"/>
              <a:t>30.04.2021</a:t>
            </a:fld>
            <a:endParaRPr lang="ro-R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469D-E04E-4705-B5F2-911B4584045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6649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B49-15D7-4ACC-A98D-0D89BAA31FD3}" type="datetimeFigureOut">
              <a:rPr lang="ro-RO" smtClean="0"/>
              <a:t>30.04.2021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469D-E04E-4705-B5F2-911B45840450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0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B49-15D7-4ACC-A98D-0D89BAA31FD3}" type="datetimeFigureOut">
              <a:rPr lang="ro-RO" smtClean="0"/>
              <a:t>30.04.2021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469D-E04E-4705-B5F2-911B4584045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4112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B49-15D7-4ACC-A98D-0D89BAA31FD3}" type="datetimeFigureOut">
              <a:rPr lang="ro-RO" smtClean="0"/>
              <a:t>30.04.2021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469D-E04E-4705-B5F2-911B4584045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7853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B49-15D7-4ACC-A98D-0D89BAA31FD3}" type="datetimeFigureOut">
              <a:rPr lang="ro-RO" smtClean="0"/>
              <a:t>30.04.2021</a:t>
            </a:fld>
            <a:endParaRPr lang="ro-R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o-RO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469D-E04E-4705-B5F2-911B4584045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5023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D462B49-15D7-4ACC-A98D-0D89BAA31FD3}" type="datetimeFigureOut">
              <a:rPr lang="ro-RO" smtClean="0"/>
              <a:t>30.04.2021</a:t>
            </a:fld>
            <a:endParaRPr lang="ro-R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o-R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469D-E04E-4705-B5F2-911B4584045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8670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D462B49-15D7-4ACC-A98D-0D89BAA31FD3}" type="datetimeFigureOut">
              <a:rPr lang="ro-RO" smtClean="0"/>
              <a:t>30.04.2021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938469D-E04E-4705-B5F2-911B4584045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3006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B555-DA90-43CD-8CAA-E17683BE5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Componența costurilor in activitatea companiilor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B156A-9527-4A34-9F1C-7E8A23532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0188" y="5438395"/>
            <a:ext cx="6801612" cy="1239894"/>
          </a:xfrm>
        </p:spPr>
        <p:txBody>
          <a:bodyPr>
            <a:normAutofit/>
          </a:bodyPr>
          <a:lstStyle/>
          <a:p>
            <a:pPr algn="r"/>
            <a:r>
              <a:rPr lang="ro-RO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Pleșu Cătălin</a:t>
            </a:r>
          </a:p>
        </p:txBody>
      </p:sp>
    </p:spTree>
    <p:extLst>
      <p:ext uri="{BB962C8B-B14F-4D97-AF65-F5344CB8AC3E}">
        <p14:creationId xmlns:p14="http://schemas.microsoft.com/office/powerpoint/2010/main" val="248493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89A3-4AD0-414C-B7E5-50A1D1EC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Costul</a:t>
            </a:r>
            <a:r>
              <a:rPr lang="en-US" b="1" dirty="0"/>
              <a:t> de </a:t>
            </a:r>
            <a:r>
              <a:rPr lang="en-US" b="1" dirty="0" err="1"/>
              <a:t>producție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43435-0CA5-4EB1-8F0B-F72912AF7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 err="1"/>
              <a:t>Costul</a:t>
            </a:r>
            <a:r>
              <a:rPr lang="en-US" b="1" dirty="0"/>
              <a:t> de </a:t>
            </a:r>
            <a:r>
              <a:rPr lang="en-US" b="1" dirty="0" err="1"/>
              <a:t>producție</a:t>
            </a:r>
            <a:r>
              <a:rPr lang="en-US" b="1" dirty="0"/>
              <a:t> </a:t>
            </a:r>
            <a:r>
              <a:rPr lang="en-US" dirty="0" err="1"/>
              <a:t>reprezintă</a:t>
            </a:r>
            <a:r>
              <a:rPr lang="en-US" dirty="0"/>
              <a:t> </a:t>
            </a:r>
            <a:r>
              <a:rPr lang="en-US" dirty="0" err="1"/>
              <a:t>totalitatea</a:t>
            </a:r>
            <a:r>
              <a:rPr lang="en-US" dirty="0"/>
              <a:t> </a:t>
            </a:r>
            <a:r>
              <a:rPr lang="en-US" b="1" dirty="0" err="1"/>
              <a:t>cheltuielilor</a:t>
            </a:r>
            <a:r>
              <a:rPr lang="en-US" dirty="0"/>
              <a:t> </a:t>
            </a:r>
            <a:r>
              <a:rPr lang="en-US" dirty="0" err="1"/>
              <a:t>întreprinderii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expresie</a:t>
            </a:r>
            <a:r>
              <a:rPr lang="en-US" dirty="0"/>
              <a:t> </a:t>
            </a:r>
            <a:r>
              <a:rPr lang="en-US" dirty="0" err="1"/>
              <a:t>bănească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producerea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desfacerea</a:t>
            </a:r>
            <a:r>
              <a:rPr lang="en-US" dirty="0"/>
              <a:t> </a:t>
            </a:r>
            <a:r>
              <a:rPr lang="en-US" dirty="0" err="1"/>
              <a:t>producției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Cheltuielile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regăsească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preţul</a:t>
            </a:r>
            <a:r>
              <a:rPr lang="en-US" dirty="0"/>
              <a:t> de </a:t>
            </a:r>
            <a:r>
              <a:rPr lang="en-US" dirty="0" err="1"/>
              <a:t>vânzare</a:t>
            </a:r>
            <a:r>
              <a:rPr lang="en-US" dirty="0"/>
              <a:t> al </a:t>
            </a:r>
            <a:r>
              <a:rPr lang="en-US" dirty="0" err="1"/>
              <a:t>bunului</a:t>
            </a:r>
            <a:r>
              <a:rPr lang="en-US" dirty="0"/>
              <a:t> economic </a:t>
            </a:r>
            <a:r>
              <a:rPr lang="en-US" dirty="0" err="1"/>
              <a:t>respectiv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fi recuperate.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879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7B4A-0D7E-4E08-985B-C87795BA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CE049-8CB5-4FA2-8E88-3BA701CD3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60006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D84A-3D4B-421F-A9F4-558219E0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2552B-BAEE-416A-AE95-9CC98BBBA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8790554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301</TotalTime>
  <Words>45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Times New Roman</vt:lpstr>
      <vt:lpstr>Parcel</vt:lpstr>
      <vt:lpstr>Componența costurilor in activitatea companiilor it</vt:lpstr>
      <vt:lpstr>Costul de producție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Componența costurilor in activitatea companiilor it</dc:title>
  <dc:creator>Catalin Plesu</dc:creator>
  <cp:lastModifiedBy>Catalin Plesu</cp:lastModifiedBy>
  <cp:revision>4</cp:revision>
  <dcterms:created xsi:type="dcterms:W3CDTF">2021-04-30T03:16:03Z</dcterms:created>
  <dcterms:modified xsi:type="dcterms:W3CDTF">2021-04-30T08:17:55Z</dcterms:modified>
</cp:coreProperties>
</file>