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FC0-F69B-4AD6-887C-A1B5BDB5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8D39-CEB8-4030-9674-5848862B9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21A2-7B1B-4DA2-B386-D0CD29B6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24CC-9B0E-403E-A1D2-633C3694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AB4-0191-492D-96E4-F66E4AA0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03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D8EA-C66B-4BE0-A6FF-0566C043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6111D-1C78-4F90-A862-2BA4AA741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EEA94-7867-43F1-8F1F-F3E5346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57F8E-1B13-45B5-8B28-01C6B0F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49D8-32DF-48A9-9F72-40325779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66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85B43-1508-4170-9DB6-0AD42BC71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4BAA-D183-4B2C-82D8-C80DA709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B1B0-515A-4568-9EDA-8F36030A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42D0-6AC1-4E88-9E78-15D595BA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1202-FB0C-4836-897B-6F60AE6A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89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C8FC-6078-492C-9B2E-71FBF4D7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018A-5A7F-46A7-99B6-E4261C63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5F58-D00C-4C88-B644-C8E0375F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2392-6065-413F-A37D-004D230C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8994-A76B-4B6D-AEB7-96B8E9E3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37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769-1B55-4537-BE4E-FB714D2E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969E-E33B-417A-9E25-A866222E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C1E6-02B0-4A24-8BFF-40644465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5FD4-B329-4CAB-815C-6BDD5670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79A3-EB25-4554-8A06-EFD07670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981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8D4C-3E20-47DA-B793-FF1C377F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4913-7DD7-46E6-A2C4-49A34AA8E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A01D-8501-4BD6-822C-40368DF4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C7BD-E3E9-4285-8FF9-9E745023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BE93A-B013-4EDF-AFA3-112C456E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335EA-8F78-4EF8-B6D5-EA49CCA2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58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AE86-86C7-4898-BC60-6BDC4BFF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58A4-CD73-410E-B8DF-67128373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D1914-6575-4AC8-9958-2A9F8973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4616C-A620-4D3D-847E-DC0580BD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3304C-7CE7-44F5-AE5C-8A00BA793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38F76-DC0F-40C9-91F7-48F2CDCE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2ADD6-9EF4-4BC5-9DC3-054CF6D7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37FFF-5397-4660-BD15-12A4927A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30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6D32-29A7-4078-83BC-FD7ED13F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7472D-9671-4C1B-A6F7-AAA09357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DF9EF-2396-4A60-9673-5D383251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B622A-3236-44DC-9B69-AC76FF7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214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70E12-5AED-4E65-9A6E-2EAC39D9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9EE45-306A-475A-B0B7-AE4F40BF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45DE-6FAB-41F6-8CF8-2BAFFD3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5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04C-55A5-4A64-8913-3F6E69C5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AB48-C2E6-4E00-9F55-871C1326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D3E98-2275-4F24-9579-C9622AA3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1FCA-12E5-4162-9107-F1A36784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7983-8021-4B0B-A4EE-E5FCEDA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9ED2-F7BD-4E7E-9B5D-FF553FE9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3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A0A-B411-46C2-B07D-7B9C8200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E7015-B73C-485D-9022-147230587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35B0-B60B-4C37-AD3D-7DF16426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8BEC4-0CAA-48B7-885A-F37DCF47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B146-B61A-4EB5-AC8B-2493F51A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278C-C108-4BBF-88FA-6A9B1668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695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39FDD-A60F-4873-B0FC-2ED2C500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240D-674B-4416-A1C0-0E09DE99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3C38-D98B-4AD5-A8D8-6304F5F9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F69D-AA35-4147-9007-AF2E9D9FED9A}" type="datetimeFigureOut">
              <a:rPr lang="ro-RO" smtClean="0"/>
              <a:t>17.02.2021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44D1-935A-4955-A9BD-BD405518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6A83-DF3D-43A3-BD2E-1C5C20A8C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C01C-595E-4D75-83CF-5579E493F9E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674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A225-2D63-445A-A825-51F42EF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9D19-908E-4C25-A928-DFA9D29FC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8000" dirty="0"/>
              <a:t>Plesu Catalin</a:t>
            </a:r>
          </a:p>
          <a:p>
            <a:r>
              <a:rPr lang="en-US" sz="4100" dirty="0"/>
              <a:t>himself</a:t>
            </a:r>
            <a:endParaRPr lang="ro-RO" sz="4100" dirty="0"/>
          </a:p>
        </p:txBody>
      </p:sp>
    </p:spTree>
    <p:extLst>
      <p:ext uri="{BB962C8B-B14F-4D97-AF65-F5344CB8AC3E}">
        <p14:creationId xmlns:p14="http://schemas.microsoft.com/office/powerpoint/2010/main" val="42212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C2D9-0A38-4500-8F41-63DBD1B7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London is the capital city of England and is located in the south east of the country</a:t>
            </a:r>
            <a:endParaRPr lang="ro-RO" dirty="0"/>
          </a:p>
        </p:txBody>
      </p:sp>
      <p:pic>
        <p:nvPicPr>
          <p:cNvPr id="1026" name="Picture 2" descr="Image result for london images">
            <a:extLst>
              <a:ext uri="{FF2B5EF4-FFF2-40B4-BE49-F238E27FC236}">
                <a16:creationId xmlns:a16="http://schemas.microsoft.com/office/drawing/2014/main" id="{F3F6BBC0-5FE2-45AC-882B-EA467348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1"/>
            <a:ext cx="670559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8562-08E7-493E-969B-3DB612E8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624680"/>
            <a:ext cx="5495926" cy="1325563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effectLst/>
                <a:latin typeface="Ubuntu"/>
              </a:rPr>
              <a:t>Big Ben: The Tower With Five Names</a:t>
            </a:r>
            <a:br>
              <a:rPr lang="en-US" b="1" i="0" u="none" strike="noStrike" dirty="0">
                <a:effectLst/>
                <a:latin typeface="Ubuntu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94AD-2E76-4809-A97F-96F7384A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950243"/>
            <a:ext cx="5691188" cy="4351338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lato"/>
              </a:rPr>
              <a:t>Big Ben</a:t>
            </a:r>
          </a:p>
          <a:p>
            <a:r>
              <a:rPr lang="en-US" b="1" i="0" u="none" strike="noStrike" dirty="0">
                <a:effectLst/>
                <a:latin typeface="lato"/>
              </a:rPr>
              <a:t>St Stephen's Tower</a:t>
            </a:r>
            <a:endParaRPr lang="en-US" b="1" dirty="0">
              <a:latin typeface="lato"/>
            </a:endParaRPr>
          </a:p>
          <a:p>
            <a:r>
              <a:rPr lang="en-US" b="1" i="0" u="none" strike="noStrike" dirty="0">
                <a:effectLst/>
                <a:latin typeface="lato"/>
              </a:rPr>
              <a:t>The Clock Tower</a:t>
            </a:r>
          </a:p>
          <a:p>
            <a:r>
              <a:rPr lang="en-US" b="1" i="0" u="none" strike="noStrike" dirty="0">
                <a:effectLst/>
                <a:latin typeface="lato"/>
              </a:rPr>
              <a:t>The Elizabeth Tower</a:t>
            </a:r>
            <a:endParaRPr lang="en-US" b="1" dirty="0">
              <a:latin typeface="lato"/>
            </a:endParaRPr>
          </a:p>
          <a:p>
            <a:r>
              <a:rPr lang="en-US" b="1" i="0" u="none" strike="noStrike" dirty="0">
                <a:effectLst/>
                <a:latin typeface="lato"/>
              </a:rPr>
              <a:t>The east tower</a:t>
            </a:r>
            <a:endParaRPr lang="ro-R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C3E9B0-DE04-4471-B42E-9B0D72EC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-27469"/>
            <a:ext cx="4662488" cy="6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8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360D-38F8-4400-BC76-C3161ACF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Queen's Guard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o-RO" dirty="0"/>
          </a:p>
        </p:txBody>
      </p:sp>
      <p:pic>
        <p:nvPicPr>
          <p:cNvPr id="3074" name="Picture 2" descr="Image result for brithih royal guars">
            <a:extLst>
              <a:ext uri="{FF2B5EF4-FFF2-40B4-BE49-F238E27FC236}">
                <a16:creationId xmlns:a16="http://schemas.microsoft.com/office/drawing/2014/main" id="{B48A4424-FA20-4BEA-B5F8-57E8C490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9" y="1171575"/>
            <a:ext cx="11453382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3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C0-086E-497B-A058-04895DAC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London Eye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o-RO" dirty="0"/>
          </a:p>
        </p:txBody>
      </p:sp>
      <p:pic>
        <p:nvPicPr>
          <p:cNvPr id="4098" name="Picture 2" descr="Image result for london eye">
            <a:extLst>
              <a:ext uri="{FF2B5EF4-FFF2-40B4-BE49-F238E27FC236}">
                <a16:creationId xmlns:a16="http://schemas.microsoft.com/office/drawing/2014/main" id="{DE0EFB05-B157-41F6-8127-D5A20786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95" y="830261"/>
            <a:ext cx="9041609" cy="60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4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A35E-5766-4E16-B63D-9FE042FC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Royal Botanic Gardens, Kew</a:t>
            </a:r>
            <a:endParaRPr lang="ro-R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4CC2F4-241C-4AE7-BF8B-449A886C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35894"/>
            <a:ext cx="9639300" cy="54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252-890F-4961-99AA-7FF459AC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Buckingham Palace</a:t>
            </a:r>
            <a:b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E1F-B6AD-48DF-AA81-4182E786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146" name="Picture 2" descr="Buckingham Palace">
            <a:extLst>
              <a:ext uri="{FF2B5EF4-FFF2-40B4-BE49-F238E27FC236}">
                <a16:creationId xmlns:a16="http://schemas.microsoft.com/office/drawing/2014/main" id="{4518DD5B-CFDE-4E73-924C-F77F3EA5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4" y="1096566"/>
            <a:ext cx="7681912" cy="57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4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A5E0-8818-4F66-9DA1-A547E44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Montserrat"/>
              </a:rPr>
              <a:t>St. Paul’s Cathedral</a:t>
            </a:r>
            <a:br>
              <a:rPr lang="en-US" b="1" i="0" dirty="0">
                <a:solidFill>
                  <a:srgbClr val="444444"/>
                </a:solidFill>
                <a:effectLst/>
                <a:latin typeface="Montserrat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E8FC-DF59-49E8-A8E0-30272E00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170" name="Picture 2" descr="London attractions - St. Paul's Cathedral">
            <a:extLst>
              <a:ext uri="{FF2B5EF4-FFF2-40B4-BE49-F238E27FC236}">
                <a16:creationId xmlns:a16="http://schemas.microsoft.com/office/drawing/2014/main" id="{D6CF5F11-5D1E-4302-9E5A-F577F630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157288"/>
            <a:ext cx="7600949" cy="570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2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lato</vt:lpstr>
      <vt:lpstr>Linux Libertine</vt:lpstr>
      <vt:lpstr>Montserrat</vt:lpstr>
      <vt:lpstr>Proxima Nova</vt:lpstr>
      <vt:lpstr>Ubuntu</vt:lpstr>
      <vt:lpstr>Arial</vt:lpstr>
      <vt:lpstr>Calibri</vt:lpstr>
      <vt:lpstr>Calibri Light</vt:lpstr>
      <vt:lpstr>Office Theme</vt:lpstr>
      <vt:lpstr>London</vt:lpstr>
      <vt:lpstr>London is the capital city of England and is located in the south east of the country</vt:lpstr>
      <vt:lpstr>Big Ben: The Tower With Five Names </vt:lpstr>
      <vt:lpstr>Queen's Guard </vt:lpstr>
      <vt:lpstr>London Eye </vt:lpstr>
      <vt:lpstr>Royal Botanic Gardens, Kew</vt:lpstr>
      <vt:lpstr>Buckingham Palace </vt:lpstr>
      <vt:lpstr>St. Paul’s Cathedral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</dc:title>
  <dc:creator>Catalin Plesu</dc:creator>
  <cp:lastModifiedBy>Catalin Plesu</cp:lastModifiedBy>
  <cp:revision>3</cp:revision>
  <dcterms:created xsi:type="dcterms:W3CDTF">2021-02-17T15:46:41Z</dcterms:created>
  <dcterms:modified xsi:type="dcterms:W3CDTF">2021-02-17T16:09:18Z</dcterms:modified>
</cp:coreProperties>
</file>