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2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90D1A-4FE2-4A98-BC8E-96F040AF23BD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AB557-D82B-4EBA-9A0D-0C68A0660CAF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4ABE5-9551-49D1-AF5B-025EE3EE29A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B557-D82B-4EBA-9A0D-0C68A0660CAF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B557-D82B-4EBA-9A0D-0C68A0660CAF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B557-D82B-4EBA-9A0D-0C68A0660CAF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B557-D82B-4EBA-9A0D-0C68A0660CAF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B557-D82B-4EBA-9A0D-0C68A0660CAF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BBF8-09EF-4AB4-A672-740E7308DE6A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8496-F1E8-4719-9D16-86DCC830CF0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BBF8-09EF-4AB4-A672-740E7308DE6A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8496-F1E8-4719-9D16-86DCC830CF0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BBF8-09EF-4AB4-A672-740E7308DE6A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8496-F1E8-4719-9D16-86DCC830CF0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BBF8-09EF-4AB4-A672-740E7308DE6A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8496-F1E8-4719-9D16-86DCC830CF0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BBF8-09EF-4AB4-A672-740E7308DE6A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8496-F1E8-4719-9D16-86DCC830CF0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BBF8-09EF-4AB4-A672-740E7308DE6A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8496-F1E8-4719-9D16-86DCC830CF0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BBF8-09EF-4AB4-A672-740E7308DE6A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8496-F1E8-4719-9D16-86DCC830CF0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BBF8-09EF-4AB4-A672-740E7308DE6A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8496-F1E8-4719-9D16-86DCC830CF0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BBF8-09EF-4AB4-A672-740E7308DE6A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8496-F1E8-4719-9D16-86DCC830CF0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BBF8-09EF-4AB4-A672-740E7308DE6A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8496-F1E8-4719-9D16-86DCC830CF0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BBF8-09EF-4AB4-A672-740E7308DE6A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8496-F1E8-4719-9D16-86DCC830CF01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9BBF8-09EF-4AB4-A672-740E7308DE6A}" type="datetimeFigureOut">
              <a:rPr lang="cs-CZ" smtClean="0"/>
              <a:pPr/>
              <a:t>16.2.2010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8496-F1E8-4719-9D16-86DCC830CF01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55650" y="476250"/>
            <a:ext cx="7561263" cy="1676400"/>
            <a:chOff x="3370" y="104"/>
            <a:chExt cx="2323" cy="515"/>
          </a:xfrm>
        </p:grpSpPr>
        <p:pic>
          <p:nvPicPr>
            <p:cNvPr id="3075" name="Picture 3" descr="banner3_bigg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4" y="104"/>
              <a:ext cx="1679" cy="514"/>
            </a:xfrm>
            <a:prstGeom prst="rect">
              <a:avLst/>
            </a:prstGeom>
            <a:noFill/>
          </p:spPr>
        </p:pic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370" y="119"/>
              <a:ext cx="599" cy="500"/>
              <a:chOff x="3370" y="119"/>
              <a:chExt cx="599" cy="500"/>
            </a:xfrm>
          </p:grpSpPr>
          <p:pic>
            <p:nvPicPr>
              <p:cNvPr id="3077" name="Picture 5" descr="e-infrastructure-logo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70" y="377"/>
                <a:ext cx="599" cy="242"/>
              </a:xfrm>
              <a:prstGeom prst="rect">
                <a:avLst/>
              </a:prstGeom>
              <a:noFill/>
            </p:spPr>
          </p:pic>
          <p:pic>
            <p:nvPicPr>
              <p:cNvPr id="3078" name="Picture 6" descr="eu-fw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506" y="119"/>
                <a:ext cx="318" cy="258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903413" y="6496050"/>
            <a:ext cx="32312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200" i="1" dirty="0"/>
              <a:t>4D4Life </a:t>
            </a:r>
            <a:r>
              <a:rPr lang="en-GB" sz="1200" i="1" dirty="0" smtClean="0"/>
              <a:t>Meeting</a:t>
            </a:r>
            <a:r>
              <a:rPr lang="en-GB" sz="1200" i="1" dirty="0"/>
              <a:t>, </a:t>
            </a:r>
            <a:r>
              <a:rPr lang="en-GB" sz="1200" i="1" dirty="0" smtClean="0"/>
              <a:t>1</a:t>
            </a:r>
            <a:r>
              <a:rPr lang="cs-CZ" sz="1200" i="1" dirty="0" smtClean="0"/>
              <a:t>6</a:t>
            </a:r>
            <a:r>
              <a:rPr lang="en-GB" sz="1200" i="1" dirty="0" smtClean="0"/>
              <a:t>-1</a:t>
            </a:r>
            <a:r>
              <a:rPr lang="cs-CZ" sz="1200" i="1" dirty="0" smtClean="0"/>
              <a:t>8</a:t>
            </a:r>
            <a:r>
              <a:rPr lang="en-GB" sz="1200" i="1" dirty="0" smtClean="0"/>
              <a:t> </a:t>
            </a:r>
            <a:r>
              <a:rPr lang="cs-CZ" sz="1200" i="1" dirty="0" err="1" smtClean="0"/>
              <a:t>February</a:t>
            </a:r>
            <a:r>
              <a:rPr lang="en-GB" sz="1200" i="1" dirty="0" smtClean="0"/>
              <a:t>, </a:t>
            </a:r>
            <a:r>
              <a:rPr lang="cs-CZ" sz="1200" i="1" dirty="0" smtClean="0"/>
              <a:t>Faro, Portugal</a:t>
            </a:r>
            <a:endParaRPr lang="en-GB" sz="1200" i="1" dirty="0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0" y="2924175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800" b="1" dirty="0" err="1" smtClean="0"/>
              <a:t>Building</a:t>
            </a:r>
            <a:r>
              <a:rPr lang="cs-CZ" sz="2800" b="1" dirty="0" smtClean="0"/>
              <a:t> </a:t>
            </a:r>
            <a:r>
              <a:rPr lang="cs-CZ" sz="2800" b="1" dirty="0" err="1" smtClean="0"/>
              <a:t>an</a:t>
            </a:r>
            <a:r>
              <a:rPr lang="cs-CZ" sz="2800" b="1" dirty="0" smtClean="0"/>
              <a:t> </a:t>
            </a:r>
            <a:r>
              <a:rPr lang="cs-CZ" sz="2800" b="1" dirty="0" err="1" smtClean="0"/>
              <a:t>ideal</a:t>
            </a:r>
            <a:r>
              <a:rPr lang="cs-CZ" sz="2800" b="1" dirty="0" smtClean="0"/>
              <a:t> </a:t>
            </a:r>
            <a:r>
              <a:rPr lang="cs-CZ" sz="2800" b="1" dirty="0" err="1" smtClean="0"/>
              <a:t>regional</a:t>
            </a:r>
            <a:r>
              <a:rPr lang="cs-CZ" sz="2800" b="1" dirty="0" smtClean="0"/>
              <a:t> centre</a:t>
            </a:r>
            <a:endParaRPr lang="cs-CZ" sz="2800" dirty="0" smtClean="0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1403350" y="4365625"/>
            <a:ext cx="6481763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dirty="0" smtClean="0"/>
              <a:t>Jiří Kvaček</a:t>
            </a:r>
            <a:endParaRPr lang="en-GB" dirty="0"/>
          </a:p>
          <a:p>
            <a:pPr algn="ctr">
              <a:spcBef>
                <a:spcPct val="50000"/>
              </a:spcBef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Data </a:t>
            </a:r>
            <a:r>
              <a:rPr lang="cs-CZ" dirty="0" err="1" smtClean="0"/>
              <a:t>collecting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Cooperation</a:t>
            </a:r>
            <a:r>
              <a:rPr lang="cs-CZ" dirty="0" smtClean="0"/>
              <a:t> </a:t>
            </a:r>
            <a:r>
              <a:rPr lang="cs-CZ" dirty="0" err="1" smtClean="0"/>
              <a:t>with</a:t>
            </a:r>
            <a:r>
              <a:rPr lang="cs-CZ" dirty="0" smtClean="0"/>
              <a:t> </a:t>
            </a:r>
            <a:r>
              <a:rPr lang="cs-CZ" dirty="0" err="1" smtClean="0"/>
              <a:t>GSDs</a:t>
            </a:r>
            <a:endParaRPr lang="cs-CZ" dirty="0" smtClean="0"/>
          </a:p>
          <a:p>
            <a:r>
              <a:rPr lang="cs-CZ" dirty="0" err="1" smtClean="0"/>
              <a:t>Recruiting</a:t>
            </a:r>
            <a:r>
              <a:rPr lang="cs-CZ" dirty="0" smtClean="0"/>
              <a:t> </a:t>
            </a:r>
            <a:r>
              <a:rPr lang="cs-CZ" dirty="0" err="1" smtClean="0"/>
              <a:t>new</a:t>
            </a:r>
            <a:r>
              <a:rPr lang="cs-CZ" dirty="0" smtClean="0"/>
              <a:t> </a:t>
            </a:r>
            <a:r>
              <a:rPr lang="cs-CZ" dirty="0" err="1" smtClean="0"/>
              <a:t>GSDs</a:t>
            </a:r>
            <a:r>
              <a:rPr lang="cs-CZ" dirty="0" smtClean="0"/>
              <a:t> - </a:t>
            </a:r>
            <a:r>
              <a:rPr lang="cs-CZ" dirty="0" err="1" smtClean="0"/>
              <a:t>atracting</a:t>
            </a:r>
            <a:r>
              <a:rPr lang="cs-CZ" dirty="0" smtClean="0"/>
              <a:t> </a:t>
            </a:r>
            <a:r>
              <a:rPr lang="cs-CZ" dirty="0" err="1" smtClean="0"/>
              <a:t>specialists</a:t>
            </a:r>
            <a:r>
              <a:rPr lang="cs-CZ" dirty="0" smtClean="0"/>
              <a:t> in </a:t>
            </a:r>
            <a:r>
              <a:rPr lang="cs-CZ" dirty="0" err="1" smtClean="0"/>
              <a:t>providing</a:t>
            </a:r>
            <a:r>
              <a:rPr lang="cs-CZ" dirty="0" smtClean="0"/>
              <a:t> </a:t>
            </a:r>
            <a:r>
              <a:rPr lang="cs-CZ" dirty="0" err="1" smtClean="0"/>
              <a:t>their</a:t>
            </a:r>
            <a:r>
              <a:rPr lang="cs-CZ" dirty="0" smtClean="0"/>
              <a:t> </a:t>
            </a:r>
            <a:r>
              <a:rPr lang="cs-CZ" dirty="0" err="1" smtClean="0"/>
              <a:t>databases</a:t>
            </a:r>
            <a:r>
              <a:rPr lang="cs-CZ" dirty="0" smtClean="0"/>
              <a:t> </a:t>
            </a:r>
          </a:p>
          <a:p>
            <a:r>
              <a:rPr lang="cs-CZ" dirty="0" smtClean="0"/>
              <a:t>Proto </a:t>
            </a:r>
            <a:r>
              <a:rPr lang="cs-CZ" dirty="0" err="1" smtClean="0"/>
              <a:t>GSDs</a:t>
            </a:r>
            <a:r>
              <a:rPr lang="cs-CZ" dirty="0" smtClean="0"/>
              <a:t> - </a:t>
            </a:r>
            <a:r>
              <a:rPr lang="cs-CZ" dirty="0" err="1" smtClean="0"/>
              <a:t>atracting</a:t>
            </a:r>
            <a:r>
              <a:rPr lang="cs-CZ" dirty="0" smtClean="0"/>
              <a:t> </a:t>
            </a:r>
            <a:r>
              <a:rPr lang="cs-CZ" dirty="0" err="1" smtClean="0"/>
              <a:t>specialists</a:t>
            </a:r>
            <a:r>
              <a:rPr lang="cs-CZ" dirty="0" smtClean="0"/>
              <a:t> in </a:t>
            </a:r>
            <a:r>
              <a:rPr lang="cs-CZ" dirty="0" err="1" smtClean="0"/>
              <a:t>cooperation</a:t>
            </a:r>
            <a:r>
              <a:rPr lang="cs-CZ" dirty="0" smtClean="0"/>
              <a:t> </a:t>
            </a:r>
            <a:r>
              <a:rPr lang="cs-CZ" dirty="0" err="1" smtClean="0"/>
              <a:t>with</a:t>
            </a:r>
            <a:r>
              <a:rPr lang="cs-CZ" dirty="0" smtClean="0"/>
              <a:t> </a:t>
            </a:r>
            <a:r>
              <a:rPr lang="cs-CZ" dirty="0" err="1" smtClean="0"/>
              <a:t>CoL</a:t>
            </a:r>
            <a:r>
              <a:rPr lang="cs-CZ" dirty="0" smtClean="0"/>
              <a:t> - network </a:t>
            </a:r>
            <a:r>
              <a:rPr lang="cs-CZ" dirty="0" err="1" smtClean="0"/>
              <a:t>of</a:t>
            </a:r>
            <a:r>
              <a:rPr lang="cs-CZ" dirty="0" smtClean="0"/>
              <a:t> excellence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Networking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Regional</a:t>
            </a:r>
            <a:r>
              <a:rPr lang="cs-CZ" dirty="0" smtClean="0"/>
              <a:t> </a:t>
            </a:r>
            <a:r>
              <a:rPr lang="cs-CZ" dirty="0" err="1" smtClean="0"/>
              <a:t>meetings</a:t>
            </a:r>
            <a:endParaRPr lang="cs-CZ" dirty="0" smtClean="0"/>
          </a:p>
          <a:p>
            <a:r>
              <a:rPr lang="cs-CZ" dirty="0" err="1" smtClean="0"/>
              <a:t>Regional</a:t>
            </a:r>
            <a:r>
              <a:rPr lang="cs-CZ" dirty="0" smtClean="0"/>
              <a:t> </a:t>
            </a:r>
            <a:r>
              <a:rPr lang="cs-CZ" dirty="0" err="1" smtClean="0"/>
              <a:t>newsletters</a:t>
            </a:r>
            <a:endParaRPr lang="cs-CZ" dirty="0" smtClean="0"/>
          </a:p>
          <a:p>
            <a:r>
              <a:rPr lang="cs-CZ" dirty="0" smtClean="0"/>
              <a:t> </a:t>
            </a:r>
            <a:r>
              <a:rPr lang="cs-CZ" dirty="0" err="1" smtClean="0"/>
              <a:t>Cooperation</a:t>
            </a:r>
            <a:r>
              <a:rPr lang="cs-CZ" dirty="0" smtClean="0"/>
              <a:t> </a:t>
            </a:r>
            <a:r>
              <a:rPr lang="cs-CZ" dirty="0" err="1" smtClean="0"/>
              <a:t>with</a:t>
            </a:r>
            <a:r>
              <a:rPr lang="cs-CZ" dirty="0" smtClean="0"/>
              <a:t> </a:t>
            </a:r>
            <a:r>
              <a:rPr lang="cs-CZ" dirty="0" err="1" smtClean="0"/>
              <a:t>scientific</a:t>
            </a:r>
            <a:r>
              <a:rPr lang="cs-CZ" dirty="0" smtClean="0"/>
              <a:t> </a:t>
            </a:r>
            <a:r>
              <a:rPr lang="cs-CZ" dirty="0" err="1" smtClean="0"/>
              <a:t>institutions</a:t>
            </a:r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Data </a:t>
            </a:r>
            <a:r>
              <a:rPr lang="cs-CZ" dirty="0" err="1" smtClean="0"/>
              <a:t>dissemination</a:t>
            </a:r>
            <a:r>
              <a:rPr lang="cs-CZ" dirty="0" smtClean="0"/>
              <a:t> </a:t>
            </a:r>
            <a:r>
              <a:rPr lang="cs-CZ" dirty="0" err="1" smtClean="0"/>
              <a:t>and</a:t>
            </a:r>
            <a:r>
              <a:rPr lang="cs-CZ" dirty="0" smtClean="0"/>
              <a:t> publicity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Press releases about news in </a:t>
            </a:r>
            <a:r>
              <a:rPr lang="en-US" dirty="0" err="1" smtClean="0"/>
              <a:t>CoL</a:t>
            </a:r>
            <a:r>
              <a:rPr lang="cs-CZ" dirty="0" smtClean="0"/>
              <a:t>+</a:t>
            </a:r>
            <a:endParaRPr lang="en-US" dirty="0" smtClean="0"/>
          </a:p>
          <a:p>
            <a:r>
              <a:rPr lang="en-US" dirty="0" smtClean="0"/>
              <a:t>CD production in site and its distribution</a:t>
            </a:r>
          </a:p>
          <a:p>
            <a:r>
              <a:rPr lang="en-US" dirty="0" smtClean="0"/>
              <a:t>Production of Regional Checklists including CD production (China)</a:t>
            </a:r>
          </a:p>
          <a:p>
            <a:r>
              <a:rPr lang="en-US" dirty="0" smtClean="0"/>
              <a:t>Websites in national languages (</a:t>
            </a:r>
            <a:r>
              <a:rPr lang="en-US" dirty="0" err="1" smtClean="0"/>
              <a:t>CoL</a:t>
            </a:r>
            <a:r>
              <a:rPr lang="en-US" dirty="0" smtClean="0"/>
              <a:t> website and products mirror)</a:t>
            </a:r>
            <a:endParaRPr lang="cs-CZ" dirty="0" smtClean="0"/>
          </a:p>
          <a:p>
            <a:r>
              <a:rPr lang="en-US" dirty="0" smtClean="0"/>
              <a:t>Writing papers based on </a:t>
            </a:r>
            <a:r>
              <a:rPr lang="en-US" dirty="0" err="1" smtClean="0"/>
              <a:t>CoL</a:t>
            </a:r>
            <a:endParaRPr lang="en-US" dirty="0" smtClean="0"/>
          </a:p>
          <a:p>
            <a:r>
              <a:rPr lang="en-US" dirty="0" smtClean="0"/>
              <a:t>Services to government agencies (e.g. New Zealand)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Education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err="1" smtClean="0"/>
              <a:t>Cooperation</a:t>
            </a:r>
            <a:r>
              <a:rPr lang="cs-CZ" dirty="0" smtClean="0"/>
              <a:t> </a:t>
            </a:r>
            <a:r>
              <a:rPr lang="cs-CZ" dirty="0" err="1" smtClean="0"/>
              <a:t>with</a:t>
            </a:r>
            <a:r>
              <a:rPr lang="cs-CZ" dirty="0" smtClean="0"/>
              <a:t> </a:t>
            </a:r>
            <a:r>
              <a:rPr lang="cs-CZ" dirty="0" err="1" smtClean="0"/>
              <a:t>universities</a:t>
            </a:r>
            <a:endParaRPr lang="cs-CZ" dirty="0" smtClean="0"/>
          </a:p>
          <a:p>
            <a:r>
              <a:rPr lang="cs-CZ" dirty="0" err="1" smtClean="0"/>
              <a:t>Organising</a:t>
            </a:r>
            <a:r>
              <a:rPr lang="cs-CZ" dirty="0" smtClean="0"/>
              <a:t> </a:t>
            </a:r>
            <a:r>
              <a:rPr lang="cs-CZ" dirty="0" err="1" smtClean="0"/>
              <a:t>lectures</a:t>
            </a:r>
            <a:r>
              <a:rPr lang="cs-CZ" dirty="0" smtClean="0"/>
              <a:t> </a:t>
            </a:r>
            <a:r>
              <a:rPr lang="cs-CZ" dirty="0" err="1" smtClean="0"/>
              <a:t>and</a:t>
            </a:r>
            <a:r>
              <a:rPr lang="cs-CZ" dirty="0" smtClean="0"/>
              <a:t> </a:t>
            </a:r>
            <a:r>
              <a:rPr lang="cs-CZ" dirty="0" err="1" smtClean="0"/>
              <a:t>courses</a:t>
            </a:r>
            <a:r>
              <a:rPr lang="cs-CZ" dirty="0" smtClean="0"/>
              <a:t> </a:t>
            </a:r>
            <a:r>
              <a:rPr lang="cs-CZ" dirty="0" err="1" smtClean="0"/>
              <a:t>how</a:t>
            </a:r>
            <a:r>
              <a:rPr lang="cs-CZ" dirty="0" smtClean="0"/>
              <a:t> to use </a:t>
            </a:r>
            <a:r>
              <a:rPr lang="cs-CZ" dirty="0" err="1" smtClean="0"/>
              <a:t>CoL</a:t>
            </a:r>
            <a:endParaRPr lang="cs-CZ" dirty="0" smtClean="0"/>
          </a:p>
          <a:p>
            <a:r>
              <a:rPr lang="cs-CZ" dirty="0" err="1" smtClean="0"/>
              <a:t>Application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scholarships</a:t>
            </a:r>
            <a:endParaRPr lang="cs-CZ" dirty="0" smtClean="0"/>
          </a:p>
          <a:p>
            <a:r>
              <a:rPr lang="cs-CZ" dirty="0" err="1" smtClean="0"/>
              <a:t>Providing</a:t>
            </a:r>
            <a:r>
              <a:rPr lang="cs-CZ" dirty="0" smtClean="0"/>
              <a:t> user </a:t>
            </a:r>
            <a:r>
              <a:rPr lang="cs-CZ" dirty="0" err="1" smtClean="0"/>
              <a:t>manuals</a:t>
            </a:r>
            <a:r>
              <a:rPr lang="cs-CZ" dirty="0" smtClean="0"/>
              <a:t> in </a:t>
            </a:r>
            <a:r>
              <a:rPr lang="cs-CZ" dirty="0" err="1" smtClean="0"/>
              <a:t>regional</a:t>
            </a:r>
            <a:r>
              <a:rPr lang="cs-CZ" dirty="0" smtClean="0"/>
              <a:t> </a:t>
            </a:r>
            <a:r>
              <a:rPr lang="cs-CZ" dirty="0" err="1" smtClean="0"/>
              <a:t>languages</a:t>
            </a:r>
            <a:endParaRPr lang="cs-CZ" dirty="0" smtClean="0"/>
          </a:p>
          <a:p>
            <a:r>
              <a:rPr lang="cs-CZ" dirty="0" err="1" smtClean="0"/>
              <a:t>Introduction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CoL</a:t>
            </a:r>
            <a:r>
              <a:rPr lang="cs-CZ" dirty="0" smtClean="0"/>
              <a:t> in </a:t>
            </a:r>
            <a:r>
              <a:rPr lang="cs-CZ" dirty="0" err="1" smtClean="0"/>
              <a:t>other</a:t>
            </a:r>
            <a:r>
              <a:rPr lang="cs-CZ" dirty="0" smtClean="0"/>
              <a:t> </a:t>
            </a:r>
            <a:r>
              <a:rPr lang="cs-CZ" dirty="0" err="1" smtClean="0"/>
              <a:t>educational</a:t>
            </a:r>
            <a:r>
              <a:rPr lang="cs-CZ" dirty="0" smtClean="0"/>
              <a:t> </a:t>
            </a:r>
            <a:r>
              <a:rPr lang="cs-CZ" dirty="0" err="1" smtClean="0"/>
              <a:t>institutions</a:t>
            </a:r>
            <a:r>
              <a:rPr lang="cs-CZ" dirty="0" smtClean="0"/>
              <a:t> (</a:t>
            </a:r>
            <a:r>
              <a:rPr lang="cs-CZ" dirty="0" err="1" smtClean="0"/>
              <a:t>grammar</a:t>
            </a:r>
            <a:r>
              <a:rPr lang="cs-CZ" dirty="0" smtClean="0"/>
              <a:t> </a:t>
            </a:r>
            <a:r>
              <a:rPr lang="cs-CZ" dirty="0" err="1" smtClean="0"/>
              <a:t>schools</a:t>
            </a:r>
            <a:r>
              <a:rPr lang="cs-CZ" dirty="0" smtClean="0"/>
              <a:t> </a:t>
            </a:r>
            <a:r>
              <a:rPr lang="cs-CZ" dirty="0" err="1" smtClean="0"/>
              <a:t>etc</a:t>
            </a:r>
            <a:r>
              <a:rPr lang="cs-CZ" dirty="0" smtClean="0"/>
              <a:t>.)</a:t>
            </a:r>
          </a:p>
          <a:p>
            <a:endParaRPr lang="cs-CZ" dirty="0" smtClean="0"/>
          </a:p>
          <a:p>
            <a:pPr>
              <a:buNone/>
            </a:pPr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Fund</a:t>
            </a:r>
            <a:r>
              <a:rPr lang="cs-CZ" dirty="0" smtClean="0"/>
              <a:t> </a:t>
            </a:r>
            <a:r>
              <a:rPr lang="cs-CZ" dirty="0" err="1" smtClean="0"/>
              <a:t>raising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Application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projects</a:t>
            </a:r>
            <a:r>
              <a:rPr lang="cs-CZ" dirty="0" smtClean="0"/>
              <a:t> in </a:t>
            </a:r>
            <a:r>
              <a:rPr lang="cs-CZ" dirty="0" err="1" smtClean="0"/>
              <a:t>regional</a:t>
            </a:r>
            <a:r>
              <a:rPr lang="cs-CZ" dirty="0" smtClean="0"/>
              <a:t> grant </a:t>
            </a:r>
            <a:r>
              <a:rPr lang="cs-CZ" dirty="0" err="1" smtClean="0"/>
              <a:t>agencies</a:t>
            </a:r>
            <a:r>
              <a:rPr lang="cs-CZ" dirty="0" smtClean="0"/>
              <a:t> (</a:t>
            </a:r>
            <a:r>
              <a:rPr lang="cs-CZ" dirty="0" err="1" smtClean="0"/>
              <a:t>National</a:t>
            </a:r>
            <a:r>
              <a:rPr lang="cs-CZ" dirty="0" smtClean="0"/>
              <a:t> </a:t>
            </a:r>
            <a:r>
              <a:rPr lang="cs-CZ" dirty="0" err="1" smtClean="0"/>
              <a:t>funds</a:t>
            </a:r>
            <a:r>
              <a:rPr lang="cs-CZ" dirty="0" smtClean="0"/>
              <a:t>)</a:t>
            </a:r>
          </a:p>
          <a:p>
            <a:r>
              <a:rPr lang="cs-CZ" dirty="0" err="1" smtClean="0"/>
              <a:t>International</a:t>
            </a:r>
            <a:r>
              <a:rPr lang="cs-CZ" dirty="0" smtClean="0"/>
              <a:t> support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cooperation</a:t>
            </a:r>
            <a:r>
              <a:rPr lang="cs-CZ" dirty="0" smtClean="0"/>
              <a:t> in </a:t>
            </a:r>
            <a:r>
              <a:rPr lang="cs-CZ" dirty="0" err="1" smtClean="0"/>
              <a:t>international</a:t>
            </a:r>
            <a:r>
              <a:rPr lang="cs-CZ" dirty="0" smtClean="0"/>
              <a:t> </a:t>
            </a:r>
            <a:r>
              <a:rPr lang="cs-CZ" dirty="0" err="1" smtClean="0"/>
              <a:t>funds</a:t>
            </a:r>
            <a:endParaRPr lang="cs-CZ" dirty="0" smtClean="0"/>
          </a:p>
          <a:p>
            <a:r>
              <a:rPr lang="cs-CZ" dirty="0" err="1" smtClean="0"/>
              <a:t>Cooperation</a:t>
            </a:r>
            <a:r>
              <a:rPr lang="cs-CZ" dirty="0" smtClean="0"/>
              <a:t> </a:t>
            </a:r>
            <a:r>
              <a:rPr lang="cs-CZ" dirty="0" err="1" smtClean="0"/>
              <a:t>with</a:t>
            </a:r>
            <a:r>
              <a:rPr lang="cs-CZ" dirty="0" smtClean="0"/>
              <a:t> </a:t>
            </a:r>
            <a:r>
              <a:rPr lang="cs-CZ" dirty="0" err="1" smtClean="0"/>
              <a:t>private</a:t>
            </a:r>
            <a:r>
              <a:rPr lang="cs-CZ" dirty="0" smtClean="0"/>
              <a:t> </a:t>
            </a:r>
            <a:r>
              <a:rPr lang="cs-CZ" dirty="0" err="1" smtClean="0"/>
              <a:t>companies</a:t>
            </a:r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174</Words>
  <Application>Microsoft Office PowerPoint</Application>
  <PresentationFormat>Předvádění na obrazovce (4:3)</PresentationFormat>
  <Paragraphs>36</Paragraphs>
  <Slides>6</Slides>
  <Notes>6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7" baseType="lpstr">
      <vt:lpstr>Motiv sady Office</vt:lpstr>
      <vt:lpstr>Snímek 1</vt:lpstr>
      <vt:lpstr>Data collecting</vt:lpstr>
      <vt:lpstr>Networking</vt:lpstr>
      <vt:lpstr>Data dissemination and publicity</vt:lpstr>
      <vt:lpstr>Education</vt:lpstr>
      <vt:lpstr>Fund raising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nm</dc:creator>
  <cp:lastModifiedBy>nm</cp:lastModifiedBy>
  <cp:revision>11</cp:revision>
  <dcterms:created xsi:type="dcterms:W3CDTF">2010-02-15T10:18:59Z</dcterms:created>
  <dcterms:modified xsi:type="dcterms:W3CDTF">2010-02-16T08:40:03Z</dcterms:modified>
</cp:coreProperties>
</file>