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7" r:id="rId3"/>
    <p:sldId id="264" r:id="rId4"/>
    <p:sldId id="276" r:id="rId5"/>
    <p:sldId id="278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4660"/>
  </p:normalViewPr>
  <p:slideViewPr>
    <p:cSldViewPr>
      <p:cViewPr varScale="1">
        <p:scale>
          <a:sx n="104" d="100"/>
          <a:sy n="104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59E4-70D6-4584-B653-F111ADF98C19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31AD-393B-4C1C-87CE-34010054775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4ABE5-9551-49D1-AF5B-025EE3EE29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1662-648C-4ADC-B086-5AF4E0D2EF5B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476250"/>
            <a:ext cx="7561263" cy="1676400"/>
            <a:chOff x="3370" y="104"/>
            <a:chExt cx="2323" cy="515"/>
          </a:xfrm>
        </p:grpSpPr>
        <p:pic>
          <p:nvPicPr>
            <p:cNvPr id="3075" name="Picture 3" descr="banner3_bigg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307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3078" name="Picture 6" descr="eu-fw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03413" y="6496050"/>
            <a:ext cx="3231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i="1" dirty="0"/>
              <a:t>4D4Life </a:t>
            </a:r>
            <a:r>
              <a:rPr lang="en-GB" sz="1200" i="1" dirty="0" smtClean="0"/>
              <a:t>Meeting</a:t>
            </a:r>
            <a:r>
              <a:rPr lang="en-GB" sz="1200" i="1" dirty="0"/>
              <a:t>, </a:t>
            </a:r>
            <a:r>
              <a:rPr lang="en-GB" sz="1200" i="1" dirty="0" smtClean="0"/>
              <a:t>1</a:t>
            </a:r>
            <a:r>
              <a:rPr lang="cs-CZ" sz="1200" i="1" dirty="0" smtClean="0"/>
              <a:t>6</a:t>
            </a:r>
            <a:r>
              <a:rPr lang="en-GB" sz="1200" i="1" dirty="0" smtClean="0"/>
              <a:t>-1</a:t>
            </a:r>
            <a:r>
              <a:rPr lang="cs-CZ" sz="1200" i="1" dirty="0" smtClean="0"/>
              <a:t>8</a:t>
            </a:r>
            <a:r>
              <a:rPr lang="en-GB" sz="1200" i="1" dirty="0" smtClean="0"/>
              <a:t> </a:t>
            </a:r>
            <a:r>
              <a:rPr lang="en-US" sz="1200" i="1" dirty="0" smtClean="0"/>
              <a:t>February</a:t>
            </a:r>
            <a:r>
              <a:rPr lang="en-GB" sz="1200" i="1" dirty="0" smtClean="0"/>
              <a:t>, </a:t>
            </a:r>
            <a:r>
              <a:rPr lang="cs-CZ" sz="1200" i="1" dirty="0" smtClean="0"/>
              <a:t>Faro, Portugal</a:t>
            </a:r>
            <a:endParaRPr lang="en-GB" sz="1200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924175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 smtClean="0"/>
              <a:t>The Global Multi-Hub Network</a:t>
            </a:r>
            <a:endParaRPr lang="cs-CZ" sz="2800" b="1" dirty="0" smtClean="0"/>
          </a:p>
          <a:p>
            <a:pPr algn="ctr">
              <a:spcBef>
                <a:spcPct val="50000"/>
              </a:spcBef>
            </a:pPr>
            <a:r>
              <a:rPr lang="cs-CZ" sz="2800" b="1" dirty="0" err="1" smtClean="0"/>
              <a:t>Introduction</a:t>
            </a:r>
            <a:endParaRPr lang="cs-CZ" sz="2800" b="1" dirty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64817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dirty="0" smtClean="0"/>
              <a:t>Frank </a:t>
            </a:r>
            <a:r>
              <a:rPr lang="cs-CZ" dirty="0" err="1" smtClean="0"/>
              <a:t>Bisby</a:t>
            </a:r>
            <a:endParaRPr lang="en-GB" dirty="0"/>
          </a:p>
          <a:p>
            <a:pPr algn="ctr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cs-CZ" dirty="0" err="1" smtClean="0"/>
              <a:t>Preliminary</a:t>
            </a:r>
            <a:r>
              <a:rPr lang="cs-CZ" dirty="0" smtClean="0"/>
              <a:t> </a:t>
            </a:r>
            <a:r>
              <a:rPr lang="cs-CZ" dirty="0" err="1" smtClean="0"/>
              <a:t>concept</a:t>
            </a:r>
            <a:endParaRPr lang="cs-CZ" dirty="0"/>
          </a:p>
        </p:txBody>
      </p:sp>
      <p:pic>
        <p:nvPicPr>
          <p:cNvPr id="8" name="Obrázek 7" descr="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2132" y="857232"/>
            <a:ext cx="5787387" cy="5802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Models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architecture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Multi</a:t>
            </a:r>
            <a:r>
              <a:rPr lang="cs-CZ" dirty="0" smtClean="0"/>
              <a:t>-</a:t>
            </a:r>
            <a:r>
              <a:rPr lang="cs-CZ" dirty="0" err="1" smtClean="0"/>
              <a:t>connected</a:t>
            </a:r>
            <a:r>
              <a:rPr lang="cs-CZ" dirty="0" smtClean="0"/>
              <a:t> star</a:t>
            </a:r>
          </a:p>
        </p:txBody>
      </p:sp>
      <p:pic>
        <p:nvPicPr>
          <p:cNvPr id="4" name="Obrázek 3" descr="komunikace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50000"/>
          </a:blip>
          <a:stretch>
            <a:fillRect/>
          </a:stretch>
        </p:blipFill>
        <p:spPr>
          <a:xfrm>
            <a:off x="2428860" y="2285992"/>
            <a:ext cx="4093418" cy="4429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Models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architecture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Hub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spoke</a:t>
            </a:r>
            <a:r>
              <a:rPr lang="cs-CZ" dirty="0" smtClean="0"/>
              <a:t> – </a:t>
            </a:r>
            <a:r>
              <a:rPr lang="cs-CZ" dirty="0" err="1" smtClean="0"/>
              <a:t>central</a:t>
            </a:r>
            <a:r>
              <a:rPr lang="cs-CZ" dirty="0" smtClean="0"/>
              <a:t> </a:t>
            </a:r>
            <a:r>
              <a:rPr lang="cs-CZ" dirty="0" err="1" smtClean="0"/>
              <a:t>warehouse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5" name="Obrázek 4" descr="komunikace 2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 contrast="20000"/>
          </a:blip>
          <a:stretch>
            <a:fillRect/>
          </a:stretch>
        </p:blipFill>
        <p:spPr>
          <a:xfrm>
            <a:off x="2500298" y="2285992"/>
            <a:ext cx="4207486" cy="4429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 smtClean="0"/>
              <a:t>models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data </a:t>
            </a:r>
            <a:r>
              <a:rPr lang="cs-CZ" dirty="0" err="1" smtClean="0"/>
              <a:t>harvesting</a:t>
            </a:r>
            <a:endParaRPr lang="cs-CZ" dirty="0"/>
          </a:p>
        </p:txBody>
      </p:sp>
      <p:pic>
        <p:nvPicPr>
          <p:cNvPr id="4" name="Zástupný symbol pro obsah 3" descr="Portug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2304" y="1600200"/>
            <a:ext cx="603939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45</Words>
  <Application>Microsoft Office PowerPoint</Application>
  <PresentationFormat>Předvádění na obrazovce (4:3)</PresentationFormat>
  <Paragraphs>15</Paragraphs>
  <Slides>5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Snímek 1</vt:lpstr>
      <vt:lpstr>Preliminary concept</vt:lpstr>
      <vt:lpstr>Models of architecture</vt:lpstr>
      <vt:lpstr>Models of architecture</vt:lpstr>
      <vt:lpstr>Two models of data harvesting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–hub network – preliminary concept</dc:title>
  <dc:creator>nm</dc:creator>
  <cp:lastModifiedBy>nm</cp:lastModifiedBy>
  <cp:revision>55</cp:revision>
  <dcterms:created xsi:type="dcterms:W3CDTF">2010-02-14T14:42:25Z</dcterms:created>
  <dcterms:modified xsi:type="dcterms:W3CDTF">2010-02-16T07:24:02Z</dcterms:modified>
</cp:coreProperties>
</file>