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7" r:id="rId3"/>
    <p:sldId id="272" r:id="rId4"/>
    <p:sldId id="274" r:id="rId5"/>
    <p:sldId id="270" r:id="rId6"/>
    <p:sldId id="258" r:id="rId7"/>
    <p:sldId id="279" r:id="rId8"/>
    <p:sldId id="264" r:id="rId9"/>
    <p:sldId id="281" r:id="rId10"/>
    <p:sldId id="282" r:id="rId11"/>
    <p:sldId id="271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94660"/>
  </p:normalViewPr>
  <p:slideViewPr>
    <p:cSldViewPr>
      <p:cViewPr varScale="1">
        <p:scale>
          <a:sx n="104" d="100"/>
          <a:sy n="104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59E4-70D6-4584-B653-F111ADF98C19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31AD-393B-4C1C-87CE-34010054775B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4ABE5-9551-49D1-AF5B-025EE3EE29A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1662-648C-4ADC-B086-5AF4E0D2EF5B}" type="datetimeFigureOut">
              <a:rPr lang="cs-CZ" smtClean="0"/>
              <a:pPr/>
              <a:t>17.2.2010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976C-5999-4856-8CD8-E7F3E742FF4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476250"/>
            <a:ext cx="7561263" cy="1676400"/>
            <a:chOff x="3370" y="104"/>
            <a:chExt cx="2323" cy="515"/>
          </a:xfrm>
        </p:grpSpPr>
        <p:pic>
          <p:nvPicPr>
            <p:cNvPr id="3075" name="Picture 3" descr="banner3_bigg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4" y="104"/>
              <a:ext cx="1679" cy="514"/>
            </a:xfrm>
            <a:prstGeom prst="rect">
              <a:avLst/>
            </a:prstGeom>
            <a:noFill/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70" y="119"/>
              <a:ext cx="599" cy="500"/>
              <a:chOff x="3370" y="119"/>
              <a:chExt cx="599" cy="500"/>
            </a:xfrm>
          </p:grpSpPr>
          <p:pic>
            <p:nvPicPr>
              <p:cNvPr id="3077" name="Picture 5" descr="e-infrastructure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0" y="377"/>
                <a:ext cx="599" cy="242"/>
              </a:xfrm>
              <a:prstGeom prst="rect">
                <a:avLst/>
              </a:prstGeom>
              <a:noFill/>
            </p:spPr>
          </p:pic>
          <p:pic>
            <p:nvPicPr>
              <p:cNvPr id="3078" name="Picture 6" descr="eu-fw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06" y="119"/>
                <a:ext cx="318" cy="258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903413" y="6496050"/>
            <a:ext cx="3231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i="1" dirty="0"/>
              <a:t>4D4Life </a:t>
            </a:r>
            <a:r>
              <a:rPr lang="en-GB" sz="1200" i="1" dirty="0" smtClean="0"/>
              <a:t>Meeting</a:t>
            </a:r>
            <a:r>
              <a:rPr lang="en-GB" sz="1200" i="1" dirty="0"/>
              <a:t>, </a:t>
            </a:r>
            <a:r>
              <a:rPr lang="en-GB" sz="1200" i="1" dirty="0" smtClean="0"/>
              <a:t>1</a:t>
            </a:r>
            <a:r>
              <a:rPr lang="cs-CZ" sz="1200" i="1" dirty="0" smtClean="0"/>
              <a:t>6</a:t>
            </a:r>
            <a:r>
              <a:rPr lang="en-GB" sz="1200" i="1" dirty="0" smtClean="0"/>
              <a:t>-1</a:t>
            </a:r>
            <a:r>
              <a:rPr lang="cs-CZ" sz="1200" i="1" dirty="0" smtClean="0"/>
              <a:t>8</a:t>
            </a:r>
            <a:r>
              <a:rPr lang="en-GB" sz="1200" i="1" dirty="0" smtClean="0"/>
              <a:t> </a:t>
            </a:r>
            <a:r>
              <a:rPr lang="cs-CZ" sz="1200" i="1" dirty="0" err="1" smtClean="0"/>
              <a:t>February</a:t>
            </a:r>
            <a:r>
              <a:rPr lang="en-GB" sz="1200" i="1" dirty="0" smtClean="0"/>
              <a:t>, </a:t>
            </a:r>
            <a:r>
              <a:rPr lang="cs-CZ" sz="1200" i="1" dirty="0" smtClean="0"/>
              <a:t>Faro, Portugal</a:t>
            </a:r>
            <a:endParaRPr lang="en-GB" sz="1200" i="1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2924175"/>
            <a:ext cx="9144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b="1" dirty="0" err="1" smtClean="0"/>
              <a:t>First</a:t>
            </a:r>
            <a:r>
              <a:rPr lang="cs-CZ" sz="2800" b="1" dirty="0" smtClean="0"/>
              <a:t> </a:t>
            </a:r>
            <a:r>
              <a:rPr lang="cs-CZ" sz="2800" b="1" dirty="0" err="1" smtClean="0"/>
              <a:t>steps</a:t>
            </a:r>
            <a:r>
              <a:rPr lang="cs-CZ" sz="2800" b="1" dirty="0" smtClean="0"/>
              <a:t> in </a:t>
            </a:r>
            <a:r>
              <a:rPr lang="cs-CZ" sz="2800" b="1" dirty="0" err="1" smtClean="0"/>
              <a:t>planning</a:t>
            </a:r>
            <a:r>
              <a:rPr lang="cs-CZ" sz="2800" b="1" dirty="0" smtClean="0"/>
              <a:t> </a:t>
            </a:r>
          </a:p>
          <a:p>
            <a:pPr algn="ctr">
              <a:spcBef>
                <a:spcPct val="50000"/>
              </a:spcBef>
            </a:pPr>
            <a:r>
              <a:rPr lang="cs-CZ" sz="2800" b="1" dirty="0" smtClean="0"/>
              <a:t>t</a:t>
            </a:r>
            <a:r>
              <a:rPr lang="en-GB" sz="2800" b="1" dirty="0" smtClean="0"/>
              <a:t>he Global Multi-Hub Network</a:t>
            </a:r>
            <a:endParaRPr lang="cs-CZ" sz="2800" b="1" dirty="0" smtClean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403350" y="4365625"/>
            <a:ext cx="64817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dirty="0" smtClean="0"/>
              <a:t>Jiří Kvaček </a:t>
            </a:r>
            <a:r>
              <a:rPr lang="cs-CZ" dirty="0" err="1" smtClean="0"/>
              <a:t>and</a:t>
            </a:r>
            <a:r>
              <a:rPr lang="cs-CZ" dirty="0" smtClean="0"/>
              <a:t> Frank </a:t>
            </a:r>
            <a:r>
              <a:rPr lang="cs-CZ" dirty="0" err="1" smtClean="0"/>
              <a:t>Bisby</a:t>
            </a:r>
            <a:endParaRPr lang="cs-CZ" dirty="0" smtClean="0"/>
          </a:p>
          <a:p>
            <a:pPr algn="ctr">
              <a:spcBef>
                <a:spcPct val="50000"/>
              </a:spcBef>
            </a:pPr>
            <a:endParaRPr lang="en-GB" dirty="0"/>
          </a:p>
          <a:p>
            <a:pPr algn="ctr">
              <a:spcBef>
                <a:spcPct val="50000"/>
              </a:spcBef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partner </a:t>
            </a:r>
            <a:r>
              <a:rPr lang="cs-CZ" dirty="0" err="1" smtClean="0"/>
              <a:t>needs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sz="3100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err="1" smtClean="0"/>
              <a:t>Very</a:t>
            </a:r>
            <a:r>
              <a:rPr lang="cs-CZ" dirty="0" smtClean="0"/>
              <a:t> </a:t>
            </a:r>
            <a:r>
              <a:rPr lang="cs-CZ" dirty="0" err="1" smtClean="0"/>
              <a:t>important</a:t>
            </a:r>
            <a:r>
              <a:rPr lang="cs-CZ" dirty="0" smtClean="0"/>
              <a:t> </a:t>
            </a:r>
            <a:r>
              <a:rPr lang="cs-CZ" dirty="0" err="1" smtClean="0"/>
              <a:t>functionalities</a:t>
            </a:r>
            <a:r>
              <a:rPr lang="cs-CZ" dirty="0" smtClean="0"/>
              <a:t>: </a:t>
            </a:r>
            <a:r>
              <a:rPr lang="en-US" dirty="0" smtClean="0"/>
              <a:t>data cleaning, </a:t>
            </a:r>
            <a:r>
              <a:rPr lang="cs-CZ" dirty="0" err="1" smtClean="0"/>
              <a:t>agregating</a:t>
            </a:r>
            <a:r>
              <a:rPr lang="cs-CZ" dirty="0" smtClean="0"/>
              <a:t> </a:t>
            </a:r>
            <a:r>
              <a:rPr lang="en-US" dirty="0" smtClean="0"/>
              <a:t>common names, providing statistical data</a:t>
            </a:r>
          </a:p>
          <a:p>
            <a:r>
              <a:rPr lang="en-US" dirty="0" smtClean="0"/>
              <a:t>Requirements for currency of updates is very variable from </a:t>
            </a:r>
            <a:r>
              <a:rPr lang="cs-CZ" dirty="0" err="1" smtClean="0"/>
              <a:t>one</a:t>
            </a:r>
            <a:r>
              <a:rPr lang="cs-CZ" dirty="0" smtClean="0"/>
              <a:t> </a:t>
            </a:r>
            <a:r>
              <a:rPr lang="cs-CZ" dirty="0" err="1" smtClean="0"/>
              <a:t>week</a:t>
            </a:r>
            <a:r>
              <a:rPr lang="cs-CZ" dirty="0" smtClean="0"/>
              <a:t> </a:t>
            </a:r>
            <a:r>
              <a:rPr lang="en-US" dirty="0" smtClean="0"/>
              <a:t>to one year updates</a:t>
            </a:r>
          </a:p>
          <a:p>
            <a:r>
              <a:rPr lang="en-US" dirty="0" smtClean="0"/>
              <a:t>Multilingual interface – </a:t>
            </a:r>
            <a:r>
              <a:rPr lang="cs-CZ" dirty="0" err="1" smtClean="0"/>
              <a:t>very</a:t>
            </a:r>
            <a:r>
              <a:rPr lang="cs-CZ" dirty="0" smtClean="0"/>
              <a:t> </a:t>
            </a:r>
            <a:r>
              <a:rPr lang="en-US" dirty="0" smtClean="0"/>
              <a:t>useful</a:t>
            </a:r>
          </a:p>
          <a:p>
            <a:r>
              <a:rPr lang="en-US" dirty="0" smtClean="0"/>
              <a:t>INTEGRATED REGIONAL database</a:t>
            </a:r>
            <a:r>
              <a:rPr lang="cs-CZ" dirty="0" smtClean="0"/>
              <a:t>s</a:t>
            </a:r>
            <a:r>
              <a:rPr lang="en-US" dirty="0" smtClean="0"/>
              <a:t> - priority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en-US" dirty="0" smtClean="0"/>
              <a:t>most of the partners</a:t>
            </a:r>
          </a:p>
          <a:p>
            <a:r>
              <a:rPr lang="en-US" dirty="0" smtClean="0"/>
              <a:t> Foundation of regional centers, new GSDs, mirroring usually connected with additional funding</a:t>
            </a:r>
          </a:p>
          <a:p>
            <a:r>
              <a:rPr lang="en-US" dirty="0" smtClean="0"/>
              <a:t>Data sharing usually no problem except in New Zealand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Multi-Hub Network will:</a:t>
            </a:r>
          </a:p>
          <a:p>
            <a:r>
              <a:rPr lang="en-US" dirty="0" smtClean="0"/>
              <a:t>consist of three layered star architecture with robust technology allowing: </a:t>
            </a:r>
          </a:p>
          <a:p>
            <a:pPr lvl="1"/>
            <a:r>
              <a:rPr lang="en-US" dirty="0" smtClean="0"/>
              <a:t>data comparison, merging and cross-mapping</a:t>
            </a:r>
          </a:p>
          <a:p>
            <a:pPr lvl="1"/>
            <a:r>
              <a:rPr lang="en-US" dirty="0" smtClean="0"/>
              <a:t>implementation of export tools for formation of proto GSDs and other data sets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/>
              <a:t>p</a:t>
            </a:r>
            <a:r>
              <a:rPr lang="en-US" dirty="0" err="1" smtClean="0"/>
              <a:t>rovide</a:t>
            </a:r>
            <a:r>
              <a:rPr lang="en-US" dirty="0" smtClean="0"/>
              <a:t> </a:t>
            </a:r>
            <a:r>
              <a:rPr lang="cs-CZ" dirty="0" err="1" smtClean="0"/>
              <a:t>additional</a:t>
            </a:r>
            <a:r>
              <a:rPr lang="cs-CZ" dirty="0" smtClean="0"/>
              <a:t> </a:t>
            </a:r>
            <a:r>
              <a:rPr lang="en-US" dirty="0" smtClean="0"/>
              <a:t>functionalities </a:t>
            </a:r>
            <a:r>
              <a:rPr lang="cs-CZ" dirty="0" err="1" smtClean="0"/>
              <a:t>e.g</a:t>
            </a:r>
            <a:r>
              <a:rPr lang="cs-CZ" dirty="0" smtClean="0"/>
              <a:t>. </a:t>
            </a:r>
            <a:r>
              <a:rPr lang="en-US" dirty="0" smtClean="0"/>
              <a:t>for data cleaning, </a:t>
            </a:r>
            <a:r>
              <a:rPr lang="cs-CZ" dirty="0" err="1" smtClean="0"/>
              <a:t>production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en-US" dirty="0" smtClean="0"/>
              <a:t>statistical data and multilingual interface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Aims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err="1" smtClean="0"/>
              <a:t>Architecture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Multi</a:t>
            </a:r>
            <a:r>
              <a:rPr lang="cs-CZ" dirty="0" smtClean="0"/>
              <a:t>-Hub Network</a:t>
            </a:r>
          </a:p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partners</a:t>
            </a:r>
            <a:r>
              <a:rPr lang="cs-CZ" dirty="0" smtClean="0"/>
              <a:t> </a:t>
            </a:r>
            <a:r>
              <a:rPr lang="cs-CZ" dirty="0" err="1" smtClean="0"/>
              <a:t>needs</a:t>
            </a:r>
            <a:r>
              <a:rPr lang="cs-CZ" dirty="0" smtClean="0"/>
              <a:t> </a:t>
            </a:r>
          </a:p>
          <a:p>
            <a:r>
              <a:rPr lang="cs-CZ" dirty="0" err="1" smtClean="0"/>
              <a:t>Conclusions</a:t>
            </a: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Task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Task</a:t>
            </a:r>
            <a:r>
              <a:rPr lang="cs-CZ" dirty="0" smtClean="0"/>
              <a:t> 4.1 Network </a:t>
            </a:r>
            <a:r>
              <a:rPr lang="cs-CZ" dirty="0" err="1" smtClean="0"/>
              <a:t>consultation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workshop </a:t>
            </a:r>
            <a:r>
              <a:rPr lang="cs-CZ" dirty="0" err="1" smtClean="0"/>
              <a:t>discussions</a:t>
            </a:r>
            <a:r>
              <a:rPr lang="cs-CZ" dirty="0" smtClean="0"/>
              <a:t> </a:t>
            </a:r>
            <a:r>
              <a:rPr lang="cs-CZ" dirty="0" err="1" smtClean="0"/>
              <a:t>among</a:t>
            </a:r>
            <a:r>
              <a:rPr lang="cs-CZ" dirty="0" smtClean="0"/>
              <a:t> </a:t>
            </a:r>
            <a:r>
              <a:rPr lang="cs-CZ" dirty="0" err="1" smtClean="0"/>
              <a:t>regional</a:t>
            </a:r>
            <a:r>
              <a:rPr lang="cs-CZ" dirty="0" smtClean="0"/>
              <a:t> hub </a:t>
            </a:r>
            <a:r>
              <a:rPr lang="cs-CZ" dirty="0" err="1" smtClean="0"/>
              <a:t>organisers</a:t>
            </a:r>
            <a:r>
              <a:rPr lang="cs-CZ" dirty="0" smtClean="0"/>
              <a:t>:</a:t>
            </a:r>
          </a:p>
          <a:p>
            <a:endParaRPr lang="cs-CZ" dirty="0" smtClean="0"/>
          </a:p>
          <a:p>
            <a:r>
              <a:rPr lang="cs-CZ" dirty="0" err="1" smtClean="0"/>
              <a:t>Discussion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Needs</a:t>
            </a:r>
            <a:r>
              <a:rPr lang="cs-CZ" dirty="0" smtClean="0"/>
              <a:t>, </a:t>
            </a:r>
            <a:r>
              <a:rPr lang="cs-CZ" dirty="0" err="1" smtClean="0"/>
              <a:t>Concepts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Specification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Multi</a:t>
            </a:r>
            <a:r>
              <a:rPr lang="cs-CZ" dirty="0" smtClean="0"/>
              <a:t>-Hub Network </a:t>
            </a:r>
            <a:r>
              <a:rPr lang="cs-CZ" dirty="0" err="1" smtClean="0"/>
              <a:t>at</a:t>
            </a:r>
            <a:r>
              <a:rPr lang="cs-CZ" dirty="0" smtClean="0"/>
              <a:t> </a:t>
            </a:r>
            <a:r>
              <a:rPr lang="cs-CZ" dirty="0" err="1" smtClean="0"/>
              <a:t>both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taxonomic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technical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r>
              <a:rPr lang="cs-CZ" dirty="0" smtClean="0"/>
              <a:t>, </a:t>
            </a:r>
            <a:r>
              <a:rPr lang="cs-CZ" dirty="0" err="1" smtClean="0"/>
              <a:t>leading</a:t>
            </a:r>
            <a:r>
              <a:rPr lang="cs-CZ" dirty="0" smtClean="0"/>
              <a:t> to a </a:t>
            </a:r>
            <a:r>
              <a:rPr lang="cs-CZ" dirty="0" err="1" smtClean="0"/>
              <a:t>Preliminary</a:t>
            </a:r>
            <a:r>
              <a:rPr lang="cs-CZ" dirty="0" smtClean="0"/>
              <a:t> </a:t>
            </a:r>
            <a:r>
              <a:rPr lang="cs-CZ" dirty="0" err="1" smtClean="0"/>
              <a:t>Specification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outstanding</a:t>
            </a:r>
            <a:r>
              <a:rPr lang="cs-CZ" dirty="0" smtClean="0"/>
              <a:t> </a:t>
            </a:r>
            <a:r>
              <a:rPr lang="cs-CZ" dirty="0" err="1" smtClean="0"/>
              <a:t>issues</a:t>
            </a:r>
            <a:r>
              <a:rPr lang="cs-CZ" dirty="0" smtClean="0"/>
              <a:t> </a:t>
            </a:r>
            <a:r>
              <a:rPr lang="cs-CZ" dirty="0" err="1" smtClean="0"/>
              <a:t>highlighted</a:t>
            </a:r>
            <a:r>
              <a:rPr lang="cs-CZ" dirty="0" smtClean="0"/>
              <a:t>.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Partners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i="1" dirty="0" smtClean="0">
                <a:ea typeface="Calibri" pitchFamily="34" charset="0"/>
                <a:cs typeface="TimesNewRoman,Italic" charset="0"/>
              </a:rPr>
              <a:t>Species 2000 China Node </a:t>
            </a:r>
          </a:p>
          <a:p>
            <a:r>
              <a:rPr lang="cs-CZ" i="1" dirty="0" err="1" smtClean="0">
                <a:ea typeface="Calibri" pitchFamily="34" charset="0"/>
                <a:cs typeface="Calibri" pitchFamily="34" charset="0"/>
              </a:rPr>
              <a:t>Catalogo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da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Vida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Brasil</a:t>
            </a:r>
            <a:endParaRPr lang="cs-CZ" i="1" dirty="0" smtClean="0">
              <a:ea typeface="Calibri" pitchFamily="34" charset="0"/>
              <a:cs typeface="Calibri" pitchFamily="34" charset="0"/>
            </a:endParaRPr>
          </a:p>
          <a:p>
            <a:r>
              <a:rPr lang="cs-CZ" i="1" dirty="0" smtClean="0">
                <a:ea typeface="Calibri" pitchFamily="34" charset="0"/>
                <a:cs typeface="Calibri" pitchFamily="34" charset="0"/>
              </a:rPr>
              <a:t>New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Zealand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Organism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Register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(NZOR)</a:t>
            </a:r>
            <a:endParaRPr lang="cs-CZ" dirty="0" smtClean="0"/>
          </a:p>
          <a:p>
            <a:pPr eaLnBrk="0" hangingPunct="0"/>
            <a:r>
              <a:rPr lang="cs-CZ" i="1" dirty="0" err="1" smtClean="0">
                <a:ea typeface="Calibri" pitchFamily="34" charset="0"/>
                <a:cs typeface="Calibri" pitchFamily="34" charset="0"/>
              </a:rPr>
              <a:t>Integrated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Taxonomic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Information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System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(ITIS) USA</a:t>
            </a:r>
            <a:endParaRPr lang="cs-CZ" dirty="0" smtClean="0">
              <a:ea typeface="Calibri" pitchFamily="34" charset="0"/>
              <a:cs typeface="Calibri" pitchFamily="34" charset="0"/>
            </a:endParaRPr>
          </a:p>
          <a:p>
            <a:pPr eaLnBrk="0" hangingPunct="0"/>
            <a:r>
              <a:rPr lang="cs-CZ" i="1" dirty="0" smtClean="0">
                <a:ea typeface="Calibri" pitchFamily="34" charset="0"/>
                <a:cs typeface="Calibri" pitchFamily="34" charset="0"/>
              </a:rPr>
              <a:t>Atlas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of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Living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cs-CZ" i="1" dirty="0" err="1" smtClean="0">
                <a:ea typeface="Calibri" pitchFamily="34" charset="0"/>
                <a:cs typeface="Calibri" pitchFamily="34" charset="0"/>
              </a:rPr>
              <a:t>Australia</a:t>
            </a:r>
            <a:r>
              <a:rPr lang="cs-CZ" i="1" dirty="0" smtClean="0">
                <a:ea typeface="Calibri" pitchFamily="34" charset="0"/>
                <a:cs typeface="Calibri" pitchFamily="34" charset="0"/>
              </a:rPr>
              <a:t> (ALA)</a:t>
            </a:r>
          </a:p>
          <a:p>
            <a:pPr eaLnBrk="0" hangingPunct="0"/>
            <a:r>
              <a:rPr lang="cs-CZ" i="1" dirty="0" err="1" smtClean="0"/>
              <a:t>European</a:t>
            </a:r>
            <a:r>
              <a:rPr lang="cs-CZ" i="1" dirty="0" smtClean="0"/>
              <a:t> HUB</a:t>
            </a: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GSDs (A1) and Regional Multi-Hub Network (A 2)</a:t>
            </a:r>
            <a:endParaRPr lang="en-US" dirty="0"/>
          </a:p>
        </p:txBody>
      </p:sp>
      <p:pic>
        <p:nvPicPr>
          <p:cNvPr id="7" name="Zástupný symbol pro obsah 6" descr="graf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1785968"/>
            <a:ext cx="6143668" cy="43576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Expectations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Muti</a:t>
            </a:r>
            <a:r>
              <a:rPr lang="cs-CZ" dirty="0" smtClean="0"/>
              <a:t>-Hub Network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en-US" dirty="0" smtClean="0"/>
              <a:t>Filling the gaps between GSDs</a:t>
            </a:r>
            <a:endParaRPr lang="cs-CZ" dirty="0" smtClean="0"/>
          </a:p>
          <a:p>
            <a:r>
              <a:rPr lang="cs-CZ" dirty="0" err="1" smtClean="0"/>
              <a:t>Production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proto </a:t>
            </a:r>
            <a:r>
              <a:rPr lang="cs-CZ" dirty="0" err="1" smtClean="0"/>
              <a:t>GSDs</a:t>
            </a:r>
            <a:r>
              <a:rPr lang="en-US" dirty="0" smtClean="0"/>
              <a:t>  </a:t>
            </a:r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Tasks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technology </a:t>
            </a:r>
            <a:r>
              <a:rPr lang="cs-CZ" dirty="0" err="1" smtClean="0"/>
              <a:t>group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harvesting</a:t>
            </a:r>
          </a:p>
          <a:p>
            <a:r>
              <a:rPr lang="en-US" dirty="0" smtClean="0"/>
              <a:t>Data comparison, merging, cross-mapping</a:t>
            </a:r>
          </a:p>
          <a:p>
            <a:r>
              <a:rPr lang="en-US" dirty="0" smtClean="0"/>
              <a:t>Developing an export tool for formation of proto GSDs and other data sets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Preliminary</a:t>
            </a:r>
            <a:r>
              <a:rPr lang="cs-CZ" dirty="0" smtClean="0"/>
              <a:t> </a:t>
            </a:r>
            <a:r>
              <a:rPr lang="cs-CZ" dirty="0" err="1" smtClean="0"/>
              <a:t>architecture</a:t>
            </a:r>
            <a:r>
              <a:rPr lang="cs-CZ" dirty="0" smtClean="0"/>
              <a:t> model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sz="2000" dirty="0" err="1" smtClean="0"/>
              <a:t>Three</a:t>
            </a:r>
            <a:r>
              <a:rPr lang="cs-CZ" sz="2000" dirty="0" smtClean="0"/>
              <a:t> </a:t>
            </a:r>
            <a:r>
              <a:rPr lang="cs-CZ" sz="2000" dirty="0" err="1" smtClean="0"/>
              <a:t>levels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FUNCTIONS </a:t>
            </a:r>
          </a:p>
          <a:p>
            <a:pPr>
              <a:buNone/>
            </a:pPr>
            <a:r>
              <a:rPr lang="cs-CZ" sz="1500" dirty="0" err="1" smtClean="0"/>
              <a:t>Multi</a:t>
            </a:r>
            <a:r>
              <a:rPr lang="cs-CZ" sz="1500" dirty="0" smtClean="0"/>
              <a:t>-</a:t>
            </a:r>
            <a:r>
              <a:rPr lang="cs-CZ" sz="1500" dirty="0" err="1" smtClean="0"/>
              <a:t>connected</a:t>
            </a:r>
            <a:r>
              <a:rPr lang="cs-CZ" sz="1500" dirty="0" smtClean="0"/>
              <a:t> star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PRODUCTS 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SERVICES</a:t>
            </a:r>
          </a:p>
        </p:txBody>
      </p:sp>
      <p:pic>
        <p:nvPicPr>
          <p:cNvPr id="4" name="Obrázek 3" descr="komunikace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50000"/>
          </a:blip>
          <a:stretch>
            <a:fillRect/>
          </a:stretch>
        </p:blipFill>
        <p:spPr>
          <a:xfrm>
            <a:off x="4071934" y="1336126"/>
            <a:ext cx="2000264" cy="2164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Obrázek 4" descr="komunikace 2.jp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 contrast="20000"/>
          </a:blip>
          <a:stretch>
            <a:fillRect/>
          </a:stretch>
        </p:blipFill>
        <p:spPr>
          <a:xfrm>
            <a:off x="6579620" y="3192259"/>
            <a:ext cx="1921470" cy="2022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Obrázek 5" descr="komunikace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50000"/>
          </a:blip>
          <a:stretch>
            <a:fillRect/>
          </a:stretch>
        </p:blipFill>
        <p:spPr>
          <a:xfrm>
            <a:off x="4071934" y="5500702"/>
            <a:ext cx="4500594" cy="571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cs-CZ" dirty="0" err="1" smtClean="0"/>
              <a:t>Preliminary</a:t>
            </a:r>
            <a:r>
              <a:rPr lang="cs-CZ" dirty="0" smtClean="0"/>
              <a:t> </a:t>
            </a:r>
            <a:r>
              <a:rPr lang="cs-CZ" dirty="0" err="1" smtClean="0"/>
              <a:t>concept</a:t>
            </a:r>
            <a:endParaRPr lang="cs-CZ" dirty="0"/>
          </a:p>
        </p:txBody>
      </p:sp>
      <p:pic>
        <p:nvPicPr>
          <p:cNvPr id="8" name="Obrázek 7" descr="dia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2132" y="857232"/>
            <a:ext cx="5787387" cy="5802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314</Words>
  <Application>Microsoft Office PowerPoint</Application>
  <PresentationFormat>Předvádění na obrazovce (4:3)</PresentationFormat>
  <Paragraphs>67</Paragraphs>
  <Slides>11</Slides>
  <Notes>11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sady Office</vt:lpstr>
      <vt:lpstr>Snímek 1</vt:lpstr>
      <vt:lpstr>Aims</vt:lpstr>
      <vt:lpstr>Task</vt:lpstr>
      <vt:lpstr>Partners</vt:lpstr>
      <vt:lpstr>Relationship between GSDs (A1) and Regional Multi-Hub Network (A 2)</vt:lpstr>
      <vt:lpstr>Expectations from Muti-Hub Network</vt:lpstr>
      <vt:lpstr>Tasks for technology group</vt:lpstr>
      <vt:lpstr>Preliminary architecture model</vt:lpstr>
      <vt:lpstr>Preliminary concept</vt:lpstr>
      <vt:lpstr>Analysis of partner needs </vt:lpstr>
      <vt:lpstr>Concluding remarks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–hub network – preliminary concept</dc:title>
  <dc:creator>nm</dc:creator>
  <cp:lastModifiedBy>nm</cp:lastModifiedBy>
  <cp:revision>75</cp:revision>
  <dcterms:created xsi:type="dcterms:W3CDTF">2010-02-14T14:42:25Z</dcterms:created>
  <dcterms:modified xsi:type="dcterms:W3CDTF">2010-02-17T12:04:05Z</dcterms:modified>
</cp:coreProperties>
</file>