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B4DA-78C7-4A35-9794-27ACDEBCC6A5}" type="datetimeFigureOut">
              <a:rPr lang="en-US" smtClean="0"/>
              <a:t>6/10/2010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50F2-10F3-4557-889F-8775D1915C8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4213" y="333375"/>
            <a:ext cx="7561262" cy="1676400"/>
            <a:chOff x="3370" y="104"/>
            <a:chExt cx="2323" cy="515"/>
          </a:xfrm>
        </p:grpSpPr>
        <p:pic>
          <p:nvPicPr>
            <p:cNvPr id="5" name="Picture 3" descr="banner3_bigg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4" y="104"/>
              <a:ext cx="1679" cy="514"/>
            </a:xfrm>
            <a:prstGeom prst="rect">
              <a:avLst/>
            </a:prstGeom>
            <a:noFill/>
          </p:spPr>
        </p:pic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370" y="119"/>
              <a:ext cx="599" cy="500"/>
              <a:chOff x="3370" y="119"/>
              <a:chExt cx="599" cy="500"/>
            </a:xfrm>
          </p:grpSpPr>
          <p:pic>
            <p:nvPicPr>
              <p:cNvPr id="7" name="Picture 5" descr="e-infrastructure-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70" y="377"/>
                <a:ext cx="599" cy="242"/>
              </a:xfrm>
              <a:prstGeom prst="rect">
                <a:avLst/>
              </a:prstGeom>
              <a:noFill/>
            </p:spPr>
          </p:pic>
          <p:pic>
            <p:nvPicPr>
              <p:cNvPr id="8" name="Picture 6" descr="eu-fw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06" y="119"/>
                <a:ext cx="318" cy="25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588125" y="165100"/>
            <a:ext cx="2447925" cy="542925"/>
            <a:chOff x="3370" y="104"/>
            <a:chExt cx="2322" cy="515"/>
          </a:xfrm>
        </p:grpSpPr>
        <p:pic>
          <p:nvPicPr>
            <p:cNvPr id="5" name="Picture 3" descr="banner3_bigg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3" y="104"/>
              <a:ext cx="1679" cy="514"/>
            </a:xfrm>
            <a:prstGeom prst="rect">
              <a:avLst/>
            </a:prstGeom>
            <a:noFill/>
          </p:spPr>
        </p:pic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370" y="119"/>
              <a:ext cx="599" cy="500"/>
              <a:chOff x="3370" y="119"/>
              <a:chExt cx="599" cy="500"/>
            </a:xfrm>
          </p:grpSpPr>
          <p:pic>
            <p:nvPicPr>
              <p:cNvPr id="7" name="Picture 5" descr="e-infrastructure-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70" y="377"/>
                <a:ext cx="599" cy="242"/>
              </a:xfrm>
              <a:prstGeom prst="rect">
                <a:avLst/>
              </a:prstGeom>
              <a:noFill/>
            </p:spPr>
          </p:pic>
          <p:pic>
            <p:nvPicPr>
              <p:cNvPr id="8" name="Picture 6" descr="eu-fw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06" y="119"/>
                <a:ext cx="318" cy="258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1" name="Picture 9" descr="RDG_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828" y="6453188"/>
            <a:ext cx="1126897" cy="360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qw901586</dc:creator>
  <cp:lastModifiedBy>qw901586</cp:lastModifiedBy>
  <cp:revision>1</cp:revision>
  <dcterms:created xsi:type="dcterms:W3CDTF">2010-06-10T09:32:44Z</dcterms:created>
  <dcterms:modified xsi:type="dcterms:W3CDTF">2010-06-10T09:33:51Z</dcterms:modified>
</cp:coreProperties>
</file>