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3810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fficeApp 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704cc05c-0fdc-4dc0-94bb-3c64403e8e31}">
  <we:reference id="12fbb3c8-b2af-44cc-83d5-c90f43a37742" version="1.0.0.0" store="developer" storeType="Registry"/>
  <we:alternateReferences/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hackfest</dc:title>
  <dc:creator>David</dc:creator>
  <cp:lastModifiedBy>David Makogon</cp:lastModifiedBy>
  <cp:revision>4</cp:revision>
  <dcterms:created xsi:type="dcterms:W3CDTF">2015-10-06T23:51:24Z</dcterms:created>
  <dcterms:modified xsi:type="dcterms:W3CDTF">2015-10-06T23:55:54Z</dcterms:modified>
  <cp:category>hackfest</cp:category>
</cp:coreProperties>
</file>