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ge-study.ru/ru/ege/materialy/fizika/prelomlenie-sveta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046984">
            <a:off x="764771" y="872380"/>
            <a:ext cx="9448800" cy="29884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Преломление </a:t>
            </a:r>
            <a:r>
              <a:rPr lang="ru-RU" dirty="0" smtClean="0"/>
              <a:t>света, </a:t>
            </a:r>
            <a:r>
              <a:rPr lang="ru-RU" dirty="0"/>
              <a:t>при переходе из одной среды в </a:t>
            </a:r>
            <a:r>
              <a:rPr lang="ru-RU" dirty="0" smtClean="0"/>
              <a:t>другую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0916151">
            <a:off x="7436802" y="4160082"/>
            <a:ext cx="4479607" cy="68580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Подготовил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ru-RU" sz="1400" dirty="0"/>
              <a:t>Горшков Александр </a:t>
            </a:r>
            <a:r>
              <a:rPr lang="ru-RU" sz="1400" dirty="0" smtClean="0"/>
              <a:t>Васильевич</a:t>
            </a:r>
          </a:p>
          <a:p>
            <a:r>
              <a:rPr lang="ru-RU" sz="1400" dirty="0" smtClean="0"/>
              <a:t>Преподаватель</a:t>
            </a:r>
            <a:r>
              <a:rPr lang="en-US" sz="1400" dirty="0" smtClean="0"/>
              <a:t>:</a:t>
            </a:r>
            <a:r>
              <a:rPr lang="ru-RU" sz="1400" dirty="0" smtClean="0"/>
              <a:t> Щедрин Алексей </a:t>
            </a:r>
            <a:r>
              <a:rPr lang="ru-RU" sz="1400" dirty="0" err="1" smtClean="0"/>
              <a:t>Генадьевич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922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et.wallhere.com/photo/prism-colorful-18538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5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3575" y="519898"/>
            <a:ext cx="1737078" cy="49927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52" y="5330310"/>
            <a:ext cx="10940697" cy="1527690"/>
          </a:xfrm>
        </p:spPr>
        <p:txBody>
          <a:bodyPr/>
          <a:lstStyle/>
          <a:p>
            <a:pPr lvl="0"/>
            <a:r>
              <a:rPr lang="ru-RU" dirty="0"/>
              <a:t>Показать, на что влияет различие в оптических плотностях двух сред.</a:t>
            </a:r>
          </a:p>
          <a:p>
            <a:pPr lvl="0"/>
            <a:r>
              <a:rPr lang="ru-RU" dirty="0"/>
              <a:t>Сделать программу для удобного нахождения угла преломления в двух средах.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52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4721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9657760">
            <a:off x="4310783" y="5231144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Поставленные Задачи</a:t>
            </a:r>
            <a:endParaRPr lang="ru-RU" sz="6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0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Создать программу с понятным интерфейсом</a:t>
            </a:r>
          </a:p>
          <a:p>
            <a:pPr lvl="0"/>
            <a:r>
              <a:rPr lang="ru-RU" dirty="0"/>
              <a:t>Создать </a:t>
            </a:r>
            <a:r>
              <a:rPr lang="ru-RU" dirty="0" smtClean="0"/>
              <a:t>пособие которое может наглядно </a:t>
            </a:r>
            <a:r>
              <a:rPr lang="ru-RU" dirty="0" err="1" smtClean="0"/>
              <a:t>продемострировать</a:t>
            </a:r>
            <a:r>
              <a:rPr lang="ru-RU" dirty="0" smtClean="0"/>
              <a:t> закон преломления света.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5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69334"/>
            <a:ext cx="9448800" cy="1037700"/>
          </a:xfrm>
        </p:spPr>
        <p:txBody>
          <a:bodyPr/>
          <a:lstStyle/>
          <a:p>
            <a:r>
              <a:rPr lang="ru-RU" b="1" dirty="0"/>
              <a:t>Краткое описание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277533"/>
            <a:ext cx="9448800" cy="2489199"/>
          </a:xfrm>
        </p:spPr>
        <p:txBody>
          <a:bodyPr/>
          <a:lstStyle/>
          <a:p>
            <a:r>
              <a:rPr lang="ru-RU" dirty="0" smtClean="0"/>
              <a:t>Я считаю закон преломления света очень интересным. но его сложно изучать без пособий. Именно поэтому решил сделать программу которая может </a:t>
            </a:r>
            <a:r>
              <a:rPr lang="ru-RU" dirty="0"/>
              <a:t>н</a:t>
            </a:r>
            <a:r>
              <a:rPr lang="ru-RU" dirty="0" smtClean="0"/>
              <a:t>аглядно продемонстрировать работу закона преломления света. В программе можно рассмотреть все случаи, </a:t>
            </a:r>
            <a:r>
              <a:rPr lang="ru-RU" dirty="0" smtClean="0"/>
              <a:t>переход </a:t>
            </a:r>
            <a:r>
              <a:rPr lang="ru-RU" dirty="0"/>
              <a:t>света из менее плотной оптической среды в более </a:t>
            </a:r>
            <a:r>
              <a:rPr lang="ru-RU" dirty="0" smtClean="0"/>
              <a:t>плотную и </a:t>
            </a:r>
            <a:r>
              <a:rPr lang="ru-RU" dirty="0"/>
              <a:t>наоборот из более плотной в менее </a:t>
            </a:r>
            <a:r>
              <a:rPr lang="ru-RU" dirty="0" smtClean="0"/>
              <a:t>плотную.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92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2935" y="0"/>
            <a:ext cx="10146186" cy="1192594"/>
          </a:xfrm>
        </p:spPr>
        <p:txBody>
          <a:bodyPr/>
          <a:lstStyle/>
          <a:p>
            <a:pPr algn="ctr"/>
            <a:r>
              <a:rPr lang="ru-RU" dirty="0"/>
              <a:t>Как </a:t>
            </a:r>
            <a:r>
              <a:rPr lang="ru-RU" dirty="0" smtClean="0"/>
              <a:t>работает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4466" y="2160337"/>
            <a:ext cx="10355657" cy="19128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окне программы вас встречает пустой график кнопка начать и поля для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поля данных вы вводите угол падения луча (начальный, на графике есть нумеровка по градусам) и оптическую плотность каждой из двух сред.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818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480" y="0"/>
            <a:ext cx="12056967" cy="1300660"/>
          </a:xfrm>
        </p:spPr>
        <p:txBody>
          <a:bodyPr/>
          <a:lstStyle/>
          <a:p>
            <a:r>
              <a:rPr lang="ru-RU" sz="2400" dirty="0"/>
              <a:t>Используемый материал и литература при создании </a:t>
            </a:r>
            <a:r>
              <a:rPr lang="ru-RU" sz="2400" dirty="0" smtClean="0"/>
              <a:t>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4591" y="1300660"/>
            <a:ext cx="10144654" cy="336278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1. Код </a:t>
            </a:r>
            <a:r>
              <a:rPr lang="ru-RU" dirty="0"/>
              <a:t>программы полностью написан на языке программирования – </a:t>
            </a:r>
            <a:r>
              <a:rPr lang="en-US" dirty="0"/>
              <a:t>Python</a:t>
            </a:r>
            <a:endParaRPr lang="ru-RU" dirty="0"/>
          </a:p>
          <a:p>
            <a:pPr lvl="0"/>
            <a:r>
              <a:rPr lang="ru-RU" dirty="0" smtClean="0"/>
              <a:t>2. Материал </a:t>
            </a:r>
            <a:r>
              <a:rPr lang="ru-RU" dirty="0"/>
              <a:t>объясняющий то, как происходит преломление луча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https://ege-study.ru/ru/ege/materialy/fizika/prelomlenie-sveta/ </a:t>
            </a:r>
          </a:p>
          <a:p>
            <a:pPr lvl="0"/>
            <a:r>
              <a:rPr lang="ru-RU" dirty="0" smtClean="0"/>
              <a:t>3. Доп</a:t>
            </a:r>
            <a:r>
              <a:rPr lang="ru-RU" dirty="0"/>
              <a:t>. Материал для языка программирования (который не изучался во время обучения в Яндекс Лицее или был благополучно забыт)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u="sng" dirty="0">
                <a:hlinkClick r:id="rId2"/>
              </a:rPr>
              <a:t>https://ege-study.ru/ru/ege/materialy/fizika/prelomlenie-sveta/</a:t>
            </a:r>
            <a:endParaRPr lang="ru-RU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Модуль </a:t>
            </a:r>
            <a:r>
              <a:rPr lang="ru-RU" b="1" dirty="0" err="1"/>
              <a:t>math</a:t>
            </a:r>
            <a:r>
              <a:rPr lang="ru-RU" b="1" dirty="0"/>
              <a:t>. Тригонометрические функции - </a:t>
            </a:r>
            <a:r>
              <a:rPr lang="en-US" b="1" dirty="0"/>
              <a:t>https</a:t>
            </a:r>
            <a:r>
              <a:rPr lang="ru-RU" b="1" dirty="0"/>
              <a:t>://</a:t>
            </a:r>
            <a:r>
              <a:rPr lang="en-US" b="1" dirty="0"/>
              <a:t>www</a:t>
            </a:r>
            <a:r>
              <a:rPr lang="ru-RU" b="1" dirty="0"/>
              <a:t>.</a:t>
            </a:r>
            <a:r>
              <a:rPr lang="en-US" b="1" dirty="0" err="1"/>
              <a:t>bestprog</a:t>
            </a:r>
            <a:r>
              <a:rPr lang="ru-RU" b="1" dirty="0"/>
              <a:t>.</a:t>
            </a:r>
            <a:r>
              <a:rPr lang="en-US" b="1" dirty="0"/>
              <a:t>net</a:t>
            </a:r>
            <a:r>
              <a:rPr lang="ru-RU" b="1" dirty="0"/>
              <a:t>/</a:t>
            </a:r>
            <a:r>
              <a:rPr lang="en-US" b="1" dirty="0" err="1"/>
              <a:t>ru</a:t>
            </a:r>
            <a:r>
              <a:rPr lang="ru-RU" b="1" dirty="0"/>
              <a:t>/2019/10/31/</a:t>
            </a:r>
            <a:r>
              <a:rPr lang="en-US" b="1" dirty="0"/>
              <a:t>python</a:t>
            </a:r>
            <a:r>
              <a:rPr lang="ru-RU" b="1" dirty="0"/>
              <a:t>-</a:t>
            </a:r>
            <a:r>
              <a:rPr lang="en-US" b="1" dirty="0"/>
              <a:t>module</a:t>
            </a:r>
            <a:r>
              <a:rPr lang="ru-RU" b="1" dirty="0"/>
              <a:t>-</a:t>
            </a:r>
            <a:r>
              <a:rPr lang="en-US" b="1" dirty="0"/>
              <a:t>math</a:t>
            </a:r>
            <a:r>
              <a:rPr lang="ru-RU" b="1" dirty="0"/>
              <a:t>-</a:t>
            </a:r>
            <a:r>
              <a:rPr lang="en-US" b="1" dirty="0"/>
              <a:t>trigonometric</a:t>
            </a:r>
            <a:r>
              <a:rPr lang="ru-RU" b="1" dirty="0"/>
              <a:t>-</a:t>
            </a:r>
            <a:r>
              <a:rPr lang="en-US" b="1" dirty="0"/>
              <a:t>functions</a:t>
            </a:r>
            <a:r>
              <a:rPr lang="ru-RU" b="1" dirty="0"/>
              <a:t>-</a:t>
            </a:r>
            <a:r>
              <a:rPr lang="en-US" b="1" dirty="0" err="1"/>
              <a:t>ru</a:t>
            </a:r>
            <a:r>
              <a:rPr lang="ru-RU" b="1" dirty="0"/>
              <a:t>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26525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56</TotalTime>
  <Words>222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Преломление света, при переходе из одной среды в другую </vt:lpstr>
      <vt:lpstr>Цель</vt:lpstr>
      <vt:lpstr>Поставленные Задачи</vt:lpstr>
      <vt:lpstr>Презентация PowerPoint</vt:lpstr>
      <vt:lpstr>Краткое описание:</vt:lpstr>
      <vt:lpstr>Как работает </vt:lpstr>
      <vt:lpstr>Используемый материал и литература при создании проекта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Преломление луча, при переходе из одной среды в другую</dc:title>
  <dc:creator>User_PC_10</dc:creator>
  <cp:lastModifiedBy>User_PC_10</cp:lastModifiedBy>
  <cp:revision>6</cp:revision>
  <dcterms:created xsi:type="dcterms:W3CDTF">2021-05-22T16:54:07Z</dcterms:created>
  <dcterms:modified xsi:type="dcterms:W3CDTF">2021-05-22T19:53:02Z</dcterms:modified>
</cp:coreProperties>
</file>