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ge-study.ru/ru/ege/materialy/fizika/prelomlenie-sveta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 rot="21046984">
            <a:off x="764771" y="872380"/>
            <a:ext cx="9448800" cy="298842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Преломление </a:t>
            </a:r>
            <a:r>
              <a:rPr lang="ru-RU" dirty="0"/>
              <a:t>луча, при переходе из одной среды в </a:t>
            </a:r>
            <a:r>
              <a:rPr lang="ru-RU" dirty="0" smtClean="0"/>
              <a:t>другую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 rot="20916151">
            <a:off x="7436802" y="4160082"/>
            <a:ext cx="4479607" cy="68580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Подготовил</a:t>
            </a:r>
            <a:r>
              <a:rPr lang="en-US" sz="1400" dirty="0" smtClean="0"/>
              <a:t>:</a:t>
            </a:r>
            <a:r>
              <a:rPr lang="ru-RU" sz="1400" dirty="0" smtClean="0"/>
              <a:t> </a:t>
            </a:r>
            <a:r>
              <a:rPr lang="ru-RU" sz="1400" dirty="0"/>
              <a:t>Горшков Александр </a:t>
            </a:r>
            <a:r>
              <a:rPr lang="ru-RU" sz="1400" dirty="0" smtClean="0"/>
              <a:t>Васильевич</a:t>
            </a:r>
          </a:p>
          <a:p>
            <a:r>
              <a:rPr lang="ru-RU" sz="1400" dirty="0" smtClean="0"/>
              <a:t>Преподаватель</a:t>
            </a:r>
            <a:r>
              <a:rPr lang="en-US" sz="1400" dirty="0" smtClean="0"/>
              <a:t>:</a:t>
            </a:r>
            <a:r>
              <a:rPr lang="ru-RU" sz="1400" dirty="0" smtClean="0"/>
              <a:t> Щедрин Алексей </a:t>
            </a:r>
            <a:r>
              <a:rPr lang="ru-RU" sz="1400" dirty="0" err="1" smtClean="0"/>
              <a:t>Генадьевич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69225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et.wallhere.com/photo/prism-colorful-18538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540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53575" y="519898"/>
            <a:ext cx="1737078" cy="499277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5652" y="5330310"/>
            <a:ext cx="10940697" cy="1527690"/>
          </a:xfrm>
        </p:spPr>
        <p:txBody>
          <a:bodyPr/>
          <a:lstStyle/>
          <a:p>
            <a:pPr lvl="0"/>
            <a:r>
              <a:rPr lang="ru-RU" dirty="0"/>
              <a:t>Показать, на что влияет различие в оптических плотностях двух сред.</a:t>
            </a:r>
          </a:p>
          <a:p>
            <a:pPr lvl="0"/>
            <a:r>
              <a:rPr lang="ru-RU" dirty="0"/>
              <a:t>Сделать программу для удобного нахождения угла преломления в двух средах.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2523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47212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19657760">
            <a:off x="4310783" y="5231144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ru-RU" sz="6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Поставленные Задачи</a:t>
            </a:r>
            <a:endParaRPr lang="ru-RU" sz="6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00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Создать программу с понятным интерфейсом</a:t>
            </a:r>
          </a:p>
          <a:p>
            <a:pPr lvl="0"/>
            <a:r>
              <a:rPr lang="ru-RU" dirty="0"/>
              <a:t>Создать рабочую программу)))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7543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1600" y="169334"/>
            <a:ext cx="9448800" cy="1037700"/>
          </a:xfrm>
        </p:spPr>
        <p:txBody>
          <a:bodyPr/>
          <a:lstStyle/>
          <a:p>
            <a:r>
              <a:rPr lang="ru-RU" b="1" dirty="0"/>
              <a:t>Краткое описание</a:t>
            </a:r>
            <a:r>
              <a:rPr lang="en-US" b="1" dirty="0"/>
              <a:t>: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277533"/>
            <a:ext cx="9448800" cy="2489199"/>
          </a:xfrm>
        </p:spPr>
        <p:txBody>
          <a:bodyPr/>
          <a:lstStyle/>
          <a:p>
            <a:r>
              <a:rPr lang="ru-RU" dirty="0"/>
              <a:t>Эта программа поможет быстро находить угол преломления луча. Так же эта программа подойдёт для обучения учеников (6-8) классов, наглядно демонстрируя тог как изменяется угол преломления в оптически разных средах. В программе используются тригонометрические функции.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592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2935" y="0"/>
            <a:ext cx="10146186" cy="1192594"/>
          </a:xfrm>
        </p:spPr>
        <p:txBody>
          <a:bodyPr/>
          <a:lstStyle/>
          <a:p>
            <a:pPr algn="ctr"/>
            <a:r>
              <a:rPr lang="ru-RU" dirty="0"/>
              <a:t>Как </a:t>
            </a:r>
            <a:r>
              <a:rPr lang="ru-RU" dirty="0" smtClean="0"/>
              <a:t>работает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1024466" y="2160337"/>
            <a:ext cx="10355657" cy="191289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 окне программы вас встречает пустой график кнопка начать и поля для данных.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 поля данных вы вводите угол падения луча (начальный, на графике есть нумеровка по градусам) и оптическую плотность каждой из двух сред.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18188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2480" y="0"/>
            <a:ext cx="12056967" cy="1300660"/>
          </a:xfrm>
        </p:spPr>
        <p:txBody>
          <a:bodyPr/>
          <a:lstStyle/>
          <a:p>
            <a:r>
              <a:rPr lang="ru-RU" sz="2400" dirty="0"/>
              <a:t>Используемый материал и литература при создании </a:t>
            </a:r>
            <a:r>
              <a:rPr lang="ru-RU" sz="2400" dirty="0" smtClean="0"/>
              <a:t>проекта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974591" y="1300660"/>
            <a:ext cx="10144654" cy="3362780"/>
          </a:xfrm>
        </p:spPr>
        <p:txBody>
          <a:bodyPr>
            <a:normAutofit/>
          </a:bodyPr>
          <a:lstStyle/>
          <a:p>
            <a:pPr lvl="0"/>
            <a:r>
              <a:rPr lang="ru-RU" dirty="0" smtClean="0"/>
              <a:t>1. Код </a:t>
            </a:r>
            <a:r>
              <a:rPr lang="ru-RU" dirty="0"/>
              <a:t>программы полностью написан на языке программирования – </a:t>
            </a:r>
            <a:r>
              <a:rPr lang="en-US" dirty="0"/>
              <a:t>Python</a:t>
            </a:r>
            <a:endParaRPr lang="ru-RU" dirty="0"/>
          </a:p>
          <a:p>
            <a:pPr lvl="0"/>
            <a:r>
              <a:rPr lang="ru-RU" dirty="0" smtClean="0"/>
              <a:t>2. Материал </a:t>
            </a:r>
            <a:r>
              <a:rPr lang="ru-RU" dirty="0"/>
              <a:t>объясняющий то, как происходит преломление луча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 https://ege-study.ru/ru/ege/materialy/fizika/prelomlenie-sveta/ </a:t>
            </a:r>
          </a:p>
          <a:p>
            <a:pPr lvl="0"/>
            <a:r>
              <a:rPr lang="ru-RU" dirty="0" smtClean="0"/>
              <a:t>3. Доп</a:t>
            </a:r>
            <a:r>
              <a:rPr lang="ru-RU" dirty="0"/>
              <a:t>. Материал для языка программирования (который не изучался во время обучения в Яндекс Лицее или был благополучно забыт)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u="sng" dirty="0">
                <a:hlinkClick r:id="rId2"/>
              </a:rPr>
              <a:t>https://ege-study.ru/ru/ege/materialy/fizika/prelomlenie-sveta/</a:t>
            </a:r>
            <a:endParaRPr lang="ru-RU" dirty="0"/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ru-RU" b="1" dirty="0"/>
              <a:t>Модуль </a:t>
            </a:r>
            <a:r>
              <a:rPr lang="ru-RU" b="1" dirty="0" err="1"/>
              <a:t>math</a:t>
            </a:r>
            <a:r>
              <a:rPr lang="ru-RU" b="1" dirty="0"/>
              <a:t>. Тригонометрические функции - </a:t>
            </a:r>
            <a:r>
              <a:rPr lang="en-US" b="1" dirty="0"/>
              <a:t>https</a:t>
            </a:r>
            <a:r>
              <a:rPr lang="ru-RU" b="1" dirty="0"/>
              <a:t>://</a:t>
            </a:r>
            <a:r>
              <a:rPr lang="en-US" b="1" dirty="0"/>
              <a:t>www</a:t>
            </a:r>
            <a:r>
              <a:rPr lang="ru-RU" b="1" dirty="0"/>
              <a:t>.</a:t>
            </a:r>
            <a:r>
              <a:rPr lang="en-US" b="1" dirty="0" err="1"/>
              <a:t>bestprog</a:t>
            </a:r>
            <a:r>
              <a:rPr lang="ru-RU" b="1" dirty="0"/>
              <a:t>.</a:t>
            </a:r>
            <a:r>
              <a:rPr lang="en-US" b="1" dirty="0"/>
              <a:t>net</a:t>
            </a:r>
            <a:r>
              <a:rPr lang="ru-RU" b="1" dirty="0"/>
              <a:t>/</a:t>
            </a:r>
            <a:r>
              <a:rPr lang="en-US" b="1" dirty="0" err="1"/>
              <a:t>ru</a:t>
            </a:r>
            <a:r>
              <a:rPr lang="ru-RU" b="1" dirty="0"/>
              <a:t>/2019/10/31/</a:t>
            </a:r>
            <a:r>
              <a:rPr lang="en-US" b="1" dirty="0"/>
              <a:t>python</a:t>
            </a:r>
            <a:r>
              <a:rPr lang="ru-RU" b="1" dirty="0"/>
              <a:t>-</a:t>
            </a:r>
            <a:r>
              <a:rPr lang="en-US" b="1" dirty="0"/>
              <a:t>module</a:t>
            </a:r>
            <a:r>
              <a:rPr lang="ru-RU" b="1" dirty="0"/>
              <a:t>-</a:t>
            </a:r>
            <a:r>
              <a:rPr lang="en-US" b="1" dirty="0"/>
              <a:t>math</a:t>
            </a:r>
            <a:r>
              <a:rPr lang="ru-RU" b="1" dirty="0"/>
              <a:t>-</a:t>
            </a:r>
            <a:r>
              <a:rPr lang="en-US" b="1" dirty="0"/>
              <a:t>trigonometric</a:t>
            </a:r>
            <a:r>
              <a:rPr lang="ru-RU" b="1" dirty="0"/>
              <a:t>-</a:t>
            </a:r>
            <a:r>
              <a:rPr lang="en-US" b="1" dirty="0"/>
              <a:t>functions</a:t>
            </a:r>
            <a:r>
              <a:rPr lang="ru-RU" b="1" dirty="0"/>
              <a:t>-</a:t>
            </a:r>
            <a:r>
              <a:rPr lang="en-US" b="1" dirty="0" err="1"/>
              <a:t>ru</a:t>
            </a:r>
            <a:r>
              <a:rPr lang="ru-RU" b="1" dirty="0"/>
              <a:t>/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4265259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44</TotalTime>
  <Words>201</Words>
  <Application>Microsoft Office PowerPoint</Application>
  <PresentationFormat>Широкоэкранный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След самолета</vt:lpstr>
      <vt:lpstr>Преломление луча, при переходе из одной среды в другую </vt:lpstr>
      <vt:lpstr>Цель</vt:lpstr>
      <vt:lpstr>Поставленные Задачи</vt:lpstr>
      <vt:lpstr>Презентация PowerPoint</vt:lpstr>
      <vt:lpstr>Краткое описание:</vt:lpstr>
      <vt:lpstr>Как работает </vt:lpstr>
      <vt:lpstr>Используемый материал и литература при создании проекта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Преломление луча, при переходе из одной среды в другую</dc:title>
  <dc:creator>User_PC_10</dc:creator>
  <cp:lastModifiedBy>User_PC_10</cp:lastModifiedBy>
  <cp:revision>4</cp:revision>
  <dcterms:created xsi:type="dcterms:W3CDTF">2021-05-22T16:54:07Z</dcterms:created>
  <dcterms:modified xsi:type="dcterms:W3CDTF">2021-05-22T19:33:25Z</dcterms:modified>
</cp:coreProperties>
</file>