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5"/>
  </p:handoutMasterIdLst>
  <p:sldIdLst>
    <p:sldId id="341" r:id="rId5"/>
    <p:sldId id="333" r:id="rId6"/>
    <p:sldId id="347" r:id="rId7"/>
    <p:sldId id="334" r:id="rId8"/>
    <p:sldId id="346" r:id="rId9"/>
    <p:sldId id="338" r:id="rId10"/>
    <p:sldId id="348" r:id="rId11"/>
    <p:sldId id="340" r:id="rId12"/>
    <p:sldId id="349" r:id="rId13"/>
    <p:sldId id="35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A0148-99BA-44F5-BECB-45F6B6FBABB2}" v="264" dt="2022-08-14T11:16:22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明凯" userId="b098a8d3-f12a-4639-a804-9a8e3a60a8d9" providerId="ADAL" clId="{AB1A0148-99BA-44F5-BECB-45F6B6FBABB2}"/>
    <pc:docChg chg="undo custSel addSld delSld modSld">
      <pc:chgData name="杨明凯" userId="b098a8d3-f12a-4639-a804-9a8e3a60a8d9" providerId="ADAL" clId="{AB1A0148-99BA-44F5-BECB-45F6B6FBABB2}" dt="2022-08-14T11:16:22.696" v="255"/>
      <pc:docMkLst>
        <pc:docMk/>
      </pc:docMkLst>
      <pc:sldChg chg="del">
        <pc:chgData name="杨明凯" userId="b098a8d3-f12a-4639-a804-9a8e3a60a8d9" providerId="ADAL" clId="{AB1A0148-99BA-44F5-BECB-45F6B6FBABB2}" dt="2022-08-14T11:16:09.737" v="200" actId="2696"/>
        <pc:sldMkLst>
          <pc:docMk/>
          <pc:sldMk cId="1212326704" sldId="256"/>
        </pc:sldMkLst>
      </pc:sldChg>
      <pc:sldChg chg="del">
        <pc:chgData name="杨明凯" userId="b098a8d3-f12a-4639-a804-9a8e3a60a8d9" providerId="ADAL" clId="{AB1A0148-99BA-44F5-BECB-45F6B6FBABB2}" dt="2022-08-14T11:16:09.717" v="195" actId="2696"/>
        <pc:sldMkLst>
          <pc:docMk/>
          <pc:sldMk cId="2839852579" sldId="257"/>
        </pc:sldMkLst>
      </pc:sldChg>
      <pc:sldChg chg="del">
        <pc:chgData name="杨明凯" userId="b098a8d3-f12a-4639-a804-9a8e3a60a8d9" providerId="ADAL" clId="{AB1A0148-99BA-44F5-BECB-45F6B6FBABB2}" dt="2022-08-14T11:16:09.720" v="196" actId="2696"/>
        <pc:sldMkLst>
          <pc:docMk/>
          <pc:sldMk cId="526441141" sldId="258"/>
        </pc:sldMkLst>
      </pc:sldChg>
      <pc:sldChg chg="del">
        <pc:chgData name="杨明凯" userId="b098a8d3-f12a-4639-a804-9a8e3a60a8d9" providerId="ADAL" clId="{AB1A0148-99BA-44F5-BECB-45F6B6FBABB2}" dt="2022-08-14T11:16:09.792" v="208" actId="2696"/>
        <pc:sldMkLst>
          <pc:docMk/>
          <pc:sldMk cId="2355907138" sldId="260"/>
        </pc:sldMkLst>
      </pc:sldChg>
      <pc:sldChg chg="del">
        <pc:chgData name="杨明凯" userId="b098a8d3-f12a-4639-a804-9a8e3a60a8d9" providerId="ADAL" clId="{AB1A0148-99BA-44F5-BECB-45F6B6FBABB2}" dt="2022-08-14T11:16:09.739" v="201" actId="2696"/>
        <pc:sldMkLst>
          <pc:docMk/>
          <pc:sldMk cId="3998334446" sldId="261"/>
        </pc:sldMkLst>
      </pc:sldChg>
      <pc:sldChg chg="del">
        <pc:chgData name="杨明凯" userId="b098a8d3-f12a-4639-a804-9a8e3a60a8d9" providerId="ADAL" clId="{AB1A0148-99BA-44F5-BECB-45F6B6FBABB2}" dt="2022-08-14T11:16:09.936" v="242" actId="2696"/>
        <pc:sldMkLst>
          <pc:docMk/>
          <pc:sldMk cId="1641181867" sldId="264"/>
        </pc:sldMkLst>
      </pc:sldChg>
      <pc:sldChg chg="del">
        <pc:chgData name="杨明凯" userId="b098a8d3-f12a-4639-a804-9a8e3a60a8d9" providerId="ADAL" clId="{AB1A0148-99BA-44F5-BECB-45F6B6FBABB2}" dt="2022-08-14T11:16:09.795" v="209" actId="2696"/>
        <pc:sldMkLst>
          <pc:docMk/>
          <pc:sldMk cId="2106236816" sldId="266"/>
        </pc:sldMkLst>
      </pc:sldChg>
      <pc:sldChg chg="del">
        <pc:chgData name="杨明凯" userId="b098a8d3-f12a-4639-a804-9a8e3a60a8d9" providerId="ADAL" clId="{AB1A0148-99BA-44F5-BECB-45F6B6FBABB2}" dt="2022-08-14T11:16:09.789" v="207" actId="2696"/>
        <pc:sldMkLst>
          <pc:docMk/>
          <pc:sldMk cId="2514365296" sldId="269"/>
        </pc:sldMkLst>
      </pc:sldChg>
      <pc:sldChg chg="del">
        <pc:chgData name="杨明凯" userId="b098a8d3-f12a-4639-a804-9a8e3a60a8d9" providerId="ADAL" clId="{AB1A0148-99BA-44F5-BECB-45F6B6FBABB2}" dt="2022-08-14T11:16:09.729" v="198" actId="2696"/>
        <pc:sldMkLst>
          <pc:docMk/>
          <pc:sldMk cId="560598699" sldId="271"/>
        </pc:sldMkLst>
      </pc:sldChg>
      <pc:sldChg chg="del">
        <pc:chgData name="杨明凯" userId="b098a8d3-f12a-4639-a804-9a8e3a60a8d9" providerId="ADAL" clId="{AB1A0148-99BA-44F5-BECB-45F6B6FBABB2}" dt="2022-08-14T11:16:09.735" v="199" actId="2696"/>
        <pc:sldMkLst>
          <pc:docMk/>
          <pc:sldMk cId="1413348534" sldId="272"/>
        </pc:sldMkLst>
      </pc:sldChg>
      <pc:sldChg chg="del">
        <pc:chgData name="杨明凯" userId="b098a8d3-f12a-4639-a804-9a8e3a60a8d9" providerId="ADAL" clId="{AB1A0148-99BA-44F5-BECB-45F6B6FBABB2}" dt="2022-08-14T11:16:09.940" v="246" actId="2696"/>
        <pc:sldMkLst>
          <pc:docMk/>
          <pc:sldMk cId="1700242961" sldId="273"/>
        </pc:sldMkLst>
      </pc:sldChg>
      <pc:sldChg chg="del">
        <pc:chgData name="杨明凯" userId="b098a8d3-f12a-4639-a804-9a8e3a60a8d9" providerId="ADAL" clId="{AB1A0148-99BA-44F5-BECB-45F6B6FBABB2}" dt="2022-08-14T11:16:09.934" v="241" actId="2696"/>
        <pc:sldMkLst>
          <pc:docMk/>
          <pc:sldMk cId="2607389192" sldId="274"/>
        </pc:sldMkLst>
      </pc:sldChg>
      <pc:sldChg chg="del">
        <pc:chgData name="杨明凯" userId="b098a8d3-f12a-4639-a804-9a8e3a60a8d9" providerId="ADAL" clId="{AB1A0148-99BA-44F5-BECB-45F6B6FBABB2}" dt="2022-08-14T11:16:09.743" v="202" actId="2696"/>
        <pc:sldMkLst>
          <pc:docMk/>
          <pc:sldMk cId="2867866288" sldId="275"/>
        </pc:sldMkLst>
      </pc:sldChg>
      <pc:sldChg chg="del">
        <pc:chgData name="杨明凯" userId="b098a8d3-f12a-4639-a804-9a8e3a60a8d9" providerId="ADAL" clId="{AB1A0148-99BA-44F5-BECB-45F6B6FBABB2}" dt="2022-08-14T11:16:09.748" v="203" actId="2696"/>
        <pc:sldMkLst>
          <pc:docMk/>
          <pc:sldMk cId="3705761530" sldId="276"/>
        </pc:sldMkLst>
      </pc:sldChg>
      <pc:sldChg chg="del">
        <pc:chgData name="杨明凯" userId="b098a8d3-f12a-4639-a804-9a8e3a60a8d9" providerId="ADAL" clId="{AB1A0148-99BA-44F5-BECB-45F6B6FBABB2}" dt="2022-08-14T11:16:09.759" v="204" actId="2696"/>
        <pc:sldMkLst>
          <pc:docMk/>
          <pc:sldMk cId="442184763" sldId="277"/>
        </pc:sldMkLst>
      </pc:sldChg>
      <pc:sldChg chg="del">
        <pc:chgData name="杨明凯" userId="b098a8d3-f12a-4639-a804-9a8e3a60a8d9" providerId="ADAL" clId="{AB1A0148-99BA-44F5-BECB-45F6B6FBABB2}" dt="2022-08-14T11:16:09.714" v="194" actId="2696"/>
        <pc:sldMkLst>
          <pc:docMk/>
          <pc:sldMk cId="2270465059" sldId="278"/>
        </pc:sldMkLst>
      </pc:sldChg>
      <pc:sldChg chg="del">
        <pc:chgData name="杨明凯" userId="b098a8d3-f12a-4639-a804-9a8e3a60a8d9" providerId="ADAL" clId="{AB1A0148-99BA-44F5-BECB-45F6B6FBABB2}" dt="2022-08-14T11:16:09.941" v="247" actId="2696"/>
        <pc:sldMkLst>
          <pc:docMk/>
          <pc:sldMk cId="657445866" sldId="279"/>
        </pc:sldMkLst>
      </pc:sldChg>
      <pc:sldChg chg="del">
        <pc:chgData name="杨明凯" userId="b098a8d3-f12a-4639-a804-9a8e3a60a8d9" providerId="ADAL" clId="{AB1A0148-99BA-44F5-BECB-45F6B6FBABB2}" dt="2022-08-14T11:16:09.939" v="244" actId="2696"/>
        <pc:sldMkLst>
          <pc:docMk/>
          <pc:sldMk cId="3754741237" sldId="280"/>
        </pc:sldMkLst>
      </pc:sldChg>
      <pc:sldChg chg="del">
        <pc:chgData name="杨明凯" userId="b098a8d3-f12a-4639-a804-9a8e3a60a8d9" providerId="ADAL" clId="{AB1A0148-99BA-44F5-BECB-45F6B6FBABB2}" dt="2022-08-14T11:16:09.938" v="243" actId="2696"/>
        <pc:sldMkLst>
          <pc:docMk/>
          <pc:sldMk cId="1735847324" sldId="281"/>
        </pc:sldMkLst>
      </pc:sldChg>
      <pc:sldChg chg="del">
        <pc:chgData name="杨明凯" userId="b098a8d3-f12a-4639-a804-9a8e3a60a8d9" providerId="ADAL" clId="{AB1A0148-99BA-44F5-BECB-45F6B6FBABB2}" dt="2022-08-14T11:16:09.940" v="245" actId="2696"/>
        <pc:sldMkLst>
          <pc:docMk/>
          <pc:sldMk cId="1574595067" sldId="282"/>
        </pc:sldMkLst>
      </pc:sldChg>
      <pc:sldChg chg="del">
        <pc:chgData name="杨明凯" userId="b098a8d3-f12a-4639-a804-9a8e3a60a8d9" providerId="ADAL" clId="{AB1A0148-99BA-44F5-BECB-45F6B6FBABB2}" dt="2022-08-14T11:16:09.929" v="237" actId="2696"/>
        <pc:sldMkLst>
          <pc:docMk/>
          <pc:sldMk cId="2865736955" sldId="283"/>
        </pc:sldMkLst>
      </pc:sldChg>
      <pc:sldChg chg="del">
        <pc:chgData name="杨明凯" userId="b098a8d3-f12a-4639-a804-9a8e3a60a8d9" providerId="ADAL" clId="{AB1A0148-99BA-44F5-BECB-45F6B6FBABB2}" dt="2022-08-14T11:16:09.799" v="210" actId="2696"/>
        <pc:sldMkLst>
          <pc:docMk/>
          <pc:sldMk cId="3121763990" sldId="286"/>
        </pc:sldMkLst>
      </pc:sldChg>
      <pc:sldChg chg="del">
        <pc:chgData name="杨明凯" userId="b098a8d3-f12a-4639-a804-9a8e3a60a8d9" providerId="ADAL" clId="{AB1A0148-99BA-44F5-BECB-45F6B6FBABB2}" dt="2022-08-14T11:16:09.801" v="211" actId="2696"/>
        <pc:sldMkLst>
          <pc:docMk/>
          <pc:sldMk cId="4153568055" sldId="287"/>
        </pc:sldMkLst>
      </pc:sldChg>
      <pc:sldChg chg="del">
        <pc:chgData name="杨明凯" userId="b098a8d3-f12a-4639-a804-9a8e3a60a8d9" providerId="ADAL" clId="{AB1A0148-99BA-44F5-BECB-45F6B6FBABB2}" dt="2022-08-14T11:16:09.805" v="212" actId="2696"/>
        <pc:sldMkLst>
          <pc:docMk/>
          <pc:sldMk cId="2894710377" sldId="288"/>
        </pc:sldMkLst>
      </pc:sldChg>
      <pc:sldChg chg="del">
        <pc:chgData name="杨明凯" userId="b098a8d3-f12a-4639-a804-9a8e3a60a8d9" providerId="ADAL" clId="{AB1A0148-99BA-44F5-BECB-45F6B6FBABB2}" dt="2022-08-14T11:16:09.832" v="221" actId="2696"/>
        <pc:sldMkLst>
          <pc:docMk/>
          <pc:sldMk cId="1693461398" sldId="290"/>
        </pc:sldMkLst>
      </pc:sldChg>
      <pc:sldChg chg="del">
        <pc:chgData name="杨明凯" userId="b098a8d3-f12a-4639-a804-9a8e3a60a8d9" providerId="ADAL" clId="{AB1A0148-99BA-44F5-BECB-45F6B6FBABB2}" dt="2022-08-14T11:16:09.807" v="213" actId="2696"/>
        <pc:sldMkLst>
          <pc:docMk/>
          <pc:sldMk cId="4119668469" sldId="295"/>
        </pc:sldMkLst>
      </pc:sldChg>
      <pc:sldChg chg="del">
        <pc:chgData name="杨明凯" userId="b098a8d3-f12a-4639-a804-9a8e3a60a8d9" providerId="ADAL" clId="{AB1A0148-99BA-44F5-BECB-45F6B6FBABB2}" dt="2022-08-14T11:16:09.813" v="215" actId="2696"/>
        <pc:sldMkLst>
          <pc:docMk/>
          <pc:sldMk cId="3105376424" sldId="296"/>
        </pc:sldMkLst>
      </pc:sldChg>
      <pc:sldChg chg="del">
        <pc:chgData name="杨明凯" userId="b098a8d3-f12a-4639-a804-9a8e3a60a8d9" providerId="ADAL" clId="{AB1A0148-99BA-44F5-BECB-45F6B6FBABB2}" dt="2022-08-14T11:16:09.817" v="216" actId="2696"/>
        <pc:sldMkLst>
          <pc:docMk/>
          <pc:sldMk cId="3316842912" sldId="297"/>
        </pc:sldMkLst>
      </pc:sldChg>
      <pc:sldChg chg="del">
        <pc:chgData name="杨明凯" userId="b098a8d3-f12a-4639-a804-9a8e3a60a8d9" providerId="ADAL" clId="{AB1A0148-99BA-44F5-BECB-45F6B6FBABB2}" dt="2022-08-14T11:16:09.820" v="217" actId="2696"/>
        <pc:sldMkLst>
          <pc:docMk/>
          <pc:sldMk cId="437564539" sldId="298"/>
        </pc:sldMkLst>
      </pc:sldChg>
      <pc:sldChg chg="del">
        <pc:chgData name="杨明凯" userId="b098a8d3-f12a-4639-a804-9a8e3a60a8d9" providerId="ADAL" clId="{AB1A0148-99BA-44F5-BECB-45F6B6FBABB2}" dt="2022-08-14T11:16:09.821" v="218" actId="2696"/>
        <pc:sldMkLst>
          <pc:docMk/>
          <pc:sldMk cId="1874909623" sldId="300"/>
        </pc:sldMkLst>
      </pc:sldChg>
      <pc:sldChg chg="del">
        <pc:chgData name="杨明凯" userId="b098a8d3-f12a-4639-a804-9a8e3a60a8d9" providerId="ADAL" clId="{AB1A0148-99BA-44F5-BECB-45F6B6FBABB2}" dt="2022-08-14T11:16:09.810" v="214" actId="2696"/>
        <pc:sldMkLst>
          <pc:docMk/>
          <pc:sldMk cId="998509852" sldId="301"/>
        </pc:sldMkLst>
      </pc:sldChg>
      <pc:sldChg chg="del">
        <pc:chgData name="杨明凯" userId="b098a8d3-f12a-4639-a804-9a8e3a60a8d9" providerId="ADAL" clId="{AB1A0148-99BA-44F5-BECB-45F6B6FBABB2}" dt="2022-08-14T11:16:09.825" v="219" actId="2696"/>
        <pc:sldMkLst>
          <pc:docMk/>
          <pc:sldMk cId="997646821" sldId="302"/>
        </pc:sldMkLst>
      </pc:sldChg>
      <pc:sldChg chg="del">
        <pc:chgData name="杨明凯" userId="b098a8d3-f12a-4639-a804-9a8e3a60a8d9" providerId="ADAL" clId="{AB1A0148-99BA-44F5-BECB-45F6B6FBABB2}" dt="2022-08-14T11:16:09.828" v="220" actId="2696"/>
        <pc:sldMkLst>
          <pc:docMk/>
          <pc:sldMk cId="2352680224" sldId="303"/>
        </pc:sldMkLst>
      </pc:sldChg>
      <pc:sldChg chg="del">
        <pc:chgData name="杨明凯" userId="b098a8d3-f12a-4639-a804-9a8e3a60a8d9" providerId="ADAL" clId="{AB1A0148-99BA-44F5-BECB-45F6B6FBABB2}" dt="2022-08-14T11:16:09.834" v="222" actId="2696"/>
        <pc:sldMkLst>
          <pc:docMk/>
          <pc:sldMk cId="3623290097" sldId="304"/>
        </pc:sldMkLst>
      </pc:sldChg>
      <pc:sldChg chg="del">
        <pc:chgData name="杨明凯" userId="b098a8d3-f12a-4639-a804-9a8e3a60a8d9" providerId="ADAL" clId="{AB1A0148-99BA-44F5-BECB-45F6B6FBABB2}" dt="2022-08-14T11:16:09.837" v="223" actId="2696"/>
        <pc:sldMkLst>
          <pc:docMk/>
          <pc:sldMk cId="4162406758" sldId="305"/>
        </pc:sldMkLst>
      </pc:sldChg>
      <pc:sldChg chg="del">
        <pc:chgData name="杨明凯" userId="b098a8d3-f12a-4639-a804-9a8e3a60a8d9" providerId="ADAL" clId="{AB1A0148-99BA-44F5-BECB-45F6B6FBABB2}" dt="2022-08-14T11:16:09.843" v="225" actId="2696"/>
        <pc:sldMkLst>
          <pc:docMk/>
          <pc:sldMk cId="1291042331" sldId="306"/>
        </pc:sldMkLst>
      </pc:sldChg>
      <pc:sldChg chg="del">
        <pc:chgData name="杨明凯" userId="b098a8d3-f12a-4639-a804-9a8e3a60a8d9" providerId="ADAL" clId="{AB1A0148-99BA-44F5-BECB-45F6B6FBABB2}" dt="2022-08-14T11:16:09.840" v="224" actId="2696"/>
        <pc:sldMkLst>
          <pc:docMk/>
          <pc:sldMk cId="997454534" sldId="308"/>
        </pc:sldMkLst>
      </pc:sldChg>
      <pc:sldChg chg="del">
        <pc:chgData name="杨明凯" userId="b098a8d3-f12a-4639-a804-9a8e3a60a8d9" providerId="ADAL" clId="{AB1A0148-99BA-44F5-BECB-45F6B6FBABB2}" dt="2022-08-14T11:16:09.849" v="227" actId="2696"/>
        <pc:sldMkLst>
          <pc:docMk/>
          <pc:sldMk cId="1836148681" sldId="309"/>
        </pc:sldMkLst>
      </pc:sldChg>
      <pc:sldChg chg="del">
        <pc:chgData name="杨明凯" userId="b098a8d3-f12a-4639-a804-9a8e3a60a8d9" providerId="ADAL" clId="{AB1A0148-99BA-44F5-BECB-45F6B6FBABB2}" dt="2022-08-14T11:16:09.930" v="238" actId="2696"/>
        <pc:sldMkLst>
          <pc:docMk/>
          <pc:sldMk cId="3047928502" sldId="313"/>
        </pc:sldMkLst>
      </pc:sldChg>
      <pc:sldChg chg="del">
        <pc:chgData name="杨明凯" userId="b098a8d3-f12a-4639-a804-9a8e3a60a8d9" providerId="ADAL" clId="{AB1A0148-99BA-44F5-BECB-45F6B6FBABB2}" dt="2022-08-14T11:16:09.725" v="197" actId="2696"/>
        <pc:sldMkLst>
          <pc:docMk/>
          <pc:sldMk cId="626633187" sldId="314"/>
        </pc:sldMkLst>
      </pc:sldChg>
      <pc:sldChg chg="del">
        <pc:chgData name="杨明凯" userId="b098a8d3-f12a-4639-a804-9a8e3a60a8d9" providerId="ADAL" clId="{AB1A0148-99BA-44F5-BECB-45F6B6FBABB2}" dt="2022-08-14T11:16:09.861" v="232" actId="2696"/>
        <pc:sldMkLst>
          <pc:docMk/>
          <pc:sldMk cId="4071834729" sldId="315"/>
        </pc:sldMkLst>
      </pc:sldChg>
      <pc:sldChg chg="del">
        <pc:chgData name="杨明凯" userId="b098a8d3-f12a-4639-a804-9a8e3a60a8d9" providerId="ADAL" clId="{AB1A0148-99BA-44F5-BECB-45F6B6FBABB2}" dt="2022-08-14T11:16:09.762" v="205" actId="2696"/>
        <pc:sldMkLst>
          <pc:docMk/>
          <pc:sldMk cId="1543898139" sldId="316"/>
        </pc:sldMkLst>
      </pc:sldChg>
      <pc:sldChg chg="del">
        <pc:chgData name="杨明凯" userId="b098a8d3-f12a-4639-a804-9a8e3a60a8d9" providerId="ADAL" clId="{AB1A0148-99BA-44F5-BECB-45F6B6FBABB2}" dt="2022-08-14T11:16:09.787" v="206" actId="2696"/>
        <pc:sldMkLst>
          <pc:docMk/>
          <pc:sldMk cId="222759963" sldId="317"/>
        </pc:sldMkLst>
      </pc:sldChg>
      <pc:sldChg chg="del">
        <pc:chgData name="杨明凯" userId="b098a8d3-f12a-4639-a804-9a8e3a60a8d9" providerId="ADAL" clId="{AB1A0148-99BA-44F5-BECB-45F6B6FBABB2}" dt="2022-08-14T11:16:09.846" v="226" actId="2696"/>
        <pc:sldMkLst>
          <pc:docMk/>
          <pc:sldMk cId="2732141752" sldId="318"/>
        </pc:sldMkLst>
      </pc:sldChg>
      <pc:sldChg chg="del">
        <pc:chgData name="杨明凯" userId="b098a8d3-f12a-4639-a804-9a8e3a60a8d9" providerId="ADAL" clId="{AB1A0148-99BA-44F5-BECB-45F6B6FBABB2}" dt="2022-08-14T11:16:09.852" v="228" actId="2696"/>
        <pc:sldMkLst>
          <pc:docMk/>
          <pc:sldMk cId="2885132347" sldId="319"/>
        </pc:sldMkLst>
      </pc:sldChg>
      <pc:sldChg chg="del">
        <pc:chgData name="杨明凯" userId="b098a8d3-f12a-4639-a804-9a8e3a60a8d9" providerId="ADAL" clId="{AB1A0148-99BA-44F5-BECB-45F6B6FBABB2}" dt="2022-08-14T11:16:09.859" v="231" actId="2696"/>
        <pc:sldMkLst>
          <pc:docMk/>
          <pc:sldMk cId="3821564236" sldId="320"/>
        </pc:sldMkLst>
      </pc:sldChg>
      <pc:sldChg chg="del">
        <pc:chgData name="杨明凯" userId="b098a8d3-f12a-4639-a804-9a8e3a60a8d9" providerId="ADAL" clId="{AB1A0148-99BA-44F5-BECB-45F6B6FBABB2}" dt="2022-08-14T11:16:09.885" v="233" actId="2696"/>
        <pc:sldMkLst>
          <pc:docMk/>
          <pc:sldMk cId="2047546416" sldId="321"/>
        </pc:sldMkLst>
      </pc:sldChg>
      <pc:sldChg chg="del">
        <pc:chgData name="杨明凯" userId="b098a8d3-f12a-4639-a804-9a8e3a60a8d9" providerId="ADAL" clId="{AB1A0148-99BA-44F5-BECB-45F6B6FBABB2}" dt="2022-08-14T11:16:09.911" v="234" actId="2696"/>
        <pc:sldMkLst>
          <pc:docMk/>
          <pc:sldMk cId="2395571153" sldId="322"/>
        </pc:sldMkLst>
      </pc:sldChg>
      <pc:sldChg chg="del">
        <pc:chgData name="杨明凯" userId="b098a8d3-f12a-4639-a804-9a8e3a60a8d9" providerId="ADAL" clId="{AB1A0148-99BA-44F5-BECB-45F6B6FBABB2}" dt="2022-08-14T11:16:09.927" v="236" actId="2696"/>
        <pc:sldMkLst>
          <pc:docMk/>
          <pc:sldMk cId="1834410705" sldId="323"/>
        </pc:sldMkLst>
      </pc:sldChg>
      <pc:sldChg chg="del">
        <pc:chgData name="杨明凯" userId="b098a8d3-f12a-4639-a804-9a8e3a60a8d9" providerId="ADAL" clId="{AB1A0148-99BA-44F5-BECB-45F6B6FBABB2}" dt="2022-08-14T11:16:09.933" v="240" actId="2696"/>
        <pc:sldMkLst>
          <pc:docMk/>
          <pc:sldMk cId="974275601" sldId="324"/>
        </pc:sldMkLst>
      </pc:sldChg>
      <pc:sldChg chg="del">
        <pc:chgData name="杨明凯" userId="b098a8d3-f12a-4639-a804-9a8e3a60a8d9" providerId="ADAL" clId="{AB1A0148-99BA-44F5-BECB-45F6B6FBABB2}" dt="2022-08-14T11:16:09.932" v="239" actId="2696"/>
        <pc:sldMkLst>
          <pc:docMk/>
          <pc:sldMk cId="1306810122" sldId="325"/>
        </pc:sldMkLst>
      </pc:sldChg>
      <pc:sldChg chg="del">
        <pc:chgData name="杨明凯" userId="b098a8d3-f12a-4639-a804-9a8e3a60a8d9" providerId="ADAL" clId="{AB1A0148-99BA-44F5-BECB-45F6B6FBABB2}" dt="2022-08-14T11:16:09.856" v="230" actId="2696"/>
        <pc:sldMkLst>
          <pc:docMk/>
          <pc:sldMk cId="68555252" sldId="326"/>
        </pc:sldMkLst>
      </pc:sldChg>
      <pc:sldChg chg="del">
        <pc:chgData name="杨明凯" userId="b098a8d3-f12a-4639-a804-9a8e3a60a8d9" providerId="ADAL" clId="{AB1A0148-99BA-44F5-BECB-45F6B6FBABB2}" dt="2022-08-14T11:16:09.853" v="229" actId="2696"/>
        <pc:sldMkLst>
          <pc:docMk/>
          <pc:sldMk cId="1747658753" sldId="327"/>
        </pc:sldMkLst>
      </pc:sldChg>
      <pc:sldChg chg="del">
        <pc:chgData name="杨明凯" userId="b098a8d3-f12a-4639-a804-9a8e3a60a8d9" providerId="ADAL" clId="{AB1A0148-99BA-44F5-BECB-45F6B6FBABB2}" dt="2022-08-14T11:16:09.913" v="235" actId="2696"/>
        <pc:sldMkLst>
          <pc:docMk/>
          <pc:sldMk cId="3914573822" sldId="328"/>
        </pc:sldMkLst>
      </pc:sldChg>
      <pc:sldChg chg="del">
        <pc:chgData name="杨明凯" userId="b098a8d3-f12a-4639-a804-9a8e3a60a8d9" providerId="ADAL" clId="{AB1A0148-99BA-44F5-BECB-45F6B6FBABB2}" dt="2022-08-14T11:16:09.943" v="249" actId="2696"/>
        <pc:sldMkLst>
          <pc:docMk/>
          <pc:sldMk cId="597159016" sldId="329"/>
        </pc:sldMkLst>
      </pc:sldChg>
      <pc:sldChg chg="del">
        <pc:chgData name="杨明凯" userId="b098a8d3-f12a-4639-a804-9a8e3a60a8d9" providerId="ADAL" clId="{AB1A0148-99BA-44F5-BECB-45F6B6FBABB2}" dt="2022-08-14T11:16:09.942" v="248" actId="2696"/>
        <pc:sldMkLst>
          <pc:docMk/>
          <pc:sldMk cId="1781251822" sldId="330"/>
        </pc:sldMkLst>
      </pc:sldChg>
      <pc:sldChg chg="del">
        <pc:chgData name="杨明凯" userId="b098a8d3-f12a-4639-a804-9a8e3a60a8d9" providerId="ADAL" clId="{AB1A0148-99BA-44F5-BECB-45F6B6FBABB2}" dt="2022-08-14T11:16:09.944" v="250" actId="2696"/>
        <pc:sldMkLst>
          <pc:docMk/>
          <pc:sldMk cId="970643368" sldId="331"/>
        </pc:sldMkLst>
      </pc:sldChg>
      <pc:sldChg chg="del">
        <pc:chgData name="杨明凯" userId="b098a8d3-f12a-4639-a804-9a8e3a60a8d9" providerId="ADAL" clId="{AB1A0148-99BA-44F5-BECB-45F6B6FBABB2}" dt="2022-08-14T11:16:09.945" v="251" actId="2696"/>
        <pc:sldMkLst>
          <pc:docMk/>
          <pc:sldMk cId="1084421414" sldId="332"/>
        </pc:sldMkLst>
      </pc:sldChg>
      <pc:sldChg chg="modSp add">
        <pc:chgData name="杨明凯" userId="b098a8d3-f12a-4639-a804-9a8e3a60a8d9" providerId="ADAL" clId="{AB1A0148-99BA-44F5-BECB-45F6B6FBABB2}" dt="2022-08-14T09:19:02.106" v="59" actId="20577"/>
        <pc:sldMkLst>
          <pc:docMk/>
          <pc:sldMk cId="1958262039" sldId="333"/>
        </pc:sldMkLst>
        <pc:spChg chg="mod">
          <ac:chgData name="杨明凯" userId="b098a8d3-f12a-4639-a804-9a8e3a60a8d9" providerId="ADAL" clId="{AB1A0148-99BA-44F5-BECB-45F6B6FBABB2}" dt="2022-08-14T09:19:02.106" v="59" actId="20577"/>
          <ac:spMkLst>
            <pc:docMk/>
            <pc:sldMk cId="1958262039" sldId="333"/>
            <ac:spMk id="4" creationId="{B33308B5-7467-423D-927C-E0DC0BEF3F6D}"/>
          </ac:spMkLst>
        </pc:spChg>
      </pc:sldChg>
      <pc:sldChg chg="modSp add">
        <pc:chgData name="杨明凯" userId="b098a8d3-f12a-4639-a804-9a8e3a60a8d9" providerId="ADAL" clId="{AB1A0148-99BA-44F5-BECB-45F6B6FBABB2}" dt="2022-08-14T05:25:57.175" v="43"/>
        <pc:sldMkLst>
          <pc:docMk/>
          <pc:sldMk cId="1082750023" sldId="334"/>
        </pc:sldMkLst>
        <pc:spChg chg="mod">
          <ac:chgData name="杨明凯" userId="b098a8d3-f12a-4639-a804-9a8e3a60a8d9" providerId="ADAL" clId="{AB1A0148-99BA-44F5-BECB-45F6B6FBABB2}" dt="2022-08-14T05:25:57.175" v="43"/>
          <ac:spMkLst>
            <pc:docMk/>
            <pc:sldMk cId="1082750023" sldId="334"/>
            <ac:spMk id="4" creationId="{B33308B5-7467-423D-927C-E0DC0BEF3F6D}"/>
          </ac:spMkLst>
        </pc:spChg>
      </pc:sldChg>
      <pc:sldChg chg="modSp add del">
        <pc:chgData name="杨明凯" userId="b098a8d3-f12a-4639-a804-9a8e3a60a8d9" providerId="ADAL" clId="{AB1A0148-99BA-44F5-BECB-45F6B6FBABB2}" dt="2022-08-14T11:16:19.902" v="252" actId="2696"/>
        <pc:sldMkLst>
          <pc:docMk/>
          <pc:sldMk cId="3851471981" sldId="335"/>
        </pc:sldMkLst>
        <pc:spChg chg="mod">
          <ac:chgData name="杨明凯" userId="b098a8d3-f12a-4639-a804-9a8e3a60a8d9" providerId="ADAL" clId="{AB1A0148-99BA-44F5-BECB-45F6B6FBABB2}" dt="2022-08-14T05:24:49.700" v="30" actId="120"/>
          <ac:spMkLst>
            <pc:docMk/>
            <pc:sldMk cId="3851471981" sldId="335"/>
            <ac:spMk id="4" creationId="{B33308B5-7467-423D-927C-E0DC0BEF3F6D}"/>
          </ac:spMkLst>
        </pc:spChg>
      </pc:sldChg>
      <pc:sldChg chg="modSp add del">
        <pc:chgData name="杨明凯" userId="b098a8d3-f12a-4639-a804-9a8e3a60a8d9" providerId="ADAL" clId="{AB1A0148-99BA-44F5-BECB-45F6B6FBABB2}" dt="2022-08-14T11:16:19.906" v="253" actId="2696"/>
        <pc:sldMkLst>
          <pc:docMk/>
          <pc:sldMk cId="163676394" sldId="336"/>
        </pc:sldMkLst>
        <pc:spChg chg="mod">
          <ac:chgData name="杨明凯" userId="b098a8d3-f12a-4639-a804-9a8e3a60a8d9" providerId="ADAL" clId="{AB1A0148-99BA-44F5-BECB-45F6B6FBABB2}" dt="2022-08-14T05:25:00.381" v="34"/>
          <ac:spMkLst>
            <pc:docMk/>
            <pc:sldMk cId="163676394" sldId="336"/>
            <ac:spMk id="4" creationId="{B33308B5-7467-423D-927C-E0DC0BEF3F6D}"/>
          </ac:spMkLst>
        </pc:spChg>
      </pc:sldChg>
      <pc:sldChg chg="modSp add del">
        <pc:chgData name="杨明凯" userId="b098a8d3-f12a-4639-a804-9a8e3a60a8d9" providerId="ADAL" clId="{AB1A0148-99BA-44F5-BECB-45F6B6FBABB2}" dt="2022-08-14T11:16:19.912" v="254" actId="2696"/>
        <pc:sldMkLst>
          <pc:docMk/>
          <pc:sldMk cId="1903677472" sldId="337"/>
        </pc:sldMkLst>
        <pc:spChg chg="mod">
          <ac:chgData name="杨明凯" userId="b098a8d3-f12a-4639-a804-9a8e3a60a8d9" providerId="ADAL" clId="{AB1A0148-99BA-44F5-BECB-45F6B6FBABB2}" dt="2022-08-14T05:25:05.529" v="38"/>
          <ac:spMkLst>
            <pc:docMk/>
            <pc:sldMk cId="1903677472" sldId="337"/>
            <ac:spMk id="4" creationId="{B33308B5-7467-423D-927C-E0DC0BEF3F6D}"/>
          </ac:spMkLst>
        </pc:spChg>
      </pc:sldChg>
      <pc:sldChg chg="addSp delSp modSp add">
        <pc:chgData name="杨明凯" userId="b098a8d3-f12a-4639-a804-9a8e3a60a8d9" providerId="ADAL" clId="{AB1A0148-99BA-44F5-BECB-45F6B6FBABB2}" dt="2022-08-14T10:49:06.956" v="193"/>
        <pc:sldMkLst>
          <pc:docMk/>
          <pc:sldMk cId="2955263786" sldId="338"/>
        </pc:sldMkLst>
        <pc:spChg chg="mod">
          <ac:chgData name="杨明凯" userId="b098a8d3-f12a-4639-a804-9a8e3a60a8d9" providerId="ADAL" clId="{AB1A0148-99BA-44F5-BECB-45F6B6FBABB2}" dt="2022-08-14T09:35:28.347" v="69" actId="404"/>
          <ac:spMkLst>
            <pc:docMk/>
            <pc:sldMk cId="2955263786" sldId="338"/>
            <ac:spMk id="2" creationId="{40E7638D-9516-4D91-9D3E-280FDE6D38DC}"/>
          </ac:spMkLst>
        </pc:spChg>
        <pc:spChg chg="add del mod">
          <ac:chgData name="杨明凯" userId="b098a8d3-f12a-4639-a804-9a8e3a60a8d9" providerId="ADAL" clId="{AB1A0148-99BA-44F5-BECB-45F6B6FBABB2}" dt="2022-08-14T10:29:01.813" v="175"/>
          <ac:spMkLst>
            <pc:docMk/>
            <pc:sldMk cId="2955263786" sldId="338"/>
            <ac:spMk id="3" creationId="{818FA3FF-D368-484A-BF64-335253A9C7FC}"/>
          </ac:spMkLst>
        </pc:spChg>
        <pc:spChg chg="add mod">
          <ac:chgData name="杨明凯" userId="b098a8d3-f12a-4639-a804-9a8e3a60a8d9" providerId="ADAL" clId="{AB1A0148-99BA-44F5-BECB-45F6B6FBABB2}" dt="2022-08-14T10:49:06.956" v="193"/>
          <ac:spMkLst>
            <pc:docMk/>
            <pc:sldMk cId="2955263786" sldId="338"/>
            <ac:spMk id="4" creationId="{44FB52F4-6C7F-434F-A3C7-070ED694D25E}"/>
          </ac:spMkLst>
        </pc:spChg>
        <pc:picChg chg="add mod">
          <ac:chgData name="杨明凯" userId="b098a8d3-f12a-4639-a804-9a8e3a60a8d9" providerId="ADAL" clId="{AB1A0148-99BA-44F5-BECB-45F6B6FBABB2}" dt="2022-08-14T10:29:01.813" v="175"/>
          <ac:picMkLst>
            <pc:docMk/>
            <pc:sldMk cId="2955263786" sldId="338"/>
            <ac:picMk id="5" creationId="{3AE8067B-3295-4CEC-A6B0-71F0AC28B31A}"/>
          </ac:picMkLst>
        </pc:picChg>
      </pc:sldChg>
      <pc:sldChg chg="addSp delSp modSp add del">
        <pc:chgData name="杨明凯" userId="b098a8d3-f12a-4639-a804-9a8e3a60a8d9" providerId="ADAL" clId="{AB1A0148-99BA-44F5-BECB-45F6B6FBABB2}" dt="2022-08-14T09:57:43.735" v="145" actId="2696"/>
        <pc:sldMkLst>
          <pc:docMk/>
          <pc:sldMk cId="2942131192" sldId="339"/>
        </pc:sldMkLst>
        <pc:spChg chg="del">
          <ac:chgData name="杨明凯" userId="b098a8d3-f12a-4639-a804-9a8e3a60a8d9" providerId="ADAL" clId="{AB1A0148-99BA-44F5-BECB-45F6B6FBABB2}" dt="2022-08-14T09:34:42.806" v="61"/>
          <ac:spMkLst>
            <pc:docMk/>
            <pc:sldMk cId="2942131192" sldId="339"/>
            <ac:spMk id="2" creationId="{EDC33E34-4166-4E49-A87F-312F49305BF4}"/>
          </ac:spMkLst>
        </pc:spChg>
        <pc:spChg chg="add mod">
          <ac:chgData name="杨明凯" userId="b098a8d3-f12a-4639-a804-9a8e3a60a8d9" providerId="ADAL" clId="{AB1A0148-99BA-44F5-BECB-45F6B6FBABB2}" dt="2022-08-14T09:34:42.806" v="61"/>
          <ac:spMkLst>
            <pc:docMk/>
            <pc:sldMk cId="2942131192" sldId="339"/>
            <ac:spMk id="3" creationId="{846C0200-9617-4E37-8EF9-1C78894FE0BC}"/>
          </ac:spMkLst>
        </pc:spChg>
        <pc:spChg chg="add del mod">
          <ac:chgData name="杨明凯" userId="b098a8d3-f12a-4639-a804-9a8e3a60a8d9" providerId="ADAL" clId="{AB1A0148-99BA-44F5-BECB-45F6B6FBABB2}" dt="2022-08-14T09:51:15.664" v="108"/>
          <ac:spMkLst>
            <pc:docMk/>
            <pc:sldMk cId="2942131192" sldId="339"/>
            <ac:spMk id="4" creationId="{677FC963-9FD6-4458-9CEE-F97FB8E6FCAD}"/>
          </ac:spMkLst>
        </pc:spChg>
        <pc:spChg chg="add mod">
          <ac:chgData name="杨明凯" userId="b098a8d3-f12a-4639-a804-9a8e3a60a8d9" providerId="ADAL" clId="{AB1A0148-99BA-44F5-BECB-45F6B6FBABB2}" dt="2022-08-14T09:57:20.187" v="143"/>
          <ac:spMkLst>
            <pc:docMk/>
            <pc:sldMk cId="2942131192" sldId="339"/>
            <ac:spMk id="6" creationId="{26B31EFC-4136-460A-999D-B15AB645CABD}"/>
          </ac:spMkLst>
        </pc:spChg>
        <pc:picChg chg="add del mod">
          <ac:chgData name="杨明凯" userId="b098a8d3-f12a-4639-a804-9a8e3a60a8d9" providerId="ADAL" clId="{AB1A0148-99BA-44F5-BECB-45F6B6FBABB2}" dt="2022-08-14T09:57:20.187" v="143"/>
          <ac:picMkLst>
            <pc:docMk/>
            <pc:sldMk cId="2942131192" sldId="339"/>
            <ac:picMk id="5" creationId="{8AB11C73-23BD-48C7-8CA9-176A048827D1}"/>
          </ac:picMkLst>
        </pc:picChg>
      </pc:sldChg>
      <pc:sldChg chg="addSp delSp modSp add">
        <pc:chgData name="杨明凯" userId="b098a8d3-f12a-4639-a804-9a8e3a60a8d9" providerId="ADAL" clId="{AB1A0148-99BA-44F5-BECB-45F6B6FBABB2}" dt="2022-08-14T10:48:54.318" v="191" actId="20577"/>
        <pc:sldMkLst>
          <pc:docMk/>
          <pc:sldMk cId="4075098023" sldId="340"/>
        </pc:sldMkLst>
        <pc:spChg chg="mod">
          <ac:chgData name="杨明凯" userId="b098a8d3-f12a-4639-a804-9a8e3a60a8d9" providerId="ADAL" clId="{AB1A0148-99BA-44F5-BECB-45F6B6FBABB2}" dt="2022-08-14T09:36:10.153" v="74" actId="404"/>
          <ac:spMkLst>
            <pc:docMk/>
            <pc:sldMk cId="4075098023" sldId="340"/>
            <ac:spMk id="2" creationId="{40E7638D-9516-4D91-9D3E-280FDE6D38DC}"/>
          </ac:spMkLst>
        </pc:spChg>
        <pc:spChg chg="del">
          <ac:chgData name="杨明凯" userId="b098a8d3-f12a-4639-a804-9a8e3a60a8d9" providerId="ADAL" clId="{AB1A0148-99BA-44F5-BECB-45F6B6FBABB2}" dt="2022-08-14T10:07:50.535" v="169"/>
          <ac:spMkLst>
            <pc:docMk/>
            <pc:sldMk cId="4075098023" sldId="340"/>
            <ac:spMk id="3" creationId="{818FA3FF-D368-484A-BF64-335253A9C7FC}"/>
          </ac:spMkLst>
        </pc:spChg>
        <pc:spChg chg="mod">
          <ac:chgData name="杨明凯" userId="b098a8d3-f12a-4639-a804-9a8e3a60a8d9" providerId="ADAL" clId="{AB1A0148-99BA-44F5-BECB-45F6B6FBABB2}" dt="2022-08-14T10:48:54.318" v="191" actId="20577"/>
          <ac:spMkLst>
            <pc:docMk/>
            <pc:sldMk cId="4075098023" sldId="340"/>
            <ac:spMk id="4" creationId="{44FB52F4-6C7F-434F-A3C7-070ED694D25E}"/>
          </ac:spMkLst>
        </pc:spChg>
        <pc:picChg chg="add mod">
          <ac:chgData name="杨明凯" userId="b098a8d3-f12a-4639-a804-9a8e3a60a8d9" providerId="ADAL" clId="{AB1A0148-99BA-44F5-BECB-45F6B6FBABB2}" dt="2022-08-14T10:07:50.535" v="169"/>
          <ac:picMkLst>
            <pc:docMk/>
            <pc:sldMk cId="4075098023" sldId="340"/>
            <ac:picMk id="5" creationId="{9982E438-D200-4C4B-9932-29EB38FDE839}"/>
          </ac:picMkLst>
        </pc:picChg>
      </pc:sldChg>
      <pc:sldChg chg="addSp modSp add">
        <pc:chgData name="杨明凯" userId="b098a8d3-f12a-4639-a804-9a8e3a60a8d9" providerId="ADAL" clId="{AB1A0148-99BA-44F5-BECB-45F6B6FBABB2}" dt="2022-08-14T09:40:49.236" v="88" actId="20577"/>
        <pc:sldMkLst>
          <pc:docMk/>
          <pc:sldMk cId="2944318143" sldId="341"/>
        </pc:sldMkLst>
        <pc:spChg chg="add mod">
          <ac:chgData name="杨明凯" userId="b098a8d3-f12a-4639-a804-9a8e3a60a8d9" providerId="ADAL" clId="{AB1A0148-99BA-44F5-BECB-45F6B6FBABB2}" dt="2022-08-14T09:40:49.236" v="88" actId="20577"/>
          <ac:spMkLst>
            <pc:docMk/>
            <pc:sldMk cId="2944318143" sldId="341"/>
            <ac:spMk id="2" creationId="{4D84D855-6AFA-40FC-B4E5-088FFCFC4F80}"/>
          </ac:spMkLst>
        </pc:spChg>
      </pc:sldChg>
      <pc:sldChg chg="addSp delSp modSp add del">
        <pc:chgData name="杨明凯" userId="b098a8d3-f12a-4639-a804-9a8e3a60a8d9" providerId="ADAL" clId="{AB1A0148-99BA-44F5-BECB-45F6B6FBABB2}" dt="2022-08-14T10:04:47.890" v="165" actId="2696"/>
        <pc:sldMkLst>
          <pc:docMk/>
          <pc:sldMk cId="2507111272" sldId="342"/>
        </pc:sldMkLst>
        <pc:spChg chg="del">
          <ac:chgData name="杨明凯" userId="b098a8d3-f12a-4639-a804-9a8e3a60a8d9" providerId="ADAL" clId="{AB1A0148-99BA-44F5-BECB-45F6B6FBABB2}" dt="2022-08-14T09:38:19.178" v="78"/>
          <ac:spMkLst>
            <pc:docMk/>
            <pc:sldMk cId="2507111272" sldId="342"/>
            <ac:spMk id="2" creationId="{C95ABF55-ADEC-4519-A582-7B76AD9B21D2}"/>
          </ac:spMkLst>
        </pc:spChg>
        <pc:spChg chg="add mod">
          <ac:chgData name="杨明凯" userId="b098a8d3-f12a-4639-a804-9a8e3a60a8d9" providerId="ADAL" clId="{AB1A0148-99BA-44F5-BECB-45F6B6FBABB2}" dt="2022-08-14T09:41:27.985" v="90"/>
          <ac:spMkLst>
            <pc:docMk/>
            <pc:sldMk cId="2507111272" sldId="342"/>
            <ac:spMk id="3" creationId="{45AA7A91-A9F5-4372-90C4-7585AD6BCE7E}"/>
          </ac:spMkLst>
        </pc:spChg>
        <pc:spChg chg="add mod">
          <ac:chgData name="杨明凯" userId="b098a8d3-f12a-4639-a804-9a8e3a60a8d9" providerId="ADAL" clId="{AB1A0148-99BA-44F5-BECB-45F6B6FBABB2}" dt="2022-08-14T10:00:12.643" v="164"/>
          <ac:spMkLst>
            <pc:docMk/>
            <pc:sldMk cId="2507111272" sldId="342"/>
            <ac:spMk id="4" creationId="{A26F1559-9189-4912-A5E8-590032DEEE07}"/>
          </ac:spMkLst>
        </pc:spChg>
        <pc:spChg chg="add mod">
          <ac:chgData name="杨明凯" userId="b098a8d3-f12a-4639-a804-9a8e3a60a8d9" providerId="ADAL" clId="{AB1A0148-99BA-44F5-BECB-45F6B6FBABB2}" dt="2022-08-14T09:38:19.178" v="78"/>
          <ac:spMkLst>
            <pc:docMk/>
            <pc:sldMk cId="2507111272" sldId="342"/>
            <ac:spMk id="5" creationId="{837A8BEF-AF82-4514-AA91-9C318A1C3488}"/>
          </ac:spMkLst>
        </pc:spChg>
      </pc:sldChg>
      <pc:sldChg chg="modSp add del">
        <pc:chgData name="杨明凯" userId="b098a8d3-f12a-4639-a804-9a8e3a60a8d9" providerId="ADAL" clId="{AB1A0148-99BA-44F5-BECB-45F6B6FBABB2}" dt="2022-08-14T10:04:49.072" v="166" actId="2696"/>
        <pc:sldMkLst>
          <pc:docMk/>
          <pc:sldMk cId="1575344025" sldId="343"/>
        </pc:sldMkLst>
        <pc:spChg chg="mod">
          <ac:chgData name="杨明凯" userId="b098a8d3-f12a-4639-a804-9a8e3a60a8d9" providerId="ADAL" clId="{AB1A0148-99BA-44F5-BECB-45F6B6FBABB2}" dt="2022-08-14T09:41:41.182" v="91"/>
          <ac:spMkLst>
            <pc:docMk/>
            <pc:sldMk cId="1575344025" sldId="343"/>
            <ac:spMk id="3" creationId="{45AA7A91-A9F5-4372-90C4-7585AD6BCE7E}"/>
          </ac:spMkLst>
        </pc:spChg>
      </pc:sldChg>
      <pc:sldChg chg="modSp add del">
        <pc:chgData name="杨明凯" userId="b098a8d3-f12a-4639-a804-9a8e3a60a8d9" providerId="ADAL" clId="{AB1A0148-99BA-44F5-BECB-45F6B6FBABB2}" dt="2022-08-14T10:04:50.069" v="167" actId="2696"/>
        <pc:sldMkLst>
          <pc:docMk/>
          <pc:sldMk cId="758330587" sldId="344"/>
        </pc:sldMkLst>
        <pc:spChg chg="mod">
          <ac:chgData name="杨明凯" userId="b098a8d3-f12a-4639-a804-9a8e3a60a8d9" providerId="ADAL" clId="{AB1A0148-99BA-44F5-BECB-45F6B6FBABB2}" dt="2022-08-14T09:41:51.824" v="93"/>
          <ac:spMkLst>
            <pc:docMk/>
            <pc:sldMk cId="758330587" sldId="344"/>
            <ac:spMk id="3" creationId="{45AA7A91-A9F5-4372-90C4-7585AD6BCE7E}"/>
          </ac:spMkLst>
        </pc:spChg>
      </pc:sldChg>
      <pc:sldChg chg="modSp add del">
        <pc:chgData name="杨明凯" userId="b098a8d3-f12a-4639-a804-9a8e3a60a8d9" providerId="ADAL" clId="{AB1A0148-99BA-44F5-BECB-45F6B6FBABB2}" dt="2022-08-14T10:04:50.672" v="168" actId="2696"/>
        <pc:sldMkLst>
          <pc:docMk/>
          <pc:sldMk cId="290259722" sldId="345"/>
        </pc:sldMkLst>
        <pc:spChg chg="mod">
          <ac:chgData name="杨明凯" userId="b098a8d3-f12a-4639-a804-9a8e3a60a8d9" providerId="ADAL" clId="{AB1A0148-99BA-44F5-BECB-45F6B6FBABB2}" dt="2022-08-14T09:42:52.053" v="94"/>
          <ac:spMkLst>
            <pc:docMk/>
            <pc:sldMk cId="290259722" sldId="345"/>
            <ac:spMk id="3" creationId="{45AA7A91-A9F5-4372-90C4-7585AD6BCE7E}"/>
          </ac:spMkLst>
        </pc:spChg>
      </pc:sldChg>
      <pc:sldChg chg="addSp delSp modSp add">
        <pc:chgData name="杨明凯" userId="b098a8d3-f12a-4639-a804-9a8e3a60a8d9" providerId="ADAL" clId="{AB1A0148-99BA-44F5-BECB-45F6B6FBABB2}" dt="2022-08-14T09:50:13.904" v="107" actId="12"/>
        <pc:sldMkLst>
          <pc:docMk/>
          <pc:sldMk cId="2613209572" sldId="346"/>
        </pc:sldMkLst>
        <pc:spChg chg="del">
          <ac:chgData name="杨明凯" userId="b098a8d3-f12a-4639-a804-9a8e3a60a8d9" providerId="ADAL" clId="{AB1A0148-99BA-44F5-BECB-45F6B6FBABB2}" dt="2022-08-14T09:45:16.905" v="96"/>
          <ac:spMkLst>
            <pc:docMk/>
            <pc:sldMk cId="2613209572" sldId="346"/>
            <ac:spMk id="2" creationId="{3D770CF2-C43E-4018-A56A-7F6085C0F33D}"/>
          </ac:spMkLst>
        </pc:spChg>
        <pc:spChg chg="add mod">
          <ac:chgData name="杨明凯" userId="b098a8d3-f12a-4639-a804-9a8e3a60a8d9" providerId="ADAL" clId="{AB1A0148-99BA-44F5-BECB-45F6B6FBABB2}" dt="2022-08-14T09:45:28.117" v="97"/>
          <ac:spMkLst>
            <pc:docMk/>
            <pc:sldMk cId="2613209572" sldId="346"/>
            <ac:spMk id="3" creationId="{73CDA8FF-A336-4339-9BE7-1A3902DE5CE9}"/>
          </ac:spMkLst>
        </pc:spChg>
        <pc:spChg chg="add del mod">
          <ac:chgData name="杨明凯" userId="b098a8d3-f12a-4639-a804-9a8e3a60a8d9" providerId="ADAL" clId="{AB1A0148-99BA-44F5-BECB-45F6B6FBABB2}" dt="2022-08-14T09:47:07.462" v="98"/>
          <ac:spMkLst>
            <pc:docMk/>
            <pc:sldMk cId="2613209572" sldId="346"/>
            <ac:spMk id="4" creationId="{376B34A7-C280-40A7-B93D-195537D63297}"/>
          </ac:spMkLst>
        </pc:spChg>
        <pc:spChg chg="add mod">
          <ac:chgData name="杨明凯" userId="b098a8d3-f12a-4639-a804-9a8e3a60a8d9" providerId="ADAL" clId="{AB1A0148-99BA-44F5-BECB-45F6B6FBABB2}" dt="2022-08-14T09:50:13.904" v="107" actId="12"/>
          <ac:spMkLst>
            <pc:docMk/>
            <pc:sldMk cId="2613209572" sldId="346"/>
            <ac:spMk id="5" creationId="{8ECD037A-DCA7-47C0-A4DD-9EE1AD66DBFB}"/>
          </ac:spMkLst>
        </pc:spChg>
        <pc:picChg chg="add mod">
          <ac:chgData name="杨明凯" userId="b098a8d3-f12a-4639-a804-9a8e3a60a8d9" providerId="ADAL" clId="{AB1A0148-99BA-44F5-BECB-45F6B6FBABB2}" dt="2022-08-14T09:47:07.462" v="98"/>
          <ac:picMkLst>
            <pc:docMk/>
            <pc:sldMk cId="2613209572" sldId="346"/>
            <ac:picMk id="6" creationId="{26905A0A-0E00-4BB5-8F1D-906A3849E823}"/>
          </ac:picMkLst>
        </pc:picChg>
      </pc:sldChg>
      <pc:sldChg chg="addSp delSp modSp add">
        <pc:chgData name="杨明凯" userId="b098a8d3-f12a-4639-a804-9a8e3a60a8d9" providerId="ADAL" clId="{AB1A0148-99BA-44F5-BECB-45F6B6FBABB2}" dt="2022-08-14T09:58:19.994" v="148" actId="1076"/>
        <pc:sldMkLst>
          <pc:docMk/>
          <pc:sldMk cId="3503545198" sldId="347"/>
        </pc:sldMkLst>
        <pc:spChg chg="del">
          <ac:chgData name="杨明凯" userId="b098a8d3-f12a-4639-a804-9a8e3a60a8d9" providerId="ADAL" clId="{AB1A0148-99BA-44F5-BECB-45F6B6FBABB2}" dt="2022-08-14T09:52:33.712" v="112"/>
          <ac:spMkLst>
            <pc:docMk/>
            <pc:sldMk cId="3503545198" sldId="347"/>
            <ac:spMk id="2" creationId="{4BDF0CF4-A6E1-4AFB-9F27-AE154B51177D}"/>
          </ac:spMkLst>
        </pc:spChg>
        <pc:spChg chg="add mod">
          <ac:chgData name="杨明凯" userId="b098a8d3-f12a-4639-a804-9a8e3a60a8d9" providerId="ADAL" clId="{AB1A0148-99BA-44F5-BECB-45F6B6FBABB2}" dt="2022-08-14T09:58:16.134" v="147" actId="1076"/>
          <ac:spMkLst>
            <pc:docMk/>
            <pc:sldMk cId="3503545198" sldId="347"/>
            <ac:spMk id="3" creationId="{55B4806C-391F-4DCE-9E2B-6C1019DFCDAE}"/>
          </ac:spMkLst>
        </pc:spChg>
        <pc:spChg chg="add del mod">
          <ac:chgData name="杨明凯" userId="b098a8d3-f12a-4639-a804-9a8e3a60a8d9" providerId="ADAL" clId="{AB1A0148-99BA-44F5-BECB-45F6B6FBABB2}" dt="2022-08-14T09:57:24.316" v="144"/>
          <ac:spMkLst>
            <pc:docMk/>
            <pc:sldMk cId="3503545198" sldId="347"/>
            <ac:spMk id="4" creationId="{6D899546-ED76-4463-836D-A9AB97383FF4}"/>
          </ac:spMkLst>
        </pc:spChg>
        <pc:spChg chg="add mod">
          <ac:chgData name="杨明凯" userId="b098a8d3-f12a-4639-a804-9a8e3a60a8d9" providerId="ADAL" clId="{AB1A0148-99BA-44F5-BECB-45F6B6FBABB2}" dt="2022-08-14T09:58:16.134" v="147" actId="1076"/>
          <ac:spMkLst>
            <pc:docMk/>
            <pc:sldMk cId="3503545198" sldId="347"/>
            <ac:spMk id="5" creationId="{CD101DAB-5532-473C-98F2-BA1411EBD2A3}"/>
          </ac:spMkLst>
        </pc:spChg>
        <pc:picChg chg="add mod">
          <ac:chgData name="杨明凯" userId="b098a8d3-f12a-4639-a804-9a8e3a60a8d9" providerId="ADAL" clId="{AB1A0148-99BA-44F5-BECB-45F6B6FBABB2}" dt="2022-08-14T09:58:19.994" v="148" actId="1076"/>
          <ac:picMkLst>
            <pc:docMk/>
            <pc:sldMk cId="3503545198" sldId="347"/>
            <ac:picMk id="6" creationId="{14468E96-4C4B-4C2E-B468-30348D203F3A}"/>
          </ac:picMkLst>
        </pc:picChg>
      </pc:sldChg>
      <pc:sldChg chg="addSp delSp modSp add">
        <pc:chgData name="杨明凯" userId="b098a8d3-f12a-4639-a804-9a8e3a60a8d9" providerId="ADAL" clId="{AB1A0148-99BA-44F5-BECB-45F6B6FBABB2}" dt="2022-08-14T10:32:18.690" v="182"/>
        <pc:sldMkLst>
          <pc:docMk/>
          <pc:sldMk cId="1657577060" sldId="348"/>
        </pc:sldMkLst>
        <pc:spChg chg="add del">
          <ac:chgData name="杨明凯" userId="b098a8d3-f12a-4639-a804-9a8e3a60a8d9" providerId="ADAL" clId="{AB1A0148-99BA-44F5-BECB-45F6B6FBABB2}" dt="2022-08-14T10:32:18.690" v="182"/>
          <ac:spMkLst>
            <pc:docMk/>
            <pc:sldMk cId="1657577060" sldId="348"/>
            <ac:spMk id="3" creationId="{818FA3FF-D368-484A-BF64-335253A9C7FC}"/>
          </ac:spMkLst>
        </pc:spChg>
        <pc:picChg chg="add del mod">
          <ac:chgData name="杨明凯" userId="b098a8d3-f12a-4639-a804-9a8e3a60a8d9" providerId="ADAL" clId="{AB1A0148-99BA-44F5-BECB-45F6B6FBABB2}" dt="2022-08-14T10:28:17.490" v="172"/>
          <ac:picMkLst>
            <pc:docMk/>
            <pc:sldMk cId="1657577060" sldId="348"/>
            <ac:picMk id="5" creationId="{CEBF2441-13B8-42A9-ADB6-D0774332E625}"/>
          </ac:picMkLst>
        </pc:picChg>
        <pc:picChg chg="add mod">
          <ac:chgData name="杨明凯" userId="b098a8d3-f12a-4639-a804-9a8e3a60a8d9" providerId="ADAL" clId="{AB1A0148-99BA-44F5-BECB-45F6B6FBABB2}" dt="2022-08-14T10:32:18.690" v="182"/>
          <ac:picMkLst>
            <pc:docMk/>
            <pc:sldMk cId="1657577060" sldId="348"/>
            <ac:picMk id="6" creationId="{F086B56F-3700-4C94-9414-7885F4BF0BA3}"/>
          </ac:picMkLst>
        </pc:picChg>
      </pc:sldChg>
      <pc:sldChg chg="modSp add">
        <pc:chgData name="杨明凯" userId="b098a8d3-f12a-4639-a804-9a8e3a60a8d9" providerId="ADAL" clId="{AB1A0148-99BA-44F5-BECB-45F6B6FBABB2}" dt="2022-08-14T10:28:27.347" v="174" actId="14826"/>
        <pc:sldMkLst>
          <pc:docMk/>
          <pc:sldMk cId="2160599171" sldId="349"/>
        </pc:sldMkLst>
        <pc:picChg chg="mod">
          <ac:chgData name="杨明凯" userId="b098a8d3-f12a-4639-a804-9a8e3a60a8d9" providerId="ADAL" clId="{AB1A0148-99BA-44F5-BECB-45F6B6FBABB2}" dt="2022-08-14T10:28:27.347" v="174" actId="14826"/>
          <ac:picMkLst>
            <pc:docMk/>
            <pc:sldMk cId="2160599171" sldId="349"/>
            <ac:picMk id="5" creationId="{9982E438-D200-4C4B-9932-29EB38FDE839}"/>
          </ac:picMkLst>
        </pc:picChg>
      </pc:sldChg>
      <pc:sldChg chg="add">
        <pc:chgData name="杨明凯" userId="b098a8d3-f12a-4639-a804-9a8e3a60a8d9" providerId="ADAL" clId="{AB1A0148-99BA-44F5-BECB-45F6B6FBABB2}" dt="2022-08-14T11:16:22.696" v="255"/>
        <pc:sldMkLst>
          <pc:docMk/>
          <pc:sldMk cId="3383603879" sldId="350"/>
        </pc:sldMkLst>
      </pc:sldChg>
    </pc:docChg>
  </pc:docChgLst>
  <pc:docChgLst>
    <pc:chgData name="杨明凯" userId="b098a8d3-f12a-4639-a804-9a8e3a60a8d9" providerId="ADAL" clId="{6DC0836D-D032-459B-BF14-6A993D3DDABA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1E9A450-F812-496B-9CF8-77732148E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2503AC-E89E-47BD-A8B0-68AFBD1EE1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FE803-9AB8-4A90-BF0B-B2750F28A0C6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62008C-3504-4111-AC5D-46EC7525AC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BD5F14-F505-4545-8313-72CE95A79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FD121-A185-417B-9814-489E8B78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57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691BCA-22A7-4A49-8D52-8CCB0FB8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53A34E-A486-4FB2-84D7-4DF006A9EA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 编辑母版文本样式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5729980-96BB-4F72-B3C2-FB6DA910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406FD23-D2A6-4B33-9F4C-5CDE9C91895F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1E50B0-559B-4621-A74F-633D82EE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ACDB75-D815-4FE9-AEE5-1E684CA7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19548A-C6B4-4CBE-9786-41248A69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81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FD23-D2A6-4B33-9F4C-5CDE9C91895F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548A-C6B4-4CBE-9786-41248A69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6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FD23-D2A6-4B33-9F4C-5CDE9C91895F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548A-C6B4-4CBE-9786-41248A692E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2CEA48-C5CA-4CB2-8DD1-C22F7730FBC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581400" y="737086"/>
            <a:ext cx="3932237" cy="3651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C2D6-55CB-478B-B0CA-4BBF6C40C2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749316"/>
            <a:ext cx="2440989" cy="2340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AD946C-2C97-4F49-8EF3-993380D512A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581398" y="1362143"/>
            <a:ext cx="3932237" cy="36512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2B16526-8E30-405B-A4B9-A14167778B6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581398" y="1987200"/>
            <a:ext cx="3932237" cy="3651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>
            <a:lvl1pPr marL="0" indent="0" algn="ctr">
              <a:buNone/>
              <a:defRPr sz="16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C6D310C-5B31-496D-9CDD-9472AD42B6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3581395" y="3246437"/>
            <a:ext cx="3932237" cy="3651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8E91DDC-A25B-4C7F-86D8-3C9FF925DE7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581395" y="2616038"/>
            <a:ext cx="3932237" cy="3651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 algn="ctr">
              <a:buNone/>
              <a:defRPr sz="1600">
                <a:solidFill>
                  <a:srgbClr val="FFFF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632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FD23-D2A6-4B33-9F4C-5CDE9C91895F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548A-C6B4-4CBE-9786-41248A692E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BC80B-85BE-41AC-B26B-0989AA71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6272814" cy="5811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0" y="365125"/>
            <a:ext cx="4114800" cy="5811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FD23-D2A6-4B33-9F4C-5CDE9C91895F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548A-C6B4-4CBE-9786-41248A69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1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FD23-D2A6-4B33-9F4C-5CDE9C91895F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548A-C6B4-4CBE-9786-41248A692E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2CEA48-C5CA-4CB2-8DD1-C22F7730FBC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129881" y="5926931"/>
            <a:ext cx="3932237" cy="365125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C2D6-55CB-478B-B0CA-4BBF6C40C2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009900" y="989013"/>
            <a:ext cx="6172200" cy="48736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FD23-D2A6-4B33-9F4C-5CDE9C91895F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548A-C6B4-4CBE-9786-41248A69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6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FD23-D2A6-4B33-9F4C-5CDE9C91895F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548A-C6B4-4CBE-9786-41248A69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4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FD23-D2A6-4B33-9F4C-5CDE9C91895F}" type="datetimeFigureOut">
              <a:rPr lang="zh-CN" altLang="en-US" smtClean="0"/>
              <a:t>22.8.14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548A-C6B4-4CBE-9786-41248A69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07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9" r:id="rId3"/>
    <p:sldLayoutId id="2147483667" r:id="rId4"/>
    <p:sldLayoutId id="2147483664" r:id="rId5"/>
    <p:sldLayoutId id="2147483665" r:id="rId6"/>
    <p:sldLayoutId id="2147483668" r:id="rId7"/>
    <p:sldLayoutId id="2147483662" r:id="rId8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D855-6AFA-40FC-B4E5-088FFCFC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0 - </a:t>
            </a:r>
            <a:r>
              <a:rPr lang="zh-CN" altLang="en-US" dirty="0"/>
              <a:t>图的存储</a:t>
            </a:r>
          </a:p>
        </p:txBody>
      </p:sp>
    </p:spTree>
    <p:extLst>
      <p:ext uri="{BB962C8B-B14F-4D97-AF65-F5344CB8AC3E}">
        <p14:creationId xmlns:p14="http://schemas.microsoft.com/office/powerpoint/2010/main" val="2944318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9BDD3-42FE-46D2-ADFE-01EC4C58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B211A-6CE3-4302-925E-73823480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D0923B-2E90-4903-B3BF-E90ADB84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0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3308B5-7467-423D-927C-E0DC0BEF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 - </a:t>
            </a:r>
            <a:r>
              <a:rPr lang="zh-CN" altLang="en-US" dirty="0"/>
              <a:t>并查集</a:t>
            </a:r>
          </a:p>
        </p:txBody>
      </p:sp>
    </p:spTree>
    <p:extLst>
      <p:ext uri="{BB962C8B-B14F-4D97-AF65-F5344CB8AC3E}">
        <p14:creationId xmlns:p14="http://schemas.microsoft.com/office/powerpoint/2010/main" val="195826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B4806C-391F-4DCE-9E2B-6C1019DF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457200"/>
            <a:ext cx="3932237" cy="1600200"/>
          </a:xfrm>
        </p:spPr>
        <p:txBody>
          <a:bodyPr/>
          <a:lstStyle/>
          <a:p>
            <a:r>
              <a:rPr lang="zh-CN" altLang="en-US" dirty="0"/>
              <a:t>并查集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4468E96-4C4B-4C2E-B468-30348D203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177" y="1194622"/>
            <a:ext cx="3718882" cy="4468755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101DAB-5532-473C-98F2-BA1411EBD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057400"/>
            <a:ext cx="3932237" cy="381158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一种树形的数据结构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主要用于解决一些</a:t>
            </a:r>
            <a:r>
              <a:rPr lang="zh-CN" altLang="en-US" b="1" dirty="0"/>
              <a:t>元素分组</a:t>
            </a:r>
            <a:r>
              <a:rPr lang="zh-CN" altLang="en-US" dirty="0"/>
              <a:t>的问题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支持两种操作：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合并：把两个不相交的集合合并为一个集合</a:t>
            </a:r>
            <a:r>
              <a:rPr lang="en-US" altLang="zh-CN" dirty="0"/>
              <a:t>;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查询：查询两个元素是否在同一个集合中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4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3308B5-7467-423D-927C-E0DC0BEF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 – </a:t>
            </a:r>
            <a:r>
              <a:rPr lang="zh-CN" altLang="en-US" dirty="0"/>
              <a:t>最小生成树问题</a:t>
            </a:r>
          </a:p>
        </p:txBody>
      </p:sp>
    </p:spTree>
    <p:extLst>
      <p:ext uri="{BB962C8B-B14F-4D97-AF65-F5344CB8AC3E}">
        <p14:creationId xmlns:p14="http://schemas.microsoft.com/office/powerpoint/2010/main" val="108275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3CDA8FF-A336-4339-9BE7-1A3902DE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6905A0A-0E00-4BB5-8F1D-906A3849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88" y="2490787"/>
            <a:ext cx="5715000" cy="186690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D037A-DCA7-47C0-A4DD-9EE1AD66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对连通图进行遍历，过程中所经过的边和顶点的组合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连通图中的生成树必须满足以下 </a:t>
            </a:r>
            <a:r>
              <a:rPr lang="en-US" altLang="zh-CN" dirty="0"/>
              <a:t>2 </a:t>
            </a:r>
            <a:r>
              <a:rPr lang="zh-CN" altLang="en-US" dirty="0"/>
              <a:t>个条件：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包含连通图中所有的顶点；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任意两顶点之间有且仅有一条通路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209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7638D-9516-4D91-9D3E-280FDE6D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  <a:br>
              <a:rPr lang="en-US" altLang="zh-CN" dirty="0"/>
            </a:br>
            <a:r>
              <a:rPr lang="zh-CN" altLang="en-US" sz="1800" dirty="0"/>
              <a:t>（克鲁斯卡尔算法）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E8067B-3295-4CEC-A6B0-71F0AC28B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23599"/>
            <a:ext cx="6172200" cy="4801276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B52F4-6C7F-434F-A3C7-070ED694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每次从连通网中找出一个权值最小的边，这样的操作重复 </a:t>
            </a:r>
            <a:r>
              <a:rPr lang="en-US" altLang="zh-CN" dirty="0"/>
              <a:t>N-1 </a:t>
            </a:r>
            <a:r>
              <a:rPr lang="zh-CN" altLang="en-US" dirty="0"/>
              <a:t>次，由 </a:t>
            </a:r>
            <a:r>
              <a:rPr lang="en-US" altLang="zh-CN" dirty="0"/>
              <a:t>N-1 </a:t>
            </a:r>
            <a:r>
              <a:rPr lang="zh-CN" altLang="en-US" dirty="0"/>
              <a:t>条权值最小的边组成的生成树就是最小生成树。</a:t>
            </a:r>
          </a:p>
          <a:p>
            <a:endParaRPr lang="en-US" altLang="zh-CN" dirty="0"/>
          </a:p>
          <a:p>
            <a:r>
              <a:rPr lang="zh-CN" altLang="en-US" dirty="0"/>
              <a:t>将所有的边按照权值大小做升序排序</a:t>
            </a:r>
            <a:endParaRPr lang="en-US" altLang="zh-CN" dirty="0"/>
          </a:p>
          <a:p>
            <a:r>
              <a:rPr lang="zh-CN" altLang="en-US" dirty="0"/>
              <a:t>从权值最小的边开始选择，只要此边不和已选择的边一起构成环路，就可以选择它组成最小生成树。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N </a:t>
            </a:r>
            <a:r>
              <a:rPr lang="zh-CN" altLang="en-US" dirty="0"/>
              <a:t>个顶点的连通网，挑选出 </a:t>
            </a:r>
            <a:r>
              <a:rPr lang="en-US" altLang="zh-CN" dirty="0"/>
              <a:t>N-1 </a:t>
            </a:r>
            <a:r>
              <a:rPr lang="zh-CN" altLang="en-US" dirty="0"/>
              <a:t>条符合条件的边，这些边组成的生成树就是最小生成树。</a:t>
            </a:r>
          </a:p>
        </p:txBody>
      </p:sp>
    </p:spTree>
    <p:extLst>
      <p:ext uri="{BB962C8B-B14F-4D97-AF65-F5344CB8AC3E}">
        <p14:creationId xmlns:p14="http://schemas.microsoft.com/office/powerpoint/2010/main" val="2955263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7638D-9516-4D91-9D3E-280FDE6D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  <a:br>
              <a:rPr lang="en-US" altLang="zh-CN" dirty="0"/>
            </a:br>
            <a:r>
              <a:rPr lang="zh-CN" altLang="en-US" sz="1800" dirty="0"/>
              <a:t>（克鲁斯卡尔算法）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86B56F-3700-4C94-9414-7885F4BF0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075" y="1831519"/>
            <a:ext cx="6058425" cy="3185436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B52F4-6C7F-434F-A3C7-070ED694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7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7638D-9516-4D91-9D3E-280FDE6D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  <a:br>
              <a:rPr lang="en-US" altLang="zh-CN" dirty="0"/>
            </a:br>
            <a:r>
              <a:rPr lang="zh-CN" altLang="en-US" sz="2000" dirty="0"/>
              <a:t>（普里姆算法）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82E438-D200-4C4B-9932-29EB38FDE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23153"/>
            <a:ext cx="6172200" cy="4802169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B52F4-6C7F-434F-A3C7-070ED694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如何找出 </a:t>
            </a:r>
            <a:r>
              <a:rPr lang="en-US" altLang="zh-CN" dirty="0"/>
              <a:t>N-1 </a:t>
            </a:r>
            <a:r>
              <a:rPr lang="zh-CN" altLang="en-US" dirty="0"/>
              <a:t>条权值最小的边呢？普里姆算法的实现思路是：</a:t>
            </a:r>
          </a:p>
          <a:p>
            <a:r>
              <a:rPr lang="zh-CN" altLang="en-US" dirty="0"/>
              <a:t>将连通网中的所有顶点分为两类（假设为 </a:t>
            </a:r>
            <a:r>
              <a:rPr lang="en-US" altLang="zh-CN" dirty="0"/>
              <a:t>A </a:t>
            </a:r>
            <a:r>
              <a:rPr lang="zh-CN" altLang="en-US" dirty="0"/>
              <a:t>类和 </a:t>
            </a:r>
            <a:r>
              <a:rPr lang="en-US" altLang="zh-CN" dirty="0"/>
              <a:t>B </a:t>
            </a:r>
            <a:r>
              <a:rPr lang="zh-CN" altLang="en-US" dirty="0"/>
              <a:t>类）。初始状态下，所有顶点位于 </a:t>
            </a:r>
            <a:r>
              <a:rPr lang="en-US" altLang="zh-CN" dirty="0"/>
              <a:t>B </a:t>
            </a:r>
            <a:r>
              <a:rPr lang="zh-CN" altLang="en-US" dirty="0"/>
              <a:t>类；</a:t>
            </a:r>
          </a:p>
          <a:p>
            <a:r>
              <a:rPr lang="zh-CN" altLang="en-US" dirty="0"/>
              <a:t>选择任意一个顶点，将其从 </a:t>
            </a:r>
            <a:r>
              <a:rPr lang="en-US" altLang="zh-CN" dirty="0"/>
              <a:t>B </a:t>
            </a:r>
            <a:r>
              <a:rPr lang="zh-CN" altLang="en-US" dirty="0"/>
              <a:t>类移动到 </a:t>
            </a:r>
            <a:r>
              <a:rPr lang="en-US" altLang="zh-CN" dirty="0"/>
              <a:t>A </a:t>
            </a:r>
            <a:r>
              <a:rPr lang="zh-CN" altLang="en-US" dirty="0"/>
              <a:t>类；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B </a:t>
            </a:r>
            <a:r>
              <a:rPr lang="zh-CN" altLang="en-US" dirty="0"/>
              <a:t>类的所有顶点出发，找出一条连接着 </a:t>
            </a:r>
            <a:r>
              <a:rPr lang="en-US" altLang="zh-CN" dirty="0"/>
              <a:t>A </a:t>
            </a:r>
            <a:r>
              <a:rPr lang="zh-CN" altLang="en-US" dirty="0"/>
              <a:t>类中的某个顶点且权值最小的边，将此边连接着的 </a:t>
            </a:r>
            <a:r>
              <a:rPr lang="en-US" altLang="zh-CN" dirty="0"/>
              <a:t>B </a:t>
            </a:r>
            <a:r>
              <a:rPr lang="zh-CN" altLang="en-US" dirty="0"/>
              <a:t>类中的顶点移动到 </a:t>
            </a:r>
            <a:r>
              <a:rPr lang="en-US" altLang="zh-CN" dirty="0"/>
              <a:t>A </a:t>
            </a:r>
            <a:r>
              <a:rPr lang="zh-CN" altLang="en-US" dirty="0"/>
              <a:t>类；</a:t>
            </a:r>
          </a:p>
          <a:p>
            <a:r>
              <a:rPr lang="zh-CN" altLang="en-US" dirty="0"/>
              <a:t>重复执行第 </a:t>
            </a:r>
            <a:r>
              <a:rPr lang="en-US" altLang="zh-CN" dirty="0"/>
              <a:t>3  </a:t>
            </a:r>
            <a:r>
              <a:rPr lang="zh-CN" altLang="en-US" dirty="0"/>
              <a:t>步，直至 </a:t>
            </a:r>
            <a:r>
              <a:rPr lang="en-US" altLang="zh-CN" dirty="0"/>
              <a:t>B </a:t>
            </a:r>
            <a:r>
              <a:rPr lang="zh-CN" altLang="en-US" dirty="0"/>
              <a:t>类中的所有顶点全部移动到 </a:t>
            </a:r>
            <a:r>
              <a:rPr lang="en-US" altLang="zh-CN" dirty="0"/>
              <a:t>A </a:t>
            </a:r>
            <a:r>
              <a:rPr lang="zh-CN" altLang="en-US" dirty="0"/>
              <a:t>类，恰好可以找到 </a:t>
            </a:r>
            <a:r>
              <a:rPr lang="en-US" altLang="zh-CN" dirty="0"/>
              <a:t>N-1 </a:t>
            </a:r>
            <a:r>
              <a:rPr lang="zh-CN" altLang="en-US" dirty="0"/>
              <a:t>条边。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09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7638D-9516-4D91-9D3E-280FDE6D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  <a:br>
              <a:rPr lang="en-US" altLang="zh-CN" dirty="0"/>
            </a:br>
            <a:r>
              <a:rPr lang="zh-CN" altLang="en-US" sz="2000" dirty="0"/>
              <a:t>（普里姆算法）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82E438-D200-4C4B-9932-29EB38FDE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88204"/>
            <a:ext cx="6172200" cy="367206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B52F4-6C7F-434F-A3C7-070ED694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599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2890F7"/>
      </a:lt2>
      <a:accent1>
        <a:srgbClr val="2890F7"/>
      </a:accent1>
      <a:accent2>
        <a:srgbClr val="2890F7"/>
      </a:accent2>
      <a:accent3>
        <a:srgbClr val="2890F7"/>
      </a:accent3>
      <a:accent4>
        <a:srgbClr val="2890F7"/>
      </a:accent4>
      <a:accent5>
        <a:srgbClr val="2890F7"/>
      </a:accent5>
      <a:accent6>
        <a:srgbClr val="ED7D31"/>
      </a:accent6>
      <a:hlink>
        <a:srgbClr val="85C0FB"/>
      </a:hlink>
      <a:folHlink>
        <a:srgbClr val="D7B5C6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D12603B6C96A842B816CDF0948D45A1" ma:contentTypeVersion="11" ma:contentTypeDescription="新建文档。" ma:contentTypeScope="" ma:versionID="145420412cf918dc57acccda8caa58f1">
  <xsd:schema xmlns:xsd="http://www.w3.org/2001/XMLSchema" xmlns:xs="http://www.w3.org/2001/XMLSchema" xmlns:p="http://schemas.microsoft.com/office/2006/metadata/properties" xmlns:ns3="76cb2c13-a89e-4071-8888-6401fa45cd1f" targetNamespace="http://schemas.microsoft.com/office/2006/metadata/properties" ma:root="true" ma:fieldsID="c03c1d3cea8b85fd157c00cb89c2ce22" ns3:_="">
    <xsd:import namespace="76cb2c13-a89e-4071-8888-6401fa45cd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b2c13-a89e-4071-8888-6401fa45cd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E424F3-82BF-4A66-8454-AF965E596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b2c13-a89e-4071-8888-6401fa45cd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E421DA-058C-4F50-8A1B-CD0E5CDFC9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27CD24-F16E-488B-98E3-45D03B810AC2}">
  <ds:schemaRefs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76cb2c13-a89e-4071-8888-6401fa45cd1f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4925</TotalTime>
  <Words>376</Words>
  <Application>Microsoft Office PowerPoint</Application>
  <PresentationFormat>宽屏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华文宋体</vt:lpstr>
      <vt:lpstr>Arial</vt:lpstr>
      <vt:lpstr>Calibri</vt:lpstr>
      <vt:lpstr>Calibri Light</vt:lpstr>
      <vt:lpstr>Office Theme</vt:lpstr>
      <vt:lpstr>0 - 图的存储</vt:lpstr>
      <vt:lpstr>D - 并查集</vt:lpstr>
      <vt:lpstr>并查集</vt:lpstr>
      <vt:lpstr>E – 最小生成树问题</vt:lpstr>
      <vt:lpstr>生成树</vt:lpstr>
      <vt:lpstr>kruskal算法 （克鲁斯卡尔算法）</vt:lpstr>
      <vt:lpstr>kruskal算法 （克鲁斯卡尔算法）</vt:lpstr>
      <vt:lpstr>prim算法 （普里姆算法）</vt:lpstr>
      <vt:lpstr>prim算法 （普里姆算法）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杨明凯</dc:creator>
  <cp:lastModifiedBy>杨明凯</cp:lastModifiedBy>
  <cp:revision>11</cp:revision>
  <dcterms:created xsi:type="dcterms:W3CDTF">2022-05-01T15:03:15Z</dcterms:created>
  <dcterms:modified xsi:type="dcterms:W3CDTF">2022-08-14T11:16:28Z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0x0101009D12603B6C96A842B816CDF0948D45A1</vt:lpwstr>
  </property>
</Properties>
</file>