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2" r:id="rId5"/>
    <p:sldId id="263" r:id="rId6"/>
    <p:sldId id="264"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300" r:id="rId21"/>
    <p:sldId id="301" r:id="rId22"/>
    <p:sldId id="302" r:id="rId23"/>
    <p:sldId id="303" r:id="rId24"/>
    <p:sldId id="299" r:id="rId25"/>
    <p:sldId id="304" r:id="rId26"/>
  </p:sldIdLst>
  <p:sldSz cx="9144000" cy="6858000" type="screen4x3"/>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22442-5DFB-4C9C-B10F-5CFDC3ACAE46}" v="316" dt="2021-10-27T11:13:55.61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Ganado Vega" userId="S::daniel.ganado@juntaex.es::768301f8-0467-422c-bac1-040957166530" providerId="AD" clId="Web-{C27AB9F3-DA41-39C7-309B-10F6EE0575D0}"/>
    <pc:docChg chg="addSld delSld modSld sldOrd">
      <pc:chgData name="Daniel Ganado Vega" userId="S::daniel.ganado@juntaex.es::768301f8-0467-422c-bac1-040957166530" providerId="AD" clId="Web-{C27AB9F3-DA41-39C7-309B-10F6EE0575D0}" dt="2021-10-25T15:17:25.291" v="990" actId="20577"/>
      <pc:docMkLst>
        <pc:docMk/>
      </pc:docMkLst>
      <pc:sldChg chg="modSp">
        <pc:chgData name="Daniel Ganado Vega" userId="S::daniel.ganado@juntaex.es::768301f8-0467-422c-bac1-040957166530" providerId="AD" clId="Web-{C27AB9F3-DA41-39C7-309B-10F6EE0575D0}" dt="2021-10-25T14:40:25.387" v="28" actId="14100"/>
        <pc:sldMkLst>
          <pc:docMk/>
          <pc:sldMk cId="0" sldId="256"/>
        </pc:sldMkLst>
        <pc:spChg chg="mod">
          <ac:chgData name="Daniel Ganado Vega" userId="S::daniel.ganado@juntaex.es::768301f8-0467-422c-bac1-040957166530" providerId="AD" clId="Web-{C27AB9F3-DA41-39C7-309B-10F6EE0575D0}" dt="2021-10-25T14:40:25.387" v="28" actId="14100"/>
          <ac:spMkLst>
            <pc:docMk/>
            <pc:sldMk cId="0" sldId="256"/>
            <ac:spMk id="3" creationId="{00000000-0000-0000-0000-000000000000}"/>
          </ac:spMkLst>
        </pc:spChg>
      </pc:sldChg>
      <pc:sldChg chg="modSp del">
        <pc:chgData name="Daniel Ganado Vega" userId="S::daniel.ganado@juntaex.es::768301f8-0467-422c-bac1-040957166530" providerId="AD" clId="Web-{C27AB9F3-DA41-39C7-309B-10F6EE0575D0}" dt="2021-10-25T14:40:47.982" v="29"/>
        <pc:sldMkLst>
          <pc:docMk/>
          <pc:sldMk cId="0" sldId="257"/>
        </pc:sldMkLst>
        <pc:spChg chg="mod">
          <ac:chgData name="Daniel Ganado Vega" userId="S::daniel.ganado@juntaex.es::768301f8-0467-422c-bac1-040957166530" providerId="AD" clId="Web-{C27AB9F3-DA41-39C7-309B-10F6EE0575D0}" dt="2021-10-25T14:38:54.257" v="16" actId="20577"/>
          <ac:spMkLst>
            <pc:docMk/>
            <pc:sldMk cId="0" sldId="257"/>
            <ac:spMk id="2" creationId="{00000000-0000-0000-0000-000000000000}"/>
          </ac:spMkLst>
        </pc:spChg>
      </pc:sldChg>
      <pc:sldChg chg="del">
        <pc:chgData name="Daniel Ganado Vega" userId="S::daniel.ganado@juntaex.es::768301f8-0467-422c-bac1-040957166530" providerId="AD" clId="Web-{C27AB9F3-DA41-39C7-309B-10F6EE0575D0}" dt="2021-10-25T14:39:58.402" v="17"/>
        <pc:sldMkLst>
          <pc:docMk/>
          <pc:sldMk cId="0" sldId="258"/>
        </pc:sldMkLst>
      </pc:sldChg>
      <pc:sldChg chg="modSp">
        <pc:chgData name="Daniel Ganado Vega" userId="S::daniel.ganado@juntaex.es::768301f8-0467-422c-bac1-040957166530" providerId="AD" clId="Web-{C27AB9F3-DA41-39C7-309B-10F6EE0575D0}" dt="2021-10-25T14:52:55.616" v="378" actId="20577"/>
        <pc:sldMkLst>
          <pc:docMk/>
          <pc:sldMk cId="0" sldId="260"/>
        </pc:sldMkLst>
        <pc:spChg chg="mod">
          <ac:chgData name="Daniel Ganado Vega" userId="S::daniel.ganado@juntaex.es::768301f8-0467-422c-bac1-040957166530" providerId="AD" clId="Web-{C27AB9F3-DA41-39C7-309B-10F6EE0575D0}" dt="2021-10-25T14:41:20.312" v="40" actId="20577"/>
          <ac:spMkLst>
            <pc:docMk/>
            <pc:sldMk cId="0" sldId="260"/>
            <ac:spMk id="2" creationId="{00000000-0000-0000-0000-000000000000}"/>
          </ac:spMkLst>
        </pc:spChg>
        <pc:spChg chg="mod">
          <ac:chgData name="Daniel Ganado Vega" userId="S::daniel.ganado@juntaex.es::768301f8-0467-422c-bac1-040957166530" providerId="AD" clId="Web-{C27AB9F3-DA41-39C7-309B-10F6EE0575D0}" dt="2021-10-25T14:52:55.616" v="378" actId="20577"/>
          <ac:spMkLst>
            <pc:docMk/>
            <pc:sldMk cId="0" sldId="260"/>
            <ac:spMk id="3" creationId="{00000000-0000-0000-0000-000000000000}"/>
          </ac:spMkLst>
        </pc:spChg>
      </pc:sldChg>
      <pc:sldChg chg="del">
        <pc:chgData name="Daniel Ganado Vega" userId="S::daniel.ganado@juntaex.es::768301f8-0467-422c-bac1-040957166530" providerId="AD" clId="Web-{C27AB9F3-DA41-39C7-309B-10F6EE0575D0}" dt="2021-10-25T14:43:59.383" v="168"/>
        <pc:sldMkLst>
          <pc:docMk/>
          <pc:sldMk cId="0" sldId="261"/>
        </pc:sldMkLst>
      </pc:sldChg>
      <pc:sldChg chg="modSp">
        <pc:chgData name="Daniel Ganado Vega" userId="S::daniel.ganado@juntaex.es::768301f8-0467-422c-bac1-040957166530" providerId="AD" clId="Web-{C27AB9F3-DA41-39C7-309B-10F6EE0575D0}" dt="2021-10-25T14:56:25.737" v="490" actId="20577"/>
        <pc:sldMkLst>
          <pc:docMk/>
          <pc:sldMk cId="0" sldId="262"/>
        </pc:sldMkLst>
        <pc:spChg chg="mod">
          <ac:chgData name="Daniel Ganado Vega" userId="S::daniel.ganado@juntaex.es::768301f8-0467-422c-bac1-040957166530" providerId="AD" clId="Web-{C27AB9F3-DA41-39C7-309B-10F6EE0575D0}" dt="2021-10-25T14:44:19.119" v="172" actId="20577"/>
          <ac:spMkLst>
            <pc:docMk/>
            <pc:sldMk cId="0" sldId="262"/>
            <ac:spMk id="2" creationId="{00000000-0000-0000-0000-000000000000}"/>
          </ac:spMkLst>
        </pc:spChg>
        <pc:spChg chg="mod">
          <ac:chgData name="Daniel Ganado Vega" userId="S::daniel.ganado@juntaex.es::768301f8-0467-422c-bac1-040957166530" providerId="AD" clId="Web-{C27AB9F3-DA41-39C7-309B-10F6EE0575D0}" dt="2021-10-25T14:56:25.737" v="490" actId="20577"/>
          <ac:spMkLst>
            <pc:docMk/>
            <pc:sldMk cId="0" sldId="262"/>
            <ac:spMk id="3" creationId="{00000000-0000-0000-0000-000000000000}"/>
          </ac:spMkLst>
        </pc:spChg>
      </pc:sldChg>
      <pc:sldChg chg="addSp delSp modSp">
        <pc:chgData name="Daniel Ganado Vega" userId="S::daniel.ganado@juntaex.es::768301f8-0467-422c-bac1-040957166530" providerId="AD" clId="Web-{C27AB9F3-DA41-39C7-309B-10F6EE0575D0}" dt="2021-10-25T14:55:13.874" v="469" actId="20577"/>
        <pc:sldMkLst>
          <pc:docMk/>
          <pc:sldMk cId="0" sldId="263"/>
        </pc:sldMkLst>
        <pc:spChg chg="mod">
          <ac:chgData name="Daniel Ganado Vega" userId="S::daniel.ganado@juntaex.es::768301f8-0467-422c-bac1-040957166530" providerId="AD" clId="Web-{C27AB9F3-DA41-39C7-309B-10F6EE0575D0}" dt="2021-10-25T14:52:29.771" v="373" actId="20577"/>
          <ac:spMkLst>
            <pc:docMk/>
            <pc:sldMk cId="0" sldId="263"/>
            <ac:spMk id="3" creationId="{00000000-0000-0000-0000-000000000000}"/>
          </ac:spMkLst>
        </pc:spChg>
        <pc:spChg chg="del">
          <ac:chgData name="Daniel Ganado Vega" userId="S::daniel.ganado@juntaex.es::768301f8-0467-422c-bac1-040957166530" providerId="AD" clId="Web-{C27AB9F3-DA41-39C7-309B-10F6EE0575D0}" dt="2021-10-25T14:50:06.591" v="356"/>
          <ac:spMkLst>
            <pc:docMk/>
            <pc:sldMk cId="0" sldId="263"/>
            <ac:spMk id="4" creationId="{00000000-0000-0000-0000-000000000000}"/>
          </ac:spMkLst>
        </pc:spChg>
        <pc:spChg chg="del">
          <ac:chgData name="Daniel Ganado Vega" userId="S::daniel.ganado@juntaex.es::768301f8-0467-422c-bac1-040957166530" providerId="AD" clId="Web-{C27AB9F3-DA41-39C7-309B-10F6EE0575D0}" dt="2021-10-25T14:51:46.362" v="358"/>
          <ac:spMkLst>
            <pc:docMk/>
            <pc:sldMk cId="0" sldId="263"/>
            <ac:spMk id="5" creationId="{00000000-0000-0000-0000-000000000000}"/>
          </ac:spMkLst>
        </pc:spChg>
        <pc:spChg chg="del">
          <ac:chgData name="Daniel Ganado Vega" userId="S::daniel.ganado@juntaex.es::768301f8-0467-422c-bac1-040957166530" providerId="AD" clId="Web-{C27AB9F3-DA41-39C7-309B-10F6EE0575D0}" dt="2021-10-25T14:50:00.341" v="355"/>
          <ac:spMkLst>
            <pc:docMk/>
            <pc:sldMk cId="0" sldId="263"/>
            <ac:spMk id="6" creationId="{00000000-0000-0000-0000-000000000000}"/>
          </ac:spMkLst>
        </pc:spChg>
        <pc:spChg chg="del">
          <ac:chgData name="Daniel Ganado Vega" userId="S::daniel.ganado@juntaex.es::768301f8-0467-422c-bac1-040957166530" providerId="AD" clId="Web-{C27AB9F3-DA41-39C7-309B-10F6EE0575D0}" dt="2021-10-25T14:51:54.144" v="361"/>
          <ac:spMkLst>
            <pc:docMk/>
            <pc:sldMk cId="0" sldId="263"/>
            <ac:spMk id="7" creationId="{00000000-0000-0000-0000-000000000000}"/>
          </ac:spMkLst>
        </pc:spChg>
        <pc:spChg chg="del">
          <ac:chgData name="Daniel Ganado Vega" userId="S::daniel.ganado@juntaex.es::768301f8-0467-422c-bac1-040957166530" providerId="AD" clId="Web-{C27AB9F3-DA41-39C7-309B-10F6EE0575D0}" dt="2021-10-25T14:51:51.316" v="360"/>
          <ac:spMkLst>
            <pc:docMk/>
            <pc:sldMk cId="0" sldId="263"/>
            <ac:spMk id="8" creationId="{00000000-0000-0000-0000-000000000000}"/>
          </ac:spMkLst>
        </pc:spChg>
        <pc:spChg chg="del">
          <ac:chgData name="Daniel Ganado Vega" userId="S::daniel.ganado@juntaex.es::768301f8-0467-422c-bac1-040957166530" providerId="AD" clId="Web-{C27AB9F3-DA41-39C7-309B-10F6EE0575D0}" dt="2021-10-25T14:51:48.941" v="359"/>
          <ac:spMkLst>
            <pc:docMk/>
            <pc:sldMk cId="0" sldId="263"/>
            <ac:spMk id="9" creationId="{00000000-0000-0000-0000-000000000000}"/>
          </ac:spMkLst>
        </pc:spChg>
        <pc:spChg chg="add mod">
          <ac:chgData name="Daniel Ganado Vega" userId="S::daniel.ganado@juntaex.es::768301f8-0467-422c-bac1-040957166530" providerId="AD" clId="Web-{C27AB9F3-DA41-39C7-309B-10F6EE0575D0}" dt="2021-10-25T14:55:13.874" v="469" actId="20577"/>
          <ac:spMkLst>
            <pc:docMk/>
            <pc:sldMk cId="0" sldId="263"/>
            <ac:spMk id="11" creationId="{FB817434-EFA9-4F19-92DA-7A528682BF43}"/>
          </ac:spMkLst>
        </pc:spChg>
      </pc:sldChg>
      <pc:sldChg chg="addSp delSp modSp">
        <pc:chgData name="Daniel Ganado Vega" userId="S::daniel.ganado@juntaex.es::768301f8-0467-422c-bac1-040957166530" providerId="AD" clId="Web-{C27AB9F3-DA41-39C7-309B-10F6EE0575D0}" dt="2021-10-25T14:55:52.454" v="473" actId="1076"/>
        <pc:sldMkLst>
          <pc:docMk/>
          <pc:sldMk cId="0" sldId="264"/>
        </pc:sldMkLst>
        <pc:spChg chg="del">
          <ac:chgData name="Daniel Ganado Vega" userId="S::daniel.ganado@juntaex.es::768301f8-0467-422c-bac1-040957166530" providerId="AD" clId="Web-{C27AB9F3-DA41-39C7-309B-10F6EE0575D0}" dt="2021-10-25T14:51:40.924" v="357"/>
          <ac:spMkLst>
            <pc:docMk/>
            <pc:sldMk cId="0" sldId="264"/>
            <ac:spMk id="3" creationId="{00000000-0000-0000-0000-000000000000}"/>
          </ac:spMkLst>
        </pc:spChg>
        <pc:spChg chg="del">
          <ac:chgData name="Daniel Ganado Vega" userId="S::daniel.ganado@juntaex.es::768301f8-0467-422c-bac1-040957166530" providerId="AD" clId="Web-{C27AB9F3-DA41-39C7-309B-10F6EE0575D0}" dt="2021-10-25T14:53:23.290" v="379"/>
          <ac:spMkLst>
            <pc:docMk/>
            <pc:sldMk cId="0" sldId="264"/>
            <ac:spMk id="4" creationId="{00000000-0000-0000-0000-000000000000}"/>
          </ac:spMkLst>
        </pc:spChg>
        <pc:spChg chg="del">
          <ac:chgData name="Daniel Ganado Vega" userId="S::daniel.ganado@juntaex.es::768301f8-0467-422c-bac1-040957166530" providerId="AD" clId="Web-{C27AB9F3-DA41-39C7-309B-10F6EE0575D0}" dt="2021-10-25T14:53:26.508" v="380"/>
          <ac:spMkLst>
            <pc:docMk/>
            <pc:sldMk cId="0" sldId="264"/>
            <ac:spMk id="5" creationId="{00000000-0000-0000-0000-000000000000}"/>
          </ac:spMkLst>
        </pc:spChg>
        <pc:spChg chg="del">
          <ac:chgData name="Daniel Ganado Vega" userId="S::daniel.ganado@juntaex.es::768301f8-0467-422c-bac1-040957166530" providerId="AD" clId="Web-{C27AB9F3-DA41-39C7-309B-10F6EE0575D0}" dt="2021-10-25T14:53:30.681" v="393"/>
          <ac:spMkLst>
            <pc:docMk/>
            <pc:sldMk cId="0" sldId="264"/>
            <ac:spMk id="6" creationId="{00000000-0000-0000-0000-000000000000}"/>
          </ac:spMkLst>
        </pc:spChg>
        <pc:spChg chg="add mod">
          <ac:chgData name="Daniel Ganado Vega" userId="S::daniel.ganado@juntaex.es::768301f8-0467-422c-bac1-040957166530" providerId="AD" clId="Web-{C27AB9F3-DA41-39C7-309B-10F6EE0575D0}" dt="2021-10-25T14:54:28.012" v="436" actId="20577"/>
          <ac:spMkLst>
            <pc:docMk/>
            <pc:sldMk cId="0" sldId="264"/>
            <ac:spMk id="7" creationId="{66DAB618-ADE2-4480-A0FA-458A3649C216}"/>
          </ac:spMkLst>
        </pc:spChg>
        <pc:spChg chg="del">
          <ac:chgData name="Daniel Ganado Vega" userId="S::daniel.ganado@juntaex.es::768301f8-0467-422c-bac1-040957166530" providerId="AD" clId="Web-{C27AB9F3-DA41-39C7-309B-10F6EE0575D0}" dt="2021-10-25T14:53:30.681" v="390"/>
          <ac:spMkLst>
            <pc:docMk/>
            <pc:sldMk cId="0" sldId="264"/>
            <ac:spMk id="26" creationId="{00000000-0000-0000-0000-000000000000}"/>
          </ac:spMkLst>
        </pc:spChg>
        <pc:spChg chg="del">
          <ac:chgData name="Daniel Ganado Vega" userId="S::daniel.ganado@juntaex.es::768301f8-0467-422c-bac1-040957166530" providerId="AD" clId="Web-{C27AB9F3-DA41-39C7-309B-10F6EE0575D0}" dt="2021-10-25T14:53:30.681" v="382"/>
          <ac:spMkLst>
            <pc:docMk/>
            <pc:sldMk cId="0" sldId="264"/>
            <ac:spMk id="56" creationId="{4F40E70A-25AC-47AE-A434-0E7F3393230C}"/>
          </ac:spMkLst>
        </pc:spChg>
        <pc:grpChg chg="del">
          <ac:chgData name="Daniel Ganado Vega" userId="S::daniel.ganado@juntaex.es::768301f8-0467-422c-bac1-040957166530" providerId="AD" clId="Web-{C27AB9F3-DA41-39C7-309B-10F6EE0575D0}" dt="2021-10-25T14:53:30.681" v="391"/>
          <ac:grpSpMkLst>
            <pc:docMk/>
            <pc:sldMk cId="0" sldId="264"/>
            <ac:grpSpMk id="14" creationId="{00000000-0000-0000-0000-000000000000}"/>
          </ac:grpSpMkLst>
        </pc:grpChg>
        <pc:grpChg chg="del">
          <ac:chgData name="Daniel Ganado Vega" userId="S::daniel.ganado@juntaex.es::768301f8-0467-422c-bac1-040957166530" providerId="AD" clId="Web-{C27AB9F3-DA41-39C7-309B-10F6EE0575D0}" dt="2021-10-25T14:53:30.681" v="389"/>
          <ac:grpSpMkLst>
            <pc:docMk/>
            <pc:sldMk cId="0" sldId="264"/>
            <ac:grpSpMk id="40" creationId="{F080024A-5640-428F-B993-94DD3AEA4C3B}"/>
          </ac:grpSpMkLst>
        </pc:grpChg>
        <pc:grpChg chg="del">
          <ac:chgData name="Daniel Ganado Vega" userId="S::daniel.ganado@juntaex.es::768301f8-0467-422c-bac1-040957166530" providerId="AD" clId="Web-{C27AB9F3-DA41-39C7-309B-10F6EE0575D0}" dt="2021-10-25T14:53:30.681" v="392"/>
          <ac:grpSpMkLst>
            <pc:docMk/>
            <pc:sldMk cId="0" sldId="264"/>
            <ac:grpSpMk id="41" creationId="{6DD19BB0-7346-4874-AB32-4319E087ABF7}"/>
          </ac:grpSpMkLst>
        </pc:grpChg>
        <pc:grpChg chg="del">
          <ac:chgData name="Daniel Ganado Vega" userId="S::daniel.ganado@juntaex.es::768301f8-0467-422c-bac1-040957166530" providerId="AD" clId="Web-{C27AB9F3-DA41-39C7-309B-10F6EE0575D0}" dt="2021-10-25T14:53:30.681" v="388"/>
          <ac:grpSpMkLst>
            <pc:docMk/>
            <pc:sldMk cId="0" sldId="264"/>
            <ac:grpSpMk id="42" creationId="{51C51EFA-F909-4748-BD81-F1998D6C761A}"/>
          </ac:grpSpMkLst>
        </pc:grpChg>
        <pc:grpChg chg="del">
          <ac:chgData name="Daniel Ganado Vega" userId="S::daniel.ganado@juntaex.es::768301f8-0467-422c-bac1-040957166530" providerId="AD" clId="Web-{C27AB9F3-DA41-39C7-309B-10F6EE0575D0}" dt="2021-10-25T14:53:30.681" v="387"/>
          <ac:grpSpMkLst>
            <pc:docMk/>
            <pc:sldMk cId="0" sldId="264"/>
            <ac:grpSpMk id="43" creationId="{4B8282B6-CBA5-4D82-9CD8-6524294017F0}"/>
          </ac:grpSpMkLst>
        </pc:grpChg>
        <pc:grpChg chg="del">
          <ac:chgData name="Daniel Ganado Vega" userId="S::daniel.ganado@juntaex.es::768301f8-0467-422c-bac1-040957166530" providerId="AD" clId="Web-{C27AB9F3-DA41-39C7-309B-10F6EE0575D0}" dt="2021-10-25T14:53:30.681" v="386"/>
          <ac:grpSpMkLst>
            <pc:docMk/>
            <pc:sldMk cId="0" sldId="264"/>
            <ac:grpSpMk id="46" creationId="{DF69A8E8-2828-49BA-BC81-F5EC675F0A6C}"/>
          </ac:grpSpMkLst>
        </pc:grpChg>
        <pc:picChg chg="add mod">
          <ac:chgData name="Daniel Ganado Vega" userId="S::daniel.ganado@juntaex.es::768301f8-0467-422c-bac1-040957166530" providerId="AD" clId="Web-{C27AB9F3-DA41-39C7-309B-10F6EE0575D0}" dt="2021-10-25T14:55:52.454" v="473" actId="1076"/>
          <ac:picMkLst>
            <pc:docMk/>
            <pc:sldMk cId="0" sldId="264"/>
            <ac:picMk id="16" creationId="{7773E24F-E4C8-4F49-8489-5E52314D1B34}"/>
          </ac:picMkLst>
        </pc:picChg>
        <pc:picChg chg="del">
          <ac:chgData name="Daniel Ganado Vega" userId="S::daniel.ganado@juntaex.es::768301f8-0467-422c-bac1-040957166530" providerId="AD" clId="Web-{C27AB9F3-DA41-39C7-309B-10F6EE0575D0}" dt="2021-10-25T14:53:30.681" v="381"/>
          <ac:picMkLst>
            <pc:docMk/>
            <pc:sldMk cId="0" sldId="264"/>
            <ac:picMk id="57" creationId="{CA8233D2-113F-42B8-998F-535D7ACA0B12}"/>
          </ac:picMkLst>
        </pc:picChg>
        <pc:cxnChg chg="del">
          <ac:chgData name="Daniel Ganado Vega" userId="S::daniel.ganado@juntaex.es::768301f8-0467-422c-bac1-040957166530" providerId="AD" clId="Web-{C27AB9F3-DA41-39C7-309B-10F6EE0575D0}" dt="2021-10-25T14:53:30.681" v="385"/>
          <ac:cxnSpMkLst>
            <pc:docMk/>
            <pc:sldMk cId="0" sldId="264"/>
            <ac:cxnSpMk id="50" creationId="{F4D2DA14-4BBE-4674-9033-B95ED36C06C2}"/>
          </ac:cxnSpMkLst>
        </pc:cxnChg>
        <pc:cxnChg chg="del mod">
          <ac:chgData name="Daniel Ganado Vega" userId="S::daniel.ganado@juntaex.es::768301f8-0467-422c-bac1-040957166530" providerId="AD" clId="Web-{C27AB9F3-DA41-39C7-309B-10F6EE0575D0}" dt="2021-10-25T14:53:30.681" v="384"/>
          <ac:cxnSpMkLst>
            <pc:docMk/>
            <pc:sldMk cId="0" sldId="264"/>
            <ac:cxnSpMk id="52" creationId="{5A1A3281-0F6C-4982-9EFC-38C499EDDB85}"/>
          </ac:cxnSpMkLst>
        </pc:cxnChg>
        <pc:cxnChg chg="del mod">
          <ac:chgData name="Daniel Ganado Vega" userId="S::daniel.ganado@juntaex.es::768301f8-0467-422c-bac1-040957166530" providerId="AD" clId="Web-{C27AB9F3-DA41-39C7-309B-10F6EE0575D0}" dt="2021-10-25T14:53:30.681" v="383"/>
          <ac:cxnSpMkLst>
            <pc:docMk/>
            <pc:sldMk cId="0" sldId="264"/>
            <ac:cxnSpMk id="54" creationId="{EBA51BCA-D3EC-4170-B654-5C0A7B0FBBFB}"/>
          </ac:cxnSpMkLst>
        </pc:cxnChg>
      </pc:sldChg>
      <pc:sldChg chg="del">
        <pc:chgData name="Daniel Ganado Vega" userId="S::daniel.ganado@juntaex.es::768301f8-0467-422c-bac1-040957166530" providerId="AD" clId="Web-{C27AB9F3-DA41-39C7-309B-10F6EE0575D0}" dt="2021-10-25T14:56:59.614" v="492"/>
        <pc:sldMkLst>
          <pc:docMk/>
          <pc:sldMk cId="0" sldId="265"/>
        </pc:sldMkLst>
      </pc:sldChg>
      <pc:sldChg chg="del">
        <pc:chgData name="Daniel Ganado Vega" userId="S::daniel.ganado@juntaex.es::768301f8-0467-422c-bac1-040957166530" providerId="AD" clId="Web-{C27AB9F3-DA41-39C7-309B-10F6EE0575D0}" dt="2021-10-25T14:56:53.223" v="491"/>
        <pc:sldMkLst>
          <pc:docMk/>
          <pc:sldMk cId="0" sldId="266"/>
        </pc:sldMkLst>
      </pc:sldChg>
      <pc:sldChg chg="del">
        <pc:chgData name="Daniel Ganado Vega" userId="S::daniel.ganado@juntaex.es::768301f8-0467-422c-bac1-040957166530" providerId="AD" clId="Web-{C27AB9F3-DA41-39C7-309B-10F6EE0575D0}" dt="2021-10-25T14:57:05.505" v="493"/>
        <pc:sldMkLst>
          <pc:docMk/>
          <pc:sldMk cId="0" sldId="267"/>
        </pc:sldMkLst>
      </pc:sldChg>
      <pc:sldChg chg="del">
        <pc:chgData name="Daniel Ganado Vega" userId="S::daniel.ganado@juntaex.es::768301f8-0467-422c-bac1-040957166530" providerId="AD" clId="Web-{C27AB9F3-DA41-39C7-309B-10F6EE0575D0}" dt="2021-10-25T15:01:30.738" v="600"/>
        <pc:sldMkLst>
          <pc:docMk/>
          <pc:sldMk cId="0" sldId="268"/>
        </pc:sldMkLst>
      </pc:sldChg>
      <pc:sldChg chg="del">
        <pc:chgData name="Daniel Ganado Vega" userId="S::daniel.ganado@juntaex.es::768301f8-0467-422c-bac1-040957166530" providerId="AD" clId="Web-{C27AB9F3-DA41-39C7-309B-10F6EE0575D0}" dt="2021-10-25T15:01:35.270" v="601"/>
        <pc:sldMkLst>
          <pc:docMk/>
          <pc:sldMk cId="0" sldId="269"/>
        </pc:sldMkLst>
      </pc:sldChg>
      <pc:sldChg chg="del">
        <pc:chgData name="Daniel Ganado Vega" userId="S::daniel.ganado@juntaex.es::768301f8-0467-422c-bac1-040957166530" providerId="AD" clId="Web-{C27AB9F3-DA41-39C7-309B-10F6EE0575D0}" dt="2021-10-25T15:01:39.161" v="602"/>
        <pc:sldMkLst>
          <pc:docMk/>
          <pc:sldMk cId="0" sldId="270"/>
        </pc:sldMkLst>
      </pc:sldChg>
      <pc:sldChg chg="del">
        <pc:chgData name="Daniel Ganado Vega" userId="S::daniel.ganado@juntaex.es::768301f8-0467-422c-bac1-040957166530" providerId="AD" clId="Web-{C27AB9F3-DA41-39C7-309B-10F6EE0575D0}" dt="2021-10-25T15:01:42.973" v="603"/>
        <pc:sldMkLst>
          <pc:docMk/>
          <pc:sldMk cId="0" sldId="271"/>
        </pc:sldMkLst>
      </pc:sldChg>
      <pc:sldChg chg="del">
        <pc:chgData name="Daniel Ganado Vega" userId="S::daniel.ganado@juntaex.es::768301f8-0467-422c-bac1-040957166530" providerId="AD" clId="Web-{C27AB9F3-DA41-39C7-309B-10F6EE0575D0}" dt="2021-10-25T15:01:46.177" v="604"/>
        <pc:sldMkLst>
          <pc:docMk/>
          <pc:sldMk cId="0" sldId="272"/>
        </pc:sldMkLst>
      </pc:sldChg>
      <pc:sldChg chg="del">
        <pc:chgData name="Daniel Ganado Vega" userId="S::daniel.ganado@juntaex.es::768301f8-0467-422c-bac1-040957166530" providerId="AD" clId="Web-{C27AB9F3-DA41-39C7-309B-10F6EE0575D0}" dt="2021-10-25T15:01:55.052" v="605"/>
        <pc:sldMkLst>
          <pc:docMk/>
          <pc:sldMk cId="0" sldId="274"/>
        </pc:sldMkLst>
      </pc:sldChg>
      <pc:sldChg chg="del">
        <pc:chgData name="Daniel Ganado Vega" userId="S::daniel.ganado@juntaex.es::768301f8-0467-422c-bac1-040957166530" providerId="AD" clId="Web-{C27AB9F3-DA41-39C7-309B-10F6EE0575D0}" dt="2021-10-25T15:01:57.099" v="606"/>
        <pc:sldMkLst>
          <pc:docMk/>
          <pc:sldMk cId="0" sldId="275"/>
        </pc:sldMkLst>
      </pc:sldChg>
      <pc:sldChg chg="del">
        <pc:chgData name="Daniel Ganado Vega" userId="S::daniel.ganado@juntaex.es::768301f8-0467-422c-bac1-040957166530" providerId="AD" clId="Web-{C27AB9F3-DA41-39C7-309B-10F6EE0575D0}" dt="2021-10-25T15:02:02.724" v="607"/>
        <pc:sldMkLst>
          <pc:docMk/>
          <pc:sldMk cId="0" sldId="279"/>
        </pc:sldMkLst>
      </pc:sldChg>
      <pc:sldChg chg="del">
        <pc:chgData name="Daniel Ganado Vega" userId="S::daniel.ganado@juntaex.es::768301f8-0467-422c-bac1-040957166530" providerId="AD" clId="Web-{C27AB9F3-DA41-39C7-309B-10F6EE0575D0}" dt="2021-10-25T15:02:05.834" v="608"/>
        <pc:sldMkLst>
          <pc:docMk/>
          <pc:sldMk cId="0" sldId="280"/>
        </pc:sldMkLst>
      </pc:sldChg>
      <pc:sldChg chg="del">
        <pc:chgData name="Daniel Ganado Vega" userId="S::daniel.ganado@juntaex.es::768301f8-0467-422c-bac1-040957166530" providerId="AD" clId="Web-{C27AB9F3-DA41-39C7-309B-10F6EE0575D0}" dt="2021-10-25T15:02:07.896" v="609"/>
        <pc:sldMkLst>
          <pc:docMk/>
          <pc:sldMk cId="0" sldId="281"/>
        </pc:sldMkLst>
      </pc:sldChg>
      <pc:sldChg chg="del">
        <pc:chgData name="Daniel Ganado Vega" userId="S::daniel.ganado@juntaex.es::768301f8-0467-422c-bac1-040957166530" providerId="AD" clId="Web-{C27AB9F3-DA41-39C7-309B-10F6EE0575D0}" dt="2021-10-25T15:02:13.959" v="610"/>
        <pc:sldMkLst>
          <pc:docMk/>
          <pc:sldMk cId="0" sldId="282"/>
        </pc:sldMkLst>
      </pc:sldChg>
      <pc:sldChg chg="delSp modSp add replId">
        <pc:chgData name="Daniel Ganado Vega" userId="S::daniel.ganado@juntaex.es::768301f8-0467-422c-bac1-040957166530" providerId="AD" clId="Web-{C27AB9F3-DA41-39C7-309B-10F6EE0575D0}" dt="2021-10-25T14:59:36.779" v="594"/>
        <pc:sldMkLst>
          <pc:docMk/>
          <pc:sldMk cId="4258351573" sldId="286"/>
        </pc:sldMkLst>
        <pc:spChg chg="mod">
          <ac:chgData name="Daniel Ganado Vega" userId="S::daniel.ganado@juntaex.es::768301f8-0467-422c-bac1-040957166530" providerId="AD" clId="Web-{C27AB9F3-DA41-39C7-309B-10F6EE0575D0}" dt="2021-10-25T14:59:34.029" v="593" actId="20577"/>
          <ac:spMkLst>
            <pc:docMk/>
            <pc:sldMk cId="4258351573" sldId="286"/>
            <ac:spMk id="7" creationId="{66DAB618-ADE2-4480-A0FA-458A3649C216}"/>
          </ac:spMkLst>
        </pc:spChg>
        <pc:picChg chg="del">
          <ac:chgData name="Daniel Ganado Vega" userId="S::daniel.ganado@juntaex.es::768301f8-0467-422c-bac1-040957166530" providerId="AD" clId="Web-{C27AB9F3-DA41-39C7-309B-10F6EE0575D0}" dt="2021-10-25T14:59:36.779" v="594"/>
          <ac:picMkLst>
            <pc:docMk/>
            <pc:sldMk cId="4258351573" sldId="286"/>
            <ac:picMk id="16" creationId="{7773E24F-E4C8-4F49-8489-5E52314D1B34}"/>
          </ac:picMkLst>
        </pc:picChg>
      </pc:sldChg>
      <pc:sldChg chg="addSp modSp add replId">
        <pc:chgData name="Daniel Ganado Vega" userId="S::daniel.ganado@juntaex.es::768301f8-0467-422c-bac1-040957166530" providerId="AD" clId="Web-{C27AB9F3-DA41-39C7-309B-10F6EE0575D0}" dt="2021-10-25T15:10:44.066" v="776" actId="20577"/>
        <pc:sldMkLst>
          <pc:docMk/>
          <pc:sldMk cId="352708099" sldId="287"/>
        </pc:sldMkLst>
        <pc:spChg chg="add mod">
          <ac:chgData name="Daniel Ganado Vega" userId="S::daniel.ganado@juntaex.es::768301f8-0467-422c-bac1-040957166530" providerId="AD" clId="Web-{C27AB9F3-DA41-39C7-309B-10F6EE0575D0}" dt="2021-10-25T15:10:44.066" v="776" actId="20577"/>
          <ac:spMkLst>
            <pc:docMk/>
            <pc:sldMk cId="352708099" sldId="287"/>
            <ac:spMk id="5" creationId="{8148EE5F-C167-43D3-B310-0D56DFF8A933}"/>
          </ac:spMkLst>
        </pc:spChg>
        <pc:spChg chg="mod">
          <ac:chgData name="Daniel Ganado Vega" userId="S::daniel.ganado@juntaex.es::768301f8-0467-422c-bac1-040957166530" providerId="AD" clId="Web-{C27AB9F3-DA41-39C7-309B-10F6EE0575D0}" dt="2021-10-25T15:08:46.825" v="706" actId="20577"/>
          <ac:spMkLst>
            <pc:docMk/>
            <pc:sldMk cId="352708099" sldId="287"/>
            <ac:spMk id="7" creationId="{66DAB618-ADE2-4480-A0FA-458A3649C216}"/>
          </ac:spMkLst>
        </pc:spChg>
      </pc:sldChg>
      <pc:sldChg chg="delSp modSp add replId">
        <pc:chgData name="Daniel Ganado Vega" userId="S::daniel.ganado@juntaex.es::768301f8-0467-422c-bac1-040957166530" providerId="AD" clId="Web-{C27AB9F3-DA41-39C7-309B-10F6EE0575D0}" dt="2021-10-25T15:15:33.050" v="941" actId="20577"/>
        <pc:sldMkLst>
          <pc:docMk/>
          <pc:sldMk cId="2938115059" sldId="288"/>
        </pc:sldMkLst>
        <pc:spChg chg="mod">
          <ac:chgData name="Daniel Ganado Vega" userId="S::daniel.ganado@juntaex.es::768301f8-0467-422c-bac1-040957166530" providerId="AD" clId="Web-{C27AB9F3-DA41-39C7-309B-10F6EE0575D0}" dt="2021-10-25T15:15:33.050" v="941" actId="20577"/>
          <ac:spMkLst>
            <pc:docMk/>
            <pc:sldMk cId="2938115059" sldId="288"/>
            <ac:spMk id="5" creationId="{8148EE5F-C167-43D3-B310-0D56DFF8A933}"/>
          </ac:spMkLst>
        </pc:spChg>
        <pc:spChg chg="del">
          <ac:chgData name="Daniel Ganado Vega" userId="S::daniel.ganado@juntaex.es::768301f8-0467-422c-bac1-040957166530" providerId="AD" clId="Web-{C27AB9F3-DA41-39C7-309B-10F6EE0575D0}" dt="2021-10-25T15:10:52.035" v="778"/>
          <ac:spMkLst>
            <pc:docMk/>
            <pc:sldMk cId="2938115059" sldId="288"/>
            <ac:spMk id="7" creationId="{66DAB618-ADE2-4480-A0FA-458A3649C216}"/>
          </ac:spMkLst>
        </pc:spChg>
      </pc:sldChg>
      <pc:sldChg chg="delSp modSp add ord replId">
        <pc:chgData name="Daniel Ganado Vega" userId="S::daniel.ganado@juntaex.es::768301f8-0467-422c-bac1-040957166530" providerId="AD" clId="Web-{C27AB9F3-DA41-39C7-309B-10F6EE0575D0}" dt="2021-10-25T15:17:25.291" v="990" actId="20577"/>
        <pc:sldMkLst>
          <pc:docMk/>
          <pc:sldMk cId="517582143" sldId="289"/>
        </pc:sldMkLst>
        <pc:spChg chg="del">
          <ac:chgData name="Daniel Ganado Vega" userId="S::daniel.ganado@juntaex.es::768301f8-0467-422c-bac1-040957166530" providerId="AD" clId="Web-{C27AB9F3-DA41-39C7-309B-10F6EE0575D0}" dt="2021-10-25T15:16:06.209" v="951"/>
          <ac:spMkLst>
            <pc:docMk/>
            <pc:sldMk cId="517582143" sldId="289"/>
            <ac:spMk id="5" creationId="{8148EE5F-C167-43D3-B310-0D56DFF8A933}"/>
          </ac:spMkLst>
        </pc:spChg>
        <pc:spChg chg="mod">
          <ac:chgData name="Daniel Ganado Vega" userId="S::daniel.ganado@juntaex.es::768301f8-0467-422c-bac1-040957166530" providerId="AD" clId="Web-{C27AB9F3-DA41-39C7-309B-10F6EE0575D0}" dt="2021-10-25T15:17:25.291" v="990" actId="20577"/>
          <ac:spMkLst>
            <pc:docMk/>
            <pc:sldMk cId="517582143" sldId="289"/>
            <ac:spMk id="7" creationId="{66DAB618-ADE2-4480-A0FA-458A3649C216}"/>
          </ac:spMkLst>
        </pc:spChg>
      </pc:sldChg>
    </pc:docChg>
  </pc:docChgLst>
  <pc:docChgLst>
    <pc:chgData name="Daniel Ganado Vega" userId="768301f8-0467-422c-bac1-040957166530" providerId="ADAL" clId="{072E9DCD-26B5-4C9B-A407-D681DD2F13DA}"/>
    <pc:docChg chg="undo custSel delSld modSld sldOrd">
      <pc:chgData name="Daniel Ganado Vega" userId="768301f8-0467-422c-bac1-040957166530" providerId="ADAL" clId="{072E9DCD-26B5-4C9B-A407-D681DD2F13DA}" dt="2021-10-04T09:33:30.763" v="653" actId="20577"/>
      <pc:docMkLst>
        <pc:docMk/>
      </pc:docMkLst>
      <pc:sldChg chg="modSp mod">
        <pc:chgData name="Daniel Ganado Vega" userId="768301f8-0467-422c-bac1-040957166530" providerId="ADAL" clId="{072E9DCD-26B5-4C9B-A407-D681DD2F13DA}" dt="2021-10-04T09:29:30.923" v="612" actId="20577"/>
        <pc:sldMkLst>
          <pc:docMk/>
          <pc:sldMk cId="0" sldId="257"/>
        </pc:sldMkLst>
        <pc:spChg chg="mod">
          <ac:chgData name="Daniel Ganado Vega" userId="768301f8-0467-422c-bac1-040957166530" providerId="ADAL" clId="{072E9DCD-26B5-4C9B-A407-D681DD2F13DA}" dt="2021-10-04T09:29:30.923" v="612" actId="20577"/>
          <ac:spMkLst>
            <pc:docMk/>
            <pc:sldMk cId="0" sldId="257"/>
            <ac:spMk id="3" creationId="{00000000-0000-0000-0000-000000000000}"/>
          </ac:spMkLst>
        </pc:spChg>
      </pc:sldChg>
      <pc:sldChg chg="addSp mod">
        <pc:chgData name="Daniel Ganado Vega" userId="768301f8-0467-422c-bac1-040957166530" providerId="ADAL" clId="{072E9DCD-26B5-4C9B-A407-D681DD2F13DA}" dt="2021-10-04T09:05:27.862" v="1" actId="11529"/>
        <pc:sldMkLst>
          <pc:docMk/>
          <pc:sldMk cId="0" sldId="259"/>
        </pc:sldMkLst>
        <pc:cxnChg chg="add">
          <ac:chgData name="Daniel Ganado Vega" userId="768301f8-0467-422c-bac1-040957166530" providerId="ADAL" clId="{072E9DCD-26B5-4C9B-A407-D681DD2F13DA}" dt="2021-10-04T09:05:17.083" v="0" actId="11529"/>
          <ac:cxnSpMkLst>
            <pc:docMk/>
            <pc:sldMk cId="0" sldId="259"/>
            <ac:cxnSpMk id="9" creationId="{792C91FE-0129-4A56-BE66-7E9BCFB47D3E}"/>
          </ac:cxnSpMkLst>
        </pc:cxnChg>
        <pc:cxnChg chg="add">
          <ac:chgData name="Daniel Ganado Vega" userId="768301f8-0467-422c-bac1-040957166530" providerId="ADAL" clId="{072E9DCD-26B5-4C9B-A407-D681DD2F13DA}" dt="2021-10-04T09:05:27.862" v="1" actId="11529"/>
          <ac:cxnSpMkLst>
            <pc:docMk/>
            <pc:sldMk cId="0" sldId="259"/>
            <ac:cxnSpMk id="11" creationId="{C71E2751-E11F-49E9-AA45-45D360F95E14}"/>
          </ac:cxnSpMkLst>
        </pc:cxnChg>
      </pc:sldChg>
      <pc:sldChg chg="modSp mod">
        <pc:chgData name="Daniel Ganado Vega" userId="768301f8-0467-422c-bac1-040957166530" providerId="ADAL" clId="{072E9DCD-26B5-4C9B-A407-D681DD2F13DA}" dt="2021-10-04T09:33:30.763" v="653" actId="20577"/>
        <pc:sldMkLst>
          <pc:docMk/>
          <pc:sldMk cId="0" sldId="262"/>
        </pc:sldMkLst>
        <pc:spChg chg="mod">
          <ac:chgData name="Daniel Ganado Vega" userId="768301f8-0467-422c-bac1-040957166530" providerId="ADAL" clId="{072E9DCD-26B5-4C9B-A407-D681DD2F13DA}" dt="2021-10-04T09:33:30.763" v="653" actId="20577"/>
          <ac:spMkLst>
            <pc:docMk/>
            <pc:sldMk cId="0" sldId="262"/>
            <ac:spMk id="3" creationId="{00000000-0000-0000-0000-000000000000}"/>
          </ac:spMkLst>
        </pc:spChg>
      </pc:sldChg>
      <pc:sldChg chg="addSp delSp modSp mod">
        <pc:chgData name="Daniel Ganado Vega" userId="768301f8-0467-422c-bac1-040957166530" providerId="ADAL" clId="{072E9DCD-26B5-4C9B-A407-D681DD2F13DA}" dt="2021-10-04T09:17:04.591" v="278" actId="115"/>
        <pc:sldMkLst>
          <pc:docMk/>
          <pc:sldMk cId="0" sldId="264"/>
        </pc:sldMkLst>
        <pc:spChg chg="del">
          <ac:chgData name="Daniel Ganado Vega" userId="768301f8-0467-422c-bac1-040957166530" providerId="ADAL" clId="{072E9DCD-26B5-4C9B-A407-D681DD2F13DA}" dt="2021-10-04T09:05:53.917" v="2" actId="478"/>
          <ac:spMkLst>
            <pc:docMk/>
            <pc:sldMk cId="0" sldId="264"/>
            <ac:spMk id="7" creationId="{00000000-0000-0000-0000-000000000000}"/>
          </ac:spMkLst>
        </pc:spChg>
        <pc:spChg chg="mod">
          <ac:chgData name="Daniel Ganado Vega" userId="768301f8-0467-422c-bac1-040957166530" providerId="ADAL" clId="{072E9DCD-26B5-4C9B-A407-D681DD2F13DA}" dt="2021-10-04T09:08:18.684" v="29" actId="164"/>
          <ac:spMkLst>
            <pc:docMk/>
            <pc:sldMk cId="0" sldId="264"/>
            <ac:spMk id="13" creationId="{00000000-0000-0000-0000-000000000000}"/>
          </ac:spMkLst>
        </pc:spChg>
        <pc:spChg chg="del">
          <ac:chgData name="Daniel Ganado Vega" userId="768301f8-0467-422c-bac1-040957166530" providerId="ADAL" clId="{072E9DCD-26B5-4C9B-A407-D681DD2F13DA}" dt="2021-10-04T09:06:01.502" v="4" actId="478"/>
          <ac:spMkLst>
            <pc:docMk/>
            <pc:sldMk cId="0" sldId="264"/>
            <ac:spMk id="27" creationId="{00000000-0000-0000-0000-000000000000}"/>
          </ac:spMkLst>
        </pc:spChg>
        <pc:spChg chg="del">
          <ac:chgData name="Daniel Ganado Vega" userId="768301f8-0467-422c-bac1-040957166530" providerId="ADAL" clId="{072E9DCD-26B5-4C9B-A407-D681DD2F13DA}" dt="2021-10-04T09:05:59.349" v="3" actId="478"/>
          <ac:spMkLst>
            <pc:docMk/>
            <pc:sldMk cId="0" sldId="264"/>
            <ac:spMk id="28" creationId="{00000000-0000-0000-0000-000000000000}"/>
          </ac:spMkLst>
        </pc:spChg>
        <pc:spChg chg="mod">
          <ac:chgData name="Daniel Ganado Vega" userId="768301f8-0467-422c-bac1-040957166530" providerId="ADAL" clId="{072E9DCD-26B5-4C9B-A407-D681DD2F13DA}" dt="2021-10-04T09:06:12.613" v="5"/>
          <ac:spMkLst>
            <pc:docMk/>
            <pc:sldMk cId="0" sldId="264"/>
            <ac:spMk id="31" creationId="{758CDE66-B7F8-4D01-99D5-A221F05E4521}"/>
          </ac:spMkLst>
        </pc:spChg>
        <pc:spChg chg="mod">
          <ac:chgData name="Daniel Ganado Vega" userId="768301f8-0467-422c-bac1-040957166530" providerId="ADAL" clId="{072E9DCD-26B5-4C9B-A407-D681DD2F13DA}" dt="2021-10-04T09:06:12.613" v="5"/>
          <ac:spMkLst>
            <pc:docMk/>
            <pc:sldMk cId="0" sldId="264"/>
            <ac:spMk id="32" creationId="{B0DA6924-4657-4390-AA5A-B4B3B1AB1EFE}"/>
          </ac:spMkLst>
        </pc:spChg>
        <pc:spChg chg="mod">
          <ac:chgData name="Daniel Ganado Vega" userId="768301f8-0467-422c-bac1-040957166530" providerId="ADAL" clId="{072E9DCD-26B5-4C9B-A407-D681DD2F13DA}" dt="2021-10-04T09:06:12.613" v="5"/>
          <ac:spMkLst>
            <pc:docMk/>
            <pc:sldMk cId="0" sldId="264"/>
            <ac:spMk id="33" creationId="{EAC65FCC-B8E6-47E3-AC56-F451CD386601}"/>
          </ac:spMkLst>
        </pc:spChg>
        <pc:spChg chg="mod">
          <ac:chgData name="Daniel Ganado Vega" userId="768301f8-0467-422c-bac1-040957166530" providerId="ADAL" clId="{072E9DCD-26B5-4C9B-A407-D681DD2F13DA}" dt="2021-10-04T09:06:12.613" v="5"/>
          <ac:spMkLst>
            <pc:docMk/>
            <pc:sldMk cId="0" sldId="264"/>
            <ac:spMk id="34" creationId="{EE912C11-32C5-4069-96FF-F5BE088D147C}"/>
          </ac:spMkLst>
        </pc:spChg>
        <pc:spChg chg="add mod">
          <ac:chgData name="Daniel Ganado Vega" userId="768301f8-0467-422c-bac1-040957166530" providerId="ADAL" clId="{072E9DCD-26B5-4C9B-A407-D681DD2F13DA}" dt="2021-10-04T09:08:08.121" v="28" actId="164"/>
          <ac:spMkLst>
            <pc:docMk/>
            <pc:sldMk cId="0" sldId="264"/>
            <ac:spMk id="36" creationId="{6A3BDED2-99EC-4FF5-87C8-1975B06B2B81}"/>
          </ac:spMkLst>
        </pc:spChg>
        <pc:spChg chg="add mod">
          <ac:chgData name="Daniel Ganado Vega" userId="768301f8-0467-422c-bac1-040957166530" providerId="ADAL" clId="{072E9DCD-26B5-4C9B-A407-D681DD2F13DA}" dt="2021-10-04T09:08:25.103" v="30" actId="164"/>
          <ac:spMkLst>
            <pc:docMk/>
            <pc:sldMk cId="0" sldId="264"/>
            <ac:spMk id="37" creationId="{104EBA52-BFA5-40BE-A9CA-6058C53150EF}"/>
          </ac:spMkLst>
        </pc:spChg>
        <pc:spChg chg="add mod">
          <ac:chgData name="Daniel Ganado Vega" userId="768301f8-0467-422c-bac1-040957166530" providerId="ADAL" clId="{072E9DCD-26B5-4C9B-A407-D681DD2F13DA}" dt="2021-10-04T09:17:04.591" v="278" actId="115"/>
          <ac:spMkLst>
            <pc:docMk/>
            <pc:sldMk cId="0" sldId="264"/>
            <ac:spMk id="39" creationId="{3E045911-7D5D-4F58-AD1C-19DF79834532}"/>
          </ac:spMkLst>
        </pc:spChg>
        <pc:spChg chg="mod">
          <ac:chgData name="Daniel Ganado Vega" userId="768301f8-0467-422c-bac1-040957166530" providerId="ADAL" clId="{072E9DCD-26B5-4C9B-A407-D681DD2F13DA}" dt="2021-10-04T09:08:27.178" v="31"/>
          <ac:spMkLst>
            <pc:docMk/>
            <pc:sldMk cId="0" sldId="264"/>
            <ac:spMk id="44" creationId="{ACB7A9C9-C77E-4C47-B0B5-40AB0E24F152}"/>
          </ac:spMkLst>
        </pc:spChg>
        <pc:spChg chg="mod">
          <ac:chgData name="Daniel Ganado Vega" userId="768301f8-0467-422c-bac1-040957166530" providerId="ADAL" clId="{072E9DCD-26B5-4C9B-A407-D681DD2F13DA}" dt="2021-10-04T09:09:25.467" v="49" actId="20577"/>
          <ac:spMkLst>
            <pc:docMk/>
            <pc:sldMk cId="0" sldId="264"/>
            <ac:spMk id="45" creationId="{920FA672-A9C5-467F-A788-BD1DA8599D96}"/>
          </ac:spMkLst>
        </pc:spChg>
        <pc:spChg chg="mod">
          <ac:chgData name="Daniel Ganado Vega" userId="768301f8-0467-422c-bac1-040957166530" providerId="ADAL" clId="{072E9DCD-26B5-4C9B-A407-D681DD2F13DA}" dt="2021-10-04T09:08:33.388" v="33"/>
          <ac:spMkLst>
            <pc:docMk/>
            <pc:sldMk cId="0" sldId="264"/>
            <ac:spMk id="47" creationId="{79991528-CDCB-4C4C-9BE5-42C6BEA21D67}"/>
          </ac:spMkLst>
        </pc:spChg>
        <pc:spChg chg="mod">
          <ac:chgData name="Daniel Ganado Vega" userId="768301f8-0467-422c-bac1-040957166530" providerId="ADAL" clId="{072E9DCD-26B5-4C9B-A407-D681DD2F13DA}" dt="2021-10-04T09:10:05.008" v="52" actId="20577"/>
          <ac:spMkLst>
            <pc:docMk/>
            <pc:sldMk cId="0" sldId="264"/>
            <ac:spMk id="48" creationId="{6C8C5165-CE41-4481-AC5F-EBBC035467EE}"/>
          </ac:spMkLst>
        </pc:spChg>
        <pc:spChg chg="add mod">
          <ac:chgData name="Daniel Ganado Vega" userId="768301f8-0467-422c-bac1-040957166530" providerId="ADAL" clId="{072E9DCD-26B5-4C9B-A407-D681DD2F13DA}" dt="2021-10-04T09:11:49.352" v="63" actId="20577"/>
          <ac:spMkLst>
            <pc:docMk/>
            <pc:sldMk cId="0" sldId="264"/>
            <ac:spMk id="56" creationId="{4F40E70A-25AC-47AE-A434-0E7F3393230C}"/>
          </ac:spMkLst>
        </pc:spChg>
        <pc:grpChg chg="mod">
          <ac:chgData name="Daniel Ganado Vega" userId="768301f8-0467-422c-bac1-040957166530" providerId="ADAL" clId="{072E9DCD-26B5-4C9B-A407-D681DD2F13DA}" dt="2021-10-04T09:08:18.684" v="29" actId="164"/>
          <ac:grpSpMkLst>
            <pc:docMk/>
            <pc:sldMk cId="0" sldId="264"/>
            <ac:grpSpMk id="8" creationId="{00000000-0000-0000-0000-000000000000}"/>
          </ac:grpSpMkLst>
        </pc:grpChg>
        <pc:grpChg chg="add mod">
          <ac:chgData name="Daniel Ganado Vega" userId="768301f8-0467-422c-bac1-040957166530" providerId="ADAL" clId="{072E9DCD-26B5-4C9B-A407-D681DD2F13DA}" dt="2021-10-04T09:08:08.121" v="28" actId="164"/>
          <ac:grpSpMkLst>
            <pc:docMk/>
            <pc:sldMk cId="0" sldId="264"/>
            <ac:grpSpMk id="30" creationId="{1752F7B9-D9E1-4560-9E30-BCCD581CB199}"/>
          </ac:grpSpMkLst>
        </pc:grpChg>
        <pc:grpChg chg="add mod">
          <ac:chgData name="Daniel Ganado Vega" userId="768301f8-0467-422c-bac1-040957166530" providerId="ADAL" clId="{072E9DCD-26B5-4C9B-A407-D681DD2F13DA}" dt="2021-10-04T09:08:08.121" v="28" actId="164"/>
          <ac:grpSpMkLst>
            <pc:docMk/>
            <pc:sldMk cId="0" sldId="264"/>
            <ac:grpSpMk id="40" creationId="{F080024A-5640-428F-B993-94DD3AEA4C3B}"/>
          </ac:grpSpMkLst>
        </pc:grpChg>
        <pc:grpChg chg="add mod">
          <ac:chgData name="Daniel Ganado Vega" userId="768301f8-0467-422c-bac1-040957166530" providerId="ADAL" clId="{072E9DCD-26B5-4C9B-A407-D681DD2F13DA}" dt="2021-10-04T09:08:18.684" v="29" actId="164"/>
          <ac:grpSpMkLst>
            <pc:docMk/>
            <pc:sldMk cId="0" sldId="264"/>
            <ac:grpSpMk id="41" creationId="{6DD19BB0-7346-4874-AB32-4319E087ABF7}"/>
          </ac:grpSpMkLst>
        </pc:grpChg>
        <pc:grpChg chg="add mod">
          <ac:chgData name="Daniel Ganado Vega" userId="768301f8-0467-422c-bac1-040957166530" providerId="ADAL" clId="{072E9DCD-26B5-4C9B-A407-D681DD2F13DA}" dt="2021-10-04T09:08:25.103" v="30" actId="164"/>
          <ac:grpSpMkLst>
            <pc:docMk/>
            <pc:sldMk cId="0" sldId="264"/>
            <ac:grpSpMk id="42" creationId="{51C51EFA-F909-4748-BD81-F1998D6C761A}"/>
          </ac:grpSpMkLst>
        </pc:grpChg>
        <pc:grpChg chg="add mod">
          <ac:chgData name="Daniel Ganado Vega" userId="768301f8-0467-422c-bac1-040957166530" providerId="ADAL" clId="{072E9DCD-26B5-4C9B-A407-D681DD2F13DA}" dt="2021-10-04T09:08:31.876" v="32" actId="1076"/>
          <ac:grpSpMkLst>
            <pc:docMk/>
            <pc:sldMk cId="0" sldId="264"/>
            <ac:grpSpMk id="43" creationId="{4B8282B6-CBA5-4D82-9CD8-6524294017F0}"/>
          </ac:grpSpMkLst>
        </pc:grpChg>
        <pc:grpChg chg="add mod">
          <ac:chgData name="Daniel Ganado Vega" userId="768301f8-0467-422c-bac1-040957166530" providerId="ADAL" clId="{072E9DCD-26B5-4C9B-A407-D681DD2F13DA}" dt="2021-10-04T09:08:36.537" v="34" actId="1076"/>
          <ac:grpSpMkLst>
            <pc:docMk/>
            <pc:sldMk cId="0" sldId="264"/>
            <ac:grpSpMk id="46" creationId="{DF69A8E8-2828-49BA-BC81-F5EC675F0A6C}"/>
          </ac:grpSpMkLst>
        </pc:grpChg>
        <pc:picChg chg="del">
          <ac:chgData name="Daniel Ganado Vega" userId="768301f8-0467-422c-bac1-040957166530" providerId="ADAL" clId="{072E9DCD-26B5-4C9B-A407-D681DD2F13DA}" dt="2021-10-04T09:16:35.920" v="258" actId="478"/>
          <ac:picMkLst>
            <pc:docMk/>
            <pc:sldMk cId="0" sldId="264"/>
            <ac:picMk id="16" creationId="{00000000-0000-0000-0000-000000000000}"/>
          </ac:picMkLst>
        </pc:picChg>
        <pc:picChg chg="add mod">
          <ac:chgData name="Daniel Ganado Vega" userId="768301f8-0467-422c-bac1-040957166530" providerId="ADAL" clId="{072E9DCD-26B5-4C9B-A407-D681DD2F13DA}" dt="2021-10-04T09:16:57.802" v="277" actId="1076"/>
          <ac:picMkLst>
            <pc:docMk/>
            <pc:sldMk cId="0" sldId="264"/>
            <ac:picMk id="57" creationId="{CA8233D2-113F-42B8-998F-535D7ACA0B12}"/>
          </ac:picMkLst>
        </pc:picChg>
        <pc:cxnChg chg="add">
          <ac:chgData name="Daniel Ganado Vega" userId="768301f8-0467-422c-bac1-040957166530" providerId="ADAL" clId="{072E9DCD-26B5-4C9B-A407-D681DD2F13DA}" dt="2021-10-04T09:08:52.756" v="36" actId="11529"/>
          <ac:cxnSpMkLst>
            <pc:docMk/>
            <pc:sldMk cId="0" sldId="264"/>
            <ac:cxnSpMk id="50" creationId="{F4D2DA14-4BBE-4674-9033-B95ED36C06C2}"/>
          </ac:cxnSpMkLst>
        </pc:cxnChg>
        <pc:cxnChg chg="add">
          <ac:chgData name="Daniel Ganado Vega" userId="768301f8-0467-422c-bac1-040957166530" providerId="ADAL" clId="{072E9DCD-26B5-4C9B-A407-D681DD2F13DA}" dt="2021-10-04T09:09:09.352" v="37" actId="11529"/>
          <ac:cxnSpMkLst>
            <pc:docMk/>
            <pc:sldMk cId="0" sldId="264"/>
            <ac:cxnSpMk id="52" creationId="{5A1A3281-0F6C-4982-9EFC-38C499EDDB85}"/>
          </ac:cxnSpMkLst>
        </pc:cxnChg>
        <pc:cxnChg chg="add">
          <ac:chgData name="Daniel Ganado Vega" userId="768301f8-0467-422c-bac1-040957166530" providerId="ADAL" clId="{072E9DCD-26B5-4C9B-A407-D681DD2F13DA}" dt="2021-10-04T09:09:17.799" v="38" actId="11529"/>
          <ac:cxnSpMkLst>
            <pc:docMk/>
            <pc:sldMk cId="0" sldId="264"/>
            <ac:cxnSpMk id="54" creationId="{EBA51BCA-D3EC-4170-B654-5C0A7B0FBBFB}"/>
          </ac:cxnSpMkLst>
        </pc:cxnChg>
      </pc:sldChg>
      <pc:sldChg chg="addSp delSp modSp mod">
        <pc:chgData name="Daniel Ganado Vega" userId="768301f8-0467-422c-bac1-040957166530" providerId="ADAL" clId="{072E9DCD-26B5-4C9B-A407-D681DD2F13DA}" dt="2021-10-04T09:13:59.179" v="158" actId="478"/>
        <pc:sldMkLst>
          <pc:docMk/>
          <pc:sldMk cId="0" sldId="265"/>
        </pc:sldMkLst>
        <pc:spChg chg="del">
          <ac:chgData name="Daniel Ganado Vega" userId="768301f8-0467-422c-bac1-040957166530" providerId="ADAL" clId="{072E9DCD-26B5-4C9B-A407-D681DD2F13DA}" dt="2021-10-04T09:12:34.103" v="65" actId="478"/>
          <ac:spMkLst>
            <pc:docMk/>
            <pc:sldMk cId="0" sldId="265"/>
            <ac:spMk id="7" creationId="{00000000-0000-0000-0000-000000000000}"/>
          </ac:spMkLst>
        </pc:spChg>
        <pc:spChg chg="del">
          <ac:chgData name="Daniel Ganado Vega" userId="768301f8-0467-422c-bac1-040957166530" providerId="ADAL" clId="{072E9DCD-26B5-4C9B-A407-D681DD2F13DA}" dt="2021-10-04T09:12:32.652" v="64" actId="478"/>
          <ac:spMkLst>
            <pc:docMk/>
            <pc:sldMk cId="0" sldId="265"/>
            <ac:spMk id="8" creationId="{00000000-0000-0000-0000-000000000000}"/>
          </ac:spMkLst>
        </pc:spChg>
        <pc:spChg chg="del">
          <ac:chgData name="Daniel Ganado Vega" userId="768301f8-0467-422c-bac1-040957166530" providerId="ADAL" clId="{072E9DCD-26B5-4C9B-A407-D681DD2F13DA}" dt="2021-10-04T09:12:43.269" v="69" actId="478"/>
          <ac:spMkLst>
            <pc:docMk/>
            <pc:sldMk cId="0" sldId="265"/>
            <ac:spMk id="9" creationId="{00000000-0000-0000-0000-000000000000}"/>
          </ac:spMkLst>
        </pc:spChg>
        <pc:spChg chg="del">
          <ac:chgData name="Daniel Ganado Vega" userId="768301f8-0467-422c-bac1-040957166530" providerId="ADAL" clId="{072E9DCD-26B5-4C9B-A407-D681DD2F13DA}" dt="2021-10-04T09:12:35.376" v="66" actId="478"/>
          <ac:spMkLst>
            <pc:docMk/>
            <pc:sldMk cId="0" sldId="265"/>
            <ac:spMk id="10" creationId="{00000000-0000-0000-0000-000000000000}"/>
          </ac:spMkLst>
        </pc:spChg>
        <pc:spChg chg="mod">
          <ac:chgData name="Daniel Ganado Vega" userId="768301f8-0467-422c-bac1-040957166530" providerId="ADAL" clId="{072E9DCD-26B5-4C9B-A407-D681DD2F13DA}" dt="2021-10-04T09:12:59.232" v="71" actId="1076"/>
          <ac:spMkLst>
            <pc:docMk/>
            <pc:sldMk cId="0" sldId="265"/>
            <ac:spMk id="11" creationId="{00000000-0000-0000-0000-000000000000}"/>
          </ac:spMkLst>
        </pc:spChg>
        <pc:spChg chg="mod">
          <ac:chgData name="Daniel Ganado Vega" userId="768301f8-0467-422c-bac1-040957166530" providerId="ADAL" clId="{072E9DCD-26B5-4C9B-A407-D681DD2F13DA}" dt="2021-10-04T09:13:44.797" v="155" actId="20577"/>
          <ac:spMkLst>
            <pc:docMk/>
            <pc:sldMk cId="0" sldId="265"/>
            <ac:spMk id="17" creationId="{57723A9E-4567-49AA-A749-DF79F6133D61}"/>
          </ac:spMkLst>
        </pc:spChg>
        <pc:spChg chg="mod">
          <ac:chgData name="Daniel Ganado Vega" userId="768301f8-0467-422c-bac1-040957166530" providerId="ADAL" clId="{072E9DCD-26B5-4C9B-A407-D681DD2F13DA}" dt="2021-10-04T09:12:36.648" v="67"/>
          <ac:spMkLst>
            <pc:docMk/>
            <pc:sldMk cId="0" sldId="265"/>
            <ac:spMk id="18" creationId="{A1F2D455-C5EB-4E33-AE20-612B18FB4420}"/>
          </ac:spMkLst>
        </pc:spChg>
        <pc:spChg chg="mod">
          <ac:chgData name="Daniel Ganado Vega" userId="768301f8-0467-422c-bac1-040957166530" providerId="ADAL" clId="{072E9DCD-26B5-4C9B-A407-D681DD2F13DA}" dt="2021-10-04T09:12:36.648" v="67"/>
          <ac:spMkLst>
            <pc:docMk/>
            <pc:sldMk cId="0" sldId="265"/>
            <ac:spMk id="19" creationId="{99B032BE-21D4-4847-BD06-F89ADBD31BCB}"/>
          </ac:spMkLst>
        </pc:spChg>
        <pc:spChg chg="mod">
          <ac:chgData name="Daniel Ganado Vega" userId="768301f8-0467-422c-bac1-040957166530" providerId="ADAL" clId="{072E9DCD-26B5-4C9B-A407-D681DD2F13DA}" dt="2021-10-04T09:12:36.648" v="67"/>
          <ac:spMkLst>
            <pc:docMk/>
            <pc:sldMk cId="0" sldId="265"/>
            <ac:spMk id="20" creationId="{DEB8D35B-5421-4D53-ACE2-05CCA3D96895}"/>
          </ac:spMkLst>
        </pc:spChg>
        <pc:spChg chg="mod">
          <ac:chgData name="Daniel Ganado Vega" userId="768301f8-0467-422c-bac1-040957166530" providerId="ADAL" clId="{072E9DCD-26B5-4C9B-A407-D681DD2F13DA}" dt="2021-10-04T09:12:36.648" v="67"/>
          <ac:spMkLst>
            <pc:docMk/>
            <pc:sldMk cId="0" sldId="265"/>
            <ac:spMk id="21" creationId="{46554DD0-B92B-4A11-B582-E3BD9651F4B9}"/>
          </ac:spMkLst>
        </pc:spChg>
        <pc:spChg chg="mod">
          <ac:chgData name="Daniel Ganado Vega" userId="768301f8-0467-422c-bac1-040957166530" providerId="ADAL" clId="{072E9DCD-26B5-4C9B-A407-D681DD2F13DA}" dt="2021-10-04T09:12:36.648" v="67"/>
          <ac:spMkLst>
            <pc:docMk/>
            <pc:sldMk cId="0" sldId="265"/>
            <ac:spMk id="23" creationId="{C0CE73AB-4D6C-4352-A8E5-850F5F0CC948}"/>
          </ac:spMkLst>
        </pc:spChg>
        <pc:spChg chg="mod">
          <ac:chgData name="Daniel Ganado Vega" userId="768301f8-0467-422c-bac1-040957166530" providerId="ADAL" clId="{072E9DCD-26B5-4C9B-A407-D681DD2F13DA}" dt="2021-10-04T09:12:36.648" v="67"/>
          <ac:spMkLst>
            <pc:docMk/>
            <pc:sldMk cId="0" sldId="265"/>
            <ac:spMk id="25" creationId="{8526E363-23BC-466C-B4CB-1558019175B1}"/>
          </ac:spMkLst>
        </pc:spChg>
        <pc:spChg chg="mod">
          <ac:chgData name="Daniel Ganado Vega" userId="768301f8-0467-422c-bac1-040957166530" providerId="ADAL" clId="{072E9DCD-26B5-4C9B-A407-D681DD2F13DA}" dt="2021-10-04T09:12:36.648" v="67"/>
          <ac:spMkLst>
            <pc:docMk/>
            <pc:sldMk cId="0" sldId="265"/>
            <ac:spMk id="27" creationId="{CBB20E22-A24B-4107-A35C-5B450693C535}"/>
          </ac:spMkLst>
        </pc:spChg>
        <pc:spChg chg="mod">
          <ac:chgData name="Daniel Ganado Vega" userId="768301f8-0467-422c-bac1-040957166530" providerId="ADAL" clId="{072E9DCD-26B5-4C9B-A407-D681DD2F13DA}" dt="2021-10-04T09:12:36.648" v="67"/>
          <ac:spMkLst>
            <pc:docMk/>
            <pc:sldMk cId="0" sldId="265"/>
            <ac:spMk id="29" creationId="{2AE79DB1-3830-434B-8A4A-25F482E98D30}"/>
          </ac:spMkLst>
        </pc:spChg>
        <pc:spChg chg="del mod">
          <ac:chgData name="Daniel Ganado Vega" userId="768301f8-0467-422c-bac1-040957166530" providerId="ADAL" clId="{072E9DCD-26B5-4C9B-A407-D681DD2F13DA}" dt="2021-10-04T09:13:52.851" v="156" actId="478"/>
          <ac:spMkLst>
            <pc:docMk/>
            <pc:sldMk cId="0" sldId="265"/>
            <ac:spMk id="31" creationId="{1781CF0B-5FE3-498E-9497-1BC2CC8697B3}"/>
          </ac:spMkLst>
        </pc:spChg>
        <pc:spChg chg="del mod">
          <ac:chgData name="Daniel Ganado Vega" userId="768301f8-0467-422c-bac1-040957166530" providerId="ADAL" clId="{072E9DCD-26B5-4C9B-A407-D681DD2F13DA}" dt="2021-10-04T09:13:56.292" v="157" actId="478"/>
          <ac:spMkLst>
            <pc:docMk/>
            <pc:sldMk cId="0" sldId="265"/>
            <ac:spMk id="33" creationId="{0D93CFB0-2231-4551-A96A-31BBFE5DEA45}"/>
          </ac:spMkLst>
        </pc:spChg>
        <pc:spChg chg="add mod">
          <ac:chgData name="Daniel Ganado Vega" userId="768301f8-0467-422c-bac1-040957166530" providerId="ADAL" clId="{072E9DCD-26B5-4C9B-A407-D681DD2F13DA}" dt="2021-10-04T09:13:37.275" v="141" actId="20577"/>
          <ac:spMkLst>
            <pc:docMk/>
            <pc:sldMk cId="0" sldId="265"/>
            <ac:spMk id="34" creationId="{E9983934-D32E-463E-AEF7-9029D5BB7350}"/>
          </ac:spMkLst>
        </pc:spChg>
        <pc:grpChg chg="add mod">
          <ac:chgData name="Daniel Ganado Vega" userId="768301f8-0467-422c-bac1-040957166530" providerId="ADAL" clId="{072E9DCD-26B5-4C9B-A407-D681DD2F13DA}" dt="2021-10-04T09:12:53.562" v="70" actId="1076"/>
          <ac:grpSpMkLst>
            <pc:docMk/>
            <pc:sldMk cId="0" sldId="265"/>
            <ac:grpSpMk id="15" creationId="{FE225159-6276-45BE-97F1-8CEB89DEF051}"/>
          </ac:grpSpMkLst>
        </pc:grpChg>
        <pc:grpChg chg="mod">
          <ac:chgData name="Daniel Ganado Vega" userId="768301f8-0467-422c-bac1-040957166530" providerId="ADAL" clId="{072E9DCD-26B5-4C9B-A407-D681DD2F13DA}" dt="2021-10-04T09:12:36.648" v="67"/>
          <ac:grpSpMkLst>
            <pc:docMk/>
            <pc:sldMk cId="0" sldId="265"/>
            <ac:grpSpMk id="16" creationId="{837B007E-6EB0-4991-8F81-A45FA057641C}"/>
          </ac:grpSpMkLst>
        </pc:grpChg>
        <pc:grpChg chg="add mod">
          <ac:chgData name="Daniel Ganado Vega" userId="768301f8-0467-422c-bac1-040957166530" providerId="ADAL" clId="{072E9DCD-26B5-4C9B-A407-D681DD2F13DA}" dt="2021-10-04T09:12:53.562" v="70" actId="1076"/>
          <ac:grpSpMkLst>
            <pc:docMk/>
            <pc:sldMk cId="0" sldId="265"/>
            <ac:grpSpMk id="22" creationId="{0BDA1100-51D8-442C-9035-C7A125DE303A}"/>
          </ac:grpSpMkLst>
        </pc:grpChg>
        <pc:picChg chg="mod">
          <ac:chgData name="Daniel Ganado Vega" userId="768301f8-0467-422c-bac1-040957166530" providerId="ADAL" clId="{072E9DCD-26B5-4C9B-A407-D681DD2F13DA}" dt="2021-10-04T09:12:36.648" v="67"/>
          <ac:picMkLst>
            <pc:docMk/>
            <pc:sldMk cId="0" sldId="265"/>
            <ac:picMk id="24" creationId="{594CA255-26FA-43F4-929F-39CB2C36586B}"/>
          </ac:picMkLst>
        </pc:picChg>
        <pc:picChg chg="mod">
          <ac:chgData name="Daniel Ganado Vega" userId="768301f8-0467-422c-bac1-040957166530" providerId="ADAL" clId="{072E9DCD-26B5-4C9B-A407-D681DD2F13DA}" dt="2021-10-04T09:12:36.648" v="67"/>
          <ac:picMkLst>
            <pc:docMk/>
            <pc:sldMk cId="0" sldId="265"/>
            <ac:picMk id="26" creationId="{3E644ED7-A0C1-4EE6-867B-657C7D731DE3}"/>
          </ac:picMkLst>
        </pc:picChg>
        <pc:picChg chg="mod">
          <ac:chgData name="Daniel Ganado Vega" userId="768301f8-0467-422c-bac1-040957166530" providerId="ADAL" clId="{072E9DCD-26B5-4C9B-A407-D681DD2F13DA}" dt="2021-10-04T09:12:36.648" v="67"/>
          <ac:picMkLst>
            <pc:docMk/>
            <pc:sldMk cId="0" sldId="265"/>
            <ac:picMk id="28" creationId="{545B1F73-211B-435F-8E5D-374212EA64DC}"/>
          </ac:picMkLst>
        </pc:picChg>
        <pc:picChg chg="mod">
          <ac:chgData name="Daniel Ganado Vega" userId="768301f8-0467-422c-bac1-040957166530" providerId="ADAL" clId="{072E9DCD-26B5-4C9B-A407-D681DD2F13DA}" dt="2021-10-04T09:12:36.648" v="67"/>
          <ac:picMkLst>
            <pc:docMk/>
            <pc:sldMk cId="0" sldId="265"/>
            <ac:picMk id="30" creationId="{A5E98F7A-D745-44AC-8CBB-C18B1754AB7C}"/>
          </ac:picMkLst>
        </pc:picChg>
        <pc:picChg chg="del mod">
          <ac:chgData name="Daniel Ganado Vega" userId="768301f8-0467-422c-bac1-040957166530" providerId="ADAL" clId="{072E9DCD-26B5-4C9B-A407-D681DD2F13DA}" dt="2021-10-04T09:13:59.179" v="158" actId="478"/>
          <ac:picMkLst>
            <pc:docMk/>
            <pc:sldMk cId="0" sldId="265"/>
            <ac:picMk id="32" creationId="{185D2AF8-4777-4D3B-A8A1-68BBA78FA9A4}"/>
          </ac:picMkLst>
        </pc:picChg>
      </pc:sldChg>
      <pc:sldChg chg="addSp delSp modSp mod ord">
        <pc:chgData name="Daniel Ganado Vega" userId="768301f8-0467-422c-bac1-040957166530" providerId="ADAL" clId="{072E9DCD-26B5-4C9B-A407-D681DD2F13DA}" dt="2021-10-04T09:17:16.559" v="280"/>
        <pc:sldMkLst>
          <pc:docMk/>
          <pc:sldMk cId="0" sldId="266"/>
        </pc:sldMkLst>
        <pc:spChg chg="mod">
          <ac:chgData name="Daniel Ganado Vega" userId="768301f8-0467-422c-bac1-040957166530" providerId="ADAL" clId="{072E9DCD-26B5-4C9B-A407-D681DD2F13DA}" dt="2021-10-04T09:14:52.525" v="166" actId="1076"/>
          <ac:spMkLst>
            <pc:docMk/>
            <pc:sldMk cId="0" sldId="266"/>
            <ac:spMk id="3" creationId="{00000000-0000-0000-0000-000000000000}"/>
          </ac:spMkLst>
        </pc:spChg>
        <pc:spChg chg="del">
          <ac:chgData name="Daniel Ganado Vega" userId="768301f8-0467-422c-bac1-040957166530" providerId="ADAL" clId="{072E9DCD-26B5-4C9B-A407-D681DD2F13DA}" dt="2021-10-04T09:14:47.294" v="163" actId="478"/>
          <ac:spMkLst>
            <pc:docMk/>
            <pc:sldMk cId="0" sldId="266"/>
            <ac:spMk id="4" creationId="{00000000-0000-0000-0000-000000000000}"/>
          </ac:spMkLst>
        </pc:spChg>
        <pc:spChg chg="del">
          <ac:chgData name="Daniel Ganado Vega" userId="768301f8-0467-422c-bac1-040957166530" providerId="ADAL" clId="{072E9DCD-26B5-4C9B-A407-D681DD2F13DA}" dt="2021-10-04T09:14:49.871" v="164" actId="478"/>
          <ac:spMkLst>
            <pc:docMk/>
            <pc:sldMk cId="0" sldId="266"/>
            <ac:spMk id="5" creationId="{00000000-0000-0000-0000-000000000000}"/>
          </ac:spMkLst>
        </pc:spChg>
        <pc:spChg chg="mod">
          <ac:chgData name="Daniel Ganado Vega" userId="768301f8-0467-422c-bac1-040957166530" providerId="ADAL" clId="{072E9DCD-26B5-4C9B-A407-D681DD2F13DA}" dt="2021-10-04T09:15:38.446" v="253" actId="6549"/>
          <ac:spMkLst>
            <pc:docMk/>
            <pc:sldMk cId="0" sldId="266"/>
            <ac:spMk id="7" creationId="{00000000-0000-0000-0000-000000000000}"/>
          </ac:spMkLst>
        </pc:spChg>
        <pc:spChg chg="mod">
          <ac:chgData name="Daniel Ganado Vega" userId="768301f8-0467-422c-bac1-040957166530" providerId="ADAL" clId="{072E9DCD-26B5-4C9B-A407-D681DD2F13DA}" dt="2021-10-04T09:14:40.575" v="161"/>
          <ac:spMkLst>
            <pc:docMk/>
            <pc:sldMk cId="0" sldId="266"/>
            <ac:spMk id="11" creationId="{562FA122-B81A-46AA-8C0E-C05432C3C4B9}"/>
          </ac:spMkLst>
        </pc:spChg>
        <pc:spChg chg="mod">
          <ac:chgData name="Daniel Ganado Vega" userId="768301f8-0467-422c-bac1-040957166530" providerId="ADAL" clId="{072E9DCD-26B5-4C9B-A407-D681DD2F13DA}" dt="2021-10-04T09:14:40.575" v="161"/>
          <ac:spMkLst>
            <pc:docMk/>
            <pc:sldMk cId="0" sldId="266"/>
            <ac:spMk id="12" creationId="{91D1583B-4007-43FF-ABFD-A80820C91D44}"/>
          </ac:spMkLst>
        </pc:spChg>
        <pc:spChg chg="mod">
          <ac:chgData name="Daniel Ganado Vega" userId="768301f8-0467-422c-bac1-040957166530" providerId="ADAL" clId="{072E9DCD-26B5-4C9B-A407-D681DD2F13DA}" dt="2021-10-04T09:14:40.575" v="161"/>
          <ac:spMkLst>
            <pc:docMk/>
            <pc:sldMk cId="0" sldId="266"/>
            <ac:spMk id="13" creationId="{ECF4C115-B9E3-491E-9C9A-C57CAAE6EBAF}"/>
          </ac:spMkLst>
        </pc:spChg>
        <pc:spChg chg="mod">
          <ac:chgData name="Daniel Ganado Vega" userId="768301f8-0467-422c-bac1-040957166530" providerId="ADAL" clId="{072E9DCD-26B5-4C9B-A407-D681DD2F13DA}" dt="2021-10-04T09:14:40.575" v="161"/>
          <ac:spMkLst>
            <pc:docMk/>
            <pc:sldMk cId="0" sldId="266"/>
            <ac:spMk id="14" creationId="{2E5E4294-5877-43DD-9FA4-3394358B6FB6}"/>
          </ac:spMkLst>
        </pc:spChg>
        <pc:spChg chg="mod">
          <ac:chgData name="Daniel Ganado Vega" userId="768301f8-0467-422c-bac1-040957166530" providerId="ADAL" clId="{072E9DCD-26B5-4C9B-A407-D681DD2F13DA}" dt="2021-10-04T09:14:40.575" v="161"/>
          <ac:spMkLst>
            <pc:docMk/>
            <pc:sldMk cId="0" sldId="266"/>
            <ac:spMk id="15" creationId="{66F230ED-DC48-4E27-B5DE-C28299C66FDA}"/>
          </ac:spMkLst>
        </pc:spChg>
        <pc:spChg chg="mod">
          <ac:chgData name="Daniel Ganado Vega" userId="768301f8-0467-422c-bac1-040957166530" providerId="ADAL" clId="{072E9DCD-26B5-4C9B-A407-D681DD2F13DA}" dt="2021-10-04T09:14:40.575" v="161"/>
          <ac:spMkLst>
            <pc:docMk/>
            <pc:sldMk cId="0" sldId="266"/>
            <ac:spMk id="17" creationId="{A7D000A0-0F4B-4CB8-9945-872A5F826D9B}"/>
          </ac:spMkLst>
        </pc:spChg>
        <pc:spChg chg="mod">
          <ac:chgData name="Daniel Ganado Vega" userId="768301f8-0467-422c-bac1-040957166530" providerId="ADAL" clId="{072E9DCD-26B5-4C9B-A407-D681DD2F13DA}" dt="2021-10-04T09:14:40.575" v="161"/>
          <ac:spMkLst>
            <pc:docMk/>
            <pc:sldMk cId="0" sldId="266"/>
            <ac:spMk id="19" creationId="{4551DCE2-4B8A-487E-97A4-95561A91047E}"/>
          </ac:spMkLst>
        </pc:spChg>
        <pc:spChg chg="mod">
          <ac:chgData name="Daniel Ganado Vega" userId="768301f8-0467-422c-bac1-040957166530" providerId="ADAL" clId="{072E9DCD-26B5-4C9B-A407-D681DD2F13DA}" dt="2021-10-04T09:14:40.575" v="161"/>
          <ac:spMkLst>
            <pc:docMk/>
            <pc:sldMk cId="0" sldId="266"/>
            <ac:spMk id="21" creationId="{03493623-BFDE-427C-9EA1-197249C9E292}"/>
          </ac:spMkLst>
        </pc:spChg>
        <pc:spChg chg="mod">
          <ac:chgData name="Daniel Ganado Vega" userId="768301f8-0467-422c-bac1-040957166530" providerId="ADAL" clId="{072E9DCD-26B5-4C9B-A407-D681DD2F13DA}" dt="2021-10-04T09:14:40.575" v="161"/>
          <ac:spMkLst>
            <pc:docMk/>
            <pc:sldMk cId="0" sldId="266"/>
            <ac:spMk id="23" creationId="{FD78C9B1-1A20-44A3-A7DF-E800EA0436AD}"/>
          </ac:spMkLst>
        </pc:spChg>
        <pc:spChg chg="add mod">
          <ac:chgData name="Daniel Ganado Vega" userId="768301f8-0467-422c-bac1-040957166530" providerId="ADAL" clId="{072E9DCD-26B5-4C9B-A407-D681DD2F13DA}" dt="2021-10-04T09:16:15.850" v="256" actId="1076"/>
          <ac:spMkLst>
            <pc:docMk/>
            <pc:sldMk cId="0" sldId="266"/>
            <ac:spMk id="25" creationId="{B335E675-D318-4F21-A99A-B397A597E64B}"/>
          </ac:spMkLst>
        </pc:spChg>
        <pc:spChg chg="mod">
          <ac:chgData name="Daniel Ganado Vega" userId="768301f8-0467-422c-bac1-040957166530" providerId="ADAL" clId="{072E9DCD-26B5-4C9B-A407-D681DD2F13DA}" dt="2021-10-04T09:15:58.861" v="254"/>
          <ac:spMkLst>
            <pc:docMk/>
            <pc:sldMk cId="0" sldId="266"/>
            <ac:spMk id="28" creationId="{0496F44D-3F38-49F1-B87E-CBC93CAAA3B7}"/>
          </ac:spMkLst>
        </pc:spChg>
        <pc:spChg chg="mod">
          <ac:chgData name="Daniel Ganado Vega" userId="768301f8-0467-422c-bac1-040957166530" providerId="ADAL" clId="{072E9DCD-26B5-4C9B-A407-D681DD2F13DA}" dt="2021-10-04T09:15:58.861" v="254"/>
          <ac:spMkLst>
            <pc:docMk/>
            <pc:sldMk cId="0" sldId="266"/>
            <ac:spMk id="29" creationId="{6DE430B1-24D5-4477-B810-5B8C567024A2}"/>
          </ac:spMkLst>
        </pc:spChg>
        <pc:spChg chg="mod">
          <ac:chgData name="Daniel Ganado Vega" userId="768301f8-0467-422c-bac1-040957166530" providerId="ADAL" clId="{072E9DCD-26B5-4C9B-A407-D681DD2F13DA}" dt="2021-10-04T09:15:58.861" v="254"/>
          <ac:spMkLst>
            <pc:docMk/>
            <pc:sldMk cId="0" sldId="266"/>
            <ac:spMk id="30" creationId="{A1655D67-B8BF-486C-A8B1-CDC9F96BABD3}"/>
          </ac:spMkLst>
        </pc:spChg>
        <pc:spChg chg="mod">
          <ac:chgData name="Daniel Ganado Vega" userId="768301f8-0467-422c-bac1-040957166530" providerId="ADAL" clId="{072E9DCD-26B5-4C9B-A407-D681DD2F13DA}" dt="2021-10-04T09:15:58.861" v="254"/>
          <ac:spMkLst>
            <pc:docMk/>
            <pc:sldMk cId="0" sldId="266"/>
            <ac:spMk id="31" creationId="{3C4792C5-9298-4253-8B8D-FE7FE066122D}"/>
          </ac:spMkLst>
        </pc:spChg>
        <pc:spChg chg="mod">
          <ac:chgData name="Daniel Ganado Vega" userId="768301f8-0467-422c-bac1-040957166530" providerId="ADAL" clId="{072E9DCD-26B5-4C9B-A407-D681DD2F13DA}" dt="2021-10-04T09:15:58.861" v="254"/>
          <ac:spMkLst>
            <pc:docMk/>
            <pc:sldMk cId="0" sldId="266"/>
            <ac:spMk id="32" creationId="{A68760D2-42C7-43AB-B523-7ACD3772471A}"/>
          </ac:spMkLst>
        </pc:spChg>
        <pc:spChg chg="mod">
          <ac:chgData name="Daniel Ganado Vega" userId="768301f8-0467-422c-bac1-040957166530" providerId="ADAL" clId="{072E9DCD-26B5-4C9B-A407-D681DD2F13DA}" dt="2021-10-04T09:15:58.861" v="254"/>
          <ac:spMkLst>
            <pc:docMk/>
            <pc:sldMk cId="0" sldId="266"/>
            <ac:spMk id="34" creationId="{1CF325DC-FADD-49FF-8D29-C1D1B14E3CF5}"/>
          </ac:spMkLst>
        </pc:spChg>
        <pc:spChg chg="mod">
          <ac:chgData name="Daniel Ganado Vega" userId="768301f8-0467-422c-bac1-040957166530" providerId="ADAL" clId="{072E9DCD-26B5-4C9B-A407-D681DD2F13DA}" dt="2021-10-04T09:15:58.861" v="254"/>
          <ac:spMkLst>
            <pc:docMk/>
            <pc:sldMk cId="0" sldId="266"/>
            <ac:spMk id="35" creationId="{2DCC2DD7-DC02-47D2-99AE-3843697553AE}"/>
          </ac:spMkLst>
        </pc:spChg>
        <pc:spChg chg="mod">
          <ac:chgData name="Daniel Ganado Vega" userId="768301f8-0467-422c-bac1-040957166530" providerId="ADAL" clId="{072E9DCD-26B5-4C9B-A407-D681DD2F13DA}" dt="2021-10-04T09:15:58.861" v="254"/>
          <ac:spMkLst>
            <pc:docMk/>
            <pc:sldMk cId="0" sldId="266"/>
            <ac:spMk id="37" creationId="{4EB4A066-DBAD-4338-8491-47198DAA8B44}"/>
          </ac:spMkLst>
        </pc:spChg>
        <pc:spChg chg="mod">
          <ac:chgData name="Daniel Ganado Vega" userId="768301f8-0467-422c-bac1-040957166530" providerId="ADAL" clId="{072E9DCD-26B5-4C9B-A407-D681DD2F13DA}" dt="2021-10-04T09:15:58.861" v="254"/>
          <ac:spMkLst>
            <pc:docMk/>
            <pc:sldMk cId="0" sldId="266"/>
            <ac:spMk id="38" creationId="{40C9A55D-55E7-4E67-8673-37C0A870936F}"/>
          </ac:spMkLst>
        </pc:spChg>
        <pc:spChg chg="mod">
          <ac:chgData name="Daniel Ganado Vega" userId="768301f8-0467-422c-bac1-040957166530" providerId="ADAL" clId="{072E9DCD-26B5-4C9B-A407-D681DD2F13DA}" dt="2021-10-04T09:15:58.861" v="254"/>
          <ac:spMkLst>
            <pc:docMk/>
            <pc:sldMk cId="0" sldId="266"/>
            <ac:spMk id="40" creationId="{39228AEE-4AE9-4681-AEC5-4AFA41C3BB97}"/>
          </ac:spMkLst>
        </pc:spChg>
        <pc:spChg chg="mod">
          <ac:chgData name="Daniel Ganado Vega" userId="768301f8-0467-422c-bac1-040957166530" providerId="ADAL" clId="{072E9DCD-26B5-4C9B-A407-D681DD2F13DA}" dt="2021-10-04T09:15:58.861" v="254"/>
          <ac:spMkLst>
            <pc:docMk/>
            <pc:sldMk cId="0" sldId="266"/>
            <ac:spMk id="41" creationId="{E0FB9A46-B837-44AD-91CF-E66704ED7A93}"/>
          </ac:spMkLst>
        </pc:spChg>
        <pc:grpChg chg="add mod">
          <ac:chgData name="Daniel Ganado Vega" userId="768301f8-0467-422c-bac1-040957166530" providerId="ADAL" clId="{072E9DCD-26B5-4C9B-A407-D681DD2F13DA}" dt="2021-10-04T09:16:15.850" v="256" actId="1076"/>
          <ac:grpSpMkLst>
            <pc:docMk/>
            <pc:sldMk cId="0" sldId="266"/>
            <ac:grpSpMk id="9" creationId="{EA326D03-83A3-40C8-B163-D76F650C2B5C}"/>
          </ac:grpSpMkLst>
        </pc:grpChg>
        <pc:grpChg chg="mod">
          <ac:chgData name="Daniel Ganado Vega" userId="768301f8-0467-422c-bac1-040957166530" providerId="ADAL" clId="{072E9DCD-26B5-4C9B-A407-D681DD2F13DA}" dt="2021-10-04T09:14:40.575" v="161"/>
          <ac:grpSpMkLst>
            <pc:docMk/>
            <pc:sldMk cId="0" sldId="266"/>
            <ac:grpSpMk id="10" creationId="{760C4611-094B-49E2-B67E-61F73B8C450C}"/>
          </ac:grpSpMkLst>
        </pc:grpChg>
        <pc:grpChg chg="add mod">
          <ac:chgData name="Daniel Ganado Vega" userId="768301f8-0467-422c-bac1-040957166530" providerId="ADAL" clId="{072E9DCD-26B5-4C9B-A407-D681DD2F13DA}" dt="2021-10-04T09:16:15.850" v="256" actId="1076"/>
          <ac:grpSpMkLst>
            <pc:docMk/>
            <pc:sldMk cId="0" sldId="266"/>
            <ac:grpSpMk id="16" creationId="{66D8BDBE-989A-4939-A81C-277B315D953D}"/>
          </ac:grpSpMkLst>
        </pc:grpChg>
        <pc:grpChg chg="add mod">
          <ac:chgData name="Daniel Ganado Vega" userId="768301f8-0467-422c-bac1-040957166530" providerId="ADAL" clId="{072E9DCD-26B5-4C9B-A407-D681DD2F13DA}" dt="2021-10-04T09:16:25.933" v="257" actId="1076"/>
          <ac:grpSpMkLst>
            <pc:docMk/>
            <pc:sldMk cId="0" sldId="266"/>
            <ac:grpSpMk id="26" creationId="{ACAD16B3-7F12-4306-AE16-97B7D0EB3E12}"/>
          </ac:grpSpMkLst>
        </pc:grpChg>
        <pc:grpChg chg="mod">
          <ac:chgData name="Daniel Ganado Vega" userId="768301f8-0467-422c-bac1-040957166530" providerId="ADAL" clId="{072E9DCD-26B5-4C9B-A407-D681DD2F13DA}" dt="2021-10-04T09:15:58.861" v="254"/>
          <ac:grpSpMkLst>
            <pc:docMk/>
            <pc:sldMk cId="0" sldId="266"/>
            <ac:grpSpMk id="27" creationId="{F7C166BB-0BE0-44FB-A172-78FA66535298}"/>
          </ac:grpSpMkLst>
        </pc:grpChg>
        <pc:grpChg chg="add mod">
          <ac:chgData name="Daniel Ganado Vega" userId="768301f8-0467-422c-bac1-040957166530" providerId="ADAL" clId="{072E9DCD-26B5-4C9B-A407-D681DD2F13DA}" dt="2021-10-04T09:16:25.933" v="257" actId="1076"/>
          <ac:grpSpMkLst>
            <pc:docMk/>
            <pc:sldMk cId="0" sldId="266"/>
            <ac:grpSpMk id="33" creationId="{3BD625B9-30DA-4145-89C2-7673D2DC4DB1}"/>
          </ac:grpSpMkLst>
        </pc:grpChg>
        <pc:grpChg chg="add mod">
          <ac:chgData name="Daniel Ganado Vega" userId="768301f8-0467-422c-bac1-040957166530" providerId="ADAL" clId="{072E9DCD-26B5-4C9B-A407-D681DD2F13DA}" dt="2021-10-04T09:16:25.933" v="257" actId="1076"/>
          <ac:grpSpMkLst>
            <pc:docMk/>
            <pc:sldMk cId="0" sldId="266"/>
            <ac:grpSpMk id="36" creationId="{B97D5C58-6CDE-4783-AE6A-CFF9D19A21C1}"/>
          </ac:grpSpMkLst>
        </pc:grpChg>
        <pc:grpChg chg="add mod">
          <ac:chgData name="Daniel Ganado Vega" userId="768301f8-0467-422c-bac1-040957166530" providerId="ADAL" clId="{072E9DCD-26B5-4C9B-A407-D681DD2F13DA}" dt="2021-10-04T09:16:25.933" v="257" actId="1076"/>
          <ac:grpSpMkLst>
            <pc:docMk/>
            <pc:sldMk cId="0" sldId="266"/>
            <ac:grpSpMk id="39" creationId="{94E58899-A2F1-4F39-A41E-3CFB19878980}"/>
          </ac:grpSpMkLst>
        </pc:grpChg>
        <pc:picChg chg="mod">
          <ac:chgData name="Daniel Ganado Vega" userId="768301f8-0467-422c-bac1-040957166530" providerId="ADAL" clId="{072E9DCD-26B5-4C9B-A407-D681DD2F13DA}" dt="2021-10-04T09:14:40.575" v="161"/>
          <ac:picMkLst>
            <pc:docMk/>
            <pc:sldMk cId="0" sldId="266"/>
            <ac:picMk id="18" creationId="{AC674DDB-C541-4BD6-BCEE-9FDBE31504C4}"/>
          </ac:picMkLst>
        </pc:picChg>
        <pc:picChg chg="mod">
          <ac:chgData name="Daniel Ganado Vega" userId="768301f8-0467-422c-bac1-040957166530" providerId="ADAL" clId="{072E9DCD-26B5-4C9B-A407-D681DD2F13DA}" dt="2021-10-04T09:14:40.575" v="161"/>
          <ac:picMkLst>
            <pc:docMk/>
            <pc:sldMk cId="0" sldId="266"/>
            <ac:picMk id="20" creationId="{380E15BF-E8C3-4A04-85C1-1EA05776894A}"/>
          </ac:picMkLst>
        </pc:picChg>
        <pc:picChg chg="mod">
          <ac:chgData name="Daniel Ganado Vega" userId="768301f8-0467-422c-bac1-040957166530" providerId="ADAL" clId="{072E9DCD-26B5-4C9B-A407-D681DD2F13DA}" dt="2021-10-04T09:14:40.575" v="161"/>
          <ac:picMkLst>
            <pc:docMk/>
            <pc:sldMk cId="0" sldId="266"/>
            <ac:picMk id="22" creationId="{33962D00-0E43-4861-BB77-089C928790BC}"/>
          </ac:picMkLst>
        </pc:picChg>
        <pc:picChg chg="mod">
          <ac:chgData name="Daniel Ganado Vega" userId="768301f8-0467-422c-bac1-040957166530" providerId="ADAL" clId="{072E9DCD-26B5-4C9B-A407-D681DD2F13DA}" dt="2021-10-04T09:14:40.575" v="161"/>
          <ac:picMkLst>
            <pc:docMk/>
            <pc:sldMk cId="0" sldId="266"/>
            <ac:picMk id="24" creationId="{8A6B0DA7-A15B-4288-B836-D82E8F4AA875}"/>
          </ac:picMkLst>
        </pc:picChg>
        <pc:cxnChg chg="add mod">
          <ac:chgData name="Daniel Ganado Vega" userId="768301f8-0467-422c-bac1-040957166530" providerId="ADAL" clId="{072E9DCD-26B5-4C9B-A407-D681DD2F13DA}" dt="2021-10-04T09:16:25.933" v="257" actId="1076"/>
          <ac:cxnSpMkLst>
            <pc:docMk/>
            <pc:sldMk cId="0" sldId="266"/>
            <ac:cxnSpMk id="42" creationId="{BCB5FC63-A226-4C16-B790-373156F485D8}"/>
          </ac:cxnSpMkLst>
        </pc:cxnChg>
        <pc:cxnChg chg="add mod">
          <ac:chgData name="Daniel Ganado Vega" userId="768301f8-0467-422c-bac1-040957166530" providerId="ADAL" clId="{072E9DCD-26B5-4C9B-A407-D681DD2F13DA}" dt="2021-10-04T09:16:25.933" v="257" actId="1076"/>
          <ac:cxnSpMkLst>
            <pc:docMk/>
            <pc:sldMk cId="0" sldId="266"/>
            <ac:cxnSpMk id="43" creationId="{E7043F12-40A0-49FB-AA77-FD6700FFF30D}"/>
          </ac:cxnSpMkLst>
        </pc:cxnChg>
        <pc:cxnChg chg="add mod">
          <ac:chgData name="Daniel Ganado Vega" userId="768301f8-0467-422c-bac1-040957166530" providerId="ADAL" clId="{072E9DCD-26B5-4C9B-A407-D681DD2F13DA}" dt="2021-10-04T09:16:25.933" v="257" actId="1076"/>
          <ac:cxnSpMkLst>
            <pc:docMk/>
            <pc:sldMk cId="0" sldId="266"/>
            <ac:cxnSpMk id="44" creationId="{CE9DA1FB-FFAA-4FF9-98F2-476DA4908D6C}"/>
          </ac:cxnSpMkLst>
        </pc:cxnChg>
      </pc:sldChg>
      <pc:sldChg chg="addSp delSp modSp mod">
        <pc:chgData name="Daniel Ganado Vega" userId="768301f8-0467-422c-bac1-040957166530" providerId="ADAL" clId="{072E9DCD-26B5-4C9B-A407-D681DD2F13DA}" dt="2021-10-04T09:20:44.804" v="365" actId="478"/>
        <pc:sldMkLst>
          <pc:docMk/>
          <pc:sldMk cId="0" sldId="267"/>
        </pc:sldMkLst>
        <pc:spChg chg="del">
          <ac:chgData name="Daniel Ganado Vega" userId="768301f8-0467-422c-bac1-040957166530" providerId="ADAL" clId="{072E9DCD-26B5-4C9B-A407-D681DD2F13DA}" dt="2021-10-04T09:18:20.422" v="282" actId="478"/>
          <ac:spMkLst>
            <pc:docMk/>
            <pc:sldMk cId="0" sldId="267"/>
            <ac:spMk id="3" creationId="{00000000-0000-0000-0000-000000000000}"/>
          </ac:spMkLst>
        </pc:spChg>
        <pc:spChg chg="del">
          <ac:chgData name="Daniel Ganado Vega" userId="768301f8-0467-422c-bac1-040957166530" providerId="ADAL" clId="{072E9DCD-26B5-4C9B-A407-D681DD2F13DA}" dt="2021-10-04T09:18:15.746" v="281" actId="478"/>
          <ac:spMkLst>
            <pc:docMk/>
            <pc:sldMk cId="0" sldId="267"/>
            <ac:spMk id="4" creationId="{00000000-0000-0000-0000-000000000000}"/>
          </ac:spMkLst>
        </pc:spChg>
        <pc:spChg chg="del">
          <ac:chgData name="Daniel Ganado Vega" userId="768301f8-0467-422c-bac1-040957166530" providerId="ADAL" clId="{072E9DCD-26B5-4C9B-A407-D681DD2F13DA}" dt="2021-10-04T09:18:42.515" v="286" actId="478"/>
          <ac:spMkLst>
            <pc:docMk/>
            <pc:sldMk cId="0" sldId="267"/>
            <ac:spMk id="6" creationId="{00000000-0000-0000-0000-000000000000}"/>
          </ac:spMkLst>
        </pc:spChg>
        <pc:spChg chg="mod">
          <ac:chgData name="Daniel Ganado Vega" userId="768301f8-0467-422c-bac1-040957166530" providerId="ADAL" clId="{072E9DCD-26B5-4C9B-A407-D681DD2F13DA}" dt="2021-10-04T09:18:37.817" v="285" actId="6549"/>
          <ac:spMkLst>
            <pc:docMk/>
            <pc:sldMk cId="0" sldId="267"/>
            <ac:spMk id="7" creationId="{00000000-0000-0000-0000-000000000000}"/>
          </ac:spMkLst>
        </pc:spChg>
        <pc:spChg chg="del">
          <ac:chgData name="Daniel Ganado Vega" userId="768301f8-0467-422c-bac1-040957166530" providerId="ADAL" clId="{072E9DCD-26B5-4C9B-A407-D681DD2F13DA}" dt="2021-10-04T09:19:19.301" v="293" actId="478"/>
          <ac:spMkLst>
            <pc:docMk/>
            <pc:sldMk cId="0" sldId="267"/>
            <ac:spMk id="8" creationId="{00000000-0000-0000-0000-000000000000}"/>
          </ac:spMkLst>
        </pc:spChg>
        <pc:spChg chg="del mod">
          <ac:chgData name="Daniel Ganado Vega" userId="768301f8-0467-422c-bac1-040957166530" providerId="ADAL" clId="{072E9DCD-26B5-4C9B-A407-D681DD2F13DA}" dt="2021-10-04T09:20:44.804" v="365" actId="478"/>
          <ac:spMkLst>
            <pc:docMk/>
            <pc:sldMk cId="0" sldId="267"/>
            <ac:spMk id="9" creationId="{00000000-0000-0000-0000-000000000000}"/>
          </ac:spMkLst>
        </pc:spChg>
        <pc:spChg chg="add del mod">
          <ac:chgData name="Daniel Ganado Vega" userId="768301f8-0467-422c-bac1-040957166530" providerId="ADAL" clId="{072E9DCD-26B5-4C9B-A407-D681DD2F13DA}" dt="2021-10-04T09:19:13.213" v="291" actId="478"/>
          <ac:spMkLst>
            <pc:docMk/>
            <pc:sldMk cId="0" sldId="267"/>
            <ac:spMk id="11" creationId="{9145C9B9-D4D0-460A-A63E-7DC182E6A34D}"/>
          </ac:spMkLst>
        </pc:spChg>
        <pc:spChg chg="mod">
          <ac:chgData name="Daniel Ganado Vega" userId="768301f8-0467-422c-bac1-040957166530" providerId="ADAL" clId="{072E9DCD-26B5-4C9B-A407-D681DD2F13DA}" dt="2021-10-04T09:18:57.589" v="287"/>
          <ac:spMkLst>
            <pc:docMk/>
            <pc:sldMk cId="0" sldId="267"/>
            <ac:spMk id="14" creationId="{BEB2C840-DFF5-46AB-B69A-BAA6BEEE8622}"/>
          </ac:spMkLst>
        </pc:spChg>
        <pc:spChg chg="mod">
          <ac:chgData name="Daniel Ganado Vega" userId="768301f8-0467-422c-bac1-040957166530" providerId="ADAL" clId="{072E9DCD-26B5-4C9B-A407-D681DD2F13DA}" dt="2021-10-04T09:18:57.589" v="287"/>
          <ac:spMkLst>
            <pc:docMk/>
            <pc:sldMk cId="0" sldId="267"/>
            <ac:spMk id="15" creationId="{4780C200-9F82-41C7-B32B-C049F64EB8DB}"/>
          </ac:spMkLst>
        </pc:spChg>
        <pc:spChg chg="mod">
          <ac:chgData name="Daniel Ganado Vega" userId="768301f8-0467-422c-bac1-040957166530" providerId="ADAL" clId="{072E9DCD-26B5-4C9B-A407-D681DD2F13DA}" dt="2021-10-04T09:18:57.589" v="287"/>
          <ac:spMkLst>
            <pc:docMk/>
            <pc:sldMk cId="0" sldId="267"/>
            <ac:spMk id="16" creationId="{2B5EC254-8D59-4157-80F2-65268F7D15B1}"/>
          </ac:spMkLst>
        </pc:spChg>
        <pc:spChg chg="mod">
          <ac:chgData name="Daniel Ganado Vega" userId="768301f8-0467-422c-bac1-040957166530" providerId="ADAL" clId="{072E9DCD-26B5-4C9B-A407-D681DD2F13DA}" dt="2021-10-04T09:18:57.589" v="287"/>
          <ac:spMkLst>
            <pc:docMk/>
            <pc:sldMk cId="0" sldId="267"/>
            <ac:spMk id="17" creationId="{130D0726-E8B1-4219-84A0-3F79CDBE20F3}"/>
          </ac:spMkLst>
        </pc:spChg>
        <pc:spChg chg="mod">
          <ac:chgData name="Daniel Ganado Vega" userId="768301f8-0467-422c-bac1-040957166530" providerId="ADAL" clId="{072E9DCD-26B5-4C9B-A407-D681DD2F13DA}" dt="2021-10-04T09:18:57.589" v="287"/>
          <ac:spMkLst>
            <pc:docMk/>
            <pc:sldMk cId="0" sldId="267"/>
            <ac:spMk id="18" creationId="{4E6CF93F-853E-4540-A07D-523A98C19205}"/>
          </ac:spMkLst>
        </pc:spChg>
        <pc:spChg chg="mod">
          <ac:chgData name="Daniel Ganado Vega" userId="768301f8-0467-422c-bac1-040957166530" providerId="ADAL" clId="{072E9DCD-26B5-4C9B-A407-D681DD2F13DA}" dt="2021-10-04T09:18:57.589" v="287"/>
          <ac:spMkLst>
            <pc:docMk/>
            <pc:sldMk cId="0" sldId="267"/>
            <ac:spMk id="20" creationId="{0FA1DFFD-43AC-40C5-A361-E595AAAE4B0A}"/>
          </ac:spMkLst>
        </pc:spChg>
        <pc:spChg chg="mod">
          <ac:chgData name="Daniel Ganado Vega" userId="768301f8-0467-422c-bac1-040957166530" providerId="ADAL" clId="{072E9DCD-26B5-4C9B-A407-D681DD2F13DA}" dt="2021-10-04T09:18:57.589" v="287"/>
          <ac:spMkLst>
            <pc:docMk/>
            <pc:sldMk cId="0" sldId="267"/>
            <ac:spMk id="22" creationId="{AAD94257-A254-4A8F-B2CE-01379CA165D0}"/>
          </ac:spMkLst>
        </pc:spChg>
        <pc:spChg chg="mod">
          <ac:chgData name="Daniel Ganado Vega" userId="768301f8-0467-422c-bac1-040957166530" providerId="ADAL" clId="{072E9DCD-26B5-4C9B-A407-D681DD2F13DA}" dt="2021-10-04T09:18:57.589" v="287"/>
          <ac:spMkLst>
            <pc:docMk/>
            <pc:sldMk cId="0" sldId="267"/>
            <ac:spMk id="24" creationId="{AD194D16-7968-4D2F-A885-922360BF3AA6}"/>
          </ac:spMkLst>
        </pc:spChg>
        <pc:spChg chg="mod">
          <ac:chgData name="Daniel Ganado Vega" userId="768301f8-0467-422c-bac1-040957166530" providerId="ADAL" clId="{072E9DCD-26B5-4C9B-A407-D681DD2F13DA}" dt="2021-10-04T09:18:57.589" v="287"/>
          <ac:spMkLst>
            <pc:docMk/>
            <pc:sldMk cId="0" sldId="267"/>
            <ac:spMk id="26" creationId="{083AEC9B-DCC1-41FB-B053-30ADDD5D7349}"/>
          </ac:spMkLst>
        </pc:spChg>
        <pc:spChg chg="add del mod">
          <ac:chgData name="Daniel Ganado Vega" userId="768301f8-0467-422c-bac1-040957166530" providerId="ADAL" clId="{072E9DCD-26B5-4C9B-A407-D681DD2F13DA}" dt="2021-10-04T09:19:38.627" v="296" actId="1076"/>
          <ac:spMkLst>
            <pc:docMk/>
            <pc:sldMk cId="0" sldId="267"/>
            <ac:spMk id="28" creationId="{BC64C11B-E59E-48D2-BBCA-A195EE299D4B}"/>
          </ac:spMkLst>
        </pc:spChg>
        <pc:spChg chg="mod">
          <ac:chgData name="Daniel Ganado Vega" userId="768301f8-0467-422c-bac1-040957166530" providerId="ADAL" clId="{072E9DCD-26B5-4C9B-A407-D681DD2F13DA}" dt="2021-10-04T09:19:48.172" v="308" actId="20577"/>
          <ac:spMkLst>
            <pc:docMk/>
            <pc:sldMk cId="0" sldId="267"/>
            <ac:spMk id="31" creationId="{C5C8A660-0730-4909-9027-2B84EBEB5CB9}"/>
          </ac:spMkLst>
        </pc:spChg>
        <pc:spChg chg="mod">
          <ac:chgData name="Daniel Ganado Vega" userId="768301f8-0467-422c-bac1-040957166530" providerId="ADAL" clId="{072E9DCD-26B5-4C9B-A407-D681DD2F13DA}" dt="2021-10-04T09:19:24.100" v="294"/>
          <ac:spMkLst>
            <pc:docMk/>
            <pc:sldMk cId="0" sldId="267"/>
            <ac:spMk id="32" creationId="{B925A34A-89D4-4C2F-97AE-4D1382307A0C}"/>
          </ac:spMkLst>
        </pc:spChg>
        <pc:spChg chg="mod">
          <ac:chgData name="Daniel Ganado Vega" userId="768301f8-0467-422c-bac1-040957166530" providerId="ADAL" clId="{072E9DCD-26B5-4C9B-A407-D681DD2F13DA}" dt="2021-10-04T09:19:24.100" v="294"/>
          <ac:spMkLst>
            <pc:docMk/>
            <pc:sldMk cId="0" sldId="267"/>
            <ac:spMk id="33" creationId="{1CE3E9C6-56C3-4D3F-8D5F-B88B9DB61BE2}"/>
          </ac:spMkLst>
        </pc:spChg>
        <pc:spChg chg="mod">
          <ac:chgData name="Daniel Ganado Vega" userId="768301f8-0467-422c-bac1-040957166530" providerId="ADAL" clId="{072E9DCD-26B5-4C9B-A407-D681DD2F13DA}" dt="2021-10-04T09:19:24.100" v="294"/>
          <ac:spMkLst>
            <pc:docMk/>
            <pc:sldMk cId="0" sldId="267"/>
            <ac:spMk id="34" creationId="{93786F05-2EA6-4826-BE22-D0F2190625A3}"/>
          </ac:spMkLst>
        </pc:spChg>
        <pc:spChg chg="mod">
          <ac:chgData name="Daniel Ganado Vega" userId="768301f8-0467-422c-bac1-040957166530" providerId="ADAL" clId="{072E9DCD-26B5-4C9B-A407-D681DD2F13DA}" dt="2021-10-04T09:19:24.100" v="294"/>
          <ac:spMkLst>
            <pc:docMk/>
            <pc:sldMk cId="0" sldId="267"/>
            <ac:spMk id="35" creationId="{6095E28A-CBCE-43B9-8C59-AAD1C54932AF}"/>
          </ac:spMkLst>
        </pc:spChg>
        <pc:spChg chg="mod">
          <ac:chgData name="Daniel Ganado Vega" userId="768301f8-0467-422c-bac1-040957166530" providerId="ADAL" clId="{072E9DCD-26B5-4C9B-A407-D681DD2F13DA}" dt="2021-10-04T09:19:24.100" v="294"/>
          <ac:spMkLst>
            <pc:docMk/>
            <pc:sldMk cId="0" sldId="267"/>
            <ac:spMk id="37" creationId="{A9B7B032-8CF5-46A0-88A4-4FBF5744DC71}"/>
          </ac:spMkLst>
        </pc:spChg>
        <pc:spChg chg="mod">
          <ac:chgData name="Daniel Ganado Vega" userId="768301f8-0467-422c-bac1-040957166530" providerId="ADAL" clId="{072E9DCD-26B5-4C9B-A407-D681DD2F13DA}" dt="2021-10-04T09:19:24.100" v="294"/>
          <ac:spMkLst>
            <pc:docMk/>
            <pc:sldMk cId="0" sldId="267"/>
            <ac:spMk id="39" creationId="{B2073F09-7E99-4DB4-948E-F9692F4BFC15}"/>
          </ac:spMkLst>
        </pc:spChg>
        <pc:spChg chg="mod">
          <ac:chgData name="Daniel Ganado Vega" userId="768301f8-0467-422c-bac1-040957166530" providerId="ADAL" clId="{072E9DCD-26B5-4C9B-A407-D681DD2F13DA}" dt="2021-10-04T09:19:24.100" v="294"/>
          <ac:spMkLst>
            <pc:docMk/>
            <pc:sldMk cId="0" sldId="267"/>
            <ac:spMk id="41" creationId="{7708DBF2-6C7C-4E03-A7C8-26A3BA5CCF7F}"/>
          </ac:spMkLst>
        </pc:spChg>
        <pc:spChg chg="mod">
          <ac:chgData name="Daniel Ganado Vega" userId="768301f8-0467-422c-bac1-040957166530" providerId="ADAL" clId="{072E9DCD-26B5-4C9B-A407-D681DD2F13DA}" dt="2021-10-04T09:19:24.100" v="294"/>
          <ac:spMkLst>
            <pc:docMk/>
            <pc:sldMk cId="0" sldId="267"/>
            <ac:spMk id="43" creationId="{6101147A-0A12-4346-84D5-7A981708F032}"/>
          </ac:spMkLst>
        </pc:spChg>
        <pc:spChg chg="add mod">
          <ac:chgData name="Daniel Ganado Vega" userId="768301f8-0467-422c-bac1-040957166530" providerId="ADAL" clId="{072E9DCD-26B5-4C9B-A407-D681DD2F13DA}" dt="2021-10-04T09:20:39.133" v="364" actId="20577"/>
          <ac:spMkLst>
            <pc:docMk/>
            <pc:sldMk cId="0" sldId="267"/>
            <ac:spMk id="45" creationId="{776CB1B6-77BE-4118-88E0-D67B176C4129}"/>
          </ac:spMkLst>
        </pc:spChg>
        <pc:grpChg chg="add del mod">
          <ac:chgData name="Daniel Ganado Vega" userId="768301f8-0467-422c-bac1-040957166530" providerId="ADAL" clId="{072E9DCD-26B5-4C9B-A407-D681DD2F13DA}" dt="2021-10-04T09:19:38.627" v="296" actId="1076"/>
          <ac:grpSpMkLst>
            <pc:docMk/>
            <pc:sldMk cId="0" sldId="267"/>
            <ac:grpSpMk id="12" creationId="{9B4F9AC6-69DE-458E-BAD0-9C19E8BB246F}"/>
          </ac:grpSpMkLst>
        </pc:grpChg>
        <pc:grpChg chg="mod">
          <ac:chgData name="Daniel Ganado Vega" userId="768301f8-0467-422c-bac1-040957166530" providerId="ADAL" clId="{072E9DCD-26B5-4C9B-A407-D681DD2F13DA}" dt="2021-10-04T09:18:57.589" v="287"/>
          <ac:grpSpMkLst>
            <pc:docMk/>
            <pc:sldMk cId="0" sldId="267"/>
            <ac:grpSpMk id="13" creationId="{2F40589F-7787-41DA-B66B-59CB03D20FB8}"/>
          </ac:grpSpMkLst>
        </pc:grpChg>
        <pc:grpChg chg="add del mod">
          <ac:chgData name="Daniel Ganado Vega" userId="768301f8-0467-422c-bac1-040957166530" providerId="ADAL" clId="{072E9DCD-26B5-4C9B-A407-D681DD2F13DA}" dt="2021-10-04T09:19:38.627" v="296" actId="1076"/>
          <ac:grpSpMkLst>
            <pc:docMk/>
            <pc:sldMk cId="0" sldId="267"/>
            <ac:grpSpMk id="19" creationId="{44794719-33A5-4761-804F-D56C5D2B3968}"/>
          </ac:grpSpMkLst>
        </pc:grpChg>
        <pc:grpChg chg="add mod">
          <ac:chgData name="Daniel Ganado Vega" userId="768301f8-0467-422c-bac1-040957166530" providerId="ADAL" clId="{072E9DCD-26B5-4C9B-A407-D681DD2F13DA}" dt="2021-10-04T09:19:31.892" v="295" actId="1076"/>
          <ac:grpSpMkLst>
            <pc:docMk/>
            <pc:sldMk cId="0" sldId="267"/>
            <ac:grpSpMk id="29" creationId="{480BFBF9-54B9-42AE-86D4-D072A079133F}"/>
          </ac:grpSpMkLst>
        </pc:grpChg>
        <pc:grpChg chg="mod">
          <ac:chgData name="Daniel Ganado Vega" userId="768301f8-0467-422c-bac1-040957166530" providerId="ADAL" clId="{072E9DCD-26B5-4C9B-A407-D681DD2F13DA}" dt="2021-10-04T09:19:24.100" v="294"/>
          <ac:grpSpMkLst>
            <pc:docMk/>
            <pc:sldMk cId="0" sldId="267"/>
            <ac:grpSpMk id="30" creationId="{E607815D-563F-4071-977A-4FECEE29DA84}"/>
          </ac:grpSpMkLst>
        </pc:grpChg>
        <pc:grpChg chg="add mod">
          <ac:chgData name="Daniel Ganado Vega" userId="768301f8-0467-422c-bac1-040957166530" providerId="ADAL" clId="{072E9DCD-26B5-4C9B-A407-D681DD2F13DA}" dt="2021-10-04T09:19:31.892" v="295" actId="1076"/>
          <ac:grpSpMkLst>
            <pc:docMk/>
            <pc:sldMk cId="0" sldId="267"/>
            <ac:grpSpMk id="36" creationId="{166A495B-15FD-45E7-8A96-D876034E8552}"/>
          </ac:grpSpMkLst>
        </pc:grpChg>
        <pc:picChg chg="mod">
          <ac:chgData name="Daniel Ganado Vega" userId="768301f8-0467-422c-bac1-040957166530" providerId="ADAL" clId="{072E9DCD-26B5-4C9B-A407-D681DD2F13DA}" dt="2021-10-04T09:18:57.589" v="287"/>
          <ac:picMkLst>
            <pc:docMk/>
            <pc:sldMk cId="0" sldId="267"/>
            <ac:picMk id="21" creationId="{954A69EB-21EF-476C-922A-F1C7356190CD}"/>
          </ac:picMkLst>
        </pc:picChg>
        <pc:picChg chg="mod">
          <ac:chgData name="Daniel Ganado Vega" userId="768301f8-0467-422c-bac1-040957166530" providerId="ADAL" clId="{072E9DCD-26B5-4C9B-A407-D681DD2F13DA}" dt="2021-10-04T09:18:57.589" v="287"/>
          <ac:picMkLst>
            <pc:docMk/>
            <pc:sldMk cId="0" sldId="267"/>
            <ac:picMk id="23" creationId="{57216CF2-51D6-42EF-991A-827739C857FE}"/>
          </ac:picMkLst>
        </pc:picChg>
        <pc:picChg chg="mod">
          <ac:chgData name="Daniel Ganado Vega" userId="768301f8-0467-422c-bac1-040957166530" providerId="ADAL" clId="{072E9DCD-26B5-4C9B-A407-D681DD2F13DA}" dt="2021-10-04T09:18:57.589" v="287"/>
          <ac:picMkLst>
            <pc:docMk/>
            <pc:sldMk cId="0" sldId="267"/>
            <ac:picMk id="25" creationId="{43D81BC3-2245-4DEF-9324-E621E22FEB0A}"/>
          </ac:picMkLst>
        </pc:picChg>
        <pc:picChg chg="mod">
          <ac:chgData name="Daniel Ganado Vega" userId="768301f8-0467-422c-bac1-040957166530" providerId="ADAL" clId="{072E9DCD-26B5-4C9B-A407-D681DD2F13DA}" dt="2021-10-04T09:18:57.589" v="287"/>
          <ac:picMkLst>
            <pc:docMk/>
            <pc:sldMk cId="0" sldId="267"/>
            <ac:picMk id="27" creationId="{FC41B8D8-987F-4049-908F-5E9025FD9E72}"/>
          </ac:picMkLst>
        </pc:picChg>
        <pc:picChg chg="mod">
          <ac:chgData name="Daniel Ganado Vega" userId="768301f8-0467-422c-bac1-040957166530" providerId="ADAL" clId="{072E9DCD-26B5-4C9B-A407-D681DD2F13DA}" dt="2021-10-04T09:19:24.100" v="294"/>
          <ac:picMkLst>
            <pc:docMk/>
            <pc:sldMk cId="0" sldId="267"/>
            <ac:picMk id="38" creationId="{5082D5F9-7183-4A71-8604-80CECDBDB2A8}"/>
          </ac:picMkLst>
        </pc:picChg>
        <pc:picChg chg="del mod">
          <ac:chgData name="Daniel Ganado Vega" userId="768301f8-0467-422c-bac1-040957166530" providerId="ADAL" clId="{072E9DCD-26B5-4C9B-A407-D681DD2F13DA}" dt="2021-10-04T09:19:53.388" v="309" actId="478"/>
          <ac:picMkLst>
            <pc:docMk/>
            <pc:sldMk cId="0" sldId="267"/>
            <ac:picMk id="40" creationId="{9CD7412E-A5F7-49BC-83FE-AB87A99A3891}"/>
          </ac:picMkLst>
        </pc:picChg>
        <pc:picChg chg="mod">
          <ac:chgData name="Daniel Ganado Vega" userId="768301f8-0467-422c-bac1-040957166530" providerId="ADAL" clId="{072E9DCD-26B5-4C9B-A407-D681DD2F13DA}" dt="2021-10-04T09:19:24.100" v="294"/>
          <ac:picMkLst>
            <pc:docMk/>
            <pc:sldMk cId="0" sldId="267"/>
            <ac:picMk id="42" creationId="{9AB4E9EA-2F6A-417F-95F7-E108B44BFB76}"/>
          </ac:picMkLst>
        </pc:picChg>
        <pc:picChg chg="mod">
          <ac:chgData name="Daniel Ganado Vega" userId="768301f8-0467-422c-bac1-040957166530" providerId="ADAL" clId="{072E9DCD-26B5-4C9B-A407-D681DD2F13DA}" dt="2021-10-04T09:19:24.100" v="294"/>
          <ac:picMkLst>
            <pc:docMk/>
            <pc:sldMk cId="0" sldId="267"/>
            <ac:picMk id="44" creationId="{FD2BD80E-65BA-4116-8495-A5964B82267D}"/>
          </ac:picMkLst>
        </pc:picChg>
        <pc:picChg chg="add mod">
          <ac:chgData name="Daniel Ganado Vega" userId="768301f8-0467-422c-bac1-040957166530" providerId="ADAL" clId="{072E9DCD-26B5-4C9B-A407-D681DD2F13DA}" dt="2021-10-04T09:20:05.295" v="311" actId="1076"/>
          <ac:picMkLst>
            <pc:docMk/>
            <pc:sldMk cId="0" sldId="267"/>
            <ac:picMk id="46" creationId="{EED0CDCC-BFB0-4CAD-B87D-6D5705C85FFC}"/>
          </ac:picMkLst>
        </pc:picChg>
      </pc:sldChg>
      <pc:sldChg chg="delSp modSp mod">
        <pc:chgData name="Daniel Ganado Vega" userId="768301f8-0467-422c-bac1-040957166530" providerId="ADAL" clId="{072E9DCD-26B5-4C9B-A407-D681DD2F13DA}" dt="2021-10-04T09:21:28.115" v="367" actId="478"/>
        <pc:sldMkLst>
          <pc:docMk/>
          <pc:sldMk cId="0" sldId="272"/>
        </pc:sldMkLst>
        <pc:spChg chg="del mod">
          <ac:chgData name="Daniel Ganado Vega" userId="768301f8-0467-422c-bac1-040957166530" providerId="ADAL" clId="{072E9DCD-26B5-4C9B-A407-D681DD2F13DA}" dt="2021-10-04T09:21:28.115" v="367" actId="478"/>
          <ac:spMkLst>
            <pc:docMk/>
            <pc:sldMk cId="0" sldId="272"/>
            <ac:spMk id="4" creationId="{00000000-0000-0000-0000-000000000000}"/>
          </ac:spMkLst>
        </pc:spChg>
      </pc:sldChg>
      <pc:sldChg chg="del">
        <pc:chgData name="Daniel Ganado Vega" userId="768301f8-0467-422c-bac1-040957166530" providerId="ADAL" clId="{072E9DCD-26B5-4C9B-A407-D681DD2F13DA}" dt="2021-10-04T09:21:39.387" v="368" actId="2696"/>
        <pc:sldMkLst>
          <pc:docMk/>
          <pc:sldMk cId="0" sldId="273"/>
        </pc:sldMkLst>
      </pc:sldChg>
      <pc:sldChg chg="addSp modSp mod ord">
        <pc:chgData name="Daniel Ganado Vega" userId="768301f8-0467-422c-bac1-040957166530" providerId="ADAL" clId="{072E9DCD-26B5-4C9B-A407-D681DD2F13DA}" dt="2021-10-04T09:32:13.845" v="617" actId="20578"/>
        <pc:sldMkLst>
          <pc:docMk/>
          <pc:sldMk cId="0" sldId="274"/>
        </pc:sldMkLst>
        <pc:spChg chg="mod">
          <ac:chgData name="Daniel Ganado Vega" userId="768301f8-0467-422c-bac1-040957166530" providerId="ADAL" clId="{072E9DCD-26B5-4C9B-A407-D681DD2F13DA}" dt="2021-10-04T09:25:55.565" v="558" actId="6549"/>
          <ac:spMkLst>
            <pc:docMk/>
            <pc:sldMk cId="0" sldId="274"/>
            <ac:spMk id="2" creationId="{00000000-0000-0000-0000-000000000000}"/>
          </ac:spMkLst>
        </pc:spChg>
        <pc:spChg chg="mod">
          <ac:chgData name="Daniel Ganado Vega" userId="768301f8-0467-422c-bac1-040957166530" providerId="ADAL" clId="{072E9DCD-26B5-4C9B-A407-D681DD2F13DA}" dt="2021-10-04T09:26:56.351" v="567" actId="1035"/>
          <ac:spMkLst>
            <pc:docMk/>
            <pc:sldMk cId="0" sldId="274"/>
            <ac:spMk id="4" creationId="{00000000-0000-0000-0000-000000000000}"/>
          </ac:spMkLst>
        </pc:spChg>
        <pc:spChg chg="add mod">
          <ac:chgData name="Daniel Ganado Vega" userId="768301f8-0467-422c-bac1-040957166530" providerId="ADAL" clId="{072E9DCD-26B5-4C9B-A407-D681DD2F13DA}" dt="2021-10-04T09:27:05.262" v="571" actId="14100"/>
          <ac:spMkLst>
            <pc:docMk/>
            <pc:sldMk cId="0" sldId="274"/>
            <ac:spMk id="6" creationId="{4F6F03E6-C103-4A8A-87FB-357D7F276F57}"/>
          </ac:spMkLst>
        </pc:spChg>
        <pc:spChg chg="add mod">
          <ac:chgData name="Daniel Ganado Vega" userId="768301f8-0467-422c-bac1-040957166530" providerId="ADAL" clId="{072E9DCD-26B5-4C9B-A407-D681DD2F13DA}" dt="2021-10-04T09:27:21.178" v="573" actId="1582"/>
          <ac:spMkLst>
            <pc:docMk/>
            <pc:sldMk cId="0" sldId="274"/>
            <ac:spMk id="7" creationId="{0FF07C6E-8E95-4475-A87F-5AE56C2F8358}"/>
          </ac:spMkLst>
        </pc:spChg>
      </pc:sldChg>
      <pc:sldChg chg="addSp modSp mod ord">
        <pc:chgData name="Daniel Ganado Vega" userId="768301f8-0467-422c-bac1-040957166530" providerId="ADAL" clId="{072E9DCD-26B5-4C9B-A407-D681DD2F13DA}" dt="2021-10-04T09:32:13.845" v="617" actId="20578"/>
        <pc:sldMkLst>
          <pc:docMk/>
          <pc:sldMk cId="0" sldId="275"/>
        </pc:sldMkLst>
        <pc:spChg chg="mod">
          <ac:chgData name="Daniel Ganado Vega" userId="768301f8-0467-422c-bac1-040957166530" providerId="ADAL" clId="{072E9DCD-26B5-4C9B-A407-D681DD2F13DA}" dt="2021-10-04T09:27:35.220" v="588" actId="6549"/>
          <ac:spMkLst>
            <pc:docMk/>
            <pc:sldMk cId="0" sldId="275"/>
            <ac:spMk id="2" creationId="{00000000-0000-0000-0000-000000000000}"/>
          </ac:spMkLst>
        </pc:spChg>
        <pc:spChg chg="mod">
          <ac:chgData name="Daniel Ganado Vega" userId="768301f8-0467-422c-bac1-040957166530" providerId="ADAL" clId="{072E9DCD-26B5-4C9B-A407-D681DD2F13DA}" dt="2021-10-04T09:27:43.275" v="599" actId="1037"/>
          <ac:spMkLst>
            <pc:docMk/>
            <pc:sldMk cId="0" sldId="275"/>
            <ac:spMk id="4" creationId="{00000000-0000-0000-0000-000000000000}"/>
          </ac:spMkLst>
        </pc:spChg>
        <pc:spChg chg="add mod">
          <ac:chgData name="Daniel Ganado Vega" userId="768301f8-0467-422c-bac1-040957166530" providerId="ADAL" clId="{072E9DCD-26B5-4C9B-A407-D681DD2F13DA}" dt="2021-10-04T09:27:53.819" v="603" actId="14100"/>
          <ac:spMkLst>
            <pc:docMk/>
            <pc:sldMk cId="0" sldId="275"/>
            <ac:spMk id="6" creationId="{9C8C5D49-BF52-46FA-A477-1514A16526E7}"/>
          </ac:spMkLst>
        </pc:spChg>
        <pc:spChg chg="add mod">
          <ac:chgData name="Daniel Ganado Vega" userId="768301f8-0467-422c-bac1-040957166530" providerId="ADAL" clId="{072E9DCD-26B5-4C9B-A407-D681DD2F13DA}" dt="2021-10-04T09:28:23.697" v="608" actId="1582"/>
          <ac:spMkLst>
            <pc:docMk/>
            <pc:sldMk cId="0" sldId="275"/>
            <ac:spMk id="7" creationId="{0FE58105-147D-4A74-9C9E-1011BF6EB82C}"/>
          </ac:spMkLst>
        </pc:spChg>
        <pc:spChg chg="add mod">
          <ac:chgData name="Daniel Ganado Vega" userId="768301f8-0467-422c-bac1-040957166530" providerId="ADAL" clId="{072E9DCD-26B5-4C9B-A407-D681DD2F13DA}" dt="2021-10-04T09:28:17.710" v="607" actId="1582"/>
          <ac:spMkLst>
            <pc:docMk/>
            <pc:sldMk cId="0" sldId="275"/>
            <ac:spMk id="8" creationId="{B1DB01EF-1CEF-42EF-99F2-11929E9366BE}"/>
          </ac:spMkLst>
        </pc:spChg>
      </pc:sldChg>
      <pc:sldChg chg="del">
        <pc:chgData name="Daniel Ganado Vega" userId="768301f8-0467-422c-bac1-040957166530" providerId="ADAL" clId="{072E9DCD-26B5-4C9B-A407-D681DD2F13DA}" dt="2021-10-04T09:28:30.886" v="609" actId="2696"/>
        <pc:sldMkLst>
          <pc:docMk/>
          <pc:sldMk cId="0" sldId="276"/>
        </pc:sldMkLst>
      </pc:sldChg>
      <pc:sldChg chg="del">
        <pc:chgData name="Daniel Ganado Vega" userId="768301f8-0467-422c-bac1-040957166530" providerId="ADAL" clId="{072E9DCD-26B5-4C9B-A407-D681DD2F13DA}" dt="2021-10-04T09:28:43.835" v="611" actId="2696"/>
        <pc:sldMkLst>
          <pc:docMk/>
          <pc:sldMk cId="0" sldId="277"/>
        </pc:sldMkLst>
      </pc:sldChg>
      <pc:sldChg chg="del">
        <pc:chgData name="Daniel Ganado Vega" userId="768301f8-0467-422c-bac1-040957166530" providerId="ADAL" clId="{072E9DCD-26B5-4C9B-A407-D681DD2F13DA}" dt="2021-10-04T09:28:39.242" v="610" actId="2696"/>
        <pc:sldMkLst>
          <pc:docMk/>
          <pc:sldMk cId="0" sldId="278"/>
        </pc:sldMkLst>
      </pc:sldChg>
    </pc:docChg>
  </pc:docChgLst>
  <pc:docChgLst>
    <pc:chgData name="Daniel Ganado Vega" userId="768301f8-0467-422c-bac1-040957166530" providerId="ADAL" clId="{C6822442-5DFB-4C9C-B10F-5CFDC3ACAE46}"/>
    <pc:docChg chg="undo custSel addSld delSld modSld sldOrd">
      <pc:chgData name="Daniel Ganado Vega" userId="768301f8-0467-422c-bac1-040957166530" providerId="ADAL" clId="{C6822442-5DFB-4C9C-B10F-5CFDC3ACAE46}" dt="2021-10-27T11:16:44.923" v="4278" actId="20577"/>
      <pc:docMkLst>
        <pc:docMk/>
      </pc:docMkLst>
      <pc:sldChg chg="delSp mod">
        <pc:chgData name="Daniel Ganado Vega" userId="768301f8-0467-422c-bac1-040957166530" providerId="ADAL" clId="{C6822442-5DFB-4C9C-B10F-5CFDC3ACAE46}" dt="2021-10-27T08:16:49.692" v="1336" actId="478"/>
        <pc:sldMkLst>
          <pc:docMk/>
          <pc:sldMk cId="0" sldId="256"/>
        </pc:sldMkLst>
        <pc:spChg chg="del">
          <ac:chgData name="Daniel Ganado Vega" userId="768301f8-0467-422c-bac1-040957166530" providerId="ADAL" clId="{C6822442-5DFB-4C9C-B10F-5CFDC3ACAE46}" dt="2021-10-27T08:16:49.692" v="1336" actId="478"/>
          <ac:spMkLst>
            <pc:docMk/>
            <pc:sldMk cId="0" sldId="256"/>
            <ac:spMk id="2" creationId="{00000000-0000-0000-0000-000000000000}"/>
          </ac:spMkLst>
        </pc:spChg>
      </pc:sldChg>
      <pc:sldChg chg="delSp mod">
        <pc:chgData name="Daniel Ganado Vega" userId="768301f8-0467-422c-bac1-040957166530" providerId="ADAL" clId="{C6822442-5DFB-4C9C-B10F-5CFDC3ACAE46}" dt="2021-10-27T08:16:53.349" v="1337" actId="478"/>
        <pc:sldMkLst>
          <pc:docMk/>
          <pc:sldMk cId="0" sldId="259"/>
        </pc:sldMkLst>
        <pc:spChg chg="del">
          <ac:chgData name="Daniel Ganado Vega" userId="768301f8-0467-422c-bac1-040957166530" providerId="ADAL" clId="{C6822442-5DFB-4C9C-B10F-5CFDC3ACAE46}" dt="2021-10-27T08:16:53.349" v="1337" actId="478"/>
          <ac:spMkLst>
            <pc:docMk/>
            <pc:sldMk cId="0" sldId="259"/>
            <ac:spMk id="7" creationId="{00000000-0000-0000-0000-000000000000}"/>
          </ac:spMkLst>
        </pc:spChg>
      </pc:sldChg>
      <pc:sldChg chg="delSp mod">
        <pc:chgData name="Daniel Ganado Vega" userId="768301f8-0467-422c-bac1-040957166530" providerId="ADAL" clId="{C6822442-5DFB-4C9C-B10F-5CFDC3ACAE46}" dt="2021-10-27T08:16:57.192" v="1338" actId="478"/>
        <pc:sldMkLst>
          <pc:docMk/>
          <pc:sldMk cId="0" sldId="260"/>
        </pc:sldMkLst>
        <pc:spChg chg="del">
          <ac:chgData name="Daniel Ganado Vega" userId="768301f8-0467-422c-bac1-040957166530" providerId="ADAL" clId="{C6822442-5DFB-4C9C-B10F-5CFDC3ACAE46}" dt="2021-10-27T08:16:57.192" v="1338" actId="478"/>
          <ac:spMkLst>
            <pc:docMk/>
            <pc:sldMk cId="0" sldId="260"/>
            <ac:spMk id="4" creationId="{00000000-0000-0000-0000-000000000000}"/>
          </ac:spMkLst>
        </pc:spChg>
      </pc:sldChg>
      <pc:sldChg chg="delSp mod">
        <pc:chgData name="Daniel Ganado Vega" userId="768301f8-0467-422c-bac1-040957166530" providerId="ADAL" clId="{C6822442-5DFB-4C9C-B10F-5CFDC3ACAE46}" dt="2021-10-27T08:17:01.226" v="1339" actId="478"/>
        <pc:sldMkLst>
          <pc:docMk/>
          <pc:sldMk cId="0" sldId="262"/>
        </pc:sldMkLst>
        <pc:spChg chg="del">
          <ac:chgData name="Daniel Ganado Vega" userId="768301f8-0467-422c-bac1-040957166530" providerId="ADAL" clId="{C6822442-5DFB-4C9C-B10F-5CFDC3ACAE46}" dt="2021-10-27T08:17:01.226" v="1339" actId="478"/>
          <ac:spMkLst>
            <pc:docMk/>
            <pc:sldMk cId="0" sldId="262"/>
            <ac:spMk id="4" creationId="{00000000-0000-0000-0000-000000000000}"/>
          </ac:spMkLst>
        </pc:spChg>
      </pc:sldChg>
      <pc:sldChg chg="delSp mod">
        <pc:chgData name="Daniel Ganado Vega" userId="768301f8-0467-422c-bac1-040957166530" providerId="ADAL" clId="{C6822442-5DFB-4C9C-B10F-5CFDC3ACAE46}" dt="2021-10-27T08:17:07.121" v="1340" actId="478"/>
        <pc:sldMkLst>
          <pc:docMk/>
          <pc:sldMk cId="0" sldId="263"/>
        </pc:sldMkLst>
        <pc:spChg chg="del">
          <ac:chgData name="Daniel Ganado Vega" userId="768301f8-0467-422c-bac1-040957166530" providerId="ADAL" clId="{C6822442-5DFB-4C9C-B10F-5CFDC3ACAE46}" dt="2021-10-27T08:17:07.121" v="1340" actId="478"/>
          <ac:spMkLst>
            <pc:docMk/>
            <pc:sldMk cId="0" sldId="263"/>
            <ac:spMk id="10" creationId="{00000000-0000-0000-0000-000000000000}"/>
          </ac:spMkLst>
        </pc:spChg>
      </pc:sldChg>
      <pc:sldChg chg="delSp mod">
        <pc:chgData name="Daniel Ganado Vega" userId="768301f8-0467-422c-bac1-040957166530" providerId="ADAL" clId="{C6822442-5DFB-4C9C-B10F-5CFDC3ACAE46}" dt="2021-10-27T08:17:11.472" v="1341" actId="478"/>
        <pc:sldMkLst>
          <pc:docMk/>
          <pc:sldMk cId="0" sldId="264"/>
        </pc:sldMkLst>
        <pc:spChg chg="del">
          <ac:chgData name="Daniel Ganado Vega" userId="768301f8-0467-422c-bac1-040957166530" providerId="ADAL" clId="{C6822442-5DFB-4C9C-B10F-5CFDC3ACAE46}" dt="2021-10-27T08:17:11.472" v="1341" actId="478"/>
          <ac:spMkLst>
            <pc:docMk/>
            <pc:sldMk cId="0" sldId="264"/>
            <ac:spMk id="29" creationId="{00000000-0000-0000-0000-000000000000}"/>
          </ac:spMkLst>
        </pc:spChg>
      </pc:sldChg>
      <pc:sldChg chg="del">
        <pc:chgData name="Daniel Ganado Vega" userId="768301f8-0467-422c-bac1-040957166530" providerId="ADAL" clId="{C6822442-5DFB-4C9C-B10F-5CFDC3ACAE46}" dt="2021-10-27T10:06:12.548" v="2545" actId="47"/>
        <pc:sldMkLst>
          <pc:docMk/>
          <pc:sldMk cId="0" sldId="283"/>
        </pc:sldMkLst>
      </pc:sldChg>
      <pc:sldChg chg="del">
        <pc:chgData name="Daniel Ganado Vega" userId="768301f8-0467-422c-bac1-040957166530" providerId="ADAL" clId="{C6822442-5DFB-4C9C-B10F-5CFDC3ACAE46}" dt="2021-10-27T10:06:13.968" v="2546" actId="47"/>
        <pc:sldMkLst>
          <pc:docMk/>
          <pc:sldMk cId="0" sldId="284"/>
        </pc:sldMkLst>
      </pc:sldChg>
      <pc:sldChg chg="del">
        <pc:chgData name="Daniel Ganado Vega" userId="768301f8-0467-422c-bac1-040957166530" providerId="ADAL" clId="{C6822442-5DFB-4C9C-B10F-5CFDC3ACAE46}" dt="2021-10-27T10:06:15.775" v="2547" actId="47"/>
        <pc:sldMkLst>
          <pc:docMk/>
          <pc:sldMk cId="0" sldId="285"/>
        </pc:sldMkLst>
      </pc:sldChg>
      <pc:sldChg chg="delSp mod">
        <pc:chgData name="Daniel Ganado Vega" userId="768301f8-0467-422c-bac1-040957166530" providerId="ADAL" clId="{C6822442-5DFB-4C9C-B10F-5CFDC3ACAE46}" dt="2021-10-27T08:17:15.831" v="1342" actId="478"/>
        <pc:sldMkLst>
          <pc:docMk/>
          <pc:sldMk cId="4258351573" sldId="286"/>
        </pc:sldMkLst>
        <pc:spChg chg="del">
          <ac:chgData name="Daniel Ganado Vega" userId="768301f8-0467-422c-bac1-040957166530" providerId="ADAL" clId="{C6822442-5DFB-4C9C-B10F-5CFDC3ACAE46}" dt="2021-10-27T08:17:15.831" v="1342" actId="478"/>
          <ac:spMkLst>
            <pc:docMk/>
            <pc:sldMk cId="4258351573" sldId="286"/>
            <ac:spMk id="29" creationId="{00000000-0000-0000-0000-000000000000}"/>
          </ac:spMkLst>
        </pc:spChg>
      </pc:sldChg>
      <pc:sldChg chg="delSp mod">
        <pc:chgData name="Daniel Ganado Vega" userId="768301f8-0467-422c-bac1-040957166530" providerId="ADAL" clId="{C6822442-5DFB-4C9C-B10F-5CFDC3ACAE46}" dt="2021-10-27T08:17:24.394" v="1343" actId="478"/>
        <pc:sldMkLst>
          <pc:docMk/>
          <pc:sldMk cId="352708099" sldId="287"/>
        </pc:sldMkLst>
        <pc:spChg chg="del">
          <ac:chgData name="Daniel Ganado Vega" userId="768301f8-0467-422c-bac1-040957166530" providerId="ADAL" clId="{C6822442-5DFB-4C9C-B10F-5CFDC3ACAE46}" dt="2021-10-27T08:17:24.394" v="1343" actId="478"/>
          <ac:spMkLst>
            <pc:docMk/>
            <pc:sldMk cId="352708099" sldId="287"/>
            <ac:spMk id="29" creationId="{00000000-0000-0000-0000-000000000000}"/>
          </ac:spMkLst>
        </pc:spChg>
      </pc:sldChg>
      <pc:sldChg chg="delSp mod">
        <pc:chgData name="Daniel Ganado Vega" userId="768301f8-0467-422c-bac1-040957166530" providerId="ADAL" clId="{C6822442-5DFB-4C9C-B10F-5CFDC3ACAE46}" dt="2021-10-27T08:17:28.020" v="1344" actId="478"/>
        <pc:sldMkLst>
          <pc:docMk/>
          <pc:sldMk cId="2938115059" sldId="288"/>
        </pc:sldMkLst>
        <pc:spChg chg="del">
          <ac:chgData name="Daniel Ganado Vega" userId="768301f8-0467-422c-bac1-040957166530" providerId="ADAL" clId="{C6822442-5DFB-4C9C-B10F-5CFDC3ACAE46}" dt="2021-10-27T08:17:28.020" v="1344" actId="478"/>
          <ac:spMkLst>
            <pc:docMk/>
            <pc:sldMk cId="2938115059" sldId="288"/>
            <ac:spMk id="29" creationId="{00000000-0000-0000-0000-000000000000}"/>
          </ac:spMkLst>
        </pc:spChg>
      </pc:sldChg>
      <pc:sldChg chg="addSp delSp modSp mod">
        <pc:chgData name="Daniel Ganado Vega" userId="768301f8-0467-422c-bac1-040957166530" providerId="ADAL" clId="{C6822442-5DFB-4C9C-B10F-5CFDC3ACAE46}" dt="2021-10-27T08:17:32.418" v="1345" actId="478"/>
        <pc:sldMkLst>
          <pc:docMk/>
          <pc:sldMk cId="517582143" sldId="289"/>
        </pc:sldMkLst>
        <pc:spChg chg="add mod">
          <ac:chgData name="Daniel Ganado Vega" userId="768301f8-0467-422c-bac1-040957166530" providerId="ADAL" clId="{C6822442-5DFB-4C9C-B10F-5CFDC3ACAE46}" dt="2021-10-27T08:00:58.512" v="267" actId="20577"/>
          <ac:spMkLst>
            <pc:docMk/>
            <pc:sldMk cId="517582143" sldId="289"/>
            <ac:spMk id="5" creationId="{B0C6E1B2-D132-471B-8FC8-EB31EDA7C875}"/>
          </ac:spMkLst>
        </pc:spChg>
        <pc:spChg chg="mod">
          <ac:chgData name="Daniel Ganado Vega" userId="768301f8-0467-422c-bac1-040957166530" providerId="ADAL" clId="{C6822442-5DFB-4C9C-B10F-5CFDC3ACAE46}" dt="2021-10-27T07:58:38.218" v="3" actId="14100"/>
          <ac:spMkLst>
            <pc:docMk/>
            <pc:sldMk cId="517582143" sldId="289"/>
            <ac:spMk id="7" creationId="{66DAB618-ADE2-4480-A0FA-458A3649C216}"/>
          </ac:spMkLst>
        </pc:spChg>
        <pc:spChg chg="del">
          <ac:chgData name="Daniel Ganado Vega" userId="768301f8-0467-422c-bac1-040957166530" providerId="ADAL" clId="{C6822442-5DFB-4C9C-B10F-5CFDC3ACAE46}" dt="2021-10-27T08:17:32.418" v="1345" actId="478"/>
          <ac:spMkLst>
            <pc:docMk/>
            <pc:sldMk cId="517582143" sldId="289"/>
            <ac:spMk id="29" creationId="{00000000-0000-0000-0000-000000000000}"/>
          </ac:spMkLst>
        </pc:spChg>
      </pc:sldChg>
      <pc:sldChg chg="delSp modSp add mod">
        <pc:chgData name="Daniel Ganado Vega" userId="768301f8-0467-422c-bac1-040957166530" providerId="ADAL" clId="{C6822442-5DFB-4C9C-B10F-5CFDC3ACAE46}" dt="2021-10-27T08:17:37.834" v="1346" actId="478"/>
        <pc:sldMkLst>
          <pc:docMk/>
          <pc:sldMk cId="2980162931" sldId="290"/>
        </pc:sldMkLst>
        <pc:spChg chg="mod">
          <ac:chgData name="Daniel Ganado Vega" userId="768301f8-0467-422c-bac1-040957166530" providerId="ADAL" clId="{C6822442-5DFB-4C9C-B10F-5CFDC3ACAE46}" dt="2021-10-27T08:06:14.283" v="756" actId="20577"/>
          <ac:spMkLst>
            <pc:docMk/>
            <pc:sldMk cId="2980162931" sldId="290"/>
            <ac:spMk id="5" creationId="{B0C6E1B2-D132-471B-8FC8-EB31EDA7C875}"/>
          </ac:spMkLst>
        </pc:spChg>
        <pc:spChg chg="del">
          <ac:chgData name="Daniel Ganado Vega" userId="768301f8-0467-422c-bac1-040957166530" providerId="ADAL" clId="{C6822442-5DFB-4C9C-B10F-5CFDC3ACAE46}" dt="2021-10-27T08:04:10.413" v="588" actId="478"/>
          <ac:spMkLst>
            <pc:docMk/>
            <pc:sldMk cId="2980162931" sldId="290"/>
            <ac:spMk id="7" creationId="{66DAB618-ADE2-4480-A0FA-458A3649C216}"/>
          </ac:spMkLst>
        </pc:spChg>
        <pc:spChg chg="del">
          <ac:chgData name="Daniel Ganado Vega" userId="768301f8-0467-422c-bac1-040957166530" providerId="ADAL" clId="{C6822442-5DFB-4C9C-B10F-5CFDC3ACAE46}" dt="2021-10-27T08:17:37.834" v="1346" actId="478"/>
          <ac:spMkLst>
            <pc:docMk/>
            <pc:sldMk cId="2980162931" sldId="290"/>
            <ac:spMk id="29" creationId="{00000000-0000-0000-0000-000000000000}"/>
          </ac:spMkLst>
        </pc:spChg>
      </pc:sldChg>
      <pc:sldChg chg="delSp modSp add mod">
        <pc:chgData name="Daniel Ganado Vega" userId="768301f8-0467-422c-bac1-040957166530" providerId="ADAL" clId="{C6822442-5DFB-4C9C-B10F-5CFDC3ACAE46}" dt="2021-10-27T08:18:41.301" v="1357" actId="20577"/>
        <pc:sldMkLst>
          <pc:docMk/>
          <pc:sldMk cId="2059100107" sldId="291"/>
        </pc:sldMkLst>
        <pc:spChg chg="mod">
          <ac:chgData name="Daniel Ganado Vega" userId="768301f8-0467-422c-bac1-040957166530" providerId="ADAL" clId="{C6822442-5DFB-4C9C-B10F-5CFDC3ACAE46}" dt="2021-10-27T08:18:41.301" v="1357" actId="20577"/>
          <ac:spMkLst>
            <pc:docMk/>
            <pc:sldMk cId="2059100107" sldId="291"/>
            <ac:spMk id="5" creationId="{B0C6E1B2-D132-471B-8FC8-EB31EDA7C875}"/>
          </ac:spMkLst>
        </pc:spChg>
        <pc:spChg chg="del mod">
          <ac:chgData name="Daniel Ganado Vega" userId="768301f8-0467-422c-bac1-040957166530" providerId="ADAL" clId="{C6822442-5DFB-4C9C-B10F-5CFDC3ACAE46}" dt="2021-10-27T08:16:40.943" v="1335" actId="478"/>
          <ac:spMkLst>
            <pc:docMk/>
            <pc:sldMk cId="2059100107" sldId="291"/>
            <ac:spMk id="29" creationId="{00000000-0000-0000-0000-000000000000}"/>
          </ac:spMkLst>
        </pc:spChg>
      </pc:sldChg>
      <pc:sldChg chg="delSp modSp add mod">
        <pc:chgData name="Daniel Ganado Vega" userId="768301f8-0467-422c-bac1-040957166530" providerId="ADAL" clId="{C6822442-5DFB-4C9C-B10F-5CFDC3ACAE46}" dt="2021-10-27T08:24:12.604" v="1626" actId="6549"/>
        <pc:sldMkLst>
          <pc:docMk/>
          <pc:sldMk cId="3498938821" sldId="292"/>
        </pc:sldMkLst>
        <pc:spChg chg="mod">
          <ac:chgData name="Daniel Ganado Vega" userId="768301f8-0467-422c-bac1-040957166530" providerId="ADAL" clId="{C6822442-5DFB-4C9C-B10F-5CFDC3ACAE46}" dt="2021-10-27T08:24:12.604" v="1626" actId="6549"/>
          <ac:spMkLst>
            <pc:docMk/>
            <pc:sldMk cId="3498938821" sldId="292"/>
            <ac:spMk id="5" creationId="{B0C6E1B2-D132-471B-8FC8-EB31EDA7C875}"/>
          </ac:spMkLst>
        </pc:spChg>
        <pc:spChg chg="del">
          <ac:chgData name="Daniel Ganado Vega" userId="768301f8-0467-422c-bac1-040957166530" providerId="ADAL" clId="{C6822442-5DFB-4C9C-B10F-5CFDC3ACAE46}" dt="2021-10-27T08:17:41.808" v="1347" actId="478"/>
          <ac:spMkLst>
            <pc:docMk/>
            <pc:sldMk cId="3498938821" sldId="292"/>
            <ac:spMk id="29" creationId="{00000000-0000-0000-0000-000000000000}"/>
          </ac:spMkLst>
        </pc:spChg>
      </pc:sldChg>
      <pc:sldChg chg="add del">
        <pc:chgData name="Daniel Ganado Vega" userId="768301f8-0467-422c-bac1-040957166530" providerId="ADAL" clId="{C6822442-5DFB-4C9C-B10F-5CFDC3ACAE46}" dt="2021-10-27T08:26:12.120" v="1628" actId="2696"/>
        <pc:sldMkLst>
          <pc:docMk/>
          <pc:sldMk cId="753702038" sldId="293"/>
        </pc:sldMkLst>
      </pc:sldChg>
      <pc:sldChg chg="modSp add mod">
        <pc:chgData name="Daniel Ganado Vega" userId="768301f8-0467-422c-bac1-040957166530" providerId="ADAL" clId="{C6822442-5DFB-4C9C-B10F-5CFDC3ACAE46}" dt="2021-10-27T08:27:52.668" v="1833" actId="20577"/>
        <pc:sldMkLst>
          <pc:docMk/>
          <pc:sldMk cId="1679141274" sldId="293"/>
        </pc:sldMkLst>
        <pc:spChg chg="mod">
          <ac:chgData name="Daniel Ganado Vega" userId="768301f8-0467-422c-bac1-040957166530" providerId="ADAL" clId="{C6822442-5DFB-4C9C-B10F-5CFDC3ACAE46}" dt="2021-10-27T08:27:52.668" v="1833" actId="20577"/>
          <ac:spMkLst>
            <pc:docMk/>
            <pc:sldMk cId="1679141274" sldId="293"/>
            <ac:spMk id="5" creationId="{B0C6E1B2-D132-471B-8FC8-EB31EDA7C875}"/>
          </ac:spMkLst>
        </pc:spChg>
      </pc:sldChg>
      <pc:sldChg chg="addSp delSp modSp add mod">
        <pc:chgData name="Daniel Ganado Vega" userId="768301f8-0467-422c-bac1-040957166530" providerId="ADAL" clId="{C6822442-5DFB-4C9C-B10F-5CFDC3ACAE46}" dt="2021-10-27T10:05:44.343" v="2544" actId="255"/>
        <pc:sldMkLst>
          <pc:docMk/>
          <pc:sldMk cId="414319895" sldId="294"/>
        </pc:sldMkLst>
        <pc:spChg chg="mod">
          <ac:chgData name="Daniel Ganado Vega" userId="768301f8-0467-422c-bac1-040957166530" providerId="ADAL" clId="{C6822442-5DFB-4C9C-B10F-5CFDC3ACAE46}" dt="2021-10-27T09:43:03.022" v="1886" actId="20577"/>
          <ac:spMkLst>
            <pc:docMk/>
            <pc:sldMk cId="414319895" sldId="294"/>
            <ac:spMk id="2" creationId="{00000000-0000-0000-0000-000000000000}"/>
          </ac:spMkLst>
        </pc:spChg>
        <pc:spChg chg="add mod">
          <ac:chgData name="Daniel Ganado Vega" userId="768301f8-0467-422c-bac1-040957166530" providerId="ADAL" clId="{C6822442-5DFB-4C9C-B10F-5CFDC3ACAE46}" dt="2021-10-27T10:05:44.343" v="2544" actId="255"/>
          <ac:spMkLst>
            <pc:docMk/>
            <pc:sldMk cId="414319895" sldId="294"/>
            <ac:spMk id="4" creationId="{EF83AF06-9687-4EF6-BD0A-D0A7E50AD68F}"/>
          </ac:spMkLst>
        </pc:spChg>
        <pc:spChg chg="del">
          <ac:chgData name="Daniel Ganado Vega" userId="768301f8-0467-422c-bac1-040957166530" providerId="ADAL" clId="{C6822442-5DFB-4C9C-B10F-5CFDC3ACAE46}" dt="2021-10-27T09:43:07.521" v="1887" actId="478"/>
          <ac:spMkLst>
            <pc:docMk/>
            <pc:sldMk cId="414319895" sldId="294"/>
            <ac:spMk id="5" creationId="{B0C6E1B2-D132-471B-8FC8-EB31EDA7C875}"/>
          </ac:spMkLst>
        </pc:spChg>
        <pc:spChg chg="add del mod">
          <ac:chgData name="Daniel Ganado Vega" userId="768301f8-0467-422c-bac1-040957166530" providerId="ADAL" clId="{C6822442-5DFB-4C9C-B10F-5CFDC3ACAE46}" dt="2021-10-27T09:58:17.880" v="2061" actId="478"/>
          <ac:spMkLst>
            <pc:docMk/>
            <pc:sldMk cId="414319895" sldId="294"/>
            <ac:spMk id="35" creationId="{6B7868BC-74D8-4AD4-A0A9-6D7042D1DA32}"/>
          </ac:spMkLst>
        </pc:spChg>
        <pc:spChg chg="add mod">
          <ac:chgData name="Daniel Ganado Vega" userId="768301f8-0467-422c-bac1-040957166530" providerId="ADAL" clId="{C6822442-5DFB-4C9C-B10F-5CFDC3ACAE46}" dt="2021-10-27T10:00:19.659" v="2072" actId="14100"/>
          <ac:spMkLst>
            <pc:docMk/>
            <pc:sldMk cId="414319895" sldId="294"/>
            <ac:spMk id="36" creationId="{D2DE8854-742D-4CC6-B965-4138AE15B73D}"/>
          </ac:spMkLst>
        </pc:spChg>
        <pc:cxnChg chg="add del mod">
          <ac:chgData name="Daniel Ganado Vega" userId="768301f8-0467-422c-bac1-040957166530" providerId="ADAL" clId="{C6822442-5DFB-4C9C-B10F-5CFDC3ACAE46}" dt="2021-10-27T09:52:03.745" v="1992" actId="478"/>
          <ac:cxnSpMkLst>
            <pc:docMk/>
            <pc:sldMk cId="414319895" sldId="294"/>
            <ac:cxnSpMk id="6" creationId="{97E8FE42-2226-4637-A94C-FE70FDA13875}"/>
          </ac:cxnSpMkLst>
        </pc:cxnChg>
        <pc:cxnChg chg="add del mod">
          <ac:chgData name="Daniel Ganado Vega" userId="768301f8-0467-422c-bac1-040957166530" providerId="ADAL" clId="{C6822442-5DFB-4C9C-B10F-5CFDC3ACAE46}" dt="2021-10-27T09:56:01.193" v="2042" actId="478"/>
          <ac:cxnSpMkLst>
            <pc:docMk/>
            <pc:sldMk cId="414319895" sldId="294"/>
            <ac:cxnSpMk id="13" creationId="{4EB52F5B-7ECD-45B6-9B3B-D1CA3680C7D3}"/>
          </ac:cxnSpMkLst>
        </pc:cxnChg>
        <pc:cxnChg chg="add del mod">
          <ac:chgData name="Daniel Ganado Vega" userId="768301f8-0467-422c-bac1-040957166530" providerId="ADAL" clId="{C6822442-5DFB-4C9C-B10F-5CFDC3ACAE46}" dt="2021-10-27T09:56:39.942" v="2047" actId="478"/>
          <ac:cxnSpMkLst>
            <pc:docMk/>
            <pc:sldMk cId="414319895" sldId="294"/>
            <ac:cxnSpMk id="21" creationId="{577573F6-DC62-40C6-B6B9-637995614E3A}"/>
          </ac:cxnSpMkLst>
        </pc:cxnChg>
        <pc:cxnChg chg="add del mod">
          <ac:chgData name="Daniel Ganado Vega" userId="768301f8-0467-422c-bac1-040957166530" providerId="ADAL" clId="{C6822442-5DFB-4C9C-B10F-5CFDC3ACAE46}" dt="2021-10-27T09:56:57.635" v="2052" actId="478"/>
          <ac:cxnSpMkLst>
            <pc:docMk/>
            <pc:sldMk cId="414319895" sldId="294"/>
            <ac:cxnSpMk id="26" creationId="{C4AD1FB7-3FD8-47D0-AC05-206645B3DEA3}"/>
          </ac:cxnSpMkLst>
        </pc:cxnChg>
        <pc:cxnChg chg="add del mod">
          <ac:chgData name="Daniel Ganado Vega" userId="768301f8-0467-422c-bac1-040957166530" providerId="ADAL" clId="{C6822442-5DFB-4C9C-B10F-5CFDC3ACAE46}" dt="2021-10-27T09:57:53.824" v="2058" actId="478"/>
          <ac:cxnSpMkLst>
            <pc:docMk/>
            <pc:sldMk cId="414319895" sldId="294"/>
            <ac:cxnSpMk id="31" creationId="{7FADC7E6-CCA7-4EEA-960C-3B9C2C2640CE}"/>
          </ac:cxnSpMkLst>
        </pc:cxnChg>
      </pc:sldChg>
      <pc:sldChg chg="addSp delSp modSp add mod modAnim">
        <pc:chgData name="Daniel Ganado Vega" userId="768301f8-0467-422c-bac1-040957166530" providerId="ADAL" clId="{C6822442-5DFB-4C9C-B10F-5CFDC3ACAE46}" dt="2021-10-27T10:09:02.410" v="2603" actId="1076"/>
        <pc:sldMkLst>
          <pc:docMk/>
          <pc:sldMk cId="1345488635" sldId="295"/>
        </pc:sldMkLst>
        <pc:spChg chg="mod">
          <ac:chgData name="Daniel Ganado Vega" userId="768301f8-0467-422c-bac1-040957166530" providerId="ADAL" clId="{C6822442-5DFB-4C9C-B10F-5CFDC3ACAE46}" dt="2021-10-27T10:06:41.435" v="2595" actId="14100"/>
          <ac:spMkLst>
            <pc:docMk/>
            <pc:sldMk cId="1345488635" sldId="295"/>
            <ac:spMk id="2" creationId="{00000000-0000-0000-0000-000000000000}"/>
          </ac:spMkLst>
        </pc:spChg>
        <pc:spChg chg="del">
          <ac:chgData name="Daniel Ganado Vega" userId="768301f8-0467-422c-bac1-040957166530" providerId="ADAL" clId="{C6822442-5DFB-4C9C-B10F-5CFDC3ACAE46}" dt="2021-10-27T10:08:31.815" v="2596" actId="478"/>
          <ac:spMkLst>
            <pc:docMk/>
            <pc:sldMk cId="1345488635" sldId="295"/>
            <ac:spMk id="4" creationId="{EF83AF06-9687-4EF6-BD0A-D0A7E50AD68F}"/>
          </ac:spMkLst>
        </pc:spChg>
        <pc:spChg chg="add mod">
          <ac:chgData name="Daniel Ganado Vega" userId="768301f8-0467-422c-bac1-040957166530" providerId="ADAL" clId="{C6822442-5DFB-4C9C-B10F-5CFDC3ACAE46}" dt="2021-10-27T10:08:54.364" v="2602" actId="14100"/>
          <ac:spMkLst>
            <pc:docMk/>
            <pc:sldMk cId="1345488635" sldId="295"/>
            <ac:spMk id="6" creationId="{F5876C7A-3971-4DC2-94B7-2CDDBAF13ACF}"/>
          </ac:spMkLst>
        </pc:spChg>
        <pc:spChg chg="del">
          <ac:chgData name="Daniel Ganado Vega" userId="768301f8-0467-422c-bac1-040957166530" providerId="ADAL" clId="{C6822442-5DFB-4C9C-B10F-5CFDC3ACAE46}" dt="2021-10-27T10:08:34.670" v="2597" actId="478"/>
          <ac:spMkLst>
            <pc:docMk/>
            <pc:sldMk cId="1345488635" sldId="295"/>
            <ac:spMk id="36" creationId="{D2DE8854-742D-4CC6-B965-4138AE15B73D}"/>
          </ac:spMkLst>
        </pc:spChg>
        <pc:picChg chg="add mod">
          <ac:chgData name="Daniel Ganado Vega" userId="768301f8-0467-422c-bac1-040957166530" providerId="ADAL" clId="{C6822442-5DFB-4C9C-B10F-5CFDC3ACAE46}" dt="2021-10-27T10:09:02.410" v="2603" actId="1076"/>
          <ac:picMkLst>
            <pc:docMk/>
            <pc:sldMk cId="1345488635" sldId="295"/>
            <ac:picMk id="5" creationId="{3C6BC1E8-EC02-4715-BA30-CC3CFDB52CC1}"/>
          </ac:picMkLst>
        </pc:picChg>
        <pc:picChg chg="add mod">
          <ac:chgData name="Daniel Ganado Vega" userId="768301f8-0467-422c-bac1-040957166530" providerId="ADAL" clId="{C6822442-5DFB-4C9C-B10F-5CFDC3ACAE46}" dt="2021-10-27T10:09:02.410" v="2603" actId="1076"/>
          <ac:picMkLst>
            <pc:docMk/>
            <pc:sldMk cId="1345488635" sldId="295"/>
            <ac:picMk id="7" creationId="{1CEDC3A4-D359-43BB-9C09-71EF125376A7}"/>
          </ac:picMkLst>
        </pc:picChg>
        <pc:cxnChg chg="add mod">
          <ac:chgData name="Daniel Ganado Vega" userId="768301f8-0467-422c-bac1-040957166530" providerId="ADAL" clId="{C6822442-5DFB-4C9C-B10F-5CFDC3ACAE46}" dt="2021-10-27T10:09:02.410" v="2603" actId="1076"/>
          <ac:cxnSpMkLst>
            <pc:docMk/>
            <pc:sldMk cId="1345488635" sldId="295"/>
            <ac:cxnSpMk id="8" creationId="{3FFFC104-C6BB-44DB-8B76-0DA939B685AF}"/>
          </ac:cxnSpMkLst>
        </pc:cxnChg>
        <pc:cxnChg chg="add mod">
          <ac:chgData name="Daniel Ganado Vega" userId="768301f8-0467-422c-bac1-040957166530" providerId="ADAL" clId="{C6822442-5DFB-4C9C-B10F-5CFDC3ACAE46}" dt="2021-10-27T10:09:02.410" v="2603" actId="1076"/>
          <ac:cxnSpMkLst>
            <pc:docMk/>
            <pc:sldMk cId="1345488635" sldId="295"/>
            <ac:cxnSpMk id="9" creationId="{00A9D79A-11BB-453D-A481-4BDBD1D0330C}"/>
          </ac:cxnSpMkLst>
        </pc:cxnChg>
      </pc:sldChg>
      <pc:sldChg chg="addSp delSp modSp add mod delAnim modAnim">
        <pc:chgData name="Daniel Ganado Vega" userId="768301f8-0467-422c-bac1-040957166530" providerId="ADAL" clId="{C6822442-5DFB-4C9C-B10F-5CFDC3ACAE46}" dt="2021-10-27T10:10:33.429" v="2643" actId="20577"/>
        <pc:sldMkLst>
          <pc:docMk/>
          <pc:sldMk cId="2482921981" sldId="296"/>
        </pc:sldMkLst>
        <pc:spChg chg="mod">
          <ac:chgData name="Daniel Ganado Vega" userId="768301f8-0467-422c-bac1-040957166530" providerId="ADAL" clId="{C6822442-5DFB-4C9C-B10F-5CFDC3ACAE46}" dt="2021-10-27T10:10:33.429" v="2643" actId="20577"/>
          <ac:spMkLst>
            <pc:docMk/>
            <pc:sldMk cId="2482921981" sldId="296"/>
            <ac:spMk id="6" creationId="{F5876C7A-3971-4DC2-94B7-2CDDBAF13ACF}"/>
          </ac:spMkLst>
        </pc:spChg>
        <pc:picChg chg="del">
          <ac:chgData name="Daniel Ganado Vega" userId="768301f8-0467-422c-bac1-040957166530" providerId="ADAL" clId="{C6822442-5DFB-4C9C-B10F-5CFDC3ACAE46}" dt="2021-10-27T10:10:18.167" v="2612" actId="478"/>
          <ac:picMkLst>
            <pc:docMk/>
            <pc:sldMk cId="2482921981" sldId="296"/>
            <ac:picMk id="5" creationId="{3C6BC1E8-EC02-4715-BA30-CC3CFDB52CC1}"/>
          </ac:picMkLst>
        </pc:picChg>
        <pc:picChg chg="del">
          <ac:chgData name="Daniel Ganado Vega" userId="768301f8-0467-422c-bac1-040957166530" providerId="ADAL" clId="{C6822442-5DFB-4C9C-B10F-5CFDC3ACAE46}" dt="2021-10-27T10:10:18.167" v="2612" actId="478"/>
          <ac:picMkLst>
            <pc:docMk/>
            <pc:sldMk cId="2482921981" sldId="296"/>
            <ac:picMk id="7" creationId="{1CEDC3A4-D359-43BB-9C09-71EF125376A7}"/>
          </ac:picMkLst>
        </pc:picChg>
        <pc:picChg chg="add mod">
          <ac:chgData name="Daniel Ganado Vega" userId="768301f8-0467-422c-bac1-040957166530" providerId="ADAL" clId="{C6822442-5DFB-4C9C-B10F-5CFDC3ACAE46}" dt="2021-10-27T10:10:19.039" v="2613"/>
          <ac:picMkLst>
            <pc:docMk/>
            <pc:sldMk cId="2482921981" sldId="296"/>
            <ac:picMk id="10" creationId="{B4D36897-99BE-4EAD-81EE-0CE8EFA70AD2}"/>
          </ac:picMkLst>
        </pc:picChg>
        <pc:picChg chg="add mod">
          <ac:chgData name="Daniel Ganado Vega" userId="768301f8-0467-422c-bac1-040957166530" providerId="ADAL" clId="{C6822442-5DFB-4C9C-B10F-5CFDC3ACAE46}" dt="2021-10-27T10:10:19.039" v="2613"/>
          <ac:picMkLst>
            <pc:docMk/>
            <pc:sldMk cId="2482921981" sldId="296"/>
            <ac:picMk id="11" creationId="{86D3CE90-01B2-43FC-BEE8-8FA9BF197E0F}"/>
          </ac:picMkLst>
        </pc:picChg>
        <pc:cxnChg chg="del">
          <ac:chgData name="Daniel Ganado Vega" userId="768301f8-0467-422c-bac1-040957166530" providerId="ADAL" clId="{C6822442-5DFB-4C9C-B10F-5CFDC3ACAE46}" dt="2021-10-27T10:10:18.167" v="2612" actId="478"/>
          <ac:cxnSpMkLst>
            <pc:docMk/>
            <pc:sldMk cId="2482921981" sldId="296"/>
            <ac:cxnSpMk id="8" creationId="{3FFFC104-C6BB-44DB-8B76-0DA939B685AF}"/>
          </ac:cxnSpMkLst>
        </pc:cxnChg>
        <pc:cxnChg chg="del">
          <ac:chgData name="Daniel Ganado Vega" userId="768301f8-0467-422c-bac1-040957166530" providerId="ADAL" clId="{C6822442-5DFB-4C9C-B10F-5CFDC3ACAE46}" dt="2021-10-27T10:10:18.167" v="2612" actId="478"/>
          <ac:cxnSpMkLst>
            <pc:docMk/>
            <pc:sldMk cId="2482921981" sldId="296"/>
            <ac:cxnSpMk id="9" creationId="{00A9D79A-11BB-453D-A481-4BDBD1D0330C}"/>
          </ac:cxnSpMkLst>
        </pc:cxnChg>
        <pc:cxnChg chg="add mod">
          <ac:chgData name="Daniel Ganado Vega" userId="768301f8-0467-422c-bac1-040957166530" providerId="ADAL" clId="{C6822442-5DFB-4C9C-B10F-5CFDC3ACAE46}" dt="2021-10-27T10:10:19.039" v="2613"/>
          <ac:cxnSpMkLst>
            <pc:docMk/>
            <pc:sldMk cId="2482921981" sldId="296"/>
            <ac:cxnSpMk id="12" creationId="{98F0CE65-EC62-48D3-BA0E-DED86E26D640}"/>
          </ac:cxnSpMkLst>
        </pc:cxnChg>
        <pc:cxnChg chg="add mod">
          <ac:chgData name="Daniel Ganado Vega" userId="768301f8-0467-422c-bac1-040957166530" providerId="ADAL" clId="{C6822442-5DFB-4C9C-B10F-5CFDC3ACAE46}" dt="2021-10-27T10:10:19.039" v="2613"/>
          <ac:cxnSpMkLst>
            <pc:docMk/>
            <pc:sldMk cId="2482921981" sldId="296"/>
            <ac:cxnSpMk id="13" creationId="{37822AEC-4A04-4415-B61D-23B8CBC11DB5}"/>
          </ac:cxnSpMkLst>
        </pc:cxnChg>
      </pc:sldChg>
      <pc:sldChg chg="addSp delSp modSp add mod delAnim modAnim">
        <pc:chgData name="Daniel Ganado Vega" userId="768301f8-0467-422c-bac1-040957166530" providerId="ADAL" clId="{C6822442-5DFB-4C9C-B10F-5CFDC3ACAE46}" dt="2021-10-27T10:11:22.801" v="2664"/>
        <pc:sldMkLst>
          <pc:docMk/>
          <pc:sldMk cId="3759505775" sldId="297"/>
        </pc:sldMkLst>
        <pc:spChg chg="mod">
          <ac:chgData name="Daniel Ganado Vega" userId="768301f8-0467-422c-bac1-040957166530" providerId="ADAL" clId="{C6822442-5DFB-4C9C-B10F-5CFDC3ACAE46}" dt="2021-10-27T10:10:54.225" v="2662" actId="27636"/>
          <ac:spMkLst>
            <pc:docMk/>
            <pc:sldMk cId="3759505775" sldId="297"/>
            <ac:spMk id="6" creationId="{F5876C7A-3971-4DC2-94B7-2CDDBAF13ACF}"/>
          </ac:spMkLst>
        </pc:spChg>
        <pc:graphicFrameChg chg="add mod">
          <ac:chgData name="Daniel Ganado Vega" userId="768301f8-0467-422c-bac1-040957166530" providerId="ADAL" clId="{C6822442-5DFB-4C9C-B10F-5CFDC3ACAE46}" dt="2021-10-27T10:11:22.801" v="2664"/>
          <ac:graphicFrameMkLst>
            <pc:docMk/>
            <pc:sldMk cId="3759505775" sldId="297"/>
            <ac:graphicFrameMk id="8" creationId="{6125412C-5E5D-492F-BA6A-95FECDCC1DEF}"/>
          </ac:graphicFrameMkLst>
        </pc:graphicFrameChg>
        <pc:picChg chg="add mod">
          <ac:chgData name="Daniel Ganado Vega" userId="768301f8-0467-422c-bac1-040957166530" providerId="ADAL" clId="{C6822442-5DFB-4C9C-B10F-5CFDC3ACAE46}" dt="2021-10-27T10:11:22.801" v="2664"/>
          <ac:picMkLst>
            <pc:docMk/>
            <pc:sldMk cId="3759505775" sldId="297"/>
            <ac:picMk id="9" creationId="{6B15D85B-4F72-4127-885F-D27858F9475B}"/>
          </ac:picMkLst>
        </pc:picChg>
        <pc:picChg chg="del">
          <ac:chgData name="Daniel Ganado Vega" userId="768301f8-0467-422c-bac1-040957166530" providerId="ADAL" clId="{C6822442-5DFB-4C9C-B10F-5CFDC3ACAE46}" dt="2021-10-27T10:11:21.899" v="2663" actId="478"/>
          <ac:picMkLst>
            <pc:docMk/>
            <pc:sldMk cId="3759505775" sldId="297"/>
            <ac:picMk id="10" creationId="{B4D36897-99BE-4EAD-81EE-0CE8EFA70AD2}"/>
          </ac:picMkLst>
        </pc:picChg>
        <pc:picChg chg="del">
          <ac:chgData name="Daniel Ganado Vega" userId="768301f8-0467-422c-bac1-040957166530" providerId="ADAL" clId="{C6822442-5DFB-4C9C-B10F-5CFDC3ACAE46}" dt="2021-10-27T10:11:21.899" v="2663" actId="478"/>
          <ac:picMkLst>
            <pc:docMk/>
            <pc:sldMk cId="3759505775" sldId="297"/>
            <ac:picMk id="11" creationId="{86D3CE90-01B2-43FC-BEE8-8FA9BF197E0F}"/>
          </ac:picMkLst>
        </pc:picChg>
        <pc:cxnChg chg="del">
          <ac:chgData name="Daniel Ganado Vega" userId="768301f8-0467-422c-bac1-040957166530" providerId="ADAL" clId="{C6822442-5DFB-4C9C-B10F-5CFDC3ACAE46}" dt="2021-10-27T10:11:21.899" v="2663" actId="478"/>
          <ac:cxnSpMkLst>
            <pc:docMk/>
            <pc:sldMk cId="3759505775" sldId="297"/>
            <ac:cxnSpMk id="12" creationId="{98F0CE65-EC62-48D3-BA0E-DED86E26D640}"/>
          </ac:cxnSpMkLst>
        </pc:cxnChg>
        <pc:cxnChg chg="del">
          <ac:chgData name="Daniel Ganado Vega" userId="768301f8-0467-422c-bac1-040957166530" providerId="ADAL" clId="{C6822442-5DFB-4C9C-B10F-5CFDC3ACAE46}" dt="2021-10-27T10:11:21.899" v="2663" actId="478"/>
          <ac:cxnSpMkLst>
            <pc:docMk/>
            <pc:sldMk cId="3759505775" sldId="297"/>
            <ac:cxnSpMk id="13" creationId="{37822AEC-4A04-4415-B61D-23B8CBC11DB5}"/>
          </ac:cxnSpMkLst>
        </pc:cxnChg>
        <pc:cxnChg chg="add mod">
          <ac:chgData name="Daniel Ganado Vega" userId="768301f8-0467-422c-bac1-040957166530" providerId="ADAL" clId="{C6822442-5DFB-4C9C-B10F-5CFDC3ACAE46}" dt="2021-10-27T10:11:22.801" v="2664"/>
          <ac:cxnSpMkLst>
            <pc:docMk/>
            <pc:sldMk cId="3759505775" sldId="297"/>
            <ac:cxnSpMk id="14" creationId="{865ADE2B-75E5-41DD-B228-AA8FFAAAFDAD}"/>
          </ac:cxnSpMkLst>
        </pc:cxnChg>
      </pc:sldChg>
      <pc:sldChg chg="addSp delSp modSp add mod delAnim">
        <pc:chgData name="Daniel Ganado Vega" userId="768301f8-0467-422c-bac1-040957166530" providerId="ADAL" clId="{C6822442-5DFB-4C9C-B10F-5CFDC3ACAE46}" dt="2021-10-27T10:39:45.231" v="3315" actId="14100"/>
        <pc:sldMkLst>
          <pc:docMk/>
          <pc:sldMk cId="3562050674" sldId="298"/>
        </pc:sldMkLst>
        <pc:spChg chg="add mod">
          <ac:chgData name="Daniel Ganado Vega" userId="768301f8-0467-422c-bac1-040957166530" providerId="ADAL" clId="{C6822442-5DFB-4C9C-B10F-5CFDC3ACAE46}" dt="2021-10-27T10:23:35.322" v="2736" actId="1076"/>
          <ac:spMkLst>
            <pc:docMk/>
            <pc:sldMk cId="3562050674" sldId="298"/>
            <ac:spMk id="3" creationId="{6E76AEB6-9CF9-4B52-9D57-10F669581625}"/>
          </ac:spMkLst>
        </pc:spChg>
        <pc:spChg chg="add del mod">
          <ac:chgData name="Daniel Ganado Vega" userId="768301f8-0467-422c-bac1-040957166530" providerId="ADAL" clId="{C6822442-5DFB-4C9C-B10F-5CFDC3ACAE46}" dt="2021-10-27T10:21:01.489" v="2691" actId="478"/>
          <ac:spMkLst>
            <pc:docMk/>
            <pc:sldMk cId="3562050674" sldId="298"/>
            <ac:spMk id="4" creationId="{8C0540C8-FE51-4188-9BD3-95506FD800F9}"/>
          </ac:spMkLst>
        </pc:spChg>
        <pc:spChg chg="add mod">
          <ac:chgData name="Daniel Ganado Vega" userId="768301f8-0467-422c-bac1-040957166530" providerId="ADAL" clId="{C6822442-5DFB-4C9C-B10F-5CFDC3ACAE46}" dt="2021-10-27T10:23:25.740" v="2734" actId="1076"/>
          <ac:spMkLst>
            <pc:docMk/>
            <pc:sldMk cId="3562050674" sldId="298"/>
            <ac:spMk id="5" creationId="{DE9DEBDF-3DF8-467F-8DD6-AA80A6CAAE97}"/>
          </ac:spMkLst>
        </pc:spChg>
        <pc:spChg chg="mod">
          <ac:chgData name="Daniel Ganado Vega" userId="768301f8-0467-422c-bac1-040957166530" providerId="ADAL" clId="{C6822442-5DFB-4C9C-B10F-5CFDC3ACAE46}" dt="2021-10-27T10:17:33.381" v="2684" actId="20577"/>
          <ac:spMkLst>
            <pc:docMk/>
            <pc:sldMk cId="3562050674" sldId="298"/>
            <ac:spMk id="6" creationId="{F5876C7A-3971-4DC2-94B7-2CDDBAF13ACF}"/>
          </ac:spMkLst>
        </pc:spChg>
        <pc:spChg chg="add mod">
          <ac:chgData name="Daniel Ganado Vega" userId="768301f8-0467-422c-bac1-040957166530" providerId="ADAL" clId="{C6822442-5DFB-4C9C-B10F-5CFDC3ACAE46}" dt="2021-10-27T10:23:37.560" v="2737" actId="1076"/>
          <ac:spMkLst>
            <pc:docMk/>
            <pc:sldMk cId="3562050674" sldId="298"/>
            <ac:spMk id="10" creationId="{37B778A3-779F-4CBD-8184-686AA5F820DE}"/>
          </ac:spMkLst>
        </pc:spChg>
        <pc:spChg chg="add mod">
          <ac:chgData name="Daniel Ganado Vega" userId="768301f8-0467-422c-bac1-040957166530" providerId="ADAL" clId="{C6822442-5DFB-4C9C-B10F-5CFDC3ACAE46}" dt="2021-10-27T10:24:20.905" v="2746" actId="1076"/>
          <ac:spMkLst>
            <pc:docMk/>
            <pc:sldMk cId="3562050674" sldId="298"/>
            <ac:spMk id="15" creationId="{C2E40E97-C192-4BBA-B566-107242D6566E}"/>
          </ac:spMkLst>
        </pc:spChg>
        <pc:spChg chg="add mod">
          <ac:chgData name="Daniel Ganado Vega" userId="768301f8-0467-422c-bac1-040957166530" providerId="ADAL" clId="{C6822442-5DFB-4C9C-B10F-5CFDC3ACAE46}" dt="2021-10-27T10:28:14.509" v="2833" actId="207"/>
          <ac:spMkLst>
            <pc:docMk/>
            <pc:sldMk cId="3562050674" sldId="298"/>
            <ac:spMk id="22" creationId="{E2C40A52-1E30-498D-808D-4A7B42668B74}"/>
          </ac:spMkLst>
        </pc:spChg>
        <pc:spChg chg="add mod">
          <ac:chgData name="Daniel Ganado Vega" userId="768301f8-0467-422c-bac1-040957166530" providerId="ADAL" clId="{C6822442-5DFB-4C9C-B10F-5CFDC3ACAE46}" dt="2021-10-27T10:26:36.229" v="2779" actId="1038"/>
          <ac:spMkLst>
            <pc:docMk/>
            <pc:sldMk cId="3562050674" sldId="298"/>
            <ac:spMk id="23" creationId="{0112FE80-643F-4BC9-ACB9-6985ECFCC148}"/>
          </ac:spMkLst>
        </pc:spChg>
        <pc:spChg chg="add mod">
          <ac:chgData name="Daniel Ganado Vega" userId="768301f8-0467-422c-bac1-040957166530" providerId="ADAL" clId="{C6822442-5DFB-4C9C-B10F-5CFDC3ACAE46}" dt="2021-10-27T10:26:33.838" v="2778" actId="1036"/>
          <ac:spMkLst>
            <pc:docMk/>
            <pc:sldMk cId="3562050674" sldId="298"/>
            <ac:spMk id="24" creationId="{7698064B-E6CC-44B7-92C3-C353A8A95D35}"/>
          </ac:spMkLst>
        </pc:spChg>
        <pc:spChg chg="add mod">
          <ac:chgData name="Daniel Ganado Vega" userId="768301f8-0467-422c-bac1-040957166530" providerId="ADAL" clId="{C6822442-5DFB-4C9C-B10F-5CFDC3ACAE46}" dt="2021-10-27T10:28:20.557" v="2834" actId="207"/>
          <ac:spMkLst>
            <pc:docMk/>
            <pc:sldMk cId="3562050674" sldId="298"/>
            <ac:spMk id="25" creationId="{3891CB1C-3C9F-431C-8218-1B48967A9048}"/>
          </ac:spMkLst>
        </pc:spChg>
        <pc:spChg chg="add mod">
          <ac:chgData name="Daniel Ganado Vega" userId="768301f8-0467-422c-bac1-040957166530" providerId="ADAL" clId="{C6822442-5DFB-4C9C-B10F-5CFDC3ACAE46}" dt="2021-10-27T10:26:30.227" v="2777" actId="1036"/>
          <ac:spMkLst>
            <pc:docMk/>
            <pc:sldMk cId="3562050674" sldId="298"/>
            <ac:spMk id="26" creationId="{AFF51132-80D4-49A5-827A-2C89BB7B80FB}"/>
          </ac:spMkLst>
        </pc:spChg>
        <pc:spChg chg="add mod">
          <ac:chgData name="Daniel Ganado Vega" userId="768301f8-0467-422c-bac1-040957166530" providerId="ADAL" clId="{C6822442-5DFB-4C9C-B10F-5CFDC3ACAE46}" dt="2021-10-27T10:27:00.564" v="2784" actId="1076"/>
          <ac:spMkLst>
            <pc:docMk/>
            <pc:sldMk cId="3562050674" sldId="298"/>
            <ac:spMk id="27" creationId="{C1289425-9043-4A87-B78E-C3A95162F88A}"/>
          </ac:spMkLst>
        </pc:spChg>
        <pc:spChg chg="add mod">
          <ac:chgData name="Daniel Ganado Vega" userId="768301f8-0467-422c-bac1-040957166530" providerId="ADAL" clId="{C6822442-5DFB-4C9C-B10F-5CFDC3ACAE46}" dt="2021-10-27T10:27:10.778" v="2795" actId="20577"/>
          <ac:spMkLst>
            <pc:docMk/>
            <pc:sldMk cId="3562050674" sldId="298"/>
            <ac:spMk id="28" creationId="{5E843C10-078E-489C-9D80-D3AE6E3C1B15}"/>
          </ac:spMkLst>
        </pc:spChg>
        <pc:spChg chg="add mod">
          <ac:chgData name="Daniel Ganado Vega" userId="768301f8-0467-422c-bac1-040957166530" providerId="ADAL" clId="{C6822442-5DFB-4C9C-B10F-5CFDC3ACAE46}" dt="2021-10-27T10:27:30.422" v="2807" actId="1076"/>
          <ac:spMkLst>
            <pc:docMk/>
            <pc:sldMk cId="3562050674" sldId="298"/>
            <ac:spMk id="29" creationId="{1E7F448B-3412-4749-A72A-10A141DF5E98}"/>
          </ac:spMkLst>
        </pc:spChg>
        <pc:spChg chg="add mod">
          <ac:chgData name="Daniel Ganado Vega" userId="768301f8-0467-422c-bac1-040957166530" providerId="ADAL" clId="{C6822442-5DFB-4C9C-B10F-5CFDC3ACAE46}" dt="2021-10-27T10:27:45.131" v="2821" actId="20577"/>
          <ac:spMkLst>
            <pc:docMk/>
            <pc:sldMk cId="3562050674" sldId="298"/>
            <ac:spMk id="30" creationId="{CECE0F8A-CD00-49D6-BBE0-88F29C14545C}"/>
          </ac:spMkLst>
        </pc:spChg>
        <pc:spChg chg="add mod">
          <ac:chgData name="Daniel Ganado Vega" userId="768301f8-0467-422c-bac1-040957166530" providerId="ADAL" clId="{C6822442-5DFB-4C9C-B10F-5CFDC3ACAE46}" dt="2021-10-27T10:28:01.670" v="2832" actId="20577"/>
          <ac:spMkLst>
            <pc:docMk/>
            <pc:sldMk cId="3562050674" sldId="298"/>
            <ac:spMk id="31" creationId="{5C1E024B-9E75-4ECB-9E6A-352B0196EE5E}"/>
          </ac:spMkLst>
        </pc:spChg>
        <pc:spChg chg="add mod">
          <ac:chgData name="Daniel Ganado Vega" userId="768301f8-0467-422c-bac1-040957166530" providerId="ADAL" clId="{C6822442-5DFB-4C9C-B10F-5CFDC3ACAE46}" dt="2021-10-27T10:37:05.721" v="2943" actId="1076"/>
          <ac:spMkLst>
            <pc:docMk/>
            <pc:sldMk cId="3562050674" sldId="298"/>
            <ac:spMk id="32" creationId="{004BE17C-9FED-4471-937D-E6A6F9DCBF6C}"/>
          </ac:spMkLst>
        </pc:spChg>
        <pc:spChg chg="add mod">
          <ac:chgData name="Daniel Ganado Vega" userId="768301f8-0467-422c-bac1-040957166530" providerId="ADAL" clId="{C6822442-5DFB-4C9C-B10F-5CFDC3ACAE46}" dt="2021-10-27T10:39:16.865" v="3314" actId="404"/>
          <ac:spMkLst>
            <pc:docMk/>
            <pc:sldMk cId="3562050674" sldId="298"/>
            <ac:spMk id="33" creationId="{82802BA6-8B28-4A7E-A804-8D0AC86A6BDD}"/>
          </ac:spMkLst>
        </pc:spChg>
        <pc:graphicFrameChg chg="del">
          <ac:chgData name="Daniel Ganado Vega" userId="768301f8-0467-422c-bac1-040957166530" providerId="ADAL" clId="{C6822442-5DFB-4C9C-B10F-5CFDC3ACAE46}" dt="2021-10-27T10:17:50.271" v="2687" actId="478"/>
          <ac:graphicFrameMkLst>
            <pc:docMk/>
            <pc:sldMk cId="3562050674" sldId="298"/>
            <ac:graphicFrameMk id="8" creationId="{6125412C-5E5D-492F-BA6A-95FECDCC1DEF}"/>
          </ac:graphicFrameMkLst>
        </pc:graphicFrameChg>
        <pc:picChg chg="del">
          <ac:chgData name="Daniel Ganado Vega" userId="768301f8-0467-422c-bac1-040957166530" providerId="ADAL" clId="{C6822442-5DFB-4C9C-B10F-5CFDC3ACAE46}" dt="2021-10-27T10:17:44.916" v="2685" actId="478"/>
          <ac:picMkLst>
            <pc:docMk/>
            <pc:sldMk cId="3562050674" sldId="298"/>
            <ac:picMk id="9" creationId="{6B15D85B-4F72-4127-885F-D27858F9475B}"/>
          </ac:picMkLst>
        </pc:picChg>
        <pc:cxnChg chg="add mod">
          <ac:chgData name="Daniel Ganado Vega" userId="768301f8-0467-422c-bac1-040957166530" providerId="ADAL" clId="{C6822442-5DFB-4C9C-B10F-5CFDC3ACAE46}" dt="2021-10-27T10:23:49.271" v="2739" actId="13822"/>
          <ac:cxnSpMkLst>
            <pc:docMk/>
            <pc:sldMk cId="3562050674" sldId="298"/>
            <ac:cxnSpMk id="11" creationId="{2AD4869E-EFF4-4C9B-8A3D-F114C970EC15}"/>
          </ac:cxnSpMkLst>
        </pc:cxnChg>
        <pc:cxnChg chg="add mod">
          <ac:chgData name="Daniel Ganado Vega" userId="768301f8-0467-422c-bac1-040957166530" providerId="ADAL" clId="{C6822442-5DFB-4C9C-B10F-5CFDC3ACAE46}" dt="2021-10-27T10:23:56.980" v="2741" actId="13822"/>
          <ac:cxnSpMkLst>
            <pc:docMk/>
            <pc:sldMk cId="3562050674" sldId="298"/>
            <ac:cxnSpMk id="13" creationId="{D5863730-9852-4456-89A1-B4D1F0FA963A}"/>
          </ac:cxnSpMkLst>
        </pc:cxnChg>
        <pc:cxnChg chg="del">
          <ac:chgData name="Daniel Ganado Vega" userId="768301f8-0467-422c-bac1-040957166530" providerId="ADAL" clId="{C6822442-5DFB-4C9C-B10F-5CFDC3ACAE46}" dt="2021-10-27T10:17:46.405" v="2686" actId="478"/>
          <ac:cxnSpMkLst>
            <pc:docMk/>
            <pc:sldMk cId="3562050674" sldId="298"/>
            <ac:cxnSpMk id="14" creationId="{865ADE2B-75E5-41DD-B228-AA8FFAAAFDAD}"/>
          </ac:cxnSpMkLst>
        </pc:cxnChg>
        <pc:cxnChg chg="add mod">
          <ac:chgData name="Daniel Ganado Vega" userId="768301f8-0467-422c-bac1-040957166530" providerId="ADAL" clId="{C6822442-5DFB-4C9C-B10F-5CFDC3ACAE46}" dt="2021-10-27T10:24:37.609" v="2748" actId="13822"/>
          <ac:cxnSpMkLst>
            <pc:docMk/>
            <pc:sldMk cId="3562050674" sldId="298"/>
            <ac:cxnSpMk id="17" creationId="{3E43C0FB-D5AB-4729-9182-57909D2A9EF2}"/>
          </ac:cxnSpMkLst>
        </pc:cxnChg>
        <pc:cxnChg chg="add mod">
          <ac:chgData name="Daniel Ganado Vega" userId="768301f8-0467-422c-bac1-040957166530" providerId="ADAL" clId="{C6822442-5DFB-4C9C-B10F-5CFDC3ACAE46}" dt="2021-10-27T10:24:41.783" v="2755" actId="1038"/>
          <ac:cxnSpMkLst>
            <pc:docMk/>
            <pc:sldMk cId="3562050674" sldId="298"/>
            <ac:cxnSpMk id="18" creationId="{2E11ED5E-5576-4A16-BAA3-2C7850BD1ECE}"/>
          </ac:cxnSpMkLst>
        </pc:cxnChg>
        <pc:cxnChg chg="add mod">
          <ac:chgData name="Daniel Ganado Vega" userId="768301f8-0467-422c-bac1-040957166530" providerId="ADAL" clId="{C6822442-5DFB-4C9C-B10F-5CFDC3ACAE46}" dt="2021-10-27T10:24:49.907" v="2757" actId="1076"/>
          <ac:cxnSpMkLst>
            <pc:docMk/>
            <pc:sldMk cId="3562050674" sldId="298"/>
            <ac:cxnSpMk id="19" creationId="{C8F55494-EEE4-4391-8486-10C350A3B4DB}"/>
          </ac:cxnSpMkLst>
        </pc:cxnChg>
        <pc:cxnChg chg="add mod">
          <ac:chgData name="Daniel Ganado Vega" userId="768301f8-0467-422c-bac1-040957166530" providerId="ADAL" clId="{C6822442-5DFB-4C9C-B10F-5CFDC3ACAE46}" dt="2021-10-27T10:24:56.543" v="2759" actId="1076"/>
          <ac:cxnSpMkLst>
            <pc:docMk/>
            <pc:sldMk cId="3562050674" sldId="298"/>
            <ac:cxnSpMk id="20" creationId="{C3D30424-29B9-4B3B-8689-3A0F6F143378}"/>
          </ac:cxnSpMkLst>
        </pc:cxnChg>
        <pc:cxnChg chg="add mod">
          <ac:chgData name="Daniel Ganado Vega" userId="768301f8-0467-422c-bac1-040957166530" providerId="ADAL" clId="{C6822442-5DFB-4C9C-B10F-5CFDC3ACAE46}" dt="2021-10-27T10:25:03.201" v="2761" actId="1076"/>
          <ac:cxnSpMkLst>
            <pc:docMk/>
            <pc:sldMk cId="3562050674" sldId="298"/>
            <ac:cxnSpMk id="21" creationId="{81D7D3E2-A852-447B-94B7-803ACFE14C0B}"/>
          </ac:cxnSpMkLst>
        </pc:cxnChg>
        <pc:cxnChg chg="add mod">
          <ac:chgData name="Daniel Ganado Vega" userId="768301f8-0467-422c-bac1-040957166530" providerId="ADAL" clId="{C6822442-5DFB-4C9C-B10F-5CFDC3ACAE46}" dt="2021-10-27T10:39:45.231" v="3315" actId="14100"/>
          <ac:cxnSpMkLst>
            <pc:docMk/>
            <pc:sldMk cId="3562050674" sldId="298"/>
            <ac:cxnSpMk id="34" creationId="{79D22DFF-8AE7-4441-BAF9-41D92FEB0208}"/>
          </ac:cxnSpMkLst>
        </pc:cxnChg>
        <pc:cxnChg chg="add mod">
          <ac:chgData name="Daniel Ganado Vega" userId="768301f8-0467-422c-bac1-040957166530" providerId="ADAL" clId="{C6822442-5DFB-4C9C-B10F-5CFDC3ACAE46}" dt="2021-10-27T10:37:12.769" v="2944" actId="14100"/>
          <ac:cxnSpMkLst>
            <pc:docMk/>
            <pc:sldMk cId="3562050674" sldId="298"/>
            <ac:cxnSpMk id="36" creationId="{7AA7A1C7-1C0C-491E-95E6-05B8C72246C6}"/>
          </ac:cxnSpMkLst>
        </pc:cxnChg>
        <pc:cxnChg chg="add mod">
          <ac:chgData name="Daniel Ganado Vega" userId="768301f8-0467-422c-bac1-040957166530" providerId="ADAL" clId="{C6822442-5DFB-4C9C-B10F-5CFDC3ACAE46}" dt="2021-10-27T10:37:19.318" v="2945" actId="14100"/>
          <ac:cxnSpMkLst>
            <pc:docMk/>
            <pc:sldMk cId="3562050674" sldId="298"/>
            <ac:cxnSpMk id="38" creationId="{3343E794-B37A-4C71-9342-889E556BD2A5}"/>
          </ac:cxnSpMkLst>
        </pc:cxnChg>
      </pc:sldChg>
      <pc:sldChg chg="addSp delSp modSp add mod">
        <pc:chgData name="Daniel Ganado Vega" userId="768301f8-0467-422c-bac1-040957166530" providerId="ADAL" clId="{C6822442-5DFB-4C9C-B10F-5CFDC3ACAE46}" dt="2021-10-27T10:46:40.719" v="3336" actId="478"/>
        <pc:sldMkLst>
          <pc:docMk/>
          <pc:sldMk cId="1190408080" sldId="299"/>
        </pc:sldMkLst>
        <pc:spChg chg="del">
          <ac:chgData name="Daniel Ganado Vega" userId="768301f8-0467-422c-bac1-040957166530" providerId="ADAL" clId="{C6822442-5DFB-4C9C-B10F-5CFDC3ACAE46}" dt="2021-10-27T10:40:32.135" v="3329" actId="478"/>
          <ac:spMkLst>
            <pc:docMk/>
            <pc:sldMk cId="1190408080" sldId="299"/>
            <ac:spMk id="3" creationId="{6E76AEB6-9CF9-4B52-9D57-10F669581625}"/>
          </ac:spMkLst>
        </pc:spChg>
        <pc:spChg chg="del">
          <ac:chgData name="Daniel Ganado Vega" userId="768301f8-0467-422c-bac1-040957166530" providerId="ADAL" clId="{C6822442-5DFB-4C9C-B10F-5CFDC3ACAE46}" dt="2021-10-27T10:40:32.135" v="3329" actId="478"/>
          <ac:spMkLst>
            <pc:docMk/>
            <pc:sldMk cId="1190408080" sldId="299"/>
            <ac:spMk id="5" creationId="{DE9DEBDF-3DF8-467F-8DD6-AA80A6CAAE97}"/>
          </ac:spMkLst>
        </pc:spChg>
        <pc:spChg chg="mod">
          <ac:chgData name="Daniel Ganado Vega" userId="768301f8-0467-422c-bac1-040957166530" providerId="ADAL" clId="{C6822442-5DFB-4C9C-B10F-5CFDC3ACAE46}" dt="2021-10-27T10:39:56.998" v="3328" actId="20577"/>
          <ac:spMkLst>
            <pc:docMk/>
            <pc:sldMk cId="1190408080" sldId="299"/>
            <ac:spMk id="6" creationId="{F5876C7A-3971-4DC2-94B7-2CDDBAF13ACF}"/>
          </ac:spMkLst>
        </pc:spChg>
        <pc:spChg chg="del">
          <ac:chgData name="Daniel Ganado Vega" userId="768301f8-0467-422c-bac1-040957166530" providerId="ADAL" clId="{C6822442-5DFB-4C9C-B10F-5CFDC3ACAE46}" dt="2021-10-27T10:40:32.135" v="3329" actId="478"/>
          <ac:spMkLst>
            <pc:docMk/>
            <pc:sldMk cId="1190408080" sldId="299"/>
            <ac:spMk id="10" creationId="{37B778A3-779F-4CBD-8184-686AA5F820DE}"/>
          </ac:spMkLst>
        </pc:spChg>
        <pc:spChg chg="del">
          <ac:chgData name="Daniel Ganado Vega" userId="768301f8-0467-422c-bac1-040957166530" providerId="ADAL" clId="{C6822442-5DFB-4C9C-B10F-5CFDC3ACAE46}" dt="2021-10-27T10:40:32.135" v="3329" actId="478"/>
          <ac:spMkLst>
            <pc:docMk/>
            <pc:sldMk cId="1190408080" sldId="299"/>
            <ac:spMk id="15" creationId="{C2E40E97-C192-4BBA-B566-107242D6566E}"/>
          </ac:spMkLst>
        </pc:spChg>
        <pc:spChg chg="del">
          <ac:chgData name="Daniel Ganado Vega" userId="768301f8-0467-422c-bac1-040957166530" providerId="ADAL" clId="{C6822442-5DFB-4C9C-B10F-5CFDC3ACAE46}" dt="2021-10-27T10:40:32.135" v="3329" actId="478"/>
          <ac:spMkLst>
            <pc:docMk/>
            <pc:sldMk cId="1190408080" sldId="299"/>
            <ac:spMk id="22" creationId="{E2C40A52-1E30-498D-808D-4A7B42668B74}"/>
          </ac:spMkLst>
        </pc:spChg>
        <pc:spChg chg="del">
          <ac:chgData name="Daniel Ganado Vega" userId="768301f8-0467-422c-bac1-040957166530" providerId="ADAL" clId="{C6822442-5DFB-4C9C-B10F-5CFDC3ACAE46}" dt="2021-10-27T10:40:32.135" v="3329" actId="478"/>
          <ac:spMkLst>
            <pc:docMk/>
            <pc:sldMk cId="1190408080" sldId="299"/>
            <ac:spMk id="23" creationId="{0112FE80-643F-4BC9-ACB9-6985ECFCC148}"/>
          </ac:spMkLst>
        </pc:spChg>
        <pc:spChg chg="del">
          <ac:chgData name="Daniel Ganado Vega" userId="768301f8-0467-422c-bac1-040957166530" providerId="ADAL" clId="{C6822442-5DFB-4C9C-B10F-5CFDC3ACAE46}" dt="2021-10-27T10:40:32.135" v="3329" actId="478"/>
          <ac:spMkLst>
            <pc:docMk/>
            <pc:sldMk cId="1190408080" sldId="299"/>
            <ac:spMk id="24" creationId="{7698064B-E6CC-44B7-92C3-C353A8A95D35}"/>
          </ac:spMkLst>
        </pc:spChg>
        <pc:spChg chg="del">
          <ac:chgData name="Daniel Ganado Vega" userId="768301f8-0467-422c-bac1-040957166530" providerId="ADAL" clId="{C6822442-5DFB-4C9C-B10F-5CFDC3ACAE46}" dt="2021-10-27T10:40:32.135" v="3329" actId="478"/>
          <ac:spMkLst>
            <pc:docMk/>
            <pc:sldMk cId="1190408080" sldId="299"/>
            <ac:spMk id="25" creationId="{3891CB1C-3C9F-431C-8218-1B48967A9048}"/>
          </ac:spMkLst>
        </pc:spChg>
        <pc:spChg chg="del">
          <ac:chgData name="Daniel Ganado Vega" userId="768301f8-0467-422c-bac1-040957166530" providerId="ADAL" clId="{C6822442-5DFB-4C9C-B10F-5CFDC3ACAE46}" dt="2021-10-27T10:40:32.135" v="3329" actId="478"/>
          <ac:spMkLst>
            <pc:docMk/>
            <pc:sldMk cId="1190408080" sldId="299"/>
            <ac:spMk id="26" creationId="{AFF51132-80D4-49A5-827A-2C89BB7B80FB}"/>
          </ac:spMkLst>
        </pc:spChg>
        <pc:spChg chg="del">
          <ac:chgData name="Daniel Ganado Vega" userId="768301f8-0467-422c-bac1-040957166530" providerId="ADAL" clId="{C6822442-5DFB-4C9C-B10F-5CFDC3ACAE46}" dt="2021-10-27T10:40:38.026" v="3330" actId="478"/>
          <ac:spMkLst>
            <pc:docMk/>
            <pc:sldMk cId="1190408080" sldId="299"/>
            <ac:spMk id="27" creationId="{C1289425-9043-4A87-B78E-C3A95162F88A}"/>
          </ac:spMkLst>
        </pc:spChg>
        <pc:spChg chg="del">
          <ac:chgData name="Daniel Ganado Vega" userId="768301f8-0467-422c-bac1-040957166530" providerId="ADAL" clId="{C6822442-5DFB-4C9C-B10F-5CFDC3ACAE46}" dt="2021-10-27T10:40:38.026" v="3330" actId="478"/>
          <ac:spMkLst>
            <pc:docMk/>
            <pc:sldMk cId="1190408080" sldId="299"/>
            <ac:spMk id="28" creationId="{5E843C10-078E-489C-9D80-D3AE6E3C1B15}"/>
          </ac:spMkLst>
        </pc:spChg>
        <pc:spChg chg="del">
          <ac:chgData name="Daniel Ganado Vega" userId="768301f8-0467-422c-bac1-040957166530" providerId="ADAL" clId="{C6822442-5DFB-4C9C-B10F-5CFDC3ACAE46}" dt="2021-10-27T10:40:38.026" v="3330" actId="478"/>
          <ac:spMkLst>
            <pc:docMk/>
            <pc:sldMk cId="1190408080" sldId="299"/>
            <ac:spMk id="29" creationId="{1E7F448B-3412-4749-A72A-10A141DF5E98}"/>
          </ac:spMkLst>
        </pc:spChg>
        <pc:spChg chg="del">
          <ac:chgData name="Daniel Ganado Vega" userId="768301f8-0467-422c-bac1-040957166530" providerId="ADAL" clId="{C6822442-5DFB-4C9C-B10F-5CFDC3ACAE46}" dt="2021-10-27T10:40:38.026" v="3330" actId="478"/>
          <ac:spMkLst>
            <pc:docMk/>
            <pc:sldMk cId="1190408080" sldId="299"/>
            <ac:spMk id="30" creationId="{CECE0F8A-CD00-49D6-BBE0-88F29C14545C}"/>
          </ac:spMkLst>
        </pc:spChg>
        <pc:spChg chg="del">
          <ac:chgData name="Daniel Ganado Vega" userId="768301f8-0467-422c-bac1-040957166530" providerId="ADAL" clId="{C6822442-5DFB-4C9C-B10F-5CFDC3ACAE46}" dt="2021-10-27T10:40:38.026" v="3330" actId="478"/>
          <ac:spMkLst>
            <pc:docMk/>
            <pc:sldMk cId="1190408080" sldId="299"/>
            <ac:spMk id="31" creationId="{5C1E024B-9E75-4ECB-9E6A-352B0196EE5E}"/>
          </ac:spMkLst>
        </pc:spChg>
        <pc:spChg chg="del">
          <ac:chgData name="Daniel Ganado Vega" userId="768301f8-0467-422c-bac1-040957166530" providerId="ADAL" clId="{C6822442-5DFB-4C9C-B10F-5CFDC3ACAE46}" dt="2021-10-27T10:40:32.135" v="3329" actId="478"/>
          <ac:spMkLst>
            <pc:docMk/>
            <pc:sldMk cId="1190408080" sldId="299"/>
            <ac:spMk id="32" creationId="{004BE17C-9FED-4471-937D-E6A6F9DCBF6C}"/>
          </ac:spMkLst>
        </pc:spChg>
        <pc:spChg chg="del mod">
          <ac:chgData name="Daniel Ganado Vega" userId="768301f8-0467-422c-bac1-040957166530" providerId="ADAL" clId="{C6822442-5DFB-4C9C-B10F-5CFDC3ACAE46}" dt="2021-10-27T10:46:40.719" v="3336" actId="478"/>
          <ac:spMkLst>
            <pc:docMk/>
            <pc:sldMk cId="1190408080" sldId="299"/>
            <ac:spMk id="33" creationId="{82802BA6-8B28-4A7E-A804-8D0AC86A6BDD}"/>
          </ac:spMkLst>
        </pc:spChg>
        <pc:picChg chg="add mod">
          <ac:chgData name="Daniel Ganado Vega" userId="768301f8-0467-422c-bac1-040957166530" providerId="ADAL" clId="{C6822442-5DFB-4C9C-B10F-5CFDC3ACAE46}" dt="2021-10-27T10:40:53.716" v="3332" actId="1076"/>
          <ac:picMkLst>
            <pc:docMk/>
            <pc:sldMk cId="1190408080" sldId="299"/>
            <ac:picMk id="35" creationId="{9C3FB749-B054-4E5B-BCA0-3A08D33BB913}"/>
          </ac:picMkLst>
        </pc:picChg>
        <pc:picChg chg="add mod">
          <ac:chgData name="Daniel Ganado Vega" userId="768301f8-0467-422c-bac1-040957166530" providerId="ADAL" clId="{C6822442-5DFB-4C9C-B10F-5CFDC3ACAE46}" dt="2021-10-27T10:41:03.828" v="3334" actId="1076"/>
          <ac:picMkLst>
            <pc:docMk/>
            <pc:sldMk cId="1190408080" sldId="299"/>
            <ac:picMk id="37" creationId="{F96D17F0-0805-47B7-B0FB-2BF787138013}"/>
          </ac:picMkLst>
        </pc:picChg>
        <pc:cxnChg chg="del mod">
          <ac:chgData name="Daniel Ganado Vega" userId="768301f8-0467-422c-bac1-040957166530" providerId="ADAL" clId="{C6822442-5DFB-4C9C-B10F-5CFDC3ACAE46}" dt="2021-10-27T10:40:32.135" v="3329" actId="478"/>
          <ac:cxnSpMkLst>
            <pc:docMk/>
            <pc:sldMk cId="1190408080" sldId="299"/>
            <ac:cxnSpMk id="11" creationId="{2AD4869E-EFF4-4C9B-8A3D-F114C970EC15}"/>
          </ac:cxnSpMkLst>
        </pc:cxnChg>
        <pc:cxnChg chg="del mod">
          <ac:chgData name="Daniel Ganado Vega" userId="768301f8-0467-422c-bac1-040957166530" providerId="ADAL" clId="{C6822442-5DFB-4C9C-B10F-5CFDC3ACAE46}" dt="2021-10-27T10:40:32.135" v="3329" actId="478"/>
          <ac:cxnSpMkLst>
            <pc:docMk/>
            <pc:sldMk cId="1190408080" sldId="299"/>
            <ac:cxnSpMk id="13" creationId="{D5863730-9852-4456-89A1-B4D1F0FA963A}"/>
          </ac:cxnSpMkLst>
        </pc:cxnChg>
        <pc:cxnChg chg="del">
          <ac:chgData name="Daniel Ganado Vega" userId="768301f8-0467-422c-bac1-040957166530" providerId="ADAL" clId="{C6822442-5DFB-4C9C-B10F-5CFDC3ACAE46}" dt="2021-10-27T10:40:32.135" v="3329" actId="478"/>
          <ac:cxnSpMkLst>
            <pc:docMk/>
            <pc:sldMk cId="1190408080" sldId="299"/>
            <ac:cxnSpMk id="17" creationId="{3E43C0FB-D5AB-4729-9182-57909D2A9EF2}"/>
          </ac:cxnSpMkLst>
        </pc:cxnChg>
        <pc:cxnChg chg="del">
          <ac:chgData name="Daniel Ganado Vega" userId="768301f8-0467-422c-bac1-040957166530" providerId="ADAL" clId="{C6822442-5DFB-4C9C-B10F-5CFDC3ACAE46}" dt="2021-10-27T10:40:32.135" v="3329" actId="478"/>
          <ac:cxnSpMkLst>
            <pc:docMk/>
            <pc:sldMk cId="1190408080" sldId="299"/>
            <ac:cxnSpMk id="18" creationId="{2E11ED5E-5576-4A16-BAA3-2C7850BD1ECE}"/>
          </ac:cxnSpMkLst>
        </pc:cxnChg>
        <pc:cxnChg chg="del">
          <ac:chgData name="Daniel Ganado Vega" userId="768301f8-0467-422c-bac1-040957166530" providerId="ADAL" clId="{C6822442-5DFB-4C9C-B10F-5CFDC3ACAE46}" dt="2021-10-27T10:40:32.135" v="3329" actId="478"/>
          <ac:cxnSpMkLst>
            <pc:docMk/>
            <pc:sldMk cId="1190408080" sldId="299"/>
            <ac:cxnSpMk id="19" creationId="{C8F55494-EEE4-4391-8486-10C350A3B4DB}"/>
          </ac:cxnSpMkLst>
        </pc:cxnChg>
        <pc:cxnChg chg="del">
          <ac:chgData name="Daniel Ganado Vega" userId="768301f8-0467-422c-bac1-040957166530" providerId="ADAL" clId="{C6822442-5DFB-4C9C-B10F-5CFDC3ACAE46}" dt="2021-10-27T10:40:32.135" v="3329" actId="478"/>
          <ac:cxnSpMkLst>
            <pc:docMk/>
            <pc:sldMk cId="1190408080" sldId="299"/>
            <ac:cxnSpMk id="20" creationId="{C3D30424-29B9-4B3B-8689-3A0F6F143378}"/>
          </ac:cxnSpMkLst>
        </pc:cxnChg>
        <pc:cxnChg chg="del">
          <ac:chgData name="Daniel Ganado Vega" userId="768301f8-0467-422c-bac1-040957166530" providerId="ADAL" clId="{C6822442-5DFB-4C9C-B10F-5CFDC3ACAE46}" dt="2021-10-27T10:40:32.135" v="3329" actId="478"/>
          <ac:cxnSpMkLst>
            <pc:docMk/>
            <pc:sldMk cId="1190408080" sldId="299"/>
            <ac:cxnSpMk id="21" creationId="{81D7D3E2-A852-447B-94B7-803ACFE14C0B}"/>
          </ac:cxnSpMkLst>
        </pc:cxnChg>
        <pc:cxnChg chg="del">
          <ac:chgData name="Daniel Ganado Vega" userId="768301f8-0467-422c-bac1-040957166530" providerId="ADAL" clId="{C6822442-5DFB-4C9C-B10F-5CFDC3ACAE46}" dt="2021-10-27T10:40:32.135" v="3329" actId="478"/>
          <ac:cxnSpMkLst>
            <pc:docMk/>
            <pc:sldMk cId="1190408080" sldId="299"/>
            <ac:cxnSpMk id="34" creationId="{79D22DFF-8AE7-4441-BAF9-41D92FEB0208}"/>
          </ac:cxnSpMkLst>
        </pc:cxnChg>
        <pc:cxnChg chg="del">
          <ac:chgData name="Daniel Ganado Vega" userId="768301f8-0467-422c-bac1-040957166530" providerId="ADAL" clId="{C6822442-5DFB-4C9C-B10F-5CFDC3ACAE46}" dt="2021-10-27T10:40:32.135" v="3329" actId="478"/>
          <ac:cxnSpMkLst>
            <pc:docMk/>
            <pc:sldMk cId="1190408080" sldId="299"/>
            <ac:cxnSpMk id="36" creationId="{7AA7A1C7-1C0C-491E-95E6-05B8C72246C6}"/>
          </ac:cxnSpMkLst>
        </pc:cxnChg>
        <pc:cxnChg chg="del">
          <ac:chgData name="Daniel Ganado Vega" userId="768301f8-0467-422c-bac1-040957166530" providerId="ADAL" clId="{C6822442-5DFB-4C9C-B10F-5CFDC3ACAE46}" dt="2021-10-27T10:40:32.135" v="3329" actId="478"/>
          <ac:cxnSpMkLst>
            <pc:docMk/>
            <pc:sldMk cId="1190408080" sldId="299"/>
            <ac:cxnSpMk id="38" creationId="{3343E794-B37A-4C71-9342-889E556BD2A5}"/>
          </ac:cxnSpMkLst>
        </pc:cxnChg>
      </pc:sldChg>
      <pc:sldChg chg="addSp delSp modSp add mod">
        <pc:chgData name="Daniel Ganado Vega" userId="768301f8-0467-422c-bac1-040957166530" providerId="ADAL" clId="{C6822442-5DFB-4C9C-B10F-5CFDC3ACAE46}" dt="2021-10-27T10:55:56.048" v="3521" actId="20577"/>
        <pc:sldMkLst>
          <pc:docMk/>
          <pc:sldMk cId="1816691543" sldId="300"/>
        </pc:sldMkLst>
        <pc:spChg chg="del">
          <ac:chgData name="Daniel Ganado Vega" userId="768301f8-0467-422c-bac1-040957166530" providerId="ADAL" clId="{C6822442-5DFB-4C9C-B10F-5CFDC3ACAE46}" dt="2021-10-27T10:51:34.603" v="3342" actId="478"/>
          <ac:spMkLst>
            <pc:docMk/>
            <pc:sldMk cId="1816691543" sldId="300"/>
            <ac:spMk id="3" creationId="{6E76AEB6-9CF9-4B52-9D57-10F669581625}"/>
          </ac:spMkLst>
        </pc:spChg>
        <pc:spChg chg="del">
          <ac:chgData name="Daniel Ganado Vega" userId="768301f8-0467-422c-bac1-040957166530" providerId="ADAL" clId="{C6822442-5DFB-4C9C-B10F-5CFDC3ACAE46}" dt="2021-10-27T10:51:34.603" v="3342" actId="478"/>
          <ac:spMkLst>
            <pc:docMk/>
            <pc:sldMk cId="1816691543" sldId="300"/>
            <ac:spMk id="5" creationId="{DE9DEBDF-3DF8-467F-8DD6-AA80A6CAAE97}"/>
          </ac:spMkLst>
        </pc:spChg>
        <pc:spChg chg="mod">
          <ac:chgData name="Daniel Ganado Vega" userId="768301f8-0467-422c-bac1-040957166530" providerId="ADAL" clId="{C6822442-5DFB-4C9C-B10F-5CFDC3ACAE46}" dt="2021-10-27T10:50:26.911" v="3341" actId="20577"/>
          <ac:spMkLst>
            <pc:docMk/>
            <pc:sldMk cId="1816691543" sldId="300"/>
            <ac:spMk id="6" creationId="{F5876C7A-3971-4DC2-94B7-2CDDBAF13ACF}"/>
          </ac:spMkLst>
        </pc:spChg>
        <pc:spChg chg="del">
          <ac:chgData name="Daniel Ganado Vega" userId="768301f8-0467-422c-bac1-040957166530" providerId="ADAL" clId="{C6822442-5DFB-4C9C-B10F-5CFDC3ACAE46}" dt="2021-10-27T10:51:34.603" v="3342" actId="478"/>
          <ac:spMkLst>
            <pc:docMk/>
            <pc:sldMk cId="1816691543" sldId="300"/>
            <ac:spMk id="10" creationId="{37B778A3-779F-4CBD-8184-686AA5F820DE}"/>
          </ac:spMkLst>
        </pc:spChg>
        <pc:spChg chg="del">
          <ac:chgData name="Daniel Ganado Vega" userId="768301f8-0467-422c-bac1-040957166530" providerId="ADAL" clId="{C6822442-5DFB-4C9C-B10F-5CFDC3ACAE46}" dt="2021-10-27T10:51:34.603" v="3342" actId="478"/>
          <ac:spMkLst>
            <pc:docMk/>
            <pc:sldMk cId="1816691543" sldId="300"/>
            <ac:spMk id="15" creationId="{C2E40E97-C192-4BBA-B566-107242D6566E}"/>
          </ac:spMkLst>
        </pc:spChg>
        <pc:spChg chg="del">
          <ac:chgData name="Daniel Ganado Vega" userId="768301f8-0467-422c-bac1-040957166530" providerId="ADAL" clId="{C6822442-5DFB-4C9C-B10F-5CFDC3ACAE46}" dt="2021-10-27T10:51:34.603" v="3342" actId="478"/>
          <ac:spMkLst>
            <pc:docMk/>
            <pc:sldMk cId="1816691543" sldId="300"/>
            <ac:spMk id="22" creationId="{E2C40A52-1E30-498D-808D-4A7B42668B74}"/>
          </ac:spMkLst>
        </pc:spChg>
        <pc:spChg chg="del">
          <ac:chgData name="Daniel Ganado Vega" userId="768301f8-0467-422c-bac1-040957166530" providerId="ADAL" clId="{C6822442-5DFB-4C9C-B10F-5CFDC3ACAE46}" dt="2021-10-27T10:51:34.603" v="3342" actId="478"/>
          <ac:spMkLst>
            <pc:docMk/>
            <pc:sldMk cId="1816691543" sldId="300"/>
            <ac:spMk id="23" creationId="{0112FE80-643F-4BC9-ACB9-6985ECFCC148}"/>
          </ac:spMkLst>
        </pc:spChg>
        <pc:spChg chg="del">
          <ac:chgData name="Daniel Ganado Vega" userId="768301f8-0467-422c-bac1-040957166530" providerId="ADAL" clId="{C6822442-5DFB-4C9C-B10F-5CFDC3ACAE46}" dt="2021-10-27T10:51:34.603" v="3342" actId="478"/>
          <ac:spMkLst>
            <pc:docMk/>
            <pc:sldMk cId="1816691543" sldId="300"/>
            <ac:spMk id="24" creationId="{7698064B-E6CC-44B7-92C3-C353A8A95D35}"/>
          </ac:spMkLst>
        </pc:spChg>
        <pc:spChg chg="del">
          <ac:chgData name="Daniel Ganado Vega" userId="768301f8-0467-422c-bac1-040957166530" providerId="ADAL" clId="{C6822442-5DFB-4C9C-B10F-5CFDC3ACAE46}" dt="2021-10-27T10:51:34.603" v="3342" actId="478"/>
          <ac:spMkLst>
            <pc:docMk/>
            <pc:sldMk cId="1816691543" sldId="300"/>
            <ac:spMk id="25" creationId="{3891CB1C-3C9F-431C-8218-1B48967A9048}"/>
          </ac:spMkLst>
        </pc:spChg>
        <pc:spChg chg="del">
          <ac:chgData name="Daniel Ganado Vega" userId="768301f8-0467-422c-bac1-040957166530" providerId="ADAL" clId="{C6822442-5DFB-4C9C-B10F-5CFDC3ACAE46}" dt="2021-10-27T10:51:34.603" v="3342" actId="478"/>
          <ac:spMkLst>
            <pc:docMk/>
            <pc:sldMk cId="1816691543" sldId="300"/>
            <ac:spMk id="26" creationId="{AFF51132-80D4-49A5-827A-2C89BB7B80FB}"/>
          </ac:spMkLst>
        </pc:spChg>
        <pc:spChg chg="del">
          <ac:chgData name="Daniel Ganado Vega" userId="768301f8-0467-422c-bac1-040957166530" providerId="ADAL" clId="{C6822442-5DFB-4C9C-B10F-5CFDC3ACAE46}" dt="2021-10-27T10:51:34.603" v="3342" actId="478"/>
          <ac:spMkLst>
            <pc:docMk/>
            <pc:sldMk cId="1816691543" sldId="300"/>
            <ac:spMk id="27" creationId="{C1289425-9043-4A87-B78E-C3A95162F88A}"/>
          </ac:spMkLst>
        </pc:spChg>
        <pc:spChg chg="del">
          <ac:chgData name="Daniel Ganado Vega" userId="768301f8-0467-422c-bac1-040957166530" providerId="ADAL" clId="{C6822442-5DFB-4C9C-B10F-5CFDC3ACAE46}" dt="2021-10-27T10:51:34.603" v="3342" actId="478"/>
          <ac:spMkLst>
            <pc:docMk/>
            <pc:sldMk cId="1816691543" sldId="300"/>
            <ac:spMk id="28" creationId="{5E843C10-078E-489C-9D80-D3AE6E3C1B15}"/>
          </ac:spMkLst>
        </pc:spChg>
        <pc:spChg chg="del">
          <ac:chgData name="Daniel Ganado Vega" userId="768301f8-0467-422c-bac1-040957166530" providerId="ADAL" clId="{C6822442-5DFB-4C9C-B10F-5CFDC3ACAE46}" dt="2021-10-27T10:51:34.603" v="3342" actId="478"/>
          <ac:spMkLst>
            <pc:docMk/>
            <pc:sldMk cId="1816691543" sldId="300"/>
            <ac:spMk id="29" creationId="{1E7F448B-3412-4749-A72A-10A141DF5E98}"/>
          </ac:spMkLst>
        </pc:spChg>
        <pc:spChg chg="del">
          <ac:chgData name="Daniel Ganado Vega" userId="768301f8-0467-422c-bac1-040957166530" providerId="ADAL" clId="{C6822442-5DFB-4C9C-B10F-5CFDC3ACAE46}" dt="2021-10-27T10:51:34.603" v="3342" actId="478"/>
          <ac:spMkLst>
            <pc:docMk/>
            <pc:sldMk cId="1816691543" sldId="300"/>
            <ac:spMk id="30" creationId="{CECE0F8A-CD00-49D6-BBE0-88F29C14545C}"/>
          </ac:spMkLst>
        </pc:spChg>
        <pc:spChg chg="del">
          <ac:chgData name="Daniel Ganado Vega" userId="768301f8-0467-422c-bac1-040957166530" providerId="ADAL" clId="{C6822442-5DFB-4C9C-B10F-5CFDC3ACAE46}" dt="2021-10-27T10:51:34.603" v="3342" actId="478"/>
          <ac:spMkLst>
            <pc:docMk/>
            <pc:sldMk cId="1816691543" sldId="300"/>
            <ac:spMk id="31" creationId="{5C1E024B-9E75-4ECB-9E6A-352B0196EE5E}"/>
          </ac:spMkLst>
        </pc:spChg>
        <pc:spChg chg="del">
          <ac:chgData name="Daniel Ganado Vega" userId="768301f8-0467-422c-bac1-040957166530" providerId="ADAL" clId="{C6822442-5DFB-4C9C-B10F-5CFDC3ACAE46}" dt="2021-10-27T10:51:34.603" v="3342" actId="478"/>
          <ac:spMkLst>
            <pc:docMk/>
            <pc:sldMk cId="1816691543" sldId="300"/>
            <ac:spMk id="32" creationId="{004BE17C-9FED-4471-937D-E6A6F9DCBF6C}"/>
          </ac:spMkLst>
        </pc:spChg>
        <pc:spChg chg="mod">
          <ac:chgData name="Daniel Ganado Vega" userId="768301f8-0467-422c-bac1-040957166530" providerId="ADAL" clId="{C6822442-5DFB-4C9C-B10F-5CFDC3ACAE46}" dt="2021-10-27T10:55:56.048" v="3521" actId="20577"/>
          <ac:spMkLst>
            <pc:docMk/>
            <pc:sldMk cId="1816691543" sldId="300"/>
            <ac:spMk id="33" creationId="{82802BA6-8B28-4A7E-A804-8D0AC86A6BDD}"/>
          </ac:spMkLst>
        </pc:spChg>
        <pc:picChg chg="add mod">
          <ac:chgData name="Daniel Ganado Vega" userId="768301f8-0467-422c-bac1-040957166530" providerId="ADAL" clId="{C6822442-5DFB-4C9C-B10F-5CFDC3ACAE46}" dt="2021-10-27T10:51:46.808" v="3345" actId="1076"/>
          <ac:picMkLst>
            <pc:docMk/>
            <pc:sldMk cId="1816691543" sldId="300"/>
            <ac:picMk id="35" creationId="{E23410CF-4E40-4CDE-AF25-AA4A1EFEF645}"/>
          </ac:picMkLst>
        </pc:picChg>
        <pc:cxnChg chg="del mod">
          <ac:chgData name="Daniel Ganado Vega" userId="768301f8-0467-422c-bac1-040957166530" providerId="ADAL" clId="{C6822442-5DFB-4C9C-B10F-5CFDC3ACAE46}" dt="2021-10-27T10:51:34.603" v="3342" actId="478"/>
          <ac:cxnSpMkLst>
            <pc:docMk/>
            <pc:sldMk cId="1816691543" sldId="300"/>
            <ac:cxnSpMk id="11" creationId="{2AD4869E-EFF4-4C9B-8A3D-F114C970EC15}"/>
          </ac:cxnSpMkLst>
        </pc:cxnChg>
        <pc:cxnChg chg="del mod">
          <ac:chgData name="Daniel Ganado Vega" userId="768301f8-0467-422c-bac1-040957166530" providerId="ADAL" clId="{C6822442-5DFB-4C9C-B10F-5CFDC3ACAE46}" dt="2021-10-27T10:51:34.603" v="3342" actId="478"/>
          <ac:cxnSpMkLst>
            <pc:docMk/>
            <pc:sldMk cId="1816691543" sldId="300"/>
            <ac:cxnSpMk id="13" creationId="{D5863730-9852-4456-89A1-B4D1F0FA963A}"/>
          </ac:cxnSpMkLst>
        </pc:cxnChg>
        <pc:cxnChg chg="del">
          <ac:chgData name="Daniel Ganado Vega" userId="768301f8-0467-422c-bac1-040957166530" providerId="ADAL" clId="{C6822442-5DFB-4C9C-B10F-5CFDC3ACAE46}" dt="2021-10-27T10:51:34.603" v="3342" actId="478"/>
          <ac:cxnSpMkLst>
            <pc:docMk/>
            <pc:sldMk cId="1816691543" sldId="300"/>
            <ac:cxnSpMk id="17" creationId="{3E43C0FB-D5AB-4729-9182-57909D2A9EF2}"/>
          </ac:cxnSpMkLst>
        </pc:cxnChg>
        <pc:cxnChg chg="del">
          <ac:chgData name="Daniel Ganado Vega" userId="768301f8-0467-422c-bac1-040957166530" providerId="ADAL" clId="{C6822442-5DFB-4C9C-B10F-5CFDC3ACAE46}" dt="2021-10-27T10:51:34.603" v="3342" actId="478"/>
          <ac:cxnSpMkLst>
            <pc:docMk/>
            <pc:sldMk cId="1816691543" sldId="300"/>
            <ac:cxnSpMk id="18" creationId="{2E11ED5E-5576-4A16-BAA3-2C7850BD1ECE}"/>
          </ac:cxnSpMkLst>
        </pc:cxnChg>
        <pc:cxnChg chg="del">
          <ac:chgData name="Daniel Ganado Vega" userId="768301f8-0467-422c-bac1-040957166530" providerId="ADAL" clId="{C6822442-5DFB-4C9C-B10F-5CFDC3ACAE46}" dt="2021-10-27T10:51:34.603" v="3342" actId="478"/>
          <ac:cxnSpMkLst>
            <pc:docMk/>
            <pc:sldMk cId="1816691543" sldId="300"/>
            <ac:cxnSpMk id="19" creationId="{C8F55494-EEE4-4391-8486-10C350A3B4DB}"/>
          </ac:cxnSpMkLst>
        </pc:cxnChg>
        <pc:cxnChg chg="del">
          <ac:chgData name="Daniel Ganado Vega" userId="768301f8-0467-422c-bac1-040957166530" providerId="ADAL" clId="{C6822442-5DFB-4C9C-B10F-5CFDC3ACAE46}" dt="2021-10-27T10:51:34.603" v="3342" actId="478"/>
          <ac:cxnSpMkLst>
            <pc:docMk/>
            <pc:sldMk cId="1816691543" sldId="300"/>
            <ac:cxnSpMk id="20" creationId="{C3D30424-29B9-4B3B-8689-3A0F6F143378}"/>
          </ac:cxnSpMkLst>
        </pc:cxnChg>
        <pc:cxnChg chg="del">
          <ac:chgData name="Daniel Ganado Vega" userId="768301f8-0467-422c-bac1-040957166530" providerId="ADAL" clId="{C6822442-5DFB-4C9C-B10F-5CFDC3ACAE46}" dt="2021-10-27T10:51:34.603" v="3342" actId="478"/>
          <ac:cxnSpMkLst>
            <pc:docMk/>
            <pc:sldMk cId="1816691543" sldId="300"/>
            <ac:cxnSpMk id="21" creationId="{81D7D3E2-A852-447B-94B7-803ACFE14C0B}"/>
          </ac:cxnSpMkLst>
        </pc:cxnChg>
        <pc:cxnChg chg="del">
          <ac:chgData name="Daniel Ganado Vega" userId="768301f8-0467-422c-bac1-040957166530" providerId="ADAL" clId="{C6822442-5DFB-4C9C-B10F-5CFDC3ACAE46}" dt="2021-10-27T10:51:34.603" v="3342" actId="478"/>
          <ac:cxnSpMkLst>
            <pc:docMk/>
            <pc:sldMk cId="1816691543" sldId="300"/>
            <ac:cxnSpMk id="34" creationId="{79D22DFF-8AE7-4441-BAF9-41D92FEB0208}"/>
          </ac:cxnSpMkLst>
        </pc:cxnChg>
        <pc:cxnChg chg="del">
          <ac:chgData name="Daniel Ganado Vega" userId="768301f8-0467-422c-bac1-040957166530" providerId="ADAL" clId="{C6822442-5DFB-4C9C-B10F-5CFDC3ACAE46}" dt="2021-10-27T10:51:34.603" v="3342" actId="478"/>
          <ac:cxnSpMkLst>
            <pc:docMk/>
            <pc:sldMk cId="1816691543" sldId="300"/>
            <ac:cxnSpMk id="36" creationId="{7AA7A1C7-1C0C-491E-95E6-05B8C72246C6}"/>
          </ac:cxnSpMkLst>
        </pc:cxnChg>
        <pc:cxnChg chg="del">
          <ac:chgData name="Daniel Ganado Vega" userId="768301f8-0467-422c-bac1-040957166530" providerId="ADAL" clId="{C6822442-5DFB-4C9C-B10F-5CFDC3ACAE46}" dt="2021-10-27T10:51:34.603" v="3342" actId="478"/>
          <ac:cxnSpMkLst>
            <pc:docMk/>
            <pc:sldMk cId="1816691543" sldId="300"/>
            <ac:cxnSpMk id="38" creationId="{3343E794-B37A-4C71-9342-889E556BD2A5}"/>
          </ac:cxnSpMkLst>
        </pc:cxnChg>
      </pc:sldChg>
      <pc:sldChg chg="addSp delSp modSp add mod modAnim">
        <pc:chgData name="Daniel Ganado Vega" userId="768301f8-0467-422c-bac1-040957166530" providerId="ADAL" clId="{C6822442-5DFB-4C9C-B10F-5CFDC3ACAE46}" dt="2021-10-27T10:59:52.520" v="3530" actId="1076"/>
        <pc:sldMkLst>
          <pc:docMk/>
          <pc:sldMk cId="2440499468" sldId="301"/>
        </pc:sldMkLst>
        <pc:spChg chg="mod">
          <ac:chgData name="Daniel Ganado Vega" userId="768301f8-0467-422c-bac1-040957166530" providerId="ADAL" clId="{C6822442-5DFB-4C9C-B10F-5CFDC3ACAE46}" dt="2021-10-27T10:57:14.734" v="3524" actId="20577"/>
          <ac:spMkLst>
            <pc:docMk/>
            <pc:sldMk cId="2440499468" sldId="301"/>
            <ac:spMk id="6" creationId="{F5876C7A-3971-4DC2-94B7-2CDDBAF13ACF}"/>
          </ac:spMkLst>
        </pc:spChg>
        <pc:picChg chg="add mod">
          <ac:chgData name="Daniel Ganado Vega" userId="768301f8-0467-422c-bac1-040957166530" providerId="ADAL" clId="{C6822442-5DFB-4C9C-B10F-5CFDC3ACAE46}" dt="2021-10-27T10:59:42.454" v="3528" actId="1076"/>
          <ac:picMkLst>
            <pc:docMk/>
            <pc:sldMk cId="2440499468" sldId="301"/>
            <ac:picMk id="7" creationId="{1806BD59-976D-4997-86EE-AB16421FDC50}"/>
          </ac:picMkLst>
        </pc:picChg>
        <pc:picChg chg="add mod">
          <ac:chgData name="Daniel Ganado Vega" userId="768301f8-0467-422c-bac1-040957166530" providerId="ADAL" clId="{C6822442-5DFB-4C9C-B10F-5CFDC3ACAE46}" dt="2021-10-27T10:59:52.520" v="3530" actId="1076"/>
          <ac:picMkLst>
            <pc:docMk/>
            <pc:sldMk cId="2440499468" sldId="301"/>
            <ac:picMk id="8" creationId="{9A225BCD-07B8-4C5C-9B72-982C72AE7DA6}"/>
          </ac:picMkLst>
        </pc:picChg>
        <pc:picChg chg="del">
          <ac:chgData name="Daniel Ganado Vega" userId="768301f8-0467-422c-bac1-040957166530" providerId="ADAL" clId="{C6822442-5DFB-4C9C-B10F-5CFDC3ACAE46}" dt="2021-10-27T10:59:31.625" v="3525" actId="478"/>
          <ac:picMkLst>
            <pc:docMk/>
            <pc:sldMk cId="2440499468" sldId="301"/>
            <ac:picMk id="35" creationId="{E23410CF-4E40-4CDE-AF25-AA4A1EFEF645}"/>
          </ac:picMkLst>
        </pc:picChg>
      </pc:sldChg>
      <pc:sldChg chg="addSp delSp modSp add mod delAnim modAnim">
        <pc:chgData name="Daniel Ganado Vega" userId="768301f8-0467-422c-bac1-040957166530" providerId="ADAL" clId="{C6822442-5DFB-4C9C-B10F-5CFDC3ACAE46}" dt="2021-10-27T11:04:56.150" v="3818" actId="20577"/>
        <pc:sldMkLst>
          <pc:docMk/>
          <pc:sldMk cId="2289896456" sldId="302"/>
        </pc:sldMkLst>
        <pc:spChg chg="del">
          <ac:chgData name="Daniel Ganado Vega" userId="768301f8-0467-422c-bac1-040957166530" providerId="ADAL" clId="{C6822442-5DFB-4C9C-B10F-5CFDC3ACAE46}" dt="2021-10-27T11:01:39.415" v="3532" actId="478"/>
          <ac:spMkLst>
            <pc:docMk/>
            <pc:sldMk cId="2289896456" sldId="302"/>
            <ac:spMk id="6" creationId="{F5876C7A-3971-4DC2-94B7-2CDDBAF13ACF}"/>
          </ac:spMkLst>
        </pc:spChg>
        <pc:spChg chg="add mod">
          <ac:chgData name="Daniel Ganado Vega" userId="768301f8-0467-422c-bac1-040957166530" providerId="ADAL" clId="{C6822442-5DFB-4C9C-B10F-5CFDC3ACAE46}" dt="2021-10-27T11:04:56.150" v="3818" actId="20577"/>
          <ac:spMkLst>
            <pc:docMk/>
            <pc:sldMk cId="2289896456" sldId="302"/>
            <ac:spMk id="9" creationId="{BD35C88F-5D06-43B4-97F4-44D102DCF55C}"/>
          </ac:spMkLst>
        </pc:spChg>
        <pc:spChg chg="add mod">
          <ac:chgData name="Daniel Ganado Vega" userId="768301f8-0467-422c-bac1-040957166530" providerId="ADAL" clId="{C6822442-5DFB-4C9C-B10F-5CFDC3ACAE46}" dt="2021-10-27T11:02:05.127" v="3536" actId="1076"/>
          <ac:spMkLst>
            <pc:docMk/>
            <pc:sldMk cId="2289896456" sldId="302"/>
            <ac:spMk id="10" creationId="{48E66343-A945-4531-BB61-BC8DC0BBC937}"/>
          </ac:spMkLst>
        </pc:spChg>
        <pc:spChg chg="del">
          <ac:chgData name="Daniel Ganado Vega" userId="768301f8-0467-422c-bac1-040957166530" providerId="ADAL" clId="{C6822442-5DFB-4C9C-B10F-5CFDC3ACAE46}" dt="2021-10-27T11:01:46.794" v="3534" actId="478"/>
          <ac:spMkLst>
            <pc:docMk/>
            <pc:sldMk cId="2289896456" sldId="302"/>
            <ac:spMk id="33" creationId="{82802BA6-8B28-4A7E-A804-8D0AC86A6BDD}"/>
          </ac:spMkLst>
        </pc:spChg>
        <pc:picChg chg="del">
          <ac:chgData name="Daniel Ganado Vega" userId="768301f8-0467-422c-bac1-040957166530" providerId="ADAL" clId="{C6822442-5DFB-4C9C-B10F-5CFDC3ACAE46}" dt="2021-10-27T11:01:43.667" v="3533" actId="478"/>
          <ac:picMkLst>
            <pc:docMk/>
            <pc:sldMk cId="2289896456" sldId="302"/>
            <ac:picMk id="7" creationId="{1806BD59-976D-4997-86EE-AB16421FDC50}"/>
          </ac:picMkLst>
        </pc:picChg>
        <pc:picChg chg="del">
          <ac:chgData name="Daniel Ganado Vega" userId="768301f8-0467-422c-bac1-040957166530" providerId="ADAL" clId="{C6822442-5DFB-4C9C-B10F-5CFDC3ACAE46}" dt="2021-10-27T11:01:43.667" v="3533" actId="478"/>
          <ac:picMkLst>
            <pc:docMk/>
            <pc:sldMk cId="2289896456" sldId="302"/>
            <ac:picMk id="8" creationId="{9A225BCD-07B8-4C5C-9B72-982C72AE7DA6}"/>
          </ac:picMkLst>
        </pc:picChg>
      </pc:sldChg>
      <pc:sldChg chg="addSp delSp modSp add mod ord delAnim">
        <pc:chgData name="Daniel Ganado Vega" userId="768301f8-0467-422c-bac1-040957166530" providerId="ADAL" clId="{C6822442-5DFB-4C9C-B10F-5CFDC3ACAE46}" dt="2021-10-27T11:08:43.340" v="3964" actId="1076"/>
        <pc:sldMkLst>
          <pc:docMk/>
          <pc:sldMk cId="3611120249" sldId="303"/>
        </pc:sldMkLst>
        <pc:spChg chg="mod">
          <ac:chgData name="Daniel Ganado Vega" userId="768301f8-0467-422c-bac1-040957166530" providerId="ADAL" clId="{C6822442-5DFB-4C9C-B10F-5CFDC3ACAE46}" dt="2021-10-27T11:05:24.438" v="3834" actId="20577"/>
          <ac:spMkLst>
            <pc:docMk/>
            <pc:sldMk cId="3611120249" sldId="303"/>
            <ac:spMk id="6" creationId="{F5876C7A-3971-4DC2-94B7-2CDDBAF13ACF}"/>
          </ac:spMkLst>
        </pc:spChg>
        <pc:spChg chg="mod">
          <ac:chgData name="Daniel Ganado Vega" userId="768301f8-0467-422c-bac1-040957166530" providerId="ADAL" clId="{C6822442-5DFB-4C9C-B10F-5CFDC3ACAE46}" dt="2021-10-27T11:08:43.340" v="3964" actId="1076"/>
          <ac:spMkLst>
            <pc:docMk/>
            <pc:sldMk cId="3611120249" sldId="303"/>
            <ac:spMk id="33" creationId="{82802BA6-8B28-4A7E-A804-8D0AC86A6BDD}"/>
          </ac:spMkLst>
        </pc:spChg>
        <pc:picChg chg="del">
          <ac:chgData name="Daniel Ganado Vega" userId="768301f8-0467-422c-bac1-040957166530" providerId="ADAL" clId="{C6822442-5DFB-4C9C-B10F-5CFDC3ACAE46}" dt="2021-10-27T11:05:26.876" v="3835" actId="478"/>
          <ac:picMkLst>
            <pc:docMk/>
            <pc:sldMk cId="3611120249" sldId="303"/>
            <ac:picMk id="7" creationId="{1806BD59-976D-4997-86EE-AB16421FDC50}"/>
          </ac:picMkLst>
        </pc:picChg>
        <pc:picChg chg="del">
          <ac:chgData name="Daniel Ganado Vega" userId="768301f8-0467-422c-bac1-040957166530" providerId="ADAL" clId="{C6822442-5DFB-4C9C-B10F-5CFDC3ACAE46}" dt="2021-10-27T11:05:28.253" v="3836" actId="478"/>
          <ac:picMkLst>
            <pc:docMk/>
            <pc:sldMk cId="3611120249" sldId="303"/>
            <ac:picMk id="8" creationId="{9A225BCD-07B8-4C5C-9B72-982C72AE7DA6}"/>
          </ac:picMkLst>
        </pc:picChg>
        <pc:picChg chg="add mod">
          <ac:chgData name="Daniel Ganado Vega" userId="768301f8-0467-422c-bac1-040957166530" providerId="ADAL" clId="{C6822442-5DFB-4C9C-B10F-5CFDC3ACAE46}" dt="2021-10-27T11:05:51.962" v="3838" actId="1076"/>
          <ac:picMkLst>
            <pc:docMk/>
            <pc:sldMk cId="3611120249" sldId="303"/>
            <ac:picMk id="9" creationId="{A2B3EBD9-C70C-4AED-995F-D4D785B7034F}"/>
          </ac:picMkLst>
        </pc:picChg>
        <pc:picChg chg="add mod">
          <ac:chgData name="Daniel Ganado Vega" userId="768301f8-0467-422c-bac1-040957166530" providerId="ADAL" clId="{C6822442-5DFB-4C9C-B10F-5CFDC3ACAE46}" dt="2021-10-27T11:05:51.962" v="3838" actId="1076"/>
          <ac:picMkLst>
            <pc:docMk/>
            <pc:sldMk cId="3611120249" sldId="303"/>
            <ac:picMk id="10" creationId="{DFB07DF3-A2B2-4755-9790-5CDB725387C0}"/>
          </ac:picMkLst>
        </pc:picChg>
        <pc:cxnChg chg="add">
          <ac:chgData name="Daniel Ganado Vega" userId="768301f8-0467-422c-bac1-040957166530" providerId="ADAL" clId="{C6822442-5DFB-4C9C-B10F-5CFDC3ACAE46}" dt="2021-10-27T11:06:03.009" v="3839" actId="11529"/>
          <ac:cxnSpMkLst>
            <pc:docMk/>
            <pc:sldMk cId="3611120249" sldId="303"/>
            <ac:cxnSpMk id="4" creationId="{072139BF-F5C5-4502-8F76-C14CB1A8DEEC}"/>
          </ac:cxnSpMkLst>
        </pc:cxnChg>
        <pc:cxnChg chg="add">
          <ac:chgData name="Daniel Ganado Vega" userId="768301f8-0467-422c-bac1-040957166530" providerId="ADAL" clId="{C6822442-5DFB-4C9C-B10F-5CFDC3ACAE46}" dt="2021-10-27T11:06:10.605" v="3840" actId="11529"/>
          <ac:cxnSpMkLst>
            <pc:docMk/>
            <pc:sldMk cId="3611120249" sldId="303"/>
            <ac:cxnSpMk id="11" creationId="{6410AA71-CAF6-409C-ABC5-1D222CF38883}"/>
          </ac:cxnSpMkLst>
        </pc:cxnChg>
      </pc:sldChg>
      <pc:sldChg chg="addSp delSp modSp add mod">
        <pc:chgData name="Daniel Ganado Vega" userId="768301f8-0467-422c-bac1-040957166530" providerId="ADAL" clId="{C6822442-5DFB-4C9C-B10F-5CFDC3ACAE46}" dt="2021-10-27T11:16:44.923" v="4278" actId="20577"/>
        <pc:sldMkLst>
          <pc:docMk/>
          <pc:sldMk cId="2690270315" sldId="304"/>
        </pc:sldMkLst>
        <pc:spChg chg="add mod">
          <ac:chgData name="Daniel Ganado Vega" userId="768301f8-0467-422c-bac1-040957166530" providerId="ADAL" clId="{C6822442-5DFB-4C9C-B10F-5CFDC3ACAE46}" dt="2021-10-27T11:16:44.923" v="4278" actId="20577"/>
          <ac:spMkLst>
            <pc:docMk/>
            <pc:sldMk cId="2690270315" sldId="304"/>
            <ac:spMk id="5" creationId="{199B4DCF-874C-4691-82CF-7BCCFC487638}"/>
          </ac:spMkLst>
        </pc:spChg>
        <pc:spChg chg="mod">
          <ac:chgData name="Daniel Ganado Vega" userId="768301f8-0467-422c-bac1-040957166530" providerId="ADAL" clId="{C6822442-5DFB-4C9C-B10F-5CFDC3ACAE46}" dt="2021-10-27T11:09:58.325" v="3976" actId="20577"/>
          <ac:spMkLst>
            <pc:docMk/>
            <pc:sldMk cId="2690270315" sldId="304"/>
            <ac:spMk id="6" creationId="{F5876C7A-3971-4DC2-94B7-2CDDBAF13ACF}"/>
          </ac:spMkLst>
        </pc:spChg>
        <pc:picChg chg="add mod">
          <ac:chgData name="Daniel Ganado Vega" userId="768301f8-0467-422c-bac1-040957166530" providerId="ADAL" clId="{C6822442-5DFB-4C9C-B10F-5CFDC3ACAE46}" dt="2021-10-27T11:14:29.756" v="4053" actId="14100"/>
          <ac:picMkLst>
            <pc:docMk/>
            <pc:sldMk cId="2690270315" sldId="304"/>
            <ac:picMk id="4" creationId="{2CF2B8F6-263E-41D1-AF51-485AE50353AC}"/>
          </ac:picMkLst>
        </pc:picChg>
        <pc:picChg chg="del">
          <ac:chgData name="Daniel Ganado Vega" userId="768301f8-0467-422c-bac1-040957166530" providerId="ADAL" clId="{C6822442-5DFB-4C9C-B10F-5CFDC3ACAE46}" dt="2021-10-27T11:10:01.218" v="3977" actId="478"/>
          <ac:picMkLst>
            <pc:docMk/>
            <pc:sldMk cId="2690270315" sldId="304"/>
            <ac:picMk id="35" creationId="{9C3FB749-B054-4E5B-BCA0-3A08D33BB913}"/>
          </ac:picMkLst>
        </pc:picChg>
        <pc:picChg chg="del">
          <ac:chgData name="Daniel Ganado Vega" userId="768301f8-0467-422c-bac1-040957166530" providerId="ADAL" clId="{C6822442-5DFB-4C9C-B10F-5CFDC3ACAE46}" dt="2021-10-27T11:10:02.405" v="3978" actId="478"/>
          <ac:picMkLst>
            <pc:docMk/>
            <pc:sldMk cId="2690270315" sldId="304"/>
            <ac:picMk id="37" creationId="{F96D17F0-0805-47B7-B0FB-2BF78713801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229621" y="0"/>
            <a:ext cx="81280" cy="6858000"/>
          </a:xfrm>
          <a:custGeom>
            <a:avLst/>
            <a:gdLst/>
            <a:ahLst/>
            <a:cxnLst/>
            <a:rect l="l" t="t" r="r" b="b"/>
            <a:pathLst>
              <a:path w="81279" h="6858000">
                <a:moveTo>
                  <a:pt x="81265" y="0"/>
                </a:moveTo>
                <a:lnTo>
                  <a:pt x="12685" y="0"/>
                </a:lnTo>
                <a:lnTo>
                  <a:pt x="0" y="6857999"/>
                </a:lnTo>
                <a:lnTo>
                  <a:pt x="68579" y="6857999"/>
                </a:lnTo>
                <a:lnTo>
                  <a:pt x="81265" y="0"/>
                </a:lnTo>
                <a:close/>
              </a:path>
            </a:pathLst>
          </a:custGeom>
          <a:solidFill>
            <a:srgbClr val="FCFCFD"/>
          </a:solidFill>
        </p:spPr>
        <p:txBody>
          <a:bodyPr wrap="square" lIns="0" tIns="0" rIns="0" bIns="0" rtlCol="0"/>
          <a:lstStyle/>
          <a:p>
            <a:endParaRPr/>
          </a:p>
        </p:txBody>
      </p:sp>
      <p:sp>
        <p:nvSpPr>
          <p:cNvPr id="17" name="bg object 17"/>
          <p:cNvSpPr/>
          <p:nvPr/>
        </p:nvSpPr>
        <p:spPr>
          <a:xfrm>
            <a:off x="3161040" y="0"/>
            <a:ext cx="81280" cy="6858000"/>
          </a:xfrm>
          <a:custGeom>
            <a:avLst/>
            <a:gdLst/>
            <a:ahLst/>
            <a:cxnLst/>
            <a:rect l="l" t="t" r="r" b="b"/>
            <a:pathLst>
              <a:path w="81280" h="6858000">
                <a:moveTo>
                  <a:pt x="81267" y="0"/>
                </a:moveTo>
                <a:lnTo>
                  <a:pt x="11417" y="0"/>
                </a:lnTo>
                <a:lnTo>
                  <a:pt x="0" y="6857999"/>
                </a:lnTo>
                <a:lnTo>
                  <a:pt x="68581" y="6857999"/>
                </a:lnTo>
                <a:lnTo>
                  <a:pt x="81267" y="0"/>
                </a:lnTo>
                <a:close/>
              </a:path>
            </a:pathLst>
          </a:custGeom>
          <a:solidFill>
            <a:srgbClr val="FBFBFD"/>
          </a:solidFill>
        </p:spPr>
        <p:txBody>
          <a:bodyPr wrap="square" lIns="0" tIns="0" rIns="0" bIns="0" rtlCol="0"/>
          <a:lstStyle/>
          <a:p>
            <a:endParaRPr/>
          </a:p>
        </p:txBody>
      </p:sp>
      <p:sp>
        <p:nvSpPr>
          <p:cNvPr id="18" name="bg object 18"/>
          <p:cNvSpPr/>
          <p:nvPr/>
        </p:nvSpPr>
        <p:spPr>
          <a:xfrm>
            <a:off x="3091191" y="0"/>
            <a:ext cx="81280" cy="6858000"/>
          </a:xfrm>
          <a:custGeom>
            <a:avLst/>
            <a:gdLst/>
            <a:ahLst/>
            <a:cxnLst/>
            <a:rect l="l" t="t" r="r" b="b"/>
            <a:pathLst>
              <a:path w="81280" h="6858000">
                <a:moveTo>
                  <a:pt x="81266" y="0"/>
                </a:moveTo>
                <a:lnTo>
                  <a:pt x="12685" y="0"/>
                </a:lnTo>
                <a:lnTo>
                  <a:pt x="0" y="6857999"/>
                </a:lnTo>
                <a:lnTo>
                  <a:pt x="69848" y="6857999"/>
                </a:lnTo>
                <a:lnTo>
                  <a:pt x="81266" y="0"/>
                </a:lnTo>
                <a:close/>
              </a:path>
            </a:pathLst>
          </a:custGeom>
          <a:solidFill>
            <a:srgbClr val="FAFAFC"/>
          </a:solidFill>
        </p:spPr>
        <p:txBody>
          <a:bodyPr wrap="square" lIns="0" tIns="0" rIns="0" bIns="0" rtlCol="0"/>
          <a:lstStyle/>
          <a:p>
            <a:endParaRPr/>
          </a:p>
        </p:txBody>
      </p:sp>
      <p:sp>
        <p:nvSpPr>
          <p:cNvPr id="19" name="bg object 19"/>
          <p:cNvSpPr/>
          <p:nvPr/>
        </p:nvSpPr>
        <p:spPr>
          <a:xfrm>
            <a:off x="3022611" y="0"/>
            <a:ext cx="81280" cy="6858000"/>
          </a:xfrm>
          <a:custGeom>
            <a:avLst/>
            <a:gdLst/>
            <a:ahLst/>
            <a:cxnLst/>
            <a:rect l="l" t="t" r="r" b="b"/>
            <a:pathLst>
              <a:path w="81280" h="6858000">
                <a:moveTo>
                  <a:pt x="81265" y="0"/>
                </a:moveTo>
                <a:lnTo>
                  <a:pt x="12685" y="0"/>
                </a:lnTo>
                <a:lnTo>
                  <a:pt x="0" y="6857999"/>
                </a:lnTo>
                <a:lnTo>
                  <a:pt x="68580" y="6857999"/>
                </a:lnTo>
                <a:lnTo>
                  <a:pt x="81265" y="0"/>
                </a:lnTo>
                <a:close/>
              </a:path>
            </a:pathLst>
          </a:custGeom>
          <a:solidFill>
            <a:srgbClr val="F9F9FC"/>
          </a:solidFill>
        </p:spPr>
        <p:txBody>
          <a:bodyPr wrap="square" lIns="0" tIns="0" rIns="0" bIns="0" rtlCol="0"/>
          <a:lstStyle/>
          <a:p>
            <a:endParaRPr/>
          </a:p>
        </p:txBody>
      </p:sp>
      <p:sp>
        <p:nvSpPr>
          <p:cNvPr id="20" name="bg object 20"/>
          <p:cNvSpPr/>
          <p:nvPr/>
        </p:nvSpPr>
        <p:spPr>
          <a:xfrm>
            <a:off x="2954030" y="0"/>
            <a:ext cx="81280" cy="6858000"/>
          </a:xfrm>
          <a:custGeom>
            <a:avLst/>
            <a:gdLst/>
            <a:ahLst/>
            <a:cxnLst/>
            <a:rect l="l" t="t" r="r" b="b"/>
            <a:pathLst>
              <a:path w="81280" h="6858000">
                <a:moveTo>
                  <a:pt x="81267" y="0"/>
                </a:moveTo>
                <a:lnTo>
                  <a:pt x="11417" y="0"/>
                </a:lnTo>
                <a:lnTo>
                  <a:pt x="0" y="6857999"/>
                </a:lnTo>
                <a:lnTo>
                  <a:pt x="68581" y="6857999"/>
                </a:lnTo>
                <a:lnTo>
                  <a:pt x="81267" y="0"/>
                </a:lnTo>
                <a:close/>
              </a:path>
            </a:pathLst>
          </a:custGeom>
          <a:solidFill>
            <a:srgbClr val="F8F8FB"/>
          </a:solidFill>
        </p:spPr>
        <p:txBody>
          <a:bodyPr wrap="square" lIns="0" tIns="0" rIns="0" bIns="0" rtlCol="0"/>
          <a:lstStyle/>
          <a:p>
            <a:endParaRPr/>
          </a:p>
        </p:txBody>
      </p:sp>
      <p:sp>
        <p:nvSpPr>
          <p:cNvPr id="21" name="bg object 21"/>
          <p:cNvSpPr/>
          <p:nvPr/>
        </p:nvSpPr>
        <p:spPr>
          <a:xfrm>
            <a:off x="2884181" y="0"/>
            <a:ext cx="81280" cy="6858000"/>
          </a:xfrm>
          <a:custGeom>
            <a:avLst/>
            <a:gdLst/>
            <a:ahLst/>
            <a:cxnLst/>
            <a:rect l="l" t="t" r="r" b="b"/>
            <a:pathLst>
              <a:path w="81280" h="6858000">
                <a:moveTo>
                  <a:pt x="81266" y="0"/>
                </a:moveTo>
                <a:lnTo>
                  <a:pt x="12685" y="0"/>
                </a:lnTo>
                <a:lnTo>
                  <a:pt x="0" y="6857999"/>
                </a:lnTo>
                <a:lnTo>
                  <a:pt x="69848" y="6857999"/>
                </a:lnTo>
                <a:lnTo>
                  <a:pt x="81266" y="0"/>
                </a:lnTo>
                <a:close/>
              </a:path>
            </a:pathLst>
          </a:custGeom>
          <a:solidFill>
            <a:srgbClr val="F7F7FB"/>
          </a:solidFill>
        </p:spPr>
        <p:txBody>
          <a:bodyPr wrap="square" lIns="0" tIns="0" rIns="0" bIns="0" rtlCol="0"/>
          <a:lstStyle/>
          <a:p>
            <a:endParaRPr/>
          </a:p>
        </p:txBody>
      </p:sp>
      <p:sp>
        <p:nvSpPr>
          <p:cNvPr id="22" name="bg object 22"/>
          <p:cNvSpPr/>
          <p:nvPr/>
        </p:nvSpPr>
        <p:spPr>
          <a:xfrm>
            <a:off x="2815601" y="0"/>
            <a:ext cx="81280" cy="6858000"/>
          </a:xfrm>
          <a:custGeom>
            <a:avLst/>
            <a:gdLst/>
            <a:ahLst/>
            <a:cxnLst/>
            <a:rect l="l" t="t" r="r" b="b"/>
            <a:pathLst>
              <a:path w="81280" h="6858000">
                <a:moveTo>
                  <a:pt x="81265" y="0"/>
                </a:moveTo>
                <a:lnTo>
                  <a:pt x="12685" y="0"/>
                </a:lnTo>
                <a:lnTo>
                  <a:pt x="0" y="6857999"/>
                </a:lnTo>
                <a:lnTo>
                  <a:pt x="68580" y="6857999"/>
                </a:lnTo>
                <a:lnTo>
                  <a:pt x="81265" y="0"/>
                </a:lnTo>
                <a:close/>
              </a:path>
            </a:pathLst>
          </a:custGeom>
          <a:solidFill>
            <a:srgbClr val="F6F6FA"/>
          </a:solidFill>
        </p:spPr>
        <p:txBody>
          <a:bodyPr wrap="square" lIns="0" tIns="0" rIns="0" bIns="0" rtlCol="0"/>
          <a:lstStyle/>
          <a:p>
            <a:endParaRPr/>
          </a:p>
        </p:txBody>
      </p:sp>
      <p:sp>
        <p:nvSpPr>
          <p:cNvPr id="23" name="bg object 23"/>
          <p:cNvSpPr/>
          <p:nvPr/>
        </p:nvSpPr>
        <p:spPr>
          <a:xfrm>
            <a:off x="2747020" y="0"/>
            <a:ext cx="81280" cy="6858000"/>
          </a:xfrm>
          <a:custGeom>
            <a:avLst/>
            <a:gdLst/>
            <a:ahLst/>
            <a:cxnLst/>
            <a:rect l="l" t="t" r="r" b="b"/>
            <a:pathLst>
              <a:path w="81280" h="6858000">
                <a:moveTo>
                  <a:pt x="81267" y="0"/>
                </a:moveTo>
                <a:lnTo>
                  <a:pt x="11417" y="0"/>
                </a:lnTo>
                <a:lnTo>
                  <a:pt x="0" y="6857999"/>
                </a:lnTo>
                <a:lnTo>
                  <a:pt x="68581" y="6857999"/>
                </a:lnTo>
                <a:lnTo>
                  <a:pt x="81267" y="0"/>
                </a:lnTo>
                <a:close/>
              </a:path>
            </a:pathLst>
          </a:custGeom>
          <a:solidFill>
            <a:srgbClr val="F5F5FA"/>
          </a:solidFill>
        </p:spPr>
        <p:txBody>
          <a:bodyPr wrap="square" lIns="0" tIns="0" rIns="0" bIns="0" rtlCol="0"/>
          <a:lstStyle/>
          <a:p>
            <a:endParaRPr/>
          </a:p>
        </p:txBody>
      </p:sp>
      <p:sp>
        <p:nvSpPr>
          <p:cNvPr id="24" name="bg object 24"/>
          <p:cNvSpPr/>
          <p:nvPr/>
        </p:nvSpPr>
        <p:spPr>
          <a:xfrm>
            <a:off x="2677171" y="0"/>
            <a:ext cx="81280" cy="6858000"/>
          </a:xfrm>
          <a:custGeom>
            <a:avLst/>
            <a:gdLst/>
            <a:ahLst/>
            <a:cxnLst/>
            <a:rect l="l" t="t" r="r" b="b"/>
            <a:pathLst>
              <a:path w="81280" h="6858000">
                <a:moveTo>
                  <a:pt x="81266" y="0"/>
                </a:moveTo>
                <a:lnTo>
                  <a:pt x="12685" y="0"/>
                </a:lnTo>
                <a:lnTo>
                  <a:pt x="0" y="6857999"/>
                </a:lnTo>
                <a:lnTo>
                  <a:pt x="69848" y="6857999"/>
                </a:lnTo>
                <a:lnTo>
                  <a:pt x="81266" y="0"/>
                </a:lnTo>
                <a:close/>
              </a:path>
            </a:pathLst>
          </a:custGeom>
          <a:solidFill>
            <a:srgbClr val="F4F4F9"/>
          </a:solidFill>
        </p:spPr>
        <p:txBody>
          <a:bodyPr wrap="square" lIns="0" tIns="0" rIns="0" bIns="0" rtlCol="0"/>
          <a:lstStyle/>
          <a:p>
            <a:endParaRPr/>
          </a:p>
        </p:txBody>
      </p:sp>
      <p:sp>
        <p:nvSpPr>
          <p:cNvPr id="25" name="bg object 25"/>
          <p:cNvSpPr/>
          <p:nvPr/>
        </p:nvSpPr>
        <p:spPr>
          <a:xfrm>
            <a:off x="2608589" y="0"/>
            <a:ext cx="81280" cy="6858000"/>
          </a:xfrm>
          <a:custGeom>
            <a:avLst/>
            <a:gdLst/>
            <a:ahLst/>
            <a:cxnLst/>
            <a:rect l="l" t="t" r="r" b="b"/>
            <a:pathLst>
              <a:path w="81280" h="6858000">
                <a:moveTo>
                  <a:pt x="81268" y="0"/>
                </a:moveTo>
                <a:lnTo>
                  <a:pt x="12685" y="0"/>
                </a:lnTo>
                <a:lnTo>
                  <a:pt x="0" y="6857999"/>
                </a:lnTo>
                <a:lnTo>
                  <a:pt x="68582" y="6857999"/>
                </a:lnTo>
                <a:lnTo>
                  <a:pt x="81268" y="0"/>
                </a:lnTo>
                <a:close/>
              </a:path>
            </a:pathLst>
          </a:custGeom>
          <a:solidFill>
            <a:srgbClr val="F3F3F9"/>
          </a:solidFill>
        </p:spPr>
        <p:txBody>
          <a:bodyPr wrap="square" lIns="0" tIns="0" rIns="0" bIns="0" rtlCol="0"/>
          <a:lstStyle/>
          <a:p>
            <a:endParaRPr/>
          </a:p>
        </p:txBody>
      </p:sp>
      <p:sp>
        <p:nvSpPr>
          <p:cNvPr id="26" name="bg object 26"/>
          <p:cNvSpPr/>
          <p:nvPr/>
        </p:nvSpPr>
        <p:spPr>
          <a:xfrm>
            <a:off x="2540008" y="0"/>
            <a:ext cx="81280" cy="6858000"/>
          </a:xfrm>
          <a:custGeom>
            <a:avLst/>
            <a:gdLst/>
            <a:ahLst/>
            <a:cxnLst/>
            <a:rect l="l" t="t" r="r" b="b"/>
            <a:pathLst>
              <a:path w="81280" h="6858000">
                <a:moveTo>
                  <a:pt x="81266" y="0"/>
                </a:moveTo>
                <a:lnTo>
                  <a:pt x="11417" y="0"/>
                </a:lnTo>
                <a:lnTo>
                  <a:pt x="0" y="6857999"/>
                </a:lnTo>
                <a:lnTo>
                  <a:pt x="68580" y="6857999"/>
                </a:lnTo>
                <a:lnTo>
                  <a:pt x="81266" y="0"/>
                </a:lnTo>
                <a:close/>
              </a:path>
            </a:pathLst>
          </a:custGeom>
          <a:solidFill>
            <a:srgbClr val="F2F2F8"/>
          </a:solidFill>
        </p:spPr>
        <p:txBody>
          <a:bodyPr wrap="square" lIns="0" tIns="0" rIns="0" bIns="0" rtlCol="0"/>
          <a:lstStyle/>
          <a:p>
            <a:endParaRPr/>
          </a:p>
        </p:txBody>
      </p:sp>
      <p:sp>
        <p:nvSpPr>
          <p:cNvPr id="27" name="bg object 27"/>
          <p:cNvSpPr/>
          <p:nvPr/>
        </p:nvSpPr>
        <p:spPr>
          <a:xfrm>
            <a:off x="2470159" y="0"/>
            <a:ext cx="81280" cy="6858000"/>
          </a:xfrm>
          <a:custGeom>
            <a:avLst/>
            <a:gdLst/>
            <a:ahLst/>
            <a:cxnLst/>
            <a:rect l="l" t="t" r="r" b="b"/>
            <a:pathLst>
              <a:path w="81280" h="6858000">
                <a:moveTo>
                  <a:pt x="81266" y="0"/>
                </a:moveTo>
                <a:lnTo>
                  <a:pt x="12685" y="0"/>
                </a:lnTo>
                <a:lnTo>
                  <a:pt x="0" y="6857999"/>
                </a:lnTo>
                <a:lnTo>
                  <a:pt x="69849" y="6857999"/>
                </a:lnTo>
                <a:lnTo>
                  <a:pt x="81266" y="0"/>
                </a:lnTo>
                <a:close/>
              </a:path>
            </a:pathLst>
          </a:custGeom>
          <a:solidFill>
            <a:srgbClr val="F1F1F8"/>
          </a:solidFill>
        </p:spPr>
        <p:txBody>
          <a:bodyPr wrap="square" lIns="0" tIns="0" rIns="0" bIns="0" rtlCol="0"/>
          <a:lstStyle/>
          <a:p>
            <a:endParaRPr/>
          </a:p>
        </p:txBody>
      </p:sp>
      <p:sp>
        <p:nvSpPr>
          <p:cNvPr id="28" name="bg object 28"/>
          <p:cNvSpPr/>
          <p:nvPr/>
        </p:nvSpPr>
        <p:spPr>
          <a:xfrm>
            <a:off x="2401579" y="0"/>
            <a:ext cx="81280" cy="6858000"/>
          </a:xfrm>
          <a:custGeom>
            <a:avLst/>
            <a:gdLst/>
            <a:ahLst/>
            <a:cxnLst/>
            <a:rect l="l" t="t" r="r" b="b"/>
            <a:pathLst>
              <a:path w="81280" h="6858000">
                <a:moveTo>
                  <a:pt x="81265" y="0"/>
                </a:moveTo>
                <a:lnTo>
                  <a:pt x="12685" y="0"/>
                </a:lnTo>
                <a:lnTo>
                  <a:pt x="0" y="6857999"/>
                </a:lnTo>
                <a:lnTo>
                  <a:pt x="68580" y="6857999"/>
                </a:lnTo>
                <a:lnTo>
                  <a:pt x="81265" y="0"/>
                </a:lnTo>
                <a:close/>
              </a:path>
            </a:pathLst>
          </a:custGeom>
          <a:solidFill>
            <a:srgbClr val="F0F0F7"/>
          </a:solidFill>
        </p:spPr>
        <p:txBody>
          <a:bodyPr wrap="square" lIns="0" tIns="0" rIns="0" bIns="0" rtlCol="0"/>
          <a:lstStyle/>
          <a:p>
            <a:endParaRPr/>
          </a:p>
        </p:txBody>
      </p:sp>
      <p:sp>
        <p:nvSpPr>
          <p:cNvPr id="29" name="bg object 29"/>
          <p:cNvSpPr/>
          <p:nvPr/>
        </p:nvSpPr>
        <p:spPr>
          <a:xfrm>
            <a:off x="2332998" y="0"/>
            <a:ext cx="81280" cy="6858000"/>
          </a:xfrm>
          <a:custGeom>
            <a:avLst/>
            <a:gdLst/>
            <a:ahLst/>
            <a:cxnLst/>
            <a:rect l="l" t="t" r="r" b="b"/>
            <a:pathLst>
              <a:path w="81280" h="6858000">
                <a:moveTo>
                  <a:pt x="81266" y="0"/>
                </a:moveTo>
                <a:lnTo>
                  <a:pt x="11417" y="0"/>
                </a:lnTo>
                <a:lnTo>
                  <a:pt x="0" y="6857999"/>
                </a:lnTo>
                <a:lnTo>
                  <a:pt x="68580" y="6857999"/>
                </a:lnTo>
                <a:lnTo>
                  <a:pt x="81266" y="0"/>
                </a:lnTo>
                <a:close/>
              </a:path>
            </a:pathLst>
          </a:custGeom>
          <a:solidFill>
            <a:srgbClr val="EFEFF7"/>
          </a:solidFill>
        </p:spPr>
        <p:txBody>
          <a:bodyPr wrap="square" lIns="0" tIns="0" rIns="0" bIns="0" rtlCol="0"/>
          <a:lstStyle/>
          <a:p>
            <a:endParaRPr/>
          </a:p>
        </p:txBody>
      </p:sp>
      <p:sp>
        <p:nvSpPr>
          <p:cNvPr id="30" name="bg object 30"/>
          <p:cNvSpPr/>
          <p:nvPr/>
        </p:nvSpPr>
        <p:spPr>
          <a:xfrm>
            <a:off x="2263149" y="0"/>
            <a:ext cx="81280" cy="6858000"/>
          </a:xfrm>
          <a:custGeom>
            <a:avLst/>
            <a:gdLst/>
            <a:ahLst/>
            <a:cxnLst/>
            <a:rect l="l" t="t" r="r" b="b"/>
            <a:pathLst>
              <a:path w="81280" h="6858000">
                <a:moveTo>
                  <a:pt x="81266" y="0"/>
                </a:moveTo>
                <a:lnTo>
                  <a:pt x="12685" y="0"/>
                </a:lnTo>
                <a:lnTo>
                  <a:pt x="0" y="6857999"/>
                </a:lnTo>
                <a:lnTo>
                  <a:pt x="69849" y="6857999"/>
                </a:lnTo>
                <a:lnTo>
                  <a:pt x="81266" y="0"/>
                </a:lnTo>
                <a:close/>
              </a:path>
            </a:pathLst>
          </a:custGeom>
          <a:solidFill>
            <a:srgbClr val="EEEEF6"/>
          </a:solidFill>
        </p:spPr>
        <p:txBody>
          <a:bodyPr wrap="square" lIns="0" tIns="0" rIns="0" bIns="0" rtlCol="0"/>
          <a:lstStyle/>
          <a:p>
            <a:endParaRPr/>
          </a:p>
        </p:txBody>
      </p:sp>
      <p:sp>
        <p:nvSpPr>
          <p:cNvPr id="31" name="bg object 31"/>
          <p:cNvSpPr/>
          <p:nvPr/>
        </p:nvSpPr>
        <p:spPr>
          <a:xfrm>
            <a:off x="2194569" y="0"/>
            <a:ext cx="81280" cy="6858000"/>
          </a:xfrm>
          <a:custGeom>
            <a:avLst/>
            <a:gdLst/>
            <a:ahLst/>
            <a:cxnLst/>
            <a:rect l="l" t="t" r="r" b="b"/>
            <a:pathLst>
              <a:path w="81280" h="6858000">
                <a:moveTo>
                  <a:pt x="81265" y="0"/>
                </a:moveTo>
                <a:lnTo>
                  <a:pt x="12685" y="0"/>
                </a:lnTo>
                <a:lnTo>
                  <a:pt x="0" y="6857999"/>
                </a:lnTo>
                <a:lnTo>
                  <a:pt x="68579" y="6857999"/>
                </a:lnTo>
                <a:lnTo>
                  <a:pt x="81265" y="0"/>
                </a:lnTo>
                <a:close/>
              </a:path>
            </a:pathLst>
          </a:custGeom>
          <a:solidFill>
            <a:srgbClr val="EDEDF6"/>
          </a:solidFill>
        </p:spPr>
        <p:txBody>
          <a:bodyPr wrap="square" lIns="0" tIns="0" rIns="0" bIns="0" rtlCol="0"/>
          <a:lstStyle/>
          <a:p>
            <a:endParaRPr/>
          </a:p>
        </p:txBody>
      </p:sp>
      <p:sp>
        <p:nvSpPr>
          <p:cNvPr id="32" name="bg object 32"/>
          <p:cNvSpPr/>
          <p:nvPr/>
        </p:nvSpPr>
        <p:spPr>
          <a:xfrm>
            <a:off x="2125988" y="0"/>
            <a:ext cx="81280" cy="6858000"/>
          </a:xfrm>
          <a:custGeom>
            <a:avLst/>
            <a:gdLst/>
            <a:ahLst/>
            <a:cxnLst/>
            <a:rect l="l" t="t" r="r" b="b"/>
            <a:pathLst>
              <a:path w="81280" h="6858000">
                <a:moveTo>
                  <a:pt x="81266" y="0"/>
                </a:moveTo>
                <a:lnTo>
                  <a:pt x="11417" y="0"/>
                </a:lnTo>
                <a:lnTo>
                  <a:pt x="0" y="6857999"/>
                </a:lnTo>
                <a:lnTo>
                  <a:pt x="68580" y="6857999"/>
                </a:lnTo>
                <a:lnTo>
                  <a:pt x="81266" y="0"/>
                </a:lnTo>
                <a:close/>
              </a:path>
            </a:pathLst>
          </a:custGeom>
          <a:solidFill>
            <a:srgbClr val="ECECF5"/>
          </a:solidFill>
        </p:spPr>
        <p:txBody>
          <a:bodyPr wrap="square" lIns="0" tIns="0" rIns="0" bIns="0" rtlCol="0"/>
          <a:lstStyle/>
          <a:p>
            <a:endParaRPr/>
          </a:p>
        </p:txBody>
      </p:sp>
      <p:sp>
        <p:nvSpPr>
          <p:cNvPr id="33" name="bg object 33"/>
          <p:cNvSpPr/>
          <p:nvPr/>
        </p:nvSpPr>
        <p:spPr>
          <a:xfrm>
            <a:off x="2056137" y="0"/>
            <a:ext cx="81280" cy="6858000"/>
          </a:xfrm>
          <a:custGeom>
            <a:avLst/>
            <a:gdLst/>
            <a:ahLst/>
            <a:cxnLst/>
            <a:rect l="l" t="t" r="r" b="b"/>
            <a:pathLst>
              <a:path w="81280" h="6858000">
                <a:moveTo>
                  <a:pt x="81268" y="0"/>
                </a:moveTo>
                <a:lnTo>
                  <a:pt x="12688" y="0"/>
                </a:lnTo>
                <a:lnTo>
                  <a:pt x="0" y="6857999"/>
                </a:lnTo>
                <a:lnTo>
                  <a:pt x="69851" y="6857999"/>
                </a:lnTo>
                <a:lnTo>
                  <a:pt x="81268" y="0"/>
                </a:lnTo>
                <a:close/>
              </a:path>
            </a:pathLst>
          </a:custGeom>
          <a:solidFill>
            <a:srgbClr val="EBEBF5"/>
          </a:solidFill>
        </p:spPr>
        <p:txBody>
          <a:bodyPr wrap="square" lIns="0" tIns="0" rIns="0" bIns="0" rtlCol="0"/>
          <a:lstStyle/>
          <a:p>
            <a:endParaRPr/>
          </a:p>
        </p:txBody>
      </p:sp>
      <p:sp>
        <p:nvSpPr>
          <p:cNvPr id="34" name="bg object 34"/>
          <p:cNvSpPr/>
          <p:nvPr/>
        </p:nvSpPr>
        <p:spPr>
          <a:xfrm>
            <a:off x="1987556" y="0"/>
            <a:ext cx="81280" cy="6858000"/>
          </a:xfrm>
          <a:custGeom>
            <a:avLst/>
            <a:gdLst/>
            <a:ahLst/>
            <a:cxnLst/>
            <a:rect l="l" t="t" r="r" b="b"/>
            <a:pathLst>
              <a:path w="81280" h="6858000">
                <a:moveTo>
                  <a:pt x="81268" y="0"/>
                </a:moveTo>
                <a:lnTo>
                  <a:pt x="12685" y="0"/>
                </a:lnTo>
                <a:lnTo>
                  <a:pt x="0" y="6858000"/>
                </a:lnTo>
                <a:lnTo>
                  <a:pt x="68580" y="6858000"/>
                </a:lnTo>
                <a:lnTo>
                  <a:pt x="81268" y="0"/>
                </a:lnTo>
                <a:close/>
              </a:path>
            </a:pathLst>
          </a:custGeom>
          <a:solidFill>
            <a:srgbClr val="EAEAF4"/>
          </a:solidFill>
        </p:spPr>
        <p:txBody>
          <a:bodyPr wrap="square" lIns="0" tIns="0" rIns="0" bIns="0" rtlCol="0"/>
          <a:lstStyle/>
          <a:p>
            <a:endParaRPr/>
          </a:p>
        </p:txBody>
      </p:sp>
      <p:sp>
        <p:nvSpPr>
          <p:cNvPr id="35" name="bg object 35"/>
          <p:cNvSpPr/>
          <p:nvPr/>
        </p:nvSpPr>
        <p:spPr>
          <a:xfrm>
            <a:off x="1918976" y="0"/>
            <a:ext cx="81280" cy="6858000"/>
          </a:xfrm>
          <a:custGeom>
            <a:avLst/>
            <a:gdLst/>
            <a:ahLst/>
            <a:cxnLst/>
            <a:rect l="l" t="t" r="r" b="b"/>
            <a:pathLst>
              <a:path w="81280" h="6858000">
                <a:moveTo>
                  <a:pt x="81266" y="0"/>
                </a:moveTo>
                <a:lnTo>
                  <a:pt x="11417" y="0"/>
                </a:lnTo>
                <a:lnTo>
                  <a:pt x="0" y="6858000"/>
                </a:lnTo>
                <a:lnTo>
                  <a:pt x="68580" y="6858000"/>
                </a:lnTo>
                <a:lnTo>
                  <a:pt x="81266" y="0"/>
                </a:lnTo>
                <a:close/>
              </a:path>
            </a:pathLst>
          </a:custGeom>
          <a:solidFill>
            <a:srgbClr val="E9E9F4"/>
          </a:solidFill>
        </p:spPr>
        <p:txBody>
          <a:bodyPr wrap="square" lIns="0" tIns="0" rIns="0" bIns="0" rtlCol="0"/>
          <a:lstStyle/>
          <a:p>
            <a:endParaRPr/>
          </a:p>
        </p:txBody>
      </p:sp>
      <p:sp>
        <p:nvSpPr>
          <p:cNvPr id="36" name="bg object 36"/>
          <p:cNvSpPr/>
          <p:nvPr/>
        </p:nvSpPr>
        <p:spPr>
          <a:xfrm>
            <a:off x="1849127" y="0"/>
            <a:ext cx="81280" cy="6858000"/>
          </a:xfrm>
          <a:custGeom>
            <a:avLst/>
            <a:gdLst/>
            <a:ahLst/>
            <a:cxnLst/>
            <a:rect l="l" t="t" r="r" b="b"/>
            <a:pathLst>
              <a:path w="81280" h="6858000">
                <a:moveTo>
                  <a:pt x="81266" y="0"/>
                </a:moveTo>
                <a:lnTo>
                  <a:pt x="12685" y="0"/>
                </a:lnTo>
                <a:lnTo>
                  <a:pt x="0" y="6858000"/>
                </a:lnTo>
                <a:lnTo>
                  <a:pt x="69849" y="6858000"/>
                </a:lnTo>
                <a:lnTo>
                  <a:pt x="81266" y="0"/>
                </a:lnTo>
                <a:close/>
              </a:path>
            </a:pathLst>
          </a:custGeom>
          <a:solidFill>
            <a:srgbClr val="E8E8F3"/>
          </a:solidFill>
        </p:spPr>
        <p:txBody>
          <a:bodyPr wrap="square" lIns="0" tIns="0" rIns="0" bIns="0" rtlCol="0"/>
          <a:lstStyle/>
          <a:p>
            <a:endParaRPr/>
          </a:p>
        </p:txBody>
      </p:sp>
      <p:sp>
        <p:nvSpPr>
          <p:cNvPr id="37" name="bg object 37"/>
          <p:cNvSpPr/>
          <p:nvPr/>
        </p:nvSpPr>
        <p:spPr>
          <a:xfrm>
            <a:off x="1780547" y="0"/>
            <a:ext cx="81280" cy="6858000"/>
          </a:xfrm>
          <a:custGeom>
            <a:avLst/>
            <a:gdLst/>
            <a:ahLst/>
            <a:cxnLst/>
            <a:rect l="l" t="t" r="r" b="b"/>
            <a:pathLst>
              <a:path w="81280" h="6858000">
                <a:moveTo>
                  <a:pt x="81265" y="0"/>
                </a:moveTo>
                <a:lnTo>
                  <a:pt x="12685" y="0"/>
                </a:lnTo>
                <a:lnTo>
                  <a:pt x="0" y="6858000"/>
                </a:lnTo>
                <a:lnTo>
                  <a:pt x="68580" y="6858000"/>
                </a:lnTo>
                <a:lnTo>
                  <a:pt x="81265" y="0"/>
                </a:lnTo>
                <a:close/>
              </a:path>
            </a:pathLst>
          </a:custGeom>
          <a:solidFill>
            <a:srgbClr val="E7E7F3"/>
          </a:solidFill>
        </p:spPr>
        <p:txBody>
          <a:bodyPr wrap="square" lIns="0" tIns="0" rIns="0" bIns="0" rtlCol="0"/>
          <a:lstStyle/>
          <a:p>
            <a:endParaRPr/>
          </a:p>
        </p:txBody>
      </p:sp>
      <p:sp>
        <p:nvSpPr>
          <p:cNvPr id="38" name="bg object 38"/>
          <p:cNvSpPr/>
          <p:nvPr/>
        </p:nvSpPr>
        <p:spPr>
          <a:xfrm>
            <a:off x="1711966" y="0"/>
            <a:ext cx="81280" cy="6858000"/>
          </a:xfrm>
          <a:custGeom>
            <a:avLst/>
            <a:gdLst/>
            <a:ahLst/>
            <a:cxnLst/>
            <a:rect l="l" t="t" r="r" b="b"/>
            <a:pathLst>
              <a:path w="81280" h="6858000">
                <a:moveTo>
                  <a:pt x="81266" y="0"/>
                </a:moveTo>
                <a:lnTo>
                  <a:pt x="11417" y="0"/>
                </a:lnTo>
                <a:lnTo>
                  <a:pt x="0" y="6858000"/>
                </a:lnTo>
                <a:lnTo>
                  <a:pt x="68580" y="6858000"/>
                </a:lnTo>
                <a:lnTo>
                  <a:pt x="81266" y="0"/>
                </a:lnTo>
                <a:close/>
              </a:path>
            </a:pathLst>
          </a:custGeom>
          <a:solidFill>
            <a:srgbClr val="E6E6F2"/>
          </a:solidFill>
        </p:spPr>
        <p:txBody>
          <a:bodyPr wrap="square" lIns="0" tIns="0" rIns="0" bIns="0" rtlCol="0"/>
          <a:lstStyle/>
          <a:p>
            <a:endParaRPr/>
          </a:p>
        </p:txBody>
      </p:sp>
      <p:sp>
        <p:nvSpPr>
          <p:cNvPr id="39" name="bg object 39"/>
          <p:cNvSpPr/>
          <p:nvPr/>
        </p:nvSpPr>
        <p:spPr>
          <a:xfrm>
            <a:off x="1642117" y="0"/>
            <a:ext cx="81280" cy="6858000"/>
          </a:xfrm>
          <a:custGeom>
            <a:avLst/>
            <a:gdLst/>
            <a:ahLst/>
            <a:cxnLst/>
            <a:rect l="l" t="t" r="r" b="b"/>
            <a:pathLst>
              <a:path w="81280" h="6858000">
                <a:moveTo>
                  <a:pt x="81266" y="0"/>
                </a:moveTo>
                <a:lnTo>
                  <a:pt x="12685" y="0"/>
                </a:lnTo>
                <a:lnTo>
                  <a:pt x="0" y="6858000"/>
                </a:lnTo>
                <a:lnTo>
                  <a:pt x="69849" y="6858000"/>
                </a:lnTo>
                <a:lnTo>
                  <a:pt x="81266" y="0"/>
                </a:lnTo>
                <a:close/>
              </a:path>
            </a:pathLst>
          </a:custGeom>
          <a:solidFill>
            <a:srgbClr val="E5E5F2"/>
          </a:solidFill>
        </p:spPr>
        <p:txBody>
          <a:bodyPr wrap="square" lIns="0" tIns="0" rIns="0" bIns="0" rtlCol="0"/>
          <a:lstStyle/>
          <a:p>
            <a:endParaRPr/>
          </a:p>
        </p:txBody>
      </p:sp>
      <p:sp>
        <p:nvSpPr>
          <p:cNvPr id="40" name="bg object 40"/>
          <p:cNvSpPr/>
          <p:nvPr/>
        </p:nvSpPr>
        <p:spPr>
          <a:xfrm>
            <a:off x="1573537" y="0"/>
            <a:ext cx="81280" cy="6858000"/>
          </a:xfrm>
          <a:custGeom>
            <a:avLst/>
            <a:gdLst/>
            <a:ahLst/>
            <a:cxnLst/>
            <a:rect l="l" t="t" r="r" b="b"/>
            <a:pathLst>
              <a:path w="81280" h="6858000">
                <a:moveTo>
                  <a:pt x="81265" y="0"/>
                </a:moveTo>
                <a:lnTo>
                  <a:pt x="12685" y="0"/>
                </a:lnTo>
                <a:lnTo>
                  <a:pt x="0" y="6858000"/>
                </a:lnTo>
                <a:lnTo>
                  <a:pt x="68580" y="6858000"/>
                </a:lnTo>
                <a:lnTo>
                  <a:pt x="81265" y="0"/>
                </a:lnTo>
                <a:close/>
              </a:path>
            </a:pathLst>
          </a:custGeom>
          <a:solidFill>
            <a:srgbClr val="E4E4F2"/>
          </a:solidFill>
        </p:spPr>
        <p:txBody>
          <a:bodyPr wrap="square" lIns="0" tIns="0" rIns="0" bIns="0" rtlCol="0"/>
          <a:lstStyle/>
          <a:p>
            <a:endParaRPr/>
          </a:p>
        </p:txBody>
      </p:sp>
      <p:sp>
        <p:nvSpPr>
          <p:cNvPr id="41" name="bg object 41"/>
          <p:cNvSpPr/>
          <p:nvPr/>
        </p:nvSpPr>
        <p:spPr>
          <a:xfrm>
            <a:off x="1504956" y="0"/>
            <a:ext cx="81280" cy="6858000"/>
          </a:xfrm>
          <a:custGeom>
            <a:avLst/>
            <a:gdLst/>
            <a:ahLst/>
            <a:cxnLst/>
            <a:rect l="l" t="t" r="r" b="b"/>
            <a:pathLst>
              <a:path w="81280" h="6858000">
                <a:moveTo>
                  <a:pt x="81266" y="0"/>
                </a:moveTo>
                <a:lnTo>
                  <a:pt x="11417" y="0"/>
                </a:lnTo>
                <a:lnTo>
                  <a:pt x="0" y="6858000"/>
                </a:lnTo>
                <a:lnTo>
                  <a:pt x="68580" y="6858000"/>
                </a:lnTo>
                <a:lnTo>
                  <a:pt x="81266" y="0"/>
                </a:lnTo>
                <a:close/>
              </a:path>
            </a:pathLst>
          </a:custGeom>
          <a:solidFill>
            <a:srgbClr val="E3E3F1"/>
          </a:solidFill>
        </p:spPr>
        <p:txBody>
          <a:bodyPr wrap="square" lIns="0" tIns="0" rIns="0" bIns="0" rtlCol="0"/>
          <a:lstStyle/>
          <a:p>
            <a:endParaRPr/>
          </a:p>
        </p:txBody>
      </p:sp>
      <p:sp>
        <p:nvSpPr>
          <p:cNvPr id="42" name="bg object 42"/>
          <p:cNvSpPr/>
          <p:nvPr/>
        </p:nvSpPr>
        <p:spPr>
          <a:xfrm>
            <a:off x="1435107" y="0"/>
            <a:ext cx="81280" cy="6858000"/>
          </a:xfrm>
          <a:custGeom>
            <a:avLst/>
            <a:gdLst/>
            <a:ahLst/>
            <a:cxnLst/>
            <a:rect l="l" t="t" r="r" b="b"/>
            <a:pathLst>
              <a:path w="81280" h="6858000">
                <a:moveTo>
                  <a:pt x="81266" y="0"/>
                </a:moveTo>
                <a:lnTo>
                  <a:pt x="12685" y="0"/>
                </a:lnTo>
                <a:lnTo>
                  <a:pt x="0" y="6858000"/>
                </a:lnTo>
                <a:lnTo>
                  <a:pt x="69849" y="6858000"/>
                </a:lnTo>
                <a:lnTo>
                  <a:pt x="81266" y="0"/>
                </a:lnTo>
                <a:close/>
              </a:path>
            </a:pathLst>
          </a:custGeom>
          <a:solidFill>
            <a:srgbClr val="E2E2F1"/>
          </a:solidFill>
        </p:spPr>
        <p:txBody>
          <a:bodyPr wrap="square" lIns="0" tIns="0" rIns="0" bIns="0" rtlCol="0"/>
          <a:lstStyle/>
          <a:p>
            <a:endParaRPr/>
          </a:p>
        </p:txBody>
      </p:sp>
      <p:sp>
        <p:nvSpPr>
          <p:cNvPr id="43" name="bg object 43"/>
          <p:cNvSpPr/>
          <p:nvPr/>
        </p:nvSpPr>
        <p:spPr>
          <a:xfrm>
            <a:off x="1366527" y="0"/>
            <a:ext cx="81280" cy="6858000"/>
          </a:xfrm>
          <a:custGeom>
            <a:avLst/>
            <a:gdLst/>
            <a:ahLst/>
            <a:cxnLst/>
            <a:rect l="l" t="t" r="r" b="b"/>
            <a:pathLst>
              <a:path w="81280" h="6858000">
                <a:moveTo>
                  <a:pt x="81265" y="0"/>
                </a:moveTo>
                <a:lnTo>
                  <a:pt x="12685" y="0"/>
                </a:lnTo>
                <a:lnTo>
                  <a:pt x="0" y="6858000"/>
                </a:lnTo>
                <a:lnTo>
                  <a:pt x="68580" y="6858000"/>
                </a:lnTo>
                <a:lnTo>
                  <a:pt x="81265" y="0"/>
                </a:lnTo>
                <a:close/>
              </a:path>
            </a:pathLst>
          </a:custGeom>
          <a:solidFill>
            <a:srgbClr val="E1E1F0"/>
          </a:solidFill>
        </p:spPr>
        <p:txBody>
          <a:bodyPr wrap="square" lIns="0" tIns="0" rIns="0" bIns="0" rtlCol="0"/>
          <a:lstStyle/>
          <a:p>
            <a:endParaRPr/>
          </a:p>
        </p:txBody>
      </p:sp>
      <p:sp>
        <p:nvSpPr>
          <p:cNvPr id="44" name="bg object 44"/>
          <p:cNvSpPr/>
          <p:nvPr/>
        </p:nvSpPr>
        <p:spPr>
          <a:xfrm>
            <a:off x="1297946" y="0"/>
            <a:ext cx="81280" cy="6858000"/>
          </a:xfrm>
          <a:custGeom>
            <a:avLst/>
            <a:gdLst/>
            <a:ahLst/>
            <a:cxnLst/>
            <a:rect l="l" t="t" r="r" b="b"/>
            <a:pathLst>
              <a:path w="81280" h="6858000">
                <a:moveTo>
                  <a:pt x="81266" y="0"/>
                </a:moveTo>
                <a:lnTo>
                  <a:pt x="11417" y="0"/>
                </a:lnTo>
                <a:lnTo>
                  <a:pt x="0" y="6858000"/>
                </a:lnTo>
                <a:lnTo>
                  <a:pt x="68580" y="6858000"/>
                </a:lnTo>
                <a:lnTo>
                  <a:pt x="81266" y="0"/>
                </a:lnTo>
                <a:close/>
              </a:path>
            </a:pathLst>
          </a:custGeom>
          <a:solidFill>
            <a:srgbClr val="E0E0F0"/>
          </a:solidFill>
        </p:spPr>
        <p:txBody>
          <a:bodyPr wrap="square" lIns="0" tIns="0" rIns="0" bIns="0" rtlCol="0"/>
          <a:lstStyle/>
          <a:p>
            <a:endParaRPr/>
          </a:p>
        </p:txBody>
      </p:sp>
      <p:sp>
        <p:nvSpPr>
          <p:cNvPr id="45" name="bg object 45"/>
          <p:cNvSpPr/>
          <p:nvPr/>
        </p:nvSpPr>
        <p:spPr>
          <a:xfrm>
            <a:off x="1228094" y="0"/>
            <a:ext cx="81280" cy="6858000"/>
          </a:xfrm>
          <a:custGeom>
            <a:avLst/>
            <a:gdLst/>
            <a:ahLst/>
            <a:cxnLst/>
            <a:rect l="l" t="t" r="r" b="b"/>
            <a:pathLst>
              <a:path w="81280" h="6858000">
                <a:moveTo>
                  <a:pt x="81268" y="0"/>
                </a:moveTo>
                <a:lnTo>
                  <a:pt x="12688" y="0"/>
                </a:lnTo>
                <a:lnTo>
                  <a:pt x="0" y="6858000"/>
                </a:lnTo>
                <a:lnTo>
                  <a:pt x="69851" y="6858000"/>
                </a:lnTo>
                <a:lnTo>
                  <a:pt x="81268" y="0"/>
                </a:lnTo>
                <a:close/>
              </a:path>
            </a:pathLst>
          </a:custGeom>
          <a:solidFill>
            <a:srgbClr val="DFDFEF"/>
          </a:solidFill>
        </p:spPr>
        <p:txBody>
          <a:bodyPr wrap="square" lIns="0" tIns="0" rIns="0" bIns="0" rtlCol="0"/>
          <a:lstStyle/>
          <a:p>
            <a:endParaRPr/>
          </a:p>
        </p:txBody>
      </p:sp>
      <p:sp>
        <p:nvSpPr>
          <p:cNvPr id="46" name="bg object 46"/>
          <p:cNvSpPr/>
          <p:nvPr/>
        </p:nvSpPr>
        <p:spPr>
          <a:xfrm>
            <a:off x="1159514" y="0"/>
            <a:ext cx="81280" cy="6858000"/>
          </a:xfrm>
          <a:custGeom>
            <a:avLst/>
            <a:gdLst/>
            <a:ahLst/>
            <a:cxnLst/>
            <a:rect l="l" t="t" r="r" b="b"/>
            <a:pathLst>
              <a:path w="81280" h="6858000">
                <a:moveTo>
                  <a:pt x="81268" y="0"/>
                </a:moveTo>
                <a:lnTo>
                  <a:pt x="12685" y="0"/>
                </a:lnTo>
                <a:lnTo>
                  <a:pt x="0" y="6858000"/>
                </a:lnTo>
                <a:lnTo>
                  <a:pt x="68580" y="6858000"/>
                </a:lnTo>
                <a:lnTo>
                  <a:pt x="81268" y="0"/>
                </a:lnTo>
                <a:close/>
              </a:path>
            </a:pathLst>
          </a:custGeom>
          <a:solidFill>
            <a:srgbClr val="DEDEEF"/>
          </a:solidFill>
        </p:spPr>
        <p:txBody>
          <a:bodyPr wrap="square" lIns="0" tIns="0" rIns="0" bIns="0" rtlCol="0"/>
          <a:lstStyle/>
          <a:p>
            <a:endParaRPr/>
          </a:p>
        </p:txBody>
      </p:sp>
      <p:sp>
        <p:nvSpPr>
          <p:cNvPr id="47" name="bg object 47"/>
          <p:cNvSpPr/>
          <p:nvPr/>
        </p:nvSpPr>
        <p:spPr>
          <a:xfrm>
            <a:off x="1090934" y="0"/>
            <a:ext cx="81280" cy="6858000"/>
          </a:xfrm>
          <a:custGeom>
            <a:avLst/>
            <a:gdLst/>
            <a:ahLst/>
            <a:cxnLst/>
            <a:rect l="l" t="t" r="r" b="b"/>
            <a:pathLst>
              <a:path w="81280" h="6858000">
                <a:moveTo>
                  <a:pt x="81266" y="0"/>
                </a:moveTo>
                <a:lnTo>
                  <a:pt x="11417" y="0"/>
                </a:lnTo>
                <a:lnTo>
                  <a:pt x="0" y="6858000"/>
                </a:lnTo>
                <a:lnTo>
                  <a:pt x="68580" y="6858000"/>
                </a:lnTo>
                <a:lnTo>
                  <a:pt x="81266" y="0"/>
                </a:lnTo>
                <a:close/>
              </a:path>
            </a:pathLst>
          </a:custGeom>
          <a:solidFill>
            <a:srgbClr val="DDDDEE"/>
          </a:solidFill>
        </p:spPr>
        <p:txBody>
          <a:bodyPr wrap="square" lIns="0" tIns="0" rIns="0" bIns="0" rtlCol="0"/>
          <a:lstStyle/>
          <a:p>
            <a:endParaRPr/>
          </a:p>
        </p:txBody>
      </p:sp>
      <p:sp>
        <p:nvSpPr>
          <p:cNvPr id="48" name="bg object 48"/>
          <p:cNvSpPr/>
          <p:nvPr/>
        </p:nvSpPr>
        <p:spPr>
          <a:xfrm>
            <a:off x="1021084" y="0"/>
            <a:ext cx="81280" cy="6858000"/>
          </a:xfrm>
          <a:custGeom>
            <a:avLst/>
            <a:gdLst/>
            <a:ahLst/>
            <a:cxnLst/>
            <a:rect l="l" t="t" r="r" b="b"/>
            <a:pathLst>
              <a:path w="81280" h="6858000">
                <a:moveTo>
                  <a:pt x="81266" y="0"/>
                </a:moveTo>
                <a:lnTo>
                  <a:pt x="12685" y="0"/>
                </a:lnTo>
                <a:lnTo>
                  <a:pt x="0" y="6858000"/>
                </a:lnTo>
                <a:lnTo>
                  <a:pt x="69849" y="6858000"/>
                </a:lnTo>
                <a:lnTo>
                  <a:pt x="81266" y="0"/>
                </a:lnTo>
                <a:close/>
              </a:path>
            </a:pathLst>
          </a:custGeom>
          <a:solidFill>
            <a:srgbClr val="DCDCEE"/>
          </a:solidFill>
        </p:spPr>
        <p:txBody>
          <a:bodyPr wrap="square" lIns="0" tIns="0" rIns="0" bIns="0" rtlCol="0"/>
          <a:lstStyle/>
          <a:p>
            <a:endParaRPr/>
          </a:p>
        </p:txBody>
      </p:sp>
      <p:sp>
        <p:nvSpPr>
          <p:cNvPr id="49" name="bg object 49"/>
          <p:cNvSpPr/>
          <p:nvPr/>
        </p:nvSpPr>
        <p:spPr>
          <a:xfrm>
            <a:off x="952504" y="0"/>
            <a:ext cx="81280" cy="6858000"/>
          </a:xfrm>
          <a:custGeom>
            <a:avLst/>
            <a:gdLst/>
            <a:ahLst/>
            <a:cxnLst/>
            <a:rect l="l" t="t" r="r" b="b"/>
            <a:pathLst>
              <a:path w="81280" h="6858000">
                <a:moveTo>
                  <a:pt x="81266" y="0"/>
                </a:moveTo>
                <a:lnTo>
                  <a:pt x="11417" y="0"/>
                </a:lnTo>
                <a:lnTo>
                  <a:pt x="0" y="6858000"/>
                </a:lnTo>
                <a:lnTo>
                  <a:pt x="68580" y="6858000"/>
                </a:lnTo>
                <a:lnTo>
                  <a:pt x="81266" y="0"/>
                </a:lnTo>
                <a:close/>
              </a:path>
            </a:pathLst>
          </a:custGeom>
          <a:solidFill>
            <a:srgbClr val="DBDBED"/>
          </a:solidFill>
        </p:spPr>
        <p:txBody>
          <a:bodyPr wrap="square" lIns="0" tIns="0" rIns="0" bIns="0" rtlCol="0"/>
          <a:lstStyle/>
          <a:p>
            <a:endParaRPr/>
          </a:p>
        </p:txBody>
      </p:sp>
      <p:sp>
        <p:nvSpPr>
          <p:cNvPr id="50" name="bg object 50"/>
          <p:cNvSpPr/>
          <p:nvPr/>
        </p:nvSpPr>
        <p:spPr>
          <a:xfrm>
            <a:off x="883924" y="0"/>
            <a:ext cx="80010" cy="6858000"/>
          </a:xfrm>
          <a:custGeom>
            <a:avLst/>
            <a:gdLst/>
            <a:ahLst/>
            <a:cxnLst/>
            <a:rect l="l" t="t" r="r" b="b"/>
            <a:pathLst>
              <a:path w="80009" h="6858000">
                <a:moveTo>
                  <a:pt x="79997" y="0"/>
                </a:moveTo>
                <a:lnTo>
                  <a:pt x="11417" y="0"/>
                </a:lnTo>
                <a:lnTo>
                  <a:pt x="0" y="6858000"/>
                </a:lnTo>
                <a:lnTo>
                  <a:pt x="68580" y="6858000"/>
                </a:lnTo>
                <a:lnTo>
                  <a:pt x="79997" y="0"/>
                </a:lnTo>
                <a:close/>
              </a:path>
            </a:pathLst>
          </a:custGeom>
          <a:solidFill>
            <a:srgbClr val="DADAED"/>
          </a:solidFill>
        </p:spPr>
        <p:txBody>
          <a:bodyPr wrap="square" lIns="0" tIns="0" rIns="0" bIns="0" rtlCol="0"/>
          <a:lstStyle/>
          <a:p>
            <a:endParaRPr/>
          </a:p>
        </p:txBody>
      </p:sp>
      <p:sp>
        <p:nvSpPr>
          <p:cNvPr id="51" name="bg object 51"/>
          <p:cNvSpPr/>
          <p:nvPr/>
        </p:nvSpPr>
        <p:spPr>
          <a:xfrm>
            <a:off x="814074" y="0"/>
            <a:ext cx="81280" cy="6858000"/>
          </a:xfrm>
          <a:custGeom>
            <a:avLst/>
            <a:gdLst/>
            <a:ahLst/>
            <a:cxnLst/>
            <a:rect l="l" t="t" r="r" b="b"/>
            <a:pathLst>
              <a:path w="81280" h="6858000">
                <a:moveTo>
                  <a:pt x="81266" y="0"/>
                </a:moveTo>
                <a:lnTo>
                  <a:pt x="12685" y="0"/>
                </a:lnTo>
                <a:lnTo>
                  <a:pt x="0" y="6858000"/>
                </a:lnTo>
                <a:lnTo>
                  <a:pt x="69849" y="6858000"/>
                </a:lnTo>
                <a:lnTo>
                  <a:pt x="81266" y="0"/>
                </a:lnTo>
                <a:close/>
              </a:path>
            </a:pathLst>
          </a:custGeom>
          <a:solidFill>
            <a:srgbClr val="D9D9EC"/>
          </a:solidFill>
        </p:spPr>
        <p:txBody>
          <a:bodyPr wrap="square" lIns="0" tIns="0" rIns="0" bIns="0" rtlCol="0"/>
          <a:lstStyle/>
          <a:p>
            <a:endParaRPr/>
          </a:p>
        </p:txBody>
      </p:sp>
      <p:sp>
        <p:nvSpPr>
          <p:cNvPr id="52" name="bg object 52"/>
          <p:cNvSpPr/>
          <p:nvPr/>
        </p:nvSpPr>
        <p:spPr>
          <a:xfrm>
            <a:off x="745494" y="0"/>
            <a:ext cx="81280" cy="6858000"/>
          </a:xfrm>
          <a:custGeom>
            <a:avLst/>
            <a:gdLst/>
            <a:ahLst/>
            <a:cxnLst/>
            <a:rect l="l" t="t" r="r" b="b"/>
            <a:pathLst>
              <a:path w="81280" h="6858000">
                <a:moveTo>
                  <a:pt x="81266" y="0"/>
                </a:moveTo>
                <a:lnTo>
                  <a:pt x="11417" y="0"/>
                </a:lnTo>
                <a:lnTo>
                  <a:pt x="0" y="6858000"/>
                </a:lnTo>
                <a:lnTo>
                  <a:pt x="68580" y="6858000"/>
                </a:lnTo>
                <a:lnTo>
                  <a:pt x="81266" y="0"/>
                </a:lnTo>
                <a:close/>
              </a:path>
            </a:pathLst>
          </a:custGeom>
          <a:solidFill>
            <a:srgbClr val="D8D8EC"/>
          </a:solidFill>
        </p:spPr>
        <p:txBody>
          <a:bodyPr wrap="square" lIns="0" tIns="0" rIns="0" bIns="0" rtlCol="0"/>
          <a:lstStyle/>
          <a:p>
            <a:endParaRPr/>
          </a:p>
        </p:txBody>
      </p:sp>
      <p:sp>
        <p:nvSpPr>
          <p:cNvPr id="53" name="bg object 53"/>
          <p:cNvSpPr/>
          <p:nvPr/>
        </p:nvSpPr>
        <p:spPr>
          <a:xfrm>
            <a:off x="676914" y="0"/>
            <a:ext cx="80010" cy="6858000"/>
          </a:xfrm>
          <a:custGeom>
            <a:avLst/>
            <a:gdLst/>
            <a:ahLst/>
            <a:cxnLst/>
            <a:rect l="l" t="t" r="r" b="b"/>
            <a:pathLst>
              <a:path w="80009" h="6858000">
                <a:moveTo>
                  <a:pt x="79997" y="0"/>
                </a:moveTo>
                <a:lnTo>
                  <a:pt x="11417" y="0"/>
                </a:lnTo>
                <a:lnTo>
                  <a:pt x="0" y="6858000"/>
                </a:lnTo>
                <a:lnTo>
                  <a:pt x="68580" y="6858000"/>
                </a:lnTo>
                <a:lnTo>
                  <a:pt x="79997" y="0"/>
                </a:lnTo>
                <a:close/>
              </a:path>
            </a:pathLst>
          </a:custGeom>
          <a:solidFill>
            <a:srgbClr val="D7D7EB"/>
          </a:solidFill>
        </p:spPr>
        <p:txBody>
          <a:bodyPr wrap="square" lIns="0" tIns="0" rIns="0" bIns="0" rtlCol="0"/>
          <a:lstStyle/>
          <a:p>
            <a:endParaRPr/>
          </a:p>
        </p:txBody>
      </p:sp>
      <p:sp>
        <p:nvSpPr>
          <p:cNvPr id="54" name="bg object 54"/>
          <p:cNvSpPr/>
          <p:nvPr/>
        </p:nvSpPr>
        <p:spPr>
          <a:xfrm>
            <a:off x="607062" y="0"/>
            <a:ext cx="81280" cy="6858000"/>
          </a:xfrm>
          <a:custGeom>
            <a:avLst/>
            <a:gdLst/>
            <a:ahLst/>
            <a:cxnLst/>
            <a:rect l="l" t="t" r="r" b="b"/>
            <a:pathLst>
              <a:path w="81279" h="6858000">
                <a:moveTo>
                  <a:pt x="81269" y="0"/>
                </a:moveTo>
                <a:lnTo>
                  <a:pt x="12685" y="0"/>
                </a:lnTo>
                <a:lnTo>
                  <a:pt x="0" y="6858000"/>
                </a:lnTo>
                <a:lnTo>
                  <a:pt x="69851" y="6858000"/>
                </a:lnTo>
                <a:lnTo>
                  <a:pt x="81269" y="0"/>
                </a:lnTo>
                <a:close/>
              </a:path>
            </a:pathLst>
          </a:custGeom>
          <a:solidFill>
            <a:srgbClr val="D6D6EB"/>
          </a:solidFill>
        </p:spPr>
        <p:txBody>
          <a:bodyPr wrap="square" lIns="0" tIns="0" rIns="0" bIns="0" rtlCol="0"/>
          <a:lstStyle/>
          <a:p>
            <a:endParaRPr/>
          </a:p>
        </p:txBody>
      </p:sp>
      <p:sp>
        <p:nvSpPr>
          <p:cNvPr id="55" name="bg object 55"/>
          <p:cNvSpPr/>
          <p:nvPr/>
        </p:nvSpPr>
        <p:spPr>
          <a:xfrm>
            <a:off x="538482" y="0"/>
            <a:ext cx="81280" cy="6858000"/>
          </a:xfrm>
          <a:custGeom>
            <a:avLst/>
            <a:gdLst/>
            <a:ahLst/>
            <a:cxnLst/>
            <a:rect l="l" t="t" r="r" b="b"/>
            <a:pathLst>
              <a:path w="81279" h="6858000">
                <a:moveTo>
                  <a:pt x="81266" y="0"/>
                </a:moveTo>
                <a:lnTo>
                  <a:pt x="11417" y="0"/>
                </a:lnTo>
                <a:lnTo>
                  <a:pt x="0" y="6858000"/>
                </a:lnTo>
                <a:lnTo>
                  <a:pt x="68580" y="6858000"/>
                </a:lnTo>
                <a:lnTo>
                  <a:pt x="81266" y="0"/>
                </a:lnTo>
                <a:close/>
              </a:path>
            </a:pathLst>
          </a:custGeom>
          <a:solidFill>
            <a:srgbClr val="D5D5EA"/>
          </a:solidFill>
        </p:spPr>
        <p:txBody>
          <a:bodyPr wrap="square" lIns="0" tIns="0" rIns="0" bIns="0" rtlCol="0"/>
          <a:lstStyle/>
          <a:p>
            <a:endParaRPr/>
          </a:p>
        </p:txBody>
      </p:sp>
      <p:sp>
        <p:nvSpPr>
          <p:cNvPr id="56" name="bg object 56"/>
          <p:cNvSpPr/>
          <p:nvPr/>
        </p:nvSpPr>
        <p:spPr>
          <a:xfrm>
            <a:off x="468632" y="0"/>
            <a:ext cx="81280" cy="6858000"/>
          </a:xfrm>
          <a:custGeom>
            <a:avLst/>
            <a:gdLst/>
            <a:ahLst/>
            <a:cxnLst/>
            <a:rect l="l" t="t" r="r" b="b"/>
            <a:pathLst>
              <a:path w="81279" h="6858000">
                <a:moveTo>
                  <a:pt x="81267" y="0"/>
                </a:moveTo>
                <a:lnTo>
                  <a:pt x="12685" y="0"/>
                </a:lnTo>
                <a:lnTo>
                  <a:pt x="0" y="6858000"/>
                </a:lnTo>
                <a:lnTo>
                  <a:pt x="69849" y="6858000"/>
                </a:lnTo>
                <a:lnTo>
                  <a:pt x="81267" y="0"/>
                </a:lnTo>
                <a:close/>
              </a:path>
            </a:pathLst>
          </a:custGeom>
          <a:solidFill>
            <a:srgbClr val="D4D4EA"/>
          </a:solidFill>
        </p:spPr>
        <p:txBody>
          <a:bodyPr wrap="square" lIns="0" tIns="0" rIns="0" bIns="0" rtlCol="0"/>
          <a:lstStyle/>
          <a:p>
            <a:endParaRPr/>
          </a:p>
        </p:txBody>
      </p:sp>
      <p:sp>
        <p:nvSpPr>
          <p:cNvPr id="57" name="bg object 57"/>
          <p:cNvSpPr/>
          <p:nvPr/>
        </p:nvSpPr>
        <p:spPr>
          <a:xfrm>
            <a:off x="400052" y="0"/>
            <a:ext cx="81280" cy="6858000"/>
          </a:xfrm>
          <a:custGeom>
            <a:avLst/>
            <a:gdLst/>
            <a:ahLst/>
            <a:cxnLst/>
            <a:rect l="l" t="t" r="r" b="b"/>
            <a:pathLst>
              <a:path w="81279" h="6858000">
                <a:moveTo>
                  <a:pt x="81265" y="0"/>
                </a:moveTo>
                <a:lnTo>
                  <a:pt x="12685" y="0"/>
                </a:lnTo>
                <a:lnTo>
                  <a:pt x="0" y="6858000"/>
                </a:lnTo>
                <a:lnTo>
                  <a:pt x="68579" y="6858000"/>
                </a:lnTo>
                <a:lnTo>
                  <a:pt x="81265" y="0"/>
                </a:lnTo>
                <a:close/>
              </a:path>
            </a:pathLst>
          </a:custGeom>
          <a:solidFill>
            <a:srgbClr val="D3D3E9"/>
          </a:solidFill>
        </p:spPr>
        <p:txBody>
          <a:bodyPr wrap="square" lIns="0" tIns="0" rIns="0" bIns="0" rtlCol="0"/>
          <a:lstStyle/>
          <a:p>
            <a:endParaRPr/>
          </a:p>
        </p:txBody>
      </p:sp>
      <p:sp>
        <p:nvSpPr>
          <p:cNvPr id="58" name="bg object 58"/>
          <p:cNvSpPr/>
          <p:nvPr/>
        </p:nvSpPr>
        <p:spPr>
          <a:xfrm>
            <a:off x="331472" y="0"/>
            <a:ext cx="81280" cy="6858000"/>
          </a:xfrm>
          <a:custGeom>
            <a:avLst/>
            <a:gdLst/>
            <a:ahLst/>
            <a:cxnLst/>
            <a:rect l="l" t="t" r="r" b="b"/>
            <a:pathLst>
              <a:path w="81279" h="6858000">
                <a:moveTo>
                  <a:pt x="81266" y="0"/>
                </a:moveTo>
                <a:lnTo>
                  <a:pt x="11417" y="0"/>
                </a:lnTo>
                <a:lnTo>
                  <a:pt x="0" y="6858000"/>
                </a:lnTo>
                <a:lnTo>
                  <a:pt x="68580" y="6858000"/>
                </a:lnTo>
                <a:lnTo>
                  <a:pt x="81266" y="0"/>
                </a:lnTo>
                <a:close/>
              </a:path>
            </a:pathLst>
          </a:custGeom>
          <a:solidFill>
            <a:srgbClr val="D2D2E9"/>
          </a:solidFill>
        </p:spPr>
        <p:txBody>
          <a:bodyPr wrap="square" lIns="0" tIns="0" rIns="0" bIns="0" rtlCol="0"/>
          <a:lstStyle/>
          <a:p>
            <a:endParaRPr/>
          </a:p>
        </p:txBody>
      </p:sp>
      <p:sp>
        <p:nvSpPr>
          <p:cNvPr id="59" name="bg object 59"/>
          <p:cNvSpPr/>
          <p:nvPr/>
        </p:nvSpPr>
        <p:spPr>
          <a:xfrm>
            <a:off x="261622" y="0"/>
            <a:ext cx="81280" cy="6858000"/>
          </a:xfrm>
          <a:custGeom>
            <a:avLst/>
            <a:gdLst/>
            <a:ahLst/>
            <a:cxnLst/>
            <a:rect l="l" t="t" r="r" b="b"/>
            <a:pathLst>
              <a:path w="81279" h="6858000">
                <a:moveTo>
                  <a:pt x="81267" y="0"/>
                </a:moveTo>
                <a:lnTo>
                  <a:pt x="12685" y="0"/>
                </a:lnTo>
                <a:lnTo>
                  <a:pt x="0" y="6858000"/>
                </a:lnTo>
                <a:lnTo>
                  <a:pt x="69849" y="6858000"/>
                </a:lnTo>
                <a:lnTo>
                  <a:pt x="81267" y="0"/>
                </a:lnTo>
                <a:close/>
              </a:path>
            </a:pathLst>
          </a:custGeom>
          <a:solidFill>
            <a:srgbClr val="D1D1E8"/>
          </a:solidFill>
        </p:spPr>
        <p:txBody>
          <a:bodyPr wrap="square" lIns="0" tIns="0" rIns="0" bIns="0" rtlCol="0"/>
          <a:lstStyle/>
          <a:p>
            <a:endParaRPr/>
          </a:p>
        </p:txBody>
      </p:sp>
      <p:sp>
        <p:nvSpPr>
          <p:cNvPr id="60" name="bg object 60"/>
          <p:cNvSpPr/>
          <p:nvPr/>
        </p:nvSpPr>
        <p:spPr>
          <a:xfrm>
            <a:off x="193042" y="0"/>
            <a:ext cx="81280" cy="6858000"/>
          </a:xfrm>
          <a:custGeom>
            <a:avLst/>
            <a:gdLst/>
            <a:ahLst/>
            <a:cxnLst/>
            <a:rect l="l" t="t" r="r" b="b"/>
            <a:pathLst>
              <a:path w="81279" h="6858000">
                <a:moveTo>
                  <a:pt x="81265" y="0"/>
                </a:moveTo>
                <a:lnTo>
                  <a:pt x="12685" y="0"/>
                </a:lnTo>
                <a:lnTo>
                  <a:pt x="0" y="6858000"/>
                </a:lnTo>
                <a:lnTo>
                  <a:pt x="68580" y="6858000"/>
                </a:lnTo>
                <a:lnTo>
                  <a:pt x="81265" y="0"/>
                </a:lnTo>
                <a:close/>
              </a:path>
            </a:pathLst>
          </a:custGeom>
          <a:solidFill>
            <a:srgbClr val="D0D0E8"/>
          </a:solidFill>
        </p:spPr>
        <p:txBody>
          <a:bodyPr wrap="square" lIns="0" tIns="0" rIns="0" bIns="0" rtlCol="0"/>
          <a:lstStyle/>
          <a:p>
            <a:endParaRPr/>
          </a:p>
        </p:txBody>
      </p:sp>
      <p:sp>
        <p:nvSpPr>
          <p:cNvPr id="61" name="bg object 61"/>
          <p:cNvSpPr/>
          <p:nvPr/>
        </p:nvSpPr>
        <p:spPr>
          <a:xfrm>
            <a:off x="124462" y="0"/>
            <a:ext cx="81280" cy="6858000"/>
          </a:xfrm>
          <a:custGeom>
            <a:avLst/>
            <a:gdLst/>
            <a:ahLst/>
            <a:cxnLst/>
            <a:rect l="l" t="t" r="r" b="b"/>
            <a:pathLst>
              <a:path w="81279" h="6858000">
                <a:moveTo>
                  <a:pt x="81266" y="0"/>
                </a:moveTo>
                <a:lnTo>
                  <a:pt x="11417" y="0"/>
                </a:lnTo>
                <a:lnTo>
                  <a:pt x="0" y="6858000"/>
                </a:lnTo>
                <a:lnTo>
                  <a:pt x="68580" y="6858000"/>
                </a:lnTo>
                <a:lnTo>
                  <a:pt x="81266" y="0"/>
                </a:lnTo>
                <a:close/>
              </a:path>
            </a:pathLst>
          </a:custGeom>
          <a:solidFill>
            <a:srgbClr val="CFCFE7"/>
          </a:solidFill>
        </p:spPr>
        <p:txBody>
          <a:bodyPr wrap="square" lIns="0" tIns="0" rIns="0" bIns="0" rtlCol="0"/>
          <a:lstStyle/>
          <a:p>
            <a:endParaRPr/>
          </a:p>
        </p:txBody>
      </p:sp>
      <p:sp>
        <p:nvSpPr>
          <p:cNvPr id="62" name="bg object 62"/>
          <p:cNvSpPr/>
          <p:nvPr/>
        </p:nvSpPr>
        <p:spPr>
          <a:xfrm>
            <a:off x="54612" y="0"/>
            <a:ext cx="81280" cy="6858000"/>
          </a:xfrm>
          <a:custGeom>
            <a:avLst/>
            <a:gdLst/>
            <a:ahLst/>
            <a:cxnLst/>
            <a:rect l="l" t="t" r="r" b="b"/>
            <a:pathLst>
              <a:path w="81280" h="6858000">
                <a:moveTo>
                  <a:pt x="81267" y="0"/>
                </a:moveTo>
                <a:lnTo>
                  <a:pt x="12685" y="0"/>
                </a:lnTo>
                <a:lnTo>
                  <a:pt x="0" y="6858000"/>
                </a:lnTo>
                <a:lnTo>
                  <a:pt x="69849" y="6858000"/>
                </a:lnTo>
                <a:lnTo>
                  <a:pt x="81267" y="0"/>
                </a:lnTo>
                <a:close/>
              </a:path>
            </a:pathLst>
          </a:custGeom>
          <a:solidFill>
            <a:srgbClr val="CECEE7"/>
          </a:solidFill>
        </p:spPr>
        <p:txBody>
          <a:bodyPr wrap="square" lIns="0" tIns="0" rIns="0" bIns="0" rtlCol="0"/>
          <a:lstStyle/>
          <a:p>
            <a:endParaRPr/>
          </a:p>
        </p:txBody>
      </p:sp>
      <p:sp>
        <p:nvSpPr>
          <p:cNvPr id="63" name="bg object 63"/>
          <p:cNvSpPr/>
          <p:nvPr/>
        </p:nvSpPr>
        <p:spPr>
          <a:xfrm>
            <a:off x="0" y="0"/>
            <a:ext cx="67310" cy="6858000"/>
          </a:xfrm>
          <a:custGeom>
            <a:avLst/>
            <a:gdLst/>
            <a:ahLst/>
            <a:cxnLst/>
            <a:rect l="l" t="t" r="r" b="b"/>
            <a:pathLst>
              <a:path w="67310" h="6858000">
                <a:moveTo>
                  <a:pt x="67298" y="0"/>
                </a:moveTo>
                <a:lnTo>
                  <a:pt x="0" y="0"/>
                </a:lnTo>
                <a:lnTo>
                  <a:pt x="0" y="6858000"/>
                </a:lnTo>
                <a:lnTo>
                  <a:pt x="54612" y="6858000"/>
                </a:lnTo>
                <a:lnTo>
                  <a:pt x="67298" y="0"/>
                </a:lnTo>
                <a:close/>
              </a:path>
            </a:pathLst>
          </a:custGeom>
          <a:solidFill>
            <a:srgbClr val="CDCDE6"/>
          </a:solidFill>
        </p:spPr>
        <p:txBody>
          <a:bodyPr wrap="square" lIns="0" tIns="0" rIns="0" bIns="0" rtlCol="0"/>
          <a:lstStyle/>
          <a:p>
            <a:endParaRPr/>
          </a:p>
        </p:txBody>
      </p:sp>
      <p:sp>
        <p:nvSpPr>
          <p:cNvPr id="64" name="bg object 64"/>
          <p:cNvSpPr/>
          <p:nvPr/>
        </p:nvSpPr>
        <p:spPr>
          <a:xfrm>
            <a:off x="1715770" y="1690370"/>
            <a:ext cx="7428230" cy="2533650"/>
          </a:xfrm>
          <a:custGeom>
            <a:avLst/>
            <a:gdLst/>
            <a:ahLst/>
            <a:cxnLst/>
            <a:rect l="l" t="t" r="r" b="b"/>
            <a:pathLst>
              <a:path w="7428230" h="2533650">
                <a:moveTo>
                  <a:pt x="7428230" y="0"/>
                </a:moveTo>
                <a:lnTo>
                  <a:pt x="0" y="0"/>
                </a:lnTo>
                <a:lnTo>
                  <a:pt x="0" y="2533649"/>
                </a:lnTo>
                <a:lnTo>
                  <a:pt x="3713479" y="2533649"/>
                </a:lnTo>
                <a:lnTo>
                  <a:pt x="7428230" y="2533649"/>
                </a:lnTo>
                <a:lnTo>
                  <a:pt x="7428230" y="0"/>
                </a:lnTo>
                <a:close/>
              </a:path>
            </a:pathLst>
          </a:custGeom>
          <a:solidFill>
            <a:srgbClr val="00007C"/>
          </a:solidFill>
        </p:spPr>
        <p:txBody>
          <a:bodyPr wrap="square" lIns="0" tIns="0" rIns="0" bIns="0" rtlCol="0"/>
          <a:lstStyle/>
          <a:p>
            <a:endParaRPr/>
          </a:p>
        </p:txBody>
      </p:sp>
      <p:sp>
        <p:nvSpPr>
          <p:cNvPr id="65" name="bg object 65"/>
          <p:cNvSpPr/>
          <p:nvPr/>
        </p:nvSpPr>
        <p:spPr>
          <a:xfrm>
            <a:off x="572769" y="3582670"/>
            <a:ext cx="576580" cy="641350"/>
          </a:xfrm>
          <a:custGeom>
            <a:avLst/>
            <a:gdLst/>
            <a:ahLst/>
            <a:cxnLst/>
            <a:rect l="l" t="t" r="r" b="b"/>
            <a:pathLst>
              <a:path w="576580" h="641350">
                <a:moveTo>
                  <a:pt x="576580" y="0"/>
                </a:moveTo>
                <a:lnTo>
                  <a:pt x="0" y="0"/>
                </a:lnTo>
                <a:lnTo>
                  <a:pt x="0" y="641349"/>
                </a:lnTo>
                <a:lnTo>
                  <a:pt x="288289" y="641349"/>
                </a:lnTo>
                <a:lnTo>
                  <a:pt x="576580" y="641349"/>
                </a:lnTo>
                <a:lnTo>
                  <a:pt x="576580" y="0"/>
                </a:lnTo>
                <a:close/>
              </a:path>
            </a:pathLst>
          </a:custGeom>
          <a:solidFill>
            <a:srgbClr val="9999CC"/>
          </a:solidFill>
        </p:spPr>
        <p:txBody>
          <a:bodyPr wrap="square" lIns="0" tIns="0" rIns="0" bIns="0" rtlCol="0"/>
          <a:lstStyle/>
          <a:p>
            <a:endParaRPr/>
          </a:p>
        </p:txBody>
      </p:sp>
      <p:sp>
        <p:nvSpPr>
          <p:cNvPr id="66" name="bg object 66"/>
          <p:cNvSpPr/>
          <p:nvPr/>
        </p:nvSpPr>
        <p:spPr>
          <a:xfrm>
            <a:off x="1715770" y="1066799"/>
            <a:ext cx="1150620" cy="1266190"/>
          </a:xfrm>
          <a:custGeom>
            <a:avLst/>
            <a:gdLst/>
            <a:ahLst/>
            <a:cxnLst/>
            <a:rect l="l" t="t" r="r" b="b"/>
            <a:pathLst>
              <a:path w="1150620" h="1266189">
                <a:moveTo>
                  <a:pt x="1150620" y="0"/>
                </a:moveTo>
                <a:lnTo>
                  <a:pt x="565150" y="0"/>
                </a:lnTo>
                <a:lnTo>
                  <a:pt x="565150" y="623570"/>
                </a:lnTo>
                <a:lnTo>
                  <a:pt x="0" y="623570"/>
                </a:lnTo>
                <a:lnTo>
                  <a:pt x="0" y="1266190"/>
                </a:lnTo>
                <a:lnTo>
                  <a:pt x="287020" y="1266190"/>
                </a:lnTo>
                <a:lnTo>
                  <a:pt x="575310" y="1266190"/>
                </a:lnTo>
                <a:lnTo>
                  <a:pt x="575310" y="635000"/>
                </a:lnTo>
                <a:lnTo>
                  <a:pt x="858520" y="635000"/>
                </a:lnTo>
                <a:lnTo>
                  <a:pt x="1150620" y="635000"/>
                </a:lnTo>
                <a:lnTo>
                  <a:pt x="1150620" y="0"/>
                </a:lnTo>
                <a:close/>
              </a:path>
            </a:pathLst>
          </a:custGeom>
          <a:solidFill>
            <a:srgbClr val="CCCCE5"/>
          </a:solidFill>
        </p:spPr>
        <p:txBody>
          <a:bodyPr wrap="square" lIns="0" tIns="0" rIns="0" bIns="0" rtlCol="0"/>
          <a:lstStyle/>
          <a:p>
            <a:endParaRPr/>
          </a:p>
        </p:txBody>
      </p:sp>
      <p:sp>
        <p:nvSpPr>
          <p:cNvPr id="67" name="bg object 67"/>
          <p:cNvSpPr/>
          <p:nvPr/>
        </p:nvSpPr>
        <p:spPr>
          <a:xfrm>
            <a:off x="1141730" y="3582670"/>
            <a:ext cx="584200" cy="641350"/>
          </a:xfrm>
          <a:custGeom>
            <a:avLst/>
            <a:gdLst/>
            <a:ahLst/>
            <a:cxnLst/>
            <a:rect l="l" t="t" r="r" b="b"/>
            <a:pathLst>
              <a:path w="584200" h="641350">
                <a:moveTo>
                  <a:pt x="584200" y="0"/>
                </a:moveTo>
                <a:lnTo>
                  <a:pt x="0" y="0"/>
                </a:lnTo>
                <a:lnTo>
                  <a:pt x="0" y="641349"/>
                </a:lnTo>
                <a:lnTo>
                  <a:pt x="292100" y="641349"/>
                </a:lnTo>
                <a:lnTo>
                  <a:pt x="584200" y="641349"/>
                </a:lnTo>
                <a:lnTo>
                  <a:pt x="584200" y="0"/>
                </a:lnTo>
                <a:close/>
              </a:path>
            </a:pathLst>
          </a:custGeom>
          <a:solidFill>
            <a:srgbClr val="00007C"/>
          </a:solidFill>
        </p:spPr>
        <p:txBody>
          <a:bodyPr wrap="square" lIns="0" tIns="0" rIns="0" bIns="0" rtlCol="0"/>
          <a:lstStyle/>
          <a:p>
            <a:endParaRPr/>
          </a:p>
        </p:txBody>
      </p:sp>
      <p:sp>
        <p:nvSpPr>
          <p:cNvPr id="68" name="bg object 68"/>
          <p:cNvSpPr/>
          <p:nvPr/>
        </p:nvSpPr>
        <p:spPr>
          <a:xfrm>
            <a:off x="2280920" y="1690370"/>
            <a:ext cx="585470" cy="642620"/>
          </a:xfrm>
          <a:custGeom>
            <a:avLst/>
            <a:gdLst/>
            <a:ahLst/>
            <a:cxnLst/>
            <a:rect l="l" t="t" r="r" b="b"/>
            <a:pathLst>
              <a:path w="585469" h="642619">
                <a:moveTo>
                  <a:pt x="585469" y="0"/>
                </a:moveTo>
                <a:lnTo>
                  <a:pt x="0" y="0"/>
                </a:lnTo>
                <a:lnTo>
                  <a:pt x="0" y="642619"/>
                </a:lnTo>
                <a:lnTo>
                  <a:pt x="293369" y="642619"/>
                </a:lnTo>
                <a:lnTo>
                  <a:pt x="585469" y="642619"/>
                </a:lnTo>
                <a:lnTo>
                  <a:pt x="585469" y="0"/>
                </a:lnTo>
                <a:close/>
              </a:path>
            </a:pathLst>
          </a:custGeom>
          <a:solidFill>
            <a:srgbClr val="9999CC"/>
          </a:solidFill>
        </p:spPr>
        <p:txBody>
          <a:bodyPr wrap="square" lIns="0" tIns="0" rIns="0" bIns="0" rtlCol="0"/>
          <a:lstStyle/>
          <a:p>
            <a:endParaRPr/>
          </a:p>
        </p:txBody>
      </p:sp>
      <p:sp>
        <p:nvSpPr>
          <p:cNvPr id="69" name="bg object 69"/>
          <p:cNvSpPr/>
          <p:nvPr/>
        </p:nvSpPr>
        <p:spPr>
          <a:xfrm>
            <a:off x="1141730" y="2324100"/>
            <a:ext cx="584200" cy="632460"/>
          </a:xfrm>
          <a:custGeom>
            <a:avLst/>
            <a:gdLst/>
            <a:ahLst/>
            <a:cxnLst/>
            <a:rect l="l" t="t" r="r" b="b"/>
            <a:pathLst>
              <a:path w="584200" h="632460">
                <a:moveTo>
                  <a:pt x="584200" y="0"/>
                </a:moveTo>
                <a:lnTo>
                  <a:pt x="0" y="0"/>
                </a:lnTo>
                <a:lnTo>
                  <a:pt x="0" y="632460"/>
                </a:lnTo>
                <a:lnTo>
                  <a:pt x="292100" y="632460"/>
                </a:lnTo>
                <a:lnTo>
                  <a:pt x="584200" y="632460"/>
                </a:lnTo>
                <a:lnTo>
                  <a:pt x="584200" y="0"/>
                </a:lnTo>
                <a:close/>
              </a:path>
            </a:pathLst>
          </a:custGeom>
          <a:solidFill>
            <a:srgbClr val="CCCCE5"/>
          </a:solidFill>
        </p:spPr>
        <p:txBody>
          <a:bodyPr wrap="square" lIns="0" tIns="0" rIns="0" bIns="0" rtlCol="0"/>
          <a:lstStyle/>
          <a:p>
            <a:endParaRPr/>
          </a:p>
        </p:txBody>
      </p:sp>
      <p:sp>
        <p:nvSpPr>
          <p:cNvPr id="70" name="bg object 70"/>
          <p:cNvSpPr/>
          <p:nvPr/>
        </p:nvSpPr>
        <p:spPr>
          <a:xfrm>
            <a:off x="0" y="2324100"/>
            <a:ext cx="582930" cy="632460"/>
          </a:xfrm>
          <a:custGeom>
            <a:avLst/>
            <a:gdLst/>
            <a:ahLst/>
            <a:cxnLst/>
            <a:rect l="l" t="t" r="r" b="b"/>
            <a:pathLst>
              <a:path w="582930" h="632460">
                <a:moveTo>
                  <a:pt x="582930" y="0"/>
                </a:moveTo>
                <a:lnTo>
                  <a:pt x="0" y="0"/>
                </a:lnTo>
                <a:lnTo>
                  <a:pt x="0" y="632460"/>
                </a:lnTo>
                <a:lnTo>
                  <a:pt x="290830" y="632460"/>
                </a:lnTo>
                <a:lnTo>
                  <a:pt x="582930" y="632460"/>
                </a:lnTo>
                <a:lnTo>
                  <a:pt x="582930" y="0"/>
                </a:lnTo>
                <a:close/>
              </a:path>
            </a:pathLst>
          </a:custGeom>
          <a:solidFill>
            <a:srgbClr val="00007C"/>
          </a:solidFill>
        </p:spPr>
        <p:txBody>
          <a:bodyPr wrap="square" lIns="0" tIns="0" rIns="0" bIns="0" rtlCol="0"/>
          <a:lstStyle/>
          <a:p>
            <a:endParaRPr/>
          </a:p>
        </p:txBody>
      </p:sp>
      <p:sp>
        <p:nvSpPr>
          <p:cNvPr id="71" name="bg object 71"/>
          <p:cNvSpPr/>
          <p:nvPr/>
        </p:nvSpPr>
        <p:spPr>
          <a:xfrm>
            <a:off x="1715770" y="2324100"/>
            <a:ext cx="575310" cy="632460"/>
          </a:xfrm>
          <a:custGeom>
            <a:avLst/>
            <a:gdLst/>
            <a:ahLst/>
            <a:cxnLst/>
            <a:rect l="l" t="t" r="r" b="b"/>
            <a:pathLst>
              <a:path w="575310" h="632460">
                <a:moveTo>
                  <a:pt x="575310" y="0"/>
                </a:moveTo>
                <a:lnTo>
                  <a:pt x="0" y="0"/>
                </a:lnTo>
                <a:lnTo>
                  <a:pt x="0" y="632460"/>
                </a:lnTo>
                <a:lnTo>
                  <a:pt x="287019" y="632460"/>
                </a:lnTo>
                <a:lnTo>
                  <a:pt x="575310" y="632460"/>
                </a:lnTo>
                <a:lnTo>
                  <a:pt x="575310" y="0"/>
                </a:lnTo>
                <a:close/>
              </a:path>
            </a:pathLst>
          </a:custGeom>
          <a:solidFill>
            <a:srgbClr val="9999CC"/>
          </a:solidFill>
        </p:spPr>
        <p:txBody>
          <a:bodyPr wrap="square" lIns="0" tIns="0" rIns="0" bIns="0" rtlCol="0"/>
          <a:lstStyle/>
          <a:p>
            <a:endParaRPr/>
          </a:p>
        </p:txBody>
      </p:sp>
      <p:sp>
        <p:nvSpPr>
          <p:cNvPr id="72" name="bg object 72"/>
          <p:cNvSpPr/>
          <p:nvPr/>
        </p:nvSpPr>
        <p:spPr>
          <a:xfrm>
            <a:off x="572769" y="2947670"/>
            <a:ext cx="576580" cy="645160"/>
          </a:xfrm>
          <a:custGeom>
            <a:avLst/>
            <a:gdLst/>
            <a:ahLst/>
            <a:cxnLst/>
            <a:rect l="l" t="t" r="r" b="b"/>
            <a:pathLst>
              <a:path w="576580" h="645160">
                <a:moveTo>
                  <a:pt x="576580" y="0"/>
                </a:moveTo>
                <a:lnTo>
                  <a:pt x="0" y="0"/>
                </a:lnTo>
                <a:lnTo>
                  <a:pt x="0" y="645159"/>
                </a:lnTo>
                <a:lnTo>
                  <a:pt x="288289" y="645159"/>
                </a:lnTo>
                <a:lnTo>
                  <a:pt x="576580" y="645159"/>
                </a:lnTo>
                <a:lnTo>
                  <a:pt x="576580" y="0"/>
                </a:lnTo>
                <a:close/>
              </a:path>
            </a:pathLst>
          </a:custGeom>
          <a:solidFill>
            <a:srgbClr val="CCCCE5"/>
          </a:solidFill>
        </p:spPr>
        <p:txBody>
          <a:bodyPr wrap="square" lIns="0" tIns="0" rIns="0" bIns="0" rtlCol="0"/>
          <a:lstStyle/>
          <a:p>
            <a:endParaRPr/>
          </a:p>
        </p:txBody>
      </p:sp>
      <p:sp>
        <p:nvSpPr>
          <p:cNvPr id="73" name="bg object 73"/>
          <p:cNvSpPr/>
          <p:nvPr/>
        </p:nvSpPr>
        <p:spPr>
          <a:xfrm>
            <a:off x="1141730" y="2947670"/>
            <a:ext cx="584200" cy="645160"/>
          </a:xfrm>
          <a:custGeom>
            <a:avLst/>
            <a:gdLst/>
            <a:ahLst/>
            <a:cxnLst/>
            <a:rect l="l" t="t" r="r" b="b"/>
            <a:pathLst>
              <a:path w="584200" h="645160">
                <a:moveTo>
                  <a:pt x="584200" y="0"/>
                </a:moveTo>
                <a:lnTo>
                  <a:pt x="0" y="0"/>
                </a:lnTo>
                <a:lnTo>
                  <a:pt x="0" y="645159"/>
                </a:lnTo>
                <a:lnTo>
                  <a:pt x="292100" y="645159"/>
                </a:lnTo>
                <a:lnTo>
                  <a:pt x="584200" y="645159"/>
                </a:lnTo>
                <a:lnTo>
                  <a:pt x="584200" y="0"/>
                </a:lnTo>
                <a:close/>
              </a:path>
            </a:pathLst>
          </a:custGeom>
          <a:solidFill>
            <a:srgbClr val="9999CC"/>
          </a:solidFill>
        </p:spPr>
        <p:txBody>
          <a:bodyPr wrap="square" lIns="0" tIns="0" rIns="0" bIns="0" rtlCol="0"/>
          <a:lstStyle/>
          <a:p>
            <a:endParaRPr/>
          </a:p>
        </p:txBody>
      </p:sp>
      <p:sp>
        <p:nvSpPr>
          <p:cNvPr id="2" name="Holder 2"/>
          <p:cNvSpPr>
            <a:spLocks noGrp="1"/>
          </p:cNvSpPr>
          <p:nvPr>
            <p:ph type="ctrTitle"/>
          </p:nvPr>
        </p:nvSpPr>
        <p:spPr>
          <a:xfrm>
            <a:off x="939800" y="1099820"/>
            <a:ext cx="7264400" cy="5740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10/27/2021</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0007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10/27/2021</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0007C"/>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10/27/2021</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0007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10/27/2021</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10/27/2021</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65430" y="0"/>
            <a:ext cx="7620" cy="535940"/>
          </a:xfrm>
          <a:custGeom>
            <a:avLst/>
            <a:gdLst/>
            <a:ahLst/>
            <a:cxnLst/>
            <a:rect l="l" t="t" r="r" b="b"/>
            <a:pathLst>
              <a:path w="7620" h="535940">
                <a:moveTo>
                  <a:pt x="7620" y="0"/>
                </a:moveTo>
                <a:lnTo>
                  <a:pt x="0" y="0"/>
                </a:lnTo>
                <a:lnTo>
                  <a:pt x="0" y="535940"/>
                </a:lnTo>
                <a:lnTo>
                  <a:pt x="7620" y="535940"/>
                </a:lnTo>
                <a:lnTo>
                  <a:pt x="7620" y="0"/>
                </a:lnTo>
                <a:close/>
              </a:path>
            </a:pathLst>
          </a:custGeom>
          <a:solidFill>
            <a:srgbClr val="FCFCFD"/>
          </a:solidFill>
        </p:spPr>
        <p:txBody>
          <a:bodyPr wrap="square" lIns="0" tIns="0" rIns="0" bIns="0" rtlCol="0"/>
          <a:lstStyle/>
          <a:p>
            <a:endParaRPr/>
          </a:p>
        </p:txBody>
      </p:sp>
      <p:sp>
        <p:nvSpPr>
          <p:cNvPr id="17" name="bg object 17"/>
          <p:cNvSpPr/>
          <p:nvPr/>
        </p:nvSpPr>
        <p:spPr>
          <a:xfrm>
            <a:off x="257809" y="0"/>
            <a:ext cx="7620" cy="535940"/>
          </a:xfrm>
          <a:custGeom>
            <a:avLst/>
            <a:gdLst/>
            <a:ahLst/>
            <a:cxnLst/>
            <a:rect l="l" t="t" r="r" b="b"/>
            <a:pathLst>
              <a:path w="7620" h="535940">
                <a:moveTo>
                  <a:pt x="7619" y="0"/>
                </a:moveTo>
                <a:lnTo>
                  <a:pt x="1269" y="0"/>
                </a:lnTo>
                <a:lnTo>
                  <a:pt x="0" y="535940"/>
                </a:lnTo>
                <a:lnTo>
                  <a:pt x="7619" y="535940"/>
                </a:lnTo>
                <a:lnTo>
                  <a:pt x="7619" y="0"/>
                </a:lnTo>
                <a:close/>
              </a:path>
            </a:pathLst>
          </a:custGeom>
          <a:solidFill>
            <a:srgbClr val="FBFBFD"/>
          </a:solidFill>
        </p:spPr>
        <p:txBody>
          <a:bodyPr wrap="square" lIns="0" tIns="0" rIns="0" bIns="0" rtlCol="0"/>
          <a:lstStyle/>
          <a:p>
            <a:endParaRPr/>
          </a:p>
        </p:txBody>
      </p:sp>
      <p:sp>
        <p:nvSpPr>
          <p:cNvPr id="18" name="bg object 18"/>
          <p:cNvSpPr/>
          <p:nvPr/>
        </p:nvSpPr>
        <p:spPr>
          <a:xfrm>
            <a:off x="251459" y="0"/>
            <a:ext cx="7620" cy="535940"/>
          </a:xfrm>
          <a:custGeom>
            <a:avLst/>
            <a:gdLst/>
            <a:ahLst/>
            <a:cxnLst/>
            <a:rect l="l" t="t" r="r" b="b"/>
            <a:pathLst>
              <a:path w="7620" h="535940">
                <a:moveTo>
                  <a:pt x="7619" y="0"/>
                </a:moveTo>
                <a:lnTo>
                  <a:pt x="0" y="0"/>
                </a:lnTo>
                <a:lnTo>
                  <a:pt x="0" y="535940"/>
                </a:lnTo>
                <a:lnTo>
                  <a:pt x="6350" y="535940"/>
                </a:lnTo>
                <a:lnTo>
                  <a:pt x="7619" y="0"/>
                </a:lnTo>
                <a:close/>
              </a:path>
            </a:pathLst>
          </a:custGeom>
          <a:solidFill>
            <a:srgbClr val="FAFAFC"/>
          </a:solidFill>
        </p:spPr>
        <p:txBody>
          <a:bodyPr wrap="square" lIns="0" tIns="0" rIns="0" bIns="0" rtlCol="0"/>
          <a:lstStyle/>
          <a:p>
            <a:endParaRPr/>
          </a:p>
        </p:txBody>
      </p:sp>
      <p:sp>
        <p:nvSpPr>
          <p:cNvPr id="19" name="bg object 19"/>
          <p:cNvSpPr/>
          <p:nvPr/>
        </p:nvSpPr>
        <p:spPr>
          <a:xfrm>
            <a:off x="243839" y="0"/>
            <a:ext cx="7620" cy="535940"/>
          </a:xfrm>
          <a:custGeom>
            <a:avLst/>
            <a:gdLst/>
            <a:ahLst/>
            <a:cxnLst/>
            <a:rect l="l" t="t" r="r" b="b"/>
            <a:pathLst>
              <a:path w="7620" h="535940">
                <a:moveTo>
                  <a:pt x="7620" y="0"/>
                </a:moveTo>
                <a:lnTo>
                  <a:pt x="0" y="0"/>
                </a:lnTo>
                <a:lnTo>
                  <a:pt x="0" y="535940"/>
                </a:lnTo>
                <a:lnTo>
                  <a:pt x="7620" y="535940"/>
                </a:lnTo>
                <a:lnTo>
                  <a:pt x="7620" y="0"/>
                </a:lnTo>
                <a:close/>
              </a:path>
            </a:pathLst>
          </a:custGeom>
          <a:solidFill>
            <a:srgbClr val="F8F8FB"/>
          </a:solidFill>
        </p:spPr>
        <p:txBody>
          <a:bodyPr wrap="square" lIns="0" tIns="0" rIns="0" bIns="0" rtlCol="0"/>
          <a:lstStyle/>
          <a:p>
            <a:endParaRPr/>
          </a:p>
        </p:txBody>
      </p:sp>
      <p:sp>
        <p:nvSpPr>
          <p:cNvPr id="20" name="bg object 20"/>
          <p:cNvSpPr/>
          <p:nvPr/>
        </p:nvSpPr>
        <p:spPr>
          <a:xfrm>
            <a:off x="236219" y="0"/>
            <a:ext cx="7620" cy="535940"/>
          </a:xfrm>
          <a:custGeom>
            <a:avLst/>
            <a:gdLst/>
            <a:ahLst/>
            <a:cxnLst/>
            <a:rect l="l" t="t" r="r" b="b"/>
            <a:pathLst>
              <a:path w="7620" h="535940">
                <a:moveTo>
                  <a:pt x="7619" y="0"/>
                </a:moveTo>
                <a:lnTo>
                  <a:pt x="1269" y="0"/>
                </a:lnTo>
                <a:lnTo>
                  <a:pt x="0" y="535940"/>
                </a:lnTo>
                <a:lnTo>
                  <a:pt x="7619" y="535940"/>
                </a:lnTo>
                <a:lnTo>
                  <a:pt x="7619" y="0"/>
                </a:lnTo>
                <a:close/>
              </a:path>
            </a:pathLst>
          </a:custGeom>
          <a:solidFill>
            <a:srgbClr val="F7F7FB"/>
          </a:solidFill>
        </p:spPr>
        <p:txBody>
          <a:bodyPr wrap="square" lIns="0" tIns="0" rIns="0" bIns="0" rtlCol="0"/>
          <a:lstStyle/>
          <a:p>
            <a:endParaRPr/>
          </a:p>
        </p:txBody>
      </p:sp>
      <p:sp>
        <p:nvSpPr>
          <p:cNvPr id="21" name="bg object 21"/>
          <p:cNvSpPr/>
          <p:nvPr/>
        </p:nvSpPr>
        <p:spPr>
          <a:xfrm>
            <a:off x="229869" y="0"/>
            <a:ext cx="7620" cy="535940"/>
          </a:xfrm>
          <a:custGeom>
            <a:avLst/>
            <a:gdLst/>
            <a:ahLst/>
            <a:cxnLst/>
            <a:rect l="l" t="t" r="r" b="b"/>
            <a:pathLst>
              <a:path w="7620" h="535940">
                <a:moveTo>
                  <a:pt x="7619" y="0"/>
                </a:moveTo>
                <a:lnTo>
                  <a:pt x="0" y="0"/>
                </a:lnTo>
                <a:lnTo>
                  <a:pt x="0" y="535940"/>
                </a:lnTo>
                <a:lnTo>
                  <a:pt x="6350" y="535940"/>
                </a:lnTo>
                <a:lnTo>
                  <a:pt x="7619" y="0"/>
                </a:lnTo>
                <a:close/>
              </a:path>
            </a:pathLst>
          </a:custGeom>
          <a:solidFill>
            <a:srgbClr val="F6F6FA"/>
          </a:solidFill>
        </p:spPr>
        <p:txBody>
          <a:bodyPr wrap="square" lIns="0" tIns="0" rIns="0" bIns="0" rtlCol="0"/>
          <a:lstStyle/>
          <a:p>
            <a:endParaRPr/>
          </a:p>
        </p:txBody>
      </p:sp>
      <p:sp>
        <p:nvSpPr>
          <p:cNvPr id="22" name="bg object 22"/>
          <p:cNvSpPr/>
          <p:nvPr/>
        </p:nvSpPr>
        <p:spPr>
          <a:xfrm>
            <a:off x="222250" y="0"/>
            <a:ext cx="7620" cy="535940"/>
          </a:xfrm>
          <a:custGeom>
            <a:avLst/>
            <a:gdLst/>
            <a:ahLst/>
            <a:cxnLst/>
            <a:rect l="l" t="t" r="r" b="b"/>
            <a:pathLst>
              <a:path w="7620" h="535940">
                <a:moveTo>
                  <a:pt x="7620" y="0"/>
                </a:moveTo>
                <a:lnTo>
                  <a:pt x="0" y="0"/>
                </a:lnTo>
                <a:lnTo>
                  <a:pt x="0" y="535940"/>
                </a:lnTo>
                <a:lnTo>
                  <a:pt x="7620" y="535940"/>
                </a:lnTo>
                <a:lnTo>
                  <a:pt x="7620" y="0"/>
                </a:lnTo>
                <a:close/>
              </a:path>
            </a:pathLst>
          </a:custGeom>
          <a:solidFill>
            <a:srgbClr val="F5F5FA"/>
          </a:solidFill>
        </p:spPr>
        <p:txBody>
          <a:bodyPr wrap="square" lIns="0" tIns="0" rIns="0" bIns="0" rtlCol="0"/>
          <a:lstStyle/>
          <a:p>
            <a:endParaRPr/>
          </a:p>
        </p:txBody>
      </p:sp>
      <p:sp>
        <p:nvSpPr>
          <p:cNvPr id="23" name="bg object 23"/>
          <p:cNvSpPr/>
          <p:nvPr/>
        </p:nvSpPr>
        <p:spPr>
          <a:xfrm>
            <a:off x="214630" y="0"/>
            <a:ext cx="7620" cy="535940"/>
          </a:xfrm>
          <a:custGeom>
            <a:avLst/>
            <a:gdLst/>
            <a:ahLst/>
            <a:cxnLst/>
            <a:rect l="l" t="t" r="r" b="b"/>
            <a:pathLst>
              <a:path w="7620" h="535940">
                <a:moveTo>
                  <a:pt x="7620" y="0"/>
                </a:moveTo>
                <a:lnTo>
                  <a:pt x="1270" y="0"/>
                </a:lnTo>
                <a:lnTo>
                  <a:pt x="0" y="535940"/>
                </a:lnTo>
                <a:lnTo>
                  <a:pt x="7620" y="535940"/>
                </a:lnTo>
                <a:lnTo>
                  <a:pt x="7620" y="0"/>
                </a:lnTo>
                <a:close/>
              </a:path>
            </a:pathLst>
          </a:custGeom>
          <a:solidFill>
            <a:srgbClr val="F3F3F9"/>
          </a:solidFill>
        </p:spPr>
        <p:txBody>
          <a:bodyPr wrap="square" lIns="0" tIns="0" rIns="0" bIns="0" rtlCol="0"/>
          <a:lstStyle/>
          <a:p>
            <a:endParaRPr/>
          </a:p>
        </p:txBody>
      </p:sp>
      <p:sp>
        <p:nvSpPr>
          <p:cNvPr id="24" name="bg object 24"/>
          <p:cNvSpPr/>
          <p:nvPr/>
        </p:nvSpPr>
        <p:spPr>
          <a:xfrm>
            <a:off x="208280" y="0"/>
            <a:ext cx="7620" cy="535940"/>
          </a:xfrm>
          <a:custGeom>
            <a:avLst/>
            <a:gdLst/>
            <a:ahLst/>
            <a:cxnLst/>
            <a:rect l="l" t="t" r="r" b="b"/>
            <a:pathLst>
              <a:path w="7620" h="535940">
                <a:moveTo>
                  <a:pt x="7620" y="0"/>
                </a:moveTo>
                <a:lnTo>
                  <a:pt x="0" y="0"/>
                </a:lnTo>
                <a:lnTo>
                  <a:pt x="0" y="535940"/>
                </a:lnTo>
                <a:lnTo>
                  <a:pt x="6350" y="535940"/>
                </a:lnTo>
                <a:lnTo>
                  <a:pt x="7620" y="0"/>
                </a:lnTo>
                <a:close/>
              </a:path>
            </a:pathLst>
          </a:custGeom>
          <a:solidFill>
            <a:srgbClr val="F2F2F8"/>
          </a:solidFill>
        </p:spPr>
        <p:txBody>
          <a:bodyPr wrap="square" lIns="0" tIns="0" rIns="0" bIns="0" rtlCol="0"/>
          <a:lstStyle/>
          <a:p>
            <a:endParaRPr/>
          </a:p>
        </p:txBody>
      </p:sp>
      <p:sp>
        <p:nvSpPr>
          <p:cNvPr id="25" name="bg object 25"/>
          <p:cNvSpPr/>
          <p:nvPr/>
        </p:nvSpPr>
        <p:spPr>
          <a:xfrm>
            <a:off x="200659" y="0"/>
            <a:ext cx="7620" cy="535940"/>
          </a:xfrm>
          <a:custGeom>
            <a:avLst/>
            <a:gdLst/>
            <a:ahLst/>
            <a:cxnLst/>
            <a:rect l="l" t="t" r="r" b="b"/>
            <a:pathLst>
              <a:path w="7620" h="535940">
                <a:moveTo>
                  <a:pt x="7619" y="0"/>
                </a:moveTo>
                <a:lnTo>
                  <a:pt x="0" y="0"/>
                </a:lnTo>
                <a:lnTo>
                  <a:pt x="0" y="535940"/>
                </a:lnTo>
                <a:lnTo>
                  <a:pt x="7619" y="535940"/>
                </a:lnTo>
                <a:lnTo>
                  <a:pt x="7619" y="0"/>
                </a:lnTo>
                <a:close/>
              </a:path>
            </a:pathLst>
          </a:custGeom>
          <a:solidFill>
            <a:srgbClr val="F1F1F8"/>
          </a:solidFill>
        </p:spPr>
        <p:txBody>
          <a:bodyPr wrap="square" lIns="0" tIns="0" rIns="0" bIns="0" rtlCol="0"/>
          <a:lstStyle/>
          <a:p>
            <a:endParaRPr/>
          </a:p>
        </p:txBody>
      </p:sp>
      <p:sp>
        <p:nvSpPr>
          <p:cNvPr id="26" name="bg object 26"/>
          <p:cNvSpPr/>
          <p:nvPr/>
        </p:nvSpPr>
        <p:spPr>
          <a:xfrm>
            <a:off x="193039" y="0"/>
            <a:ext cx="7620" cy="535940"/>
          </a:xfrm>
          <a:custGeom>
            <a:avLst/>
            <a:gdLst/>
            <a:ahLst/>
            <a:cxnLst/>
            <a:rect l="l" t="t" r="r" b="b"/>
            <a:pathLst>
              <a:path w="7619" h="535940">
                <a:moveTo>
                  <a:pt x="7620" y="0"/>
                </a:moveTo>
                <a:lnTo>
                  <a:pt x="1270" y="0"/>
                </a:lnTo>
                <a:lnTo>
                  <a:pt x="0" y="535940"/>
                </a:lnTo>
                <a:lnTo>
                  <a:pt x="7620" y="535940"/>
                </a:lnTo>
                <a:lnTo>
                  <a:pt x="7620" y="0"/>
                </a:lnTo>
                <a:close/>
              </a:path>
            </a:pathLst>
          </a:custGeom>
          <a:solidFill>
            <a:srgbClr val="F0F0F7"/>
          </a:solidFill>
        </p:spPr>
        <p:txBody>
          <a:bodyPr wrap="square" lIns="0" tIns="0" rIns="0" bIns="0" rtlCol="0"/>
          <a:lstStyle/>
          <a:p>
            <a:endParaRPr/>
          </a:p>
        </p:txBody>
      </p:sp>
      <p:sp>
        <p:nvSpPr>
          <p:cNvPr id="27" name="bg object 27"/>
          <p:cNvSpPr/>
          <p:nvPr/>
        </p:nvSpPr>
        <p:spPr>
          <a:xfrm>
            <a:off x="185420" y="0"/>
            <a:ext cx="8890" cy="535940"/>
          </a:xfrm>
          <a:custGeom>
            <a:avLst/>
            <a:gdLst/>
            <a:ahLst/>
            <a:cxnLst/>
            <a:rect l="l" t="t" r="r" b="b"/>
            <a:pathLst>
              <a:path w="8889" h="535940">
                <a:moveTo>
                  <a:pt x="8890" y="0"/>
                </a:moveTo>
                <a:lnTo>
                  <a:pt x="1269" y="0"/>
                </a:lnTo>
                <a:lnTo>
                  <a:pt x="0" y="535940"/>
                </a:lnTo>
                <a:lnTo>
                  <a:pt x="7619" y="535940"/>
                </a:lnTo>
                <a:lnTo>
                  <a:pt x="8890" y="0"/>
                </a:lnTo>
                <a:close/>
              </a:path>
            </a:pathLst>
          </a:custGeom>
          <a:solidFill>
            <a:srgbClr val="EEEEF7"/>
          </a:solidFill>
        </p:spPr>
        <p:txBody>
          <a:bodyPr wrap="square" lIns="0" tIns="0" rIns="0" bIns="0" rtlCol="0"/>
          <a:lstStyle/>
          <a:p>
            <a:endParaRPr/>
          </a:p>
        </p:txBody>
      </p:sp>
      <p:sp>
        <p:nvSpPr>
          <p:cNvPr id="28" name="bg object 28"/>
          <p:cNvSpPr/>
          <p:nvPr/>
        </p:nvSpPr>
        <p:spPr>
          <a:xfrm>
            <a:off x="179070" y="0"/>
            <a:ext cx="7620" cy="535940"/>
          </a:xfrm>
          <a:custGeom>
            <a:avLst/>
            <a:gdLst/>
            <a:ahLst/>
            <a:cxnLst/>
            <a:rect l="l" t="t" r="r" b="b"/>
            <a:pathLst>
              <a:path w="7619" h="535940">
                <a:moveTo>
                  <a:pt x="7619" y="0"/>
                </a:moveTo>
                <a:lnTo>
                  <a:pt x="0" y="0"/>
                </a:lnTo>
                <a:lnTo>
                  <a:pt x="0" y="535940"/>
                </a:lnTo>
                <a:lnTo>
                  <a:pt x="6350" y="535940"/>
                </a:lnTo>
                <a:lnTo>
                  <a:pt x="7619" y="0"/>
                </a:lnTo>
                <a:close/>
              </a:path>
            </a:pathLst>
          </a:custGeom>
          <a:solidFill>
            <a:srgbClr val="EDEDF6"/>
          </a:solidFill>
        </p:spPr>
        <p:txBody>
          <a:bodyPr wrap="square" lIns="0" tIns="0" rIns="0" bIns="0" rtlCol="0"/>
          <a:lstStyle/>
          <a:p>
            <a:endParaRPr/>
          </a:p>
        </p:txBody>
      </p:sp>
      <p:sp>
        <p:nvSpPr>
          <p:cNvPr id="29" name="bg object 29"/>
          <p:cNvSpPr/>
          <p:nvPr/>
        </p:nvSpPr>
        <p:spPr>
          <a:xfrm>
            <a:off x="171449" y="0"/>
            <a:ext cx="7620" cy="535940"/>
          </a:xfrm>
          <a:custGeom>
            <a:avLst/>
            <a:gdLst/>
            <a:ahLst/>
            <a:cxnLst/>
            <a:rect l="l" t="t" r="r" b="b"/>
            <a:pathLst>
              <a:path w="7619" h="535940">
                <a:moveTo>
                  <a:pt x="7619" y="0"/>
                </a:moveTo>
                <a:lnTo>
                  <a:pt x="0" y="0"/>
                </a:lnTo>
                <a:lnTo>
                  <a:pt x="0" y="535940"/>
                </a:lnTo>
                <a:lnTo>
                  <a:pt x="7619" y="535940"/>
                </a:lnTo>
                <a:lnTo>
                  <a:pt x="7619" y="0"/>
                </a:lnTo>
                <a:close/>
              </a:path>
            </a:pathLst>
          </a:custGeom>
          <a:solidFill>
            <a:srgbClr val="ECECF5"/>
          </a:solidFill>
        </p:spPr>
        <p:txBody>
          <a:bodyPr wrap="square" lIns="0" tIns="0" rIns="0" bIns="0" rtlCol="0"/>
          <a:lstStyle/>
          <a:p>
            <a:endParaRPr/>
          </a:p>
        </p:txBody>
      </p:sp>
      <p:sp>
        <p:nvSpPr>
          <p:cNvPr id="30" name="bg object 30"/>
          <p:cNvSpPr/>
          <p:nvPr/>
        </p:nvSpPr>
        <p:spPr>
          <a:xfrm>
            <a:off x="163830" y="0"/>
            <a:ext cx="7620" cy="535940"/>
          </a:xfrm>
          <a:custGeom>
            <a:avLst/>
            <a:gdLst/>
            <a:ahLst/>
            <a:cxnLst/>
            <a:rect l="l" t="t" r="r" b="b"/>
            <a:pathLst>
              <a:path w="7619" h="535940">
                <a:moveTo>
                  <a:pt x="7619" y="0"/>
                </a:moveTo>
                <a:lnTo>
                  <a:pt x="1269" y="0"/>
                </a:lnTo>
                <a:lnTo>
                  <a:pt x="0" y="535940"/>
                </a:lnTo>
                <a:lnTo>
                  <a:pt x="7619" y="535940"/>
                </a:lnTo>
                <a:lnTo>
                  <a:pt x="7619" y="0"/>
                </a:lnTo>
                <a:close/>
              </a:path>
            </a:pathLst>
          </a:custGeom>
          <a:solidFill>
            <a:srgbClr val="EBEBF5"/>
          </a:solidFill>
        </p:spPr>
        <p:txBody>
          <a:bodyPr wrap="square" lIns="0" tIns="0" rIns="0" bIns="0" rtlCol="0"/>
          <a:lstStyle/>
          <a:p>
            <a:endParaRPr/>
          </a:p>
        </p:txBody>
      </p:sp>
      <p:sp>
        <p:nvSpPr>
          <p:cNvPr id="31" name="bg object 31"/>
          <p:cNvSpPr/>
          <p:nvPr/>
        </p:nvSpPr>
        <p:spPr>
          <a:xfrm>
            <a:off x="157480" y="0"/>
            <a:ext cx="7620" cy="535940"/>
          </a:xfrm>
          <a:custGeom>
            <a:avLst/>
            <a:gdLst/>
            <a:ahLst/>
            <a:cxnLst/>
            <a:rect l="l" t="t" r="r" b="b"/>
            <a:pathLst>
              <a:path w="7619" h="535940">
                <a:moveTo>
                  <a:pt x="7619" y="0"/>
                </a:moveTo>
                <a:lnTo>
                  <a:pt x="0" y="0"/>
                </a:lnTo>
                <a:lnTo>
                  <a:pt x="0" y="535940"/>
                </a:lnTo>
                <a:lnTo>
                  <a:pt x="6350" y="535940"/>
                </a:lnTo>
                <a:lnTo>
                  <a:pt x="7619" y="0"/>
                </a:lnTo>
                <a:close/>
              </a:path>
            </a:pathLst>
          </a:custGeom>
          <a:solidFill>
            <a:srgbClr val="E9E9F4"/>
          </a:solidFill>
        </p:spPr>
        <p:txBody>
          <a:bodyPr wrap="square" lIns="0" tIns="0" rIns="0" bIns="0" rtlCol="0"/>
          <a:lstStyle/>
          <a:p>
            <a:endParaRPr/>
          </a:p>
        </p:txBody>
      </p:sp>
      <p:sp>
        <p:nvSpPr>
          <p:cNvPr id="32" name="bg object 32"/>
          <p:cNvSpPr/>
          <p:nvPr/>
        </p:nvSpPr>
        <p:spPr>
          <a:xfrm>
            <a:off x="149859" y="0"/>
            <a:ext cx="7620" cy="535940"/>
          </a:xfrm>
          <a:custGeom>
            <a:avLst/>
            <a:gdLst/>
            <a:ahLst/>
            <a:cxnLst/>
            <a:rect l="l" t="t" r="r" b="b"/>
            <a:pathLst>
              <a:path w="7619" h="535940">
                <a:moveTo>
                  <a:pt x="7619" y="0"/>
                </a:moveTo>
                <a:lnTo>
                  <a:pt x="0" y="0"/>
                </a:lnTo>
                <a:lnTo>
                  <a:pt x="0" y="535940"/>
                </a:lnTo>
                <a:lnTo>
                  <a:pt x="7619" y="535940"/>
                </a:lnTo>
                <a:lnTo>
                  <a:pt x="7619" y="0"/>
                </a:lnTo>
                <a:close/>
              </a:path>
            </a:pathLst>
          </a:custGeom>
          <a:solidFill>
            <a:srgbClr val="E8E8F4"/>
          </a:solidFill>
        </p:spPr>
        <p:txBody>
          <a:bodyPr wrap="square" lIns="0" tIns="0" rIns="0" bIns="0" rtlCol="0"/>
          <a:lstStyle/>
          <a:p>
            <a:endParaRPr/>
          </a:p>
        </p:txBody>
      </p:sp>
      <p:sp>
        <p:nvSpPr>
          <p:cNvPr id="33" name="bg object 33"/>
          <p:cNvSpPr/>
          <p:nvPr/>
        </p:nvSpPr>
        <p:spPr>
          <a:xfrm>
            <a:off x="142239" y="0"/>
            <a:ext cx="7620" cy="535940"/>
          </a:xfrm>
          <a:custGeom>
            <a:avLst/>
            <a:gdLst/>
            <a:ahLst/>
            <a:cxnLst/>
            <a:rect l="l" t="t" r="r" b="b"/>
            <a:pathLst>
              <a:path w="7619" h="535940">
                <a:moveTo>
                  <a:pt x="7620" y="0"/>
                </a:moveTo>
                <a:lnTo>
                  <a:pt x="1270" y="0"/>
                </a:lnTo>
                <a:lnTo>
                  <a:pt x="0" y="535940"/>
                </a:lnTo>
                <a:lnTo>
                  <a:pt x="7620" y="535940"/>
                </a:lnTo>
                <a:lnTo>
                  <a:pt x="7620" y="0"/>
                </a:lnTo>
                <a:close/>
              </a:path>
            </a:pathLst>
          </a:custGeom>
          <a:solidFill>
            <a:srgbClr val="E7E7F3"/>
          </a:solidFill>
        </p:spPr>
        <p:txBody>
          <a:bodyPr wrap="square" lIns="0" tIns="0" rIns="0" bIns="0" rtlCol="0"/>
          <a:lstStyle/>
          <a:p>
            <a:endParaRPr/>
          </a:p>
        </p:txBody>
      </p:sp>
      <p:sp>
        <p:nvSpPr>
          <p:cNvPr id="34" name="bg object 34"/>
          <p:cNvSpPr/>
          <p:nvPr/>
        </p:nvSpPr>
        <p:spPr>
          <a:xfrm>
            <a:off x="135889" y="0"/>
            <a:ext cx="7620" cy="535940"/>
          </a:xfrm>
          <a:custGeom>
            <a:avLst/>
            <a:gdLst/>
            <a:ahLst/>
            <a:cxnLst/>
            <a:rect l="l" t="t" r="r" b="b"/>
            <a:pathLst>
              <a:path w="7619" h="535940">
                <a:moveTo>
                  <a:pt x="7620" y="0"/>
                </a:moveTo>
                <a:lnTo>
                  <a:pt x="0" y="0"/>
                </a:lnTo>
                <a:lnTo>
                  <a:pt x="0" y="535940"/>
                </a:lnTo>
                <a:lnTo>
                  <a:pt x="6350" y="535940"/>
                </a:lnTo>
                <a:lnTo>
                  <a:pt x="7620" y="0"/>
                </a:lnTo>
                <a:close/>
              </a:path>
            </a:pathLst>
          </a:custGeom>
          <a:solidFill>
            <a:srgbClr val="E6E6F2"/>
          </a:solidFill>
        </p:spPr>
        <p:txBody>
          <a:bodyPr wrap="square" lIns="0" tIns="0" rIns="0" bIns="0" rtlCol="0"/>
          <a:lstStyle/>
          <a:p>
            <a:endParaRPr/>
          </a:p>
        </p:txBody>
      </p:sp>
      <p:sp>
        <p:nvSpPr>
          <p:cNvPr id="35" name="bg object 35"/>
          <p:cNvSpPr/>
          <p:nvPr/>
        </p:nvSpPr>
        <p:spPr>
          <a:xfrm>
            <a:off x="128270" y="0"/>
            <a:ext cx="7620" cy="535940"/>
          </a:xfrm>
          <a:custGeom>
            <a:avLst/>
            <a:gdLst/>
            <a:ahLst/>
            <a:cxnLst/>
            <a:rect l="l" t="t" r="r" b="b"/>
            <a:pathLst>
              <a:path w="7619" h="535940">
                <a:moveTo>
                  <a:pt x="7619" y="0"/>
                </a:moveTo>
                <a:lnTo>
                  <a:pt x="0" y="0"/>
                </a:lnTo>
                <a:lnTo>
                  <a:pt x="0" y="535940"/>
                </a:lnTo>
                <a:lnTo>
                  <a:pt x="7619" y="535940"/>
                </a:lnTo>
                <a:lnTo>
                  <a:pt x="7619" y="0"/>
                </a:lnTo>
                <a:close/>
              </a:path>
            </a:pathLst>
          </a:custGeom>
          <a:solidFill>
            <a:srgbClr val="E4E4F2"/>
          </a:solidFill>
        </p:spPr>
        <p:txBody>
          <a:bodyPr wrap="square" lIns="0" tIns="0" rIns="0" bIns="0" rtlCol="0"/>
          <a:lstStyle/>
          <a:p>
            <a:endParaRPr/>
          </a:p>
        </p:txBody>
      </p:sp>
      <p:sp>
        <p:nvSpPr>
          <p:cNvPr id="36" name="bg object 36"/>
          <p:cNvSpPr/>
          <p:nvPr/>
        </p:nvSpPr>
        <p:spPr>
          <a:xfrm>
            <a:off x="120649" y="0"/>
            <a:ext cx="7620" cy="535940"/>
          </a:xfrm>
          <a:custGeom>
            <a:avLst/>
            <a:gdLst/>
            <a:ahLst/>
            <a:cxnLst/>
            <a:rect l="l" t="t" r="r" b="b"/>
            <a:pathLst>
              <a:path w="7619" h="535940">
                <a:moveTo>
                  <a:pt x="7619" y="0"/>
                </a:moveTo>
                <a:lnTo>
                  <a:pt x="1269" y="0"/>
                </a:lnTo>
                <a:lnTo>
                  <a:pt x="0" y="535940"/>
                </a:lnTo>
                <a:lnTo>
                  <a:pt x="7619" y="535940"/>
                </a:lnTo>
                <a:lnTo>
                  <a:pt x="7619" y="0"/>
                </a:lnTo>
                <a:close/>
              </a:path>
            </a:pathLst>
          </a:custGeom>
          <a:solidFill>
            <a:srgbClr val="E3E3F1"/>
          </a:solidFill>
        </p:spPr>
        <p:txBody>
          <a:bodyPr wrap="square" lIns="0" tIns="0" rIns="0" bIns="0" rtlCol="0"/>
          <a:lstStyle/>
          <a:p>
            <a:endParaRPr/>
          </a:p>
        </p:txBody>
      </p:sp>
      <p:sp>
        <p:nvSpPr>
          <p:cNvPr id="37" name="bg object 37"/>
          <p:cNvSpPr/>
          <p:nvPr/>
        </p:nvSpPr>
        <p:spPr>
          <a:xfrm>
            <a:off x="114299" y="0"/>
            <a:ext cx="7620" cy="535940"/>
          </a:xfrm>
          <a:custGeom>
            <a:avLst/>
            <a:gdLst/>
            <a:ahLst/>
            <a:cxnLst/>
            <a:rect l="l" t="t" r="r" b="b"/>
            <a:pathLst>
              <a:path w="7619" h="535940">
                <a:moveTo>
                  <a:pt x="7619" y="0"/>
                </a:moveTo>
                <a:lnTo>
                  <a:pt x="0" y="0"/>
                </a:lnTo>
                <a:lnTo>
                  <a:pt x="0" y="535940"/>
                </a:lnTo>
                <a:lnTo>
                  <a:pt x="6350" y="535940"/>
                </a:lnTo>
                <a:lnTo>
                  <a:pt x="7619" y="0"/>
                </a:lnTo>
                <a:close/>
              </a:path>
            </a:pathLst>
          </a:custGeom>
          <a:solidFill>
            <a:srgbClr val="E2E2F0"/>
          </a:solidFill>
        </p:spPr>
        <p:txBody>
          <a:bodyPr wrap="square" lIns="0" tIns="0" rIns="0" bIns="0" rtlCol="0"/>
          <a:lstStyle/>
          <a:p>
            <a:endParaRPr/>
          </a:p>
        </p:txBody>
      </p:sp>
      <p:sp>
        <p:nvSpPr>
          <p:cNvPr id="38" name="bg object 38"/>
          <p:cNvSpPr/>
          <p:nvPr/>
        </p:nvSpPr>
        <p:spPr>
          <a:xfrm>
            <a:off x="106680" y="0"/>
            <a:ext cx="7620" cy="535940"/>
          </a:xfrm>
          <a:custGeom>
            <a:avLst/>
            <a:gdLst/>
            <a:ahLst/>
            <a:cxnLst/>
            <a:rect l="l" t="t" r="r" b="b"/>
            <a:pathLst>
              <a:path w="7619" h="535940">
                <a:moveTo>
                  <a:pt x="7619" y="0"/>
                </a:moveTo>
                <a:lnTo>
                  <a:pt x="0" y="0"/>
                </a:lnTo>
                <a:lnTo>
                  <a:pt x="0" y="535940"/>
                </a:lnTo>
                <a:lnTo>
                  <a:pt x="7619" y="535940"/>
                </a:lnTo>
                <a:lnTo>
                  <a:pt x="7619" y="0"/>
                </a:lnTo>
                <a:close/>
              </a:path>
            </a:pathLst>
          </a:custGeom>
          <a:solidFill>
            <a:srgbClr val="E1E1F0"/>
          </a:solidFill>
        </p:spPr>
        <p:txBody>
          <a:bodyPr wrap="square" lIns="0" tIns="0" rIns="0" bIns="0" rtlCol="0"/>
          <a:lstStyle/>
          <a:p>
            <a:endParaRPr/>
          </a:p>
        </p:txBody>
      </p:sp>
      <p:sp>
        <p:nvSpPr>
          <p:cNvPr id="39" name="bg object 39"/>
          <p:cNvSpPr/>
          <p:nvPr/>
        </p:nvSpPr>
        <p:spPr>
          <a:xfrm>
            <a:off x="99059" y="0"/>
            <a:ext cx="7620" cy="535940"/>
          </a:xfrm>
          <a:custGeom>
            <a:avLst/>
            <a:gdLst/>
            <a:ahLst/>
            <a:cxnLst/>
            <a:rect l="l" t="t" r="r" b="b"/>
            <a:pathLst>
              <a:path w="7619" h="535940">
                <a:moveTo>
                  <a:pt x="7620" y="0"/>
                </a:moveTo>
                <a:lnTo>
                  <a:pt x="1270" y="0"/>
                </a:lnTo>
                <a:lnTo>
                  <a:pt x="0" y="535940"/>
                </a:lnTo>
                <a:lnTo>
                  <a:pt x="7620" y="535940"/>
                </a:lnTo>
                <a:lnTo>
                  <a:pt x="7620" y="0"/>
                </a:lnTo>
                <a:close/>
              </a:path>
            </a:pathLst>
          </a:custGeom>
          <a:solidFill>
            <a:srgbClr val="DFDFEF"/>
          </a:solidFill>
        </p:spPr>
        <p:txBody>
          <a:bodyPr wrap="square" lIns="0" tIns="0" rIns="0" bIns="0" rtlCol="0"/>
          <a:lstStyle/>
          <a:p>
            <a:endParaRPr/>
          </a:p>
        </p:txBody>
      </p:sp>
      <p:sp>
        <p:nvSpPr>
          <p:cNvPr id="40" name="bg object 40"/>
          <p:cNvSpPr/>
          <p:nvPr/>
        </p:nvSpPr>
        <p:spPr>
          <a:xfrm>
            <a:off x="91440" y="0"/>
            <a:ext cx="8890" cy="535940"/>
          </a:xfrm>
          <a:custGeom>
            <a:avLst/>
            <a:gdLst/>
            <a:ahLst/>
            <a:cxnLst/>
            <a:rect l="l" t="t" r="r" b="b"/>
            <a:pathLst>
              <a:path w="8890" h="535940">
                <a:moveTo>
                  <a:pt x="8890" y="0"/>
                </a:moveTo>
                <a:lnTo>
                  <a:pt x="1269" y="0"/>
                </a:lnTo>
                <a:lnTo>
                  <a:pt x="0" y="535940"/>
                </a:lnTo>
                <a:lnTo>
                  <a:pt x="7619" y="535940"/>
                </a:lnTo>
                <a:lnTo>
                  <a:pt x="8890" y="0"/>
                </a:lnTo>
                <a:close/>
              </a:path>
            </a:pathLst>
          </a:custGeom>
          <a:solidFill>
            <a:srgbClr val="DEDEEF"/>
          </a:solidFill>
        </p:spPr>
        <p:txBody>
          <a:bodyPr wrap="square" lIns="0" tIns="0" rIns="0" bIns="0" rtlCol="0"/>
          <a:lstStyle/>
          <a:p>
            <a:endParaRPr/>
          </a:p>
        </p:txBody>
      </p:sp>
      <p:sp>
        <p:nvSpPr>
          <p:cNvPr id="41" name="bg object 41"/>
          <p:cNvSpPr/>
          <p:nvPr/>
        </p:nvSpPr>
        <p:spPr>
          <a:xfrm>
            <a:off x="85090" y="0"/>
            <a:ext cx="7620" cy="535940"/>
          </a:xfrm>
          <a:custGeom>
            <a:avLst/>
            <a:gdLst/>
            <a:ahLst/>
            <a:cxnLst/>
            <a:rect l="l" t="t" r="r" b="b"/>
            <a:pathLst>
              <a:path w="7619" h="535940">
                <a:moveTo>
                  <a:pt x="7619" y="0"/>
                </a:moveTo>
                <a:lnTo>
                  <a:pt x="0" y="0"/>
                </a:lnTo>
                <a:lnTo>
                  <a:pt x="0" y="535940"/>
                </a:lnTo>
                <a:lnTo>
                  <a:pt x="6350" y="535940"/>
                </a:lnTo>
                <a:lnTo>
                  <a:pt x="7619" y="0"/>
                </a:lnTo>
                <a:close/>
              </a:path>
            </a:pathLst>
          </a:custGeom>
          <a:solidFill>
            <a:srgbClr val="DDDDEE"/>
          </a:solidFill>
        </p:spPr>
        <p:txBody>
          <a:bodyPr wrap="square" lIns="0" tIns="0" rIns="0" bIns="0" rtlCol="0"/>
          <a:lstStyle/>
          <a:p>
            <a:endParaRPr/>
          </a:p>
        </p:txBody>
      </p:sp>
      <p:sp>
        <p:nvSpPr>
          <p:cNvPr id="42" name="bg object 42"/>
          <p:cNvSpPr/>
          <p:nvPr/>
        </p:nvSpPr>
        <p:spPr>
          <a:xfrm>
            <a:off x="77470" y="0"/>
            <a:ext cx="7620" cy="535940"/>
          </a:xfrm>
          <a:custGeom>
            <a:avLst/>
            <a:gdLst/>
            <a:ahLst/>
            <a:cxnLst/>
            <a:rect l="l" t="t" r="r" b="b"/>
            <a:pathLst>
              <a:path w="7619" h="535940">
                <a:moveTo>
                  <a:pt x="7620" y="0"/>
                </a:moveTo>
                <a:lnTo>
                  <a:pt x="1270" y="0"/>
                </a:lnTo>
                <a:lnTo>
                  <a:pt x="0" y="535940"/>
                </a:lnTo>
                <a:lnTo>
                  <a:pt x="7620" y="535940"/>
                </a:lnTo>
                <a:lnTo>
                  <a:pt x="7620" y="0"/>
                </a:lnTo>
                <a:close/>
              </a:path>
            </a:pathLst>
          </a:custGeom>
          <a:solidFill>
            <a:srgbClr val="DCDCED"/>
          </a:solidFill>
        </p:spPr>
        <p:txBody>
          <a:bodyPr wrap="square" lIns="0" tIns="0" rIns="0" bIns="0" rtlCol="0"/>
          <a:lstStyle/>
          <a:p>
            <a:endParaRPr/>
          </a:p>
        </p:txBody>
      </p:sp>
      <p:sp>
        <p:nvSpPr>
          <p:cNvPr id="43" name="bg object 43"/>
          <p:cNvSpPr/>
          <p:nvPr/>
        </p:nvSpPr>
        <p:spPr>
          <a:xfrm>
            <a:off x="69849" y="0"/>
            <a:ext cx="8890" cy="535940"/>
          </a:xfrm>
          <a:custGeom>
            <a:avLst/>
            <a:gdLst/>
            <a:ahLst/>
            <a:cxnLst/>
            <a:rect l="l" t="t" r="r" b="b"/>
            <a:pathLst>
              <a:path w="8890" h="535940">
                <a:moveTo>
                  <a:pt x="8890" y="0"/>
                </a:moveTo>
                <a:lnTo>
                  <a:pt x="1269" y="0"/>
                </a:lnTo>
                <a:lnTo>
                  <a:pt x="0" y="535940"/>
                </a:lnTo>
                <a:lnTo>
                  <a:pt x="7619" y="535940"/>
                </a:lnTo>
                <a:lnTo>
                  <a:pt x="8890" y="0"/>
                </a:lnTo>
                <a:close/>
              </a:path>
            </a:pathLst>
          </a:custGeom>
          <a:solidFill>
            <a:srgbClr val="DADAED"/>
          </a:solidFill>
        </p:spPr>
        <p:txBody>
          <a:bodyPr wrap="square" lIns="0" tIns="0" rIns="0" bIns="0" rtlCol="0"/>
          <a:lstStyle/>
          <a:p>
            <a:endParaRPr/>
          </a:p>
        </p:txBody>
      </p:sp>
      <p:sp>
        <p:nvSpPr>
          <p:cNvPr id="44" name="bg object 44"/>
          <p:cNvSpPr/>
          <p:nvPr/>
        </p:nvSpPr>
        <p:spPr>
          <a:xfrm>
            <a:off x="63499" y="0"/>
            <a:ext cx="7620" cy="535940"/>
          </a:xfrm>
          <a:custGeom>
            <a:avLst/>
            <a:gdLst/>
            <a:ahLst/>
            <a:cxnLst/>
            <a:rect l="l" t="t" r="r" b="b"/>
            <a:pathLst>
              <a:path w="7619" h="535940">
                <a:moveTo>
                  <a:pt x="7619" y="0"/>
                </a:moveTo>
                <a:lnTo>
                  <a:pt x="0" y="0"/>
                </a:lnTo>
                <a:lnTo>
                  <a:pt x="0" y="535940"/>
                </a:lnTo>
                <a:lnTo>
                  <a:pt x="6350" y="535940"/>
                </a:lnTo>
                <a:lnTo>
                  <a:pt x="7619" y="0"/>
                </a:lnTo>
                <a:close/>
              </a:path>
            </a:pathLst>
          </a:custGeom>
          <a:solidFill>
            <a:srgbClr val="D9D9EC"/>
          </a:solidFill>
        </p:spPr>
        <p:txBody>
          <a:bodyPr wrap="square" lIns="0" tIns="0" rIns="0" bIns="0" rtlCol="0"/>
          <a:lstStyle/>
          <a:p>
            <a:endParaRPr/>
          </a:p>
        </p:txBody>
      </p:sp>
      <p:sp>
        <p:nvSpPr>
          <p:cNvPr id="45" name="bg object 45"/>
          <p:cNvSpPr/>
          <p:nvPr/>
        </p:nvSpPr>
        <p:spPr>
          <a:xfrm>
            <a:off x="55879" y="0"/>
            <a:ext cx="7620" cy="535940"/>
          </a:xfrm>
          <a:custGeom>
            <a:avLst/>
            <a:gdLst/>
            <a:ahLst/>
            <a:cxnLst/>
            <a:rect l="l" t="t" r="r" b="b"/>
            <a:pathLst>
              <a:path w="7619" h="535940">
                <a:moveTo>
                  <a:pt x="7619" y="0"/>
                </a:moveTo>
                <a:lnTo>
                  <a:pt x="1269" y="0"/>
                </a:lnTo>
                <a:lnTo>
                  <a:pt x="0" y="535940"/>
                </a:lnTo>
                <a:lnTo>
                  <a:pt x="7619" y="535940"/>
                </a:lnTo>
                <a:lnTo>
                  <a:pt x="7619" y="0"/>
                </a:lnTo>
                <a:close/>
              </a:path>
            </a:pathLst>
          </a:custGeom>
          <a:solidFill>
            <a:srgbClr val="D8D8EC"/>
          </a:solidFill>
        </p:spPr>
        <p:txBody>
          <a:bodyPr wrap="square" lIns="0" tIns="0" rIns="0" bIns="0" rtlCol="0"/>
          <a:lstStyle/>
          <a:p>
            <a:endParaRPr/>
          </a:p>
        </p:txBody>
      </p:sp>
      <p:sp>
        <p:nvSpPr>
          <p:cNvPr id="46" name="bg object 46"/>
          <p:cNvSpPr/>
          <p:nvPr/>
        </p:nvSpPr>
        <p:spPr>
          <a:xfrm>
            <a:off x="48259" y="0"/>
            <a:ext cx="8890" cy="535940"/>
          </a:xfrm>
          <a:custGeom>
            <a:avLst/>
            <a:gdLst/>
            <a:ahLst/>
            <a:cxnLst/>
            <a:rect l="l" t="t" r="r" b="b"/>
            <a:pathLst>
              <a:path w="8890" h="535940">
                <a:moveTo>
                  <a:pt x="8890" y="0"/>
                </a:moveTo>
                <a:lnTo>
                  <a:pt x="1270" y="0"/>
                </a:lnTo>
                <a:lnTo>
                  <a:pt x="0" y="535940"/>
                </a:lnTo>
                <a:lnTo>
                  <a:pt x="7620" y="535940"/>
                </a:lnTo>
                <a:lnTo>
                  <a:pt x="8890" y="0"/>
                </a:lnTo>
                <a:close/>
              </a:path>
            </a:pathLst>
          </a:custGeom>
          <a:solidFill>
            <a:srgbClr val="D7D7EB"/>
          </a:solidFill>
        </p:spPr>
        <p:txBody>
          <a:bodyPr wrap="square" lIns="0" tIns="0" rIns="0" bIns="0" rtlCol="0"/>
          <a:lstStyle/>
          <a:p>
            <a:endParaRPr/>
          </a:p>
        </p:txBody>
      </p:sp>
      <p:sp>
        <p:nvSpPr>
          <p:cNvPr id="47" name="bg object 47"/>
          <p:cNvSpPr/>
          <p:nvPr/>
        </p:nvSpPr>
        <p:spPr>
          <a:xfrm>
            <a:off x="41909" y="0"/>
            <a:ext cx="7620" cy="535940"/>
          </a:xfrm>
          <a:custGeom>
            <a:avLst/>
            <a:gdLst/>
            <a:ahLst/>
            <a:cxnLst/>
            <a:rect l="l" t="t" r="r" b="b"/>
            <a:pathLst>
              <a:path w="7620" h="535940">
                <a:moveTo>
                  <a:pt x="7620" y="0"/>
                </a:moveTo>
                <a:lnTo>
                  <a:pt x="0" y="0"/>
                </a:lnTo>
                <a:lnTo>
                  <a:pt x="0" y="535940"/>
                </a:lnTo>
                <a:lnTo>
                  <a:pt x="6350" y="535940"/>
                </a:lnTo>
                <a:lnTo>
                  <a:pt x="7620" y="0"/>
                </a:lnTo>
                <a:close/>
              </a:path>
            </a:pathLst>
          </a:custGeom>
          <a:solidFill>
            <a:srgbClr val="D5D5EA"/>
          </a:solidFill>
        </p:spPr>
        <p:txBody>
          <a:bodyPr wrap="square" lIns="0" tIns="0" rIns="0" bIns="0" rtlCol="0"/>
          <a:lstStyle/>
          <a:p>
            <a:endParaRPr/>
          </a:p>
        </p:txBody>
      </p:sp>
      <p:sp>
        <p:nvSpPr>
          <p:cNvPr id="48" name="bg object 48"/>
          <p:cNvSpPr/>
          <p:nvPr/>
        </p:nvSpPr>
        <p:spPr>
          <a:xfrm>
            <a:off x="34290" y="0"/>
            <a:ext cx="7620" cy="535940"/>
          </a:xfrm>
          <a:custGeom>
            <a:avLst/>
            <a:gdLst/>
            <a:ahLst/>
            <a:cxnLst/>
            <a:rect l="l" t="t" r="r" b="b"/>
            <a:pathLst>
              <a:path w="7620" h="535940">
                <a:moveTo>
                  <a:pt x="7619" y="0"/>
                </a:moveTo>
                <a:lnTo>
                  <a:pt x="0" y="0"/>
                </a:lnTo>
                <a:lnTo>
                  <a:pt x="0" y="535940"/>
                </a:lnTo>
                <a:lnTo>
                  <a:pt x="7619" y="535940"/>
                </a:lnTo>
                <a:lnTo>
                  <a:pt x="7619" y="0"/>
                </a:lnTo>
                <a:close/>
              </a:path>
            </a:pathLst>
          </a:custGeom>
          <a:solidFill>
            <a:srgbClr val="D4D4EA"/>
          </a:solidFill>
        </p:spPr>
        <p:txBody>
          <a:bodyPr wrap="square" lIns="0" tIns="0" rIns="0" bIns="0" rtlCol="0"/>
          <a:lstStyle/>
          <a:p>
            <a:endParaRPr/>
          </a:p>
        </p:txBody>
      </p:sp>
      <p:sp>
        <p:nvSpPr>
          <p:cNvPr id="49" name="bg object 49"/>
          <p:cNvSpPr/>
          <p:nvPr/>
        </p:nvSpPr>
        <p:spPr>
          <a:xfrm>
            <a:off x="26669" y="0"/>
            <a:ext cx="7620" cy="535940"/>
          </a:xfrm>
          <a:custGeom>
            <a:avLst/>
            <a:gdLst/>
            <a:ahLst/>
            <a:cxnLst/>
            <a:rect l="l" t="t" r="r" b="b"/>
            <a:pathLst>
              <a:path w="7620" h="535940">
                <a:moveTo>
                  <a:pt x="7620" y="0"/>
                </a:moveTo>
                <a:lnTo>
                  <a:pt x="1270" y="0"/>
                </a:lnTo>
                <a:lnTo>
                  <a:pt x="0" y="535940"/>
                </a:lnTo>
                <a:lnTo>
                  <a:pt x="7620" y="535940"/>
                </a:lnTo>
                <a:lnTo>
                  <a:pt x="7620" y="0"/>
                </a:lnTo>
                <a:close/>
              </a:path>
            </a:pathLst>
          </a:custGeom>
          <a:solidFill>
            <a:srgbClr val="D3D3E9"/>
          </a:solidFill>
        </p:spPr>
        <p:txBody>
          <a:bodyPr wrap="square" lIns="0" tIns="0" rIns="0" bIns="0" rtlCol="0"/>
          <a:lstStyle/>
          <a:p>
            <a:endParaRPr/>
          </a:p>
        </p:txBody>
      </p:sp>
      <p:sp>
        <p:nvSpPr>
          <p:cNvPr id="50" name="bg object 50"/>
          <p:cNvSpPr/>
          <p:nvPr/>
        </p:nvSpPr>
        <p:spPr>
          <a:xfrm>
            <a:off x="20319" y="0"/>
            <a:ext cx="7620" cy="535940"/>
          </a:xfrm>
          <a:custGeom>
            <a:avLst/>
            <a:gdLst/>
            <a:ahLst/>
            <a:cxnLst/>
            <a:rect l="l" t="t" r="r" b="b"/>
            <a:pathLst>
              <a:path w="7620" h="535940">
                <a:moveTo>
                  <a:pt x="7620" y="0"/>
                </a:moveTo>
                <a:lnTo>
                  <a:pt x="0" y="0"/>
                </a:lnTo>
                <a:lnTo>
                  <a:pt x="0" y="535940"/>
                </a:lnTo>
                <a:lnTo>
                  <a:pt x="6350" y="535940"/>
                </a:lnTo>
                <a:lnTo>
                  <a:pt x="7620" y="0"/>
                </a:lnTo>
                <a:close/>
              </a:path>
            </a:pathLst>
          </a:custGeom>
          <a:solidFill>
            <a:srgbClr val="D2D2E9"/>
          </a:solidFill>
        </p:spPr>
        <p:txBody>
          <a:bodyPr wrap="square" lIns="0" tIns="0" rIns="0" bIns="0" rtlCol="0"/>
          <a:lstStyle/>
          <a:p>
            <a:endParaRPr/>
          </a:p>
        </p:txBody>
      </p:sp>
      <p:sp>
        <p:nvSpPr>
          <p:cNvPr id="51" name="bg object 51"/>
          <p:cNvSpPr/>
          <p:nvPr/>
        </p:nvSpPr>
        <p:spPr>
          <a:xfrm>
            <a:off x="12700" y="0"/>
            <a:ext cx="7620" cy="535940"/>
          </a:xfrm>
          <a:custGeom>
            <a:avLst/>
            <a:gdLst/>
            <a:ahLst/>
            <a:cxnLst/>
            <a:rect l="l" t="t" r="r" b="b"/>
            <a:pathLst>
              <a:path w="7620" h="535940">
                <a:moveTo>
                  <a:pt x="7620" y="0"/>
                </a:moveTo>
                <a:lnTo>
                  <a:pt x="0" y="0"/>
                </a:lnTo>
                <a:lnTo>
                  <a:pt x="0" y="535940"/>
                </a:lnTo>
                <a:lnTo>
                  <a:pt x="7620" y="535940"/>
                </a:lnTo>
                <a:lnTo>
                  <a:pt x="7620" y="0"/>
                </a:lnTo>
                <a:close/>
              </a:path>
            </a:pathLst>
          </a:custGeom>
          <a:solidFill>
            <a:srgbClr val="D0D0E8"/>
          </a:solidFill>
        </p:spPr>
        <p:txBody>
          <a:bodyPr wrap="square" lIns="0" tIns="0" rIns="0" bIns="0" rtlCol="0"/>
          <a:lstStyle/>
          <a:p>
            <a:endParaRPr/>
          </a:p>
        </p:txBody>
      </p:sp>
      <p:sp>
        <p:nvSpPr>
          <p:cNvPr id="52" name="bg object 52"/>
          <p:cNvSpPr/>
          <p:nvPr/>
        </p:nvSpPr>
        <p:spPr>
          <a:xfrm>
            <a:off x="5080" y="0"/>
            <a:ext cx="7620" cy="535940"/>
          </a:xfrm>
          <a:custGeom>
            <a:avLst/>
            <a:gdLst/>
            <a:ahLst/>
            <a:cxnLst/>
            <a:rect l="l" t="t" r="r" b="b"/>
            <a:pathLst>
              <a:path w="7620" h="535940">
                <a:moveTo>
                  <a:pt x="7620" y="0"/>
                </a:moveTo>
                <a:lnTo>
                  <a:pt x="1269" y="0"/>
                </a:lnTo>
                <a:lnTo>
                  <a:pt x="0" y="535940"/>
                </a:lnTo>
                <a:lnTo>
                  <a:pt x="7620" y="535940"/>
                </a:lnTo>
                <a:lnTo>
                  <a:pt x="7620" y="0"/>
                </a:lnTo>
                <a:close/>
              </a:path>
            </a:pathLst>
          </a:custGeom>
          <a:solidFill>
            <a:srgbClr val="CFCFE7"/>
          </a:solidFill>
        </p:spPr>
        <p:txBody>
          <a:bodyPr wrap="square" lIns="0" tIns="0" rIns="0" bIns="0" rtlCol="0"/>
          <a:lstStyle/>
          <a:p>
            <a:endParaRPr/>
          </a:p>
        </p:txBody>
      </p:sp>
      <p:sp>
        <p:nvSpPr>
          <p:cNvPr id="53" name="bg object 53"/>
          <p:cNvSpPr/>
          <p:nvPr/>
        </p:nvSpPr>
        <p:spPr>
          <a:xfrm>
            <a:off x="-2540" y="0"/>
            <a:ext cx="8890" cy="535940"/>
          </a:xfrm>
          <a:custGeom>
            <a:avLst/>
            <a:gdLst/>
            <a:ahLst/>
            <a:cxnLst/>
            <a:rect l="l" t="t" r="r" b="b"/>
            <a:pathLst>
              <a:path w="8890" h="535940">
                <a:moveTo>
                  <a:pt x="8890" y="0"/>
                </a:moveTo>
                <a:lnTo>
                  <a:pt x="1270" y="0"/>
                </a:lnTo>
                <a:lnTo>
                  <a:pt x="0" y="535940"/>
                </a:lnTo>
                <a:lnTo>
                  <a:pt x="7620" y="535940"/>
                </a:lnTo>
                <a:lnTo>
                  <a:pt x="8890" y="0"/>
                </a:lnTo>
                <a:close/>
              </a:path>
            </a:pathLst>
          </a:custGeom>
          <a:solidFill>
            <a:srgbClr val="CECEE7"/>
          </a:solidFill>
        </p:spPr>
        <p:txBody>
          <a:bodyPr wrap="square" lIns="0" tIns="0" rIns="0" bIns="0" rtlCol="0"/>
          <a:lstStyle/>
          <a:p>
            <a:endParaRPr/>
          </a:p>
        </p:txBody>
      </p:sp>
      <p:sp>
        <p:nvSpPr>
          <p:cNvPr id="54" name="bg object 54"/>
          <p:cNvSpPr/>
          <p:nvPr/>
        </p:nvSpPr>
        <p:spPr>
          <a:xfrm>
            <a:off x="9006906" y="134620"/>
            <a:ext cx="34290" cy="275590"/>
          </a:xfrm>
          <a:custGeom>
            <a:avLst/>
            <a:gdLst/>
            <a:ahLst/>
            <a:cxnLst/>
            <a:rect l="l" t="t" r="r" b="b"/>
            <a:pathLst>
              <a:path w="34290" h="275590">
                <a:moveTo>
                  <a:pt x="34223" y="0"/>
                </a:moveTo>
                <a:lnTo>
                  <a:pt x="1198" y="0"/>
                </a:lnTo>
                <a:lnTo>
                  <a:pt x="0" y="275589"/>
                </a:lnTo>
                <a:lnTo>
                  <a:pt x="34223" y="275589"/>
                </a:lnTo>
                <a:lnTo>
                  <a:pt x="34223" y="0"/>
                </a:lnTo>
                <a:close/>
              </a:path>
            </a:pathLst>
          </a:custGeom>
          <a:solidFill>
            <a:srgbClr val="FCFCFD"/>
          </a:solidFill>
        </p:spPr>
        <p:txBody>
          <a:bodyPr wrap="square" lIns="0" tIns="0" rIns="0" bIns="0" rtlCol="0"/>
          <a:lstStyle/>
          <a:p>
            <a:endParaRPr/>
          </a:p>
        </p:txBody>
      </p:sp>
      <p:sp>
        <p:nvSpPr>
          <p:cNvPr id="55" name="bg object 55"/>
          <p:cNvSpPr/>
          <p:nvPr/>
        </p:nvSpPr>
        <p:spPr>
          <a:xfrm>
            <a:off x="8972616"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FBFBFC"/>
          </a:solidFill>
        </p:spPr>
        <p:txBody>
          <a:bodyPr wrap="square" lIns="0" tIns="0" rIns="0" bIns="0" rtlCol="0"/>
          <a:lstStyle/>
          <a:p>
            <a:endParaRPr/>
          </a:p>
        </p:txBody>
      </p:sp>
      <p:sp>
        <p:nvSpPr>
          <p:cNvPr id="56" name="bg object 56"/>
          <p:cNvSpPr/>
          <p:nvPr/>
        </p:nvSpPr>
        <p:spPr>
          <a:xfrm>
            <a:off x="8938326"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FAFAFC"/>
          </a:solidFill>
        </p:spPr>
        <p:txBody>
          <a:bodyPr wrap="square" lIns="0" tIns="0" rIns="0" bIns="0" rtlCol="0"/>
          <a:lstStyle/>
          <a:p>
            <a:endParaRPr/>
          </a:p>
        </p:txBody>
      </p:sp>
      <p:sp>
        <p:nvSpPr>
          <p:cNvPr id="57" name="bg object 57"/>
          <p:cNvSpPr/>
          <p:nvPr/>
        </p:nvSpPr>
        <p:spPr>
          <a:xfrm>
            <a:off x="8904036"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F9F9FB"/>
          </a:solidFill>
        </p:spPr>
        <p:txBody>
          <a:bodyPr wrap="square" lIns="0" tIns="0" rIns="0" bIns="0" rtlCol="0"/>
          <a:lstStyle/>
          <a:p>
            <a:endParaRPr/>
          </a:p>
        </p:txBody>
      </p:sp>
      <p:sp>
        <p:nvSpPr>
          <p:cNvPr id="58" name="bg object 58"/>
          <p:cNvSpPr/>
          <p:nvPr/>
        </p:nvSpPr>
        <p:spPr>
          <a:xfrm>
            <a:off x="886974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F8F8FB"/>
          </a:solidFill>
        </p:spPr>
        <p:txBody>
          <a:bodyPr wrap="square" lIns="0" tIns="0" rIns="0" bIns="0" rtlCol="0"/>
          <a:lstStyle/>
          <a:p>
            <a:endParaRPr/>
          </a:p>
        </p:txBody>
      </p:sp>
      <p:sp>
        <p:nvSpPr>
          <p:cNvPr id="59" name="bg object 59"/>
          <p:cNvSpPr/>
          <p:nvPr/>
        </p:nvSpPr>
        <p:spPr>
          <a:xfrm>
            <a:off x="8835456"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F7F7FA"/>
          </a:solidFill>
        </p:spPr>
        <p:txBody>
          <a:bodyPr wrap="square" lIns="0" tIns="0" rIns="0" bIns="0" rtlCol="0"/>
          <a:lstStyle/>
          <a:p>
            <a:endParaRPr/>
          </a:p>
        </p:txBody>
      </p:sp>
      <p:sp>
        <p:nvSpPr>
          <p:cNvPr id="60" name="bg object 60"/>
          <p:cNvSpPr/>
          <p:nvPr/>
        </p:nvSpPr>
        <p:spPr>
          <a:xfrm>
            <a:off x="8801166"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F6F6FA"/>
          </a:solidFill>
        </p:spPr>
        <p:txBody>
          <a:bodyPr wrap="square" lIns="0" tIns="0" rIns="0" bIns="0" rtlCol="0"/>
          <a:lstStyle/>
          <a:p>
            <a:endParaRPr/>
          </a:p>
        </p:txBody>
      </p:sp>
      <p:sp>
        <p:nvSpPr>
          <p:cNvPr id="61" name="bg object 61"/>
          <p:cNvSpPr/>
          <p:nvPr/>
        </p:nvSpPr>
        <p:spPr>
          <a:xfrm>
            <a:off x="8766870" y="134620"/>
            <a:ext cx="35560" cy="275590"/>
          </a:xfrm>
          <a:custGeom>
            <a:avLst/>
            <a:gdLst/>
            <a:ahLst/>
            <a:cxnLst/>
            <a:rect l="l" t="t" r="r" b="b"/>
            <a:pathLst>
              <a:path w="35559" h="275590">
                <a:moveTo>
                  <a:pt x="35493" y="0"/>
                </a:moveTo>
                <a:lnTo>
                  <a:pt x="1203" y="0"/>
                </a:lnTo>
                <a:lnTo>
                  <a:pt x="0" y="275589"/>
                </a:lnTo>
                <a:lnTo>
                  <a:pt x="34295" y="275589"/>
                </a:lnTo>
                <a:lnTo>
                  <a:pt x="35493" y="0"/>
                </a:lnTo>
                <a:close/>
              </a:path>
            </a:pathLst>
          </a:custGeom>
          <a:solidFill>
            <a:srgbClr val="F5F5F9"/>
          </a:solidFill>
        </p:spPr>
        <p:txBody>
          <a:bodyPr wrap="square" lIns="0" tIns="0" rIns="0" bIns="0" rtlCol="0"/>
          <a:lstStyle/>
          <a:p>
            <a:endParaRPr/>
          </a:p>
        </p:txBody>
      </p:sp>
      <p:sp>
        <p:nvSpPr>
          <p:cNvPr id="62" name="bg object 62"/>
          <p:cNvSpPr/>
          <p:nvPr/>
        </p:nvSpPr>
        <p:spPr>
          <a:xfrm>
            <a:off x="8732581" y="134620"/>
            <a:ext cx="35560" cy="275590"/>
          </a:xfrm>
          <a:custGeom>
            <a:avLst/>
            <a:gdLst/>
            <a:ahLst/>
            <a:cxnLst/>
            <a:rect l="l" t="t" r="r" b="b"/>
            <a:pathLst>
              <a:path w="35559" h="275590">
                <a:moveTo>
                  <a:pt x="35493" y="0"/>
                </a:moveTo>
                <a:lnTo>
                  <a:pt x="1203" y="0"/>
                </a:lnTo>
                <a:lnTo>
                  <a:pt x="0" y="275589"/>
                </a:lnTo>
                <a:lnTo>
                  <a:pt x="34289" y="275589"/>
                </a:lnTo>
                <a:lnTo>
                  <a:pt x="35493" y="0"/>
                </a:lnTo>
                <a:close/>
              </a:path>
            </a:pathLst>
          </a:custGeom>
          <a:solidFill>
            <a:srgbClr val="F4F4F9"/>
          </a:solidFill>
        </p:spPr>
        <p:txBody>
          <a:bodyPr wrap="square" lIns="0" tIns="0" rIns="0" bIns="0" rtlCol="0"/>
          <a:lstStyle/>
          <a:p>
            <a:endParaRPr/>
          </a:p>
        </p:txBody>
      </p:sp>
      <p:sp>
        <p:nvSpPr>
          <p:cNvPr id="63" name="bg object 63"/>
          <p:cNvSpPr/>
          <p:nvPr/>
        </p:nvSpPr>
        <p:spPr>
          <a:xfrm>
            <a:off x="8698291" y="134620"/>
            <a:ext cx="35560" cy="275590"/>
          </a:xfrm>
          <a:custGeom>
            <a:avLst/>
            <a:gdLst/>
            <a:ahLst/>
            <a:cxnLst/>
            <a:rect l="l" t="t" r="r" b="b"/>
            <a:pathLst>
              <a:path w="35559" h="275590">
                <a:moveTo>
                  <a:pt x="35493" y="0"/>
                </a:moveTo>
                <a:lnTo>
                  <a:pt x="1203" y="0"/>
                </a:lnTo>
                <a:lnTo>
                  <a:pt x="0" y="275589"/>
                </a:lnTo>
                <a:lnTo>
                  <a:pt x="34290" y="275589"/>
                </a:lnTo>
                <a:lnTo>
                  <a:pt x="35493" y="0"/>
                </a:lnTo>
                <a:close/>
              </a:path>
            </a:pathLst>
          </a:custGeom>
          <a:solidFill>
            <a:srgbClr val="F3F3F8"/>
          </a:solidFill>
        </p:spPr>
        <p:txBody>
          <a:bodyPr wrap="square" lIns="0" tIns="0" rIns="0" bIns="0" rtlCol="0"/>
          <a:lstStyle/>
          <a:p>
            <a:endParaRPr/>
          </a:p>
        </p:txBody>
      </p:sp>
      <p:sp>
        <p:nvSpPr>
          <p:cNvPr id="64" name="bg object 64"/>
          <p:cNvSpPr/>
          <p:nvPr/>
        </p:nvSpPr>
        <p:spPr>
          <a:xfrm>
            <a:off x="8664001" y="134620"/>
            <a:ext cx="35560" cy="275590"/>
          </a:xfrm>
          <a:custGeom>
            <a:avLst/>
            <a:gdLst/>
            <a:ahLst/>
            <a:cxnLst/>
            <a:rect l="l" t="t" r="r" b="b"/>
            <a:pathLst>
              <a:path w="35559" h="275590">
                <a:moveTo>
                  <a:pt x="35493" y="0"/>
                </a:moveTo>
                <a:lnTo>
                  <a:pt x="1203" y="0"/>
                </a:lnTo>
                <a:lnTo>
                  <a:pt x="0" y="275589"/>
                </a:lnTo>
                <a:lnTo>
                  <a:pt x="34289" y="275589"/>
                </a:lnTo>
                <a:lnTo>
                  <a:pt x="35493" y="0"/>
                </a:lnTo>
                <a:close/>
              </a:path>
            </a:pathLst>
          </a:custGeom>
          <a:solidFill>
            <a:srgbClr val="F2F2F8"/>
          </a:solidFill>
        </p:spPr>
        <p:txBody>
          <a:bodyPr wrap="square" lIns="0" tIns="0" rIns="0" bIns="0" rtlCol="0"/>
          <a:lstStyle/>
          <a:p>
            <a:endParaRPr/>
          </a:p>
        </p:txBody>
      </p:sp>
      <p:sp>
        <p:nvSpPr>
          <p:cNvPr id="65" name="bg object 65"/>
          <p:cNvSpPr/>
          <p:nvPr/>
        </p:nvSpPr>
        <p:spPr>
          <a:xfrm>
            <a:off x="8629710" y="134620"/>
            <a:ext cx="35560" cy="275590"/>
          </a:xfrm>
          <a:custGeom>
            <a:avLst/>
            <a:gdLst/>
            <a:ahLst/>
            <a:cxnLst/>
            <a:rect l="l" t="t" r="r" b="b"/>
            <a:pathLst>
              <a:path w="35559" h="275590">
                <a:moveTo>
                  <a:pt x="35493" y="0"/>
                </a:moveTo>
                <a:lnTo>
                  <a:pt x="1203" y="0"/>
                </a:lnTo>
                <a:lnTo>
                  <a:pt x="0" y="275589"/>
                </a:lnTo>
                <a:lnTo>
                  <a:pt x="34290" y="275589"/>
                </a:lnTo>
                <a:lnTo>
                  <a:pt x="35493" y="0"/>
                </a:lnTo>
                <a:close/>
              </a:path>
            </a:pathLst>
          </a:custGeom>
          <a:solidFill>
            <a:srgbClr val="F1F1F7"/>
          </a:solidFill>
        </p:spPr>
        <p:txBody>
          <a:bodyPr wrap="square" lIns="0" tIns="0" rIns="0" bIns="0" rtlCol="0"/>
          <a:lstStyle/>
          <a:p>
            <a:endParaRPr/>
          </a:p>
        </p:txBody>
      </p:sp>
      <p:sp>
        <p:nvSpPr>
          <p:cNvPr id="66" name="bg object 66"/>
          <p:cNvSpPr/>
          <p:nvPr/>
        </p:nvSpPr>
        <p:spPr>
          <a:xfrm>
            <a:off x="8595420" y="134620"/>
            <a:ext cx="35560" cy="275590"/>
          </a:xfrm>
          <a:custGeom>
            <a:avLst/>
            <a:gdLst/>
            <a:ahLst/>
            <a:cxnLst/>
            <a:rect l="l" t="t" r="r" b="b"/>
            <a:pathLst>
              <a:path w="35559" h="275590">
                <a:moveTo>
                  <a:pt x="35493" y="0"/>
                </a:moveTo>
                <a:lnTo>
                  <a:pt x="1203" y="0"/>
                </a:lnTo>
                <a:lnTo>
                  <a:pt x="0" y="275589"/>
                </a:lnTo>
                <a:lnTo>
                  <a:pt x="34290" y="275589"/>
                </a:lnTo>
                <a:lnTo>
                  <a:pt x="35493" y="0"/>
                </a:lnTo>
                <a:close/>
              </a:path>
            </a:pathLst>
          </a:custGeom>
          <a:solidFill>
            <a:srgbClr val="F0F0F7"/>
          </a:solidFill>
        </p:spPr>
        <p:txBody>
          <a:bodyPr wrap="square" lIns="0" tIns="0" rIns="0" bIns="0" rtlCol="0"/>
          <a:lstStyle/>
          <a:p>
            <a:endParaRPr/>
          </a:p>
        </p:txBody>
      </p:sp>
      <p:sp>
        <p:nvSpPr>
          <p:cNvPr id="67" name="bg object 67"/>
          <p:cNvSpPr/>
          <p:nvPr/>
        </p:nvSpPr>
        <p:spPr>
          <a:xfrm>
            <a:off x="8561130" y="134620"/>
            <a:ext cx="35560" cy="275590"/>
          </a:xfrm>
          <a:custGeom>
            <a:avLst/>
            <a:gdLst/>
            <a:ahLst/>
            <a:cxnLst/>
            <a:rect l="l" t="t" r="r" b="b"/>
            <a:pathLst>
              <a:path w="35559" h="275590">
                <a:moveTo>
                  <a:pt x="35493" y="0"/>
                </a:moveTo>
                <a:lnTo>
                  <a:pt x="1198" y="0"/>
                </a:lnTo>
                <a:lnTo>
                  <a:pt x="0" y="275589"/>
                </a:lnTo>
                <a:lnTo>
                  <a:pt x="34290" y="275589"/>
                </a:lnTo>
                <a:lnTo>
                  <a:pt x="35493" y="0"/>
                </a:lnTo>
                <a:close/>
              </a:path>
            </a:pathLst>
          </a:custGeom>
          <a:solidFill>
            <a:srgbClr val="EFEFF6"/>
          </a:solidFill>
        </p:spPr>
        <p:txBody>
          <a:bodyPr wrap="square" lIns="0" tIns="0" rIns="0" bIns="0" rtlCol="0"/>
          <a:lstStyle/>
          <a:p>
            <a:endParaRPr/>
          </a:p>
        </p:txBody>
      </p:sp>
      <p:sp>
        <p:nvSpPr>
          <p:cNvPr id="68" name="bg object 68"/>
          <p:cNvSpPr/>
          <p:nvPr/>
        </p:nvSpPr>
        <p:spPr>
          <a:xfrm>
            <a:off x="8526840"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EEEEF6"/>
          </a:solidFill>
        </p:spPr>
        <p:txBody>
          <a:bodyPr wrap="square" lIns="0" tIns="0" rIns="0" bIns="0" rtlCol="0"/>
          <a:lstStyle/>
          <a:p>
            <a:endParaRPr/>
          </a:p>
        </p:txBody>
      </p:sp>
      <p:sp>
        <p:nvSpPr>
          <p:cNvPr id="69" name="bg object 69"/>
          <p:cNvSpPr/>
          <p:nvPr/>
        </p:nvSpPr>
        <p:spPr>
          <a:xfrm>
            <a:off x="8492551"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EDEDF5"/>
          </a:solidFill>
        </p:spPr>
        <p:txBody>
          <a:bodyPr wrap="square" lIns="0" tIns="0" rIns="0" bIns="0" rtlCol="0"/>
          <a:lstStyle/>
          <a:p>
            <a:endParaRPr/>
          </a:p>
        </p:txBody>
      </p:sp>
      <p:sp>
        <p:nvSpPr>
          <p:cNvPr id="70" name="bg object 70"/>
          <p:cNvSpPr/>
          <p:nvPr/>
        </p:nvSpPr>
        <p:spPr>
          <a:xfrm>
            <a:off x="8459470" y="134620"/>
            <a:ext cx="34290" cy="275590"/>
          </a:xfrm>
          <a:custGeom>
            <a:avLst/>
            <a:gdLst/>
            <a:ahLst/>
            <a:cxnLst/>
            <a:rect l="l" t="t" r="r" b="b"/>
            <a:pathLst>
              <a:path w="34290" h="275590">
                <a:moveTo>
                  <a:pt x="34278" y="0"/>
                </a:moveTo>
                <a:lnTo>
                  <a:pt x="0" y="0"/>
                </a:lnTo>
                <a:lnTo>
                  <a:pt x="0" y="275589"/>
                </a:lnTo>
                <a:lnTo>
                  <a:pt x="33080" y="275589"/>
                </a:lnTo>
                <a:lnTo>
                  <a:pt x="34278" y="0"/>
                </a:lnTo>
                <a:close/>
              </a:path>
            </a:pathLst>
          </a:custGeom>
          <a:solidFill>
            <a:srgbClr val="ECECF5"/>
          </a:solidFill>
        </p:spPr>
        <p:txBody>
          <a:bodyPr wrap="square" lIns="0" tIns="0" rIns="0" bIns="0" rtlCol="0"/>
          <a:lstStyle/>
          <a:p>
            <a:endParaRPr/>
          </a:p>
        </p:txBody>
      </p:sp>
      <p:sp>
        <p:nvSpPr>
          <p:cNvPr id="71" name="bg object 71"/>
          <p:cNvSpPr/>
          <p:nvPr/>
        </p:nvSpPr>
        <p:spPr>
          <a:xfrm>
            <a:off x="842517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EBEBF4"/>
          </a:solidFill>
        </p:spPr>
        <p:txBody>
          <a:bodyPr wrap="square" lIns="0" tIns="0" rIns="0" bIns="0" rtlCol="0"/>
          <a:lstStyle/>
          <a:p>
            <a:endParaRPr/>
          </a:p>
        </p:txBody>
      </p:sp>
      <p:sp>
        <p:nvSpPr>
          <p:cNvPr id="72" name="bg object 72"/>
          <p:cNvSpPr/>
          <p:nvPr/>
        </p:nvSpPr>
        <p:spPr>
          <a:xfrm>
            <a:off x="8389680" y="134620"/>
            <a:ext cx="35560" cy="275590"/>
          </a:xfrm>
          <a:custGeom>
            <a:avLst/>
            <a:gdLst/>
            <a:ahLst/>
            <a:cxnLst/>
            <a:rect l="l" t="t" r="r" b="b"/>
            <a:pathLst>
              <a:path w="35559" h="275590">
                <a:moveTo>
                  <a:pt x="35499" y="0"/>
                </a:moveTo>
                <a:lnTo>
                  <a:pt x="1198" y="0"/>
                </a:lnTo>
                <a:lnTo>
                  <a:pt x="0" y="275589"/>
                </a:lnTo>
                <a:lnTo>
                  <a:pt x="35499" y="275589"/>
                </a:lnTo>
                <a:lnTo>
                  <a:pt x="35499" y="0"/>
                </a:lnTo>
                <a:close/>
              </a:path>
            </a:pathLst>
          </a:custGeom>
          <a:solidFill>
            <a:srgbClr val="EAEAF4"/>
          </a:solidFill>
        </p:spPr>
        <p:txBody>
          <a:bodyPr wrap="square" lIns="0" tIns="0" rIns="0" bIns="0" rtlCol="0"/>
          <a:lstStyle/>
          <a:p>
            <a:endParaRPr/>
          </a:p>
        </p:txBody>
      </p:sp>
      <p:sp>
        <p:nvSpPr>
          <p:cNvPr id="73" name="bg object 73"/>
          <p:cNvSpPr/>
          <p:nvPr/>
        </p:nvSpPr>
        <p:spPr>
          <a:xfrm>
            <a:off x="8355390"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E9E9F3"/>
          </a:solidFill>
        </p:spPr>
        <p:txBody>
          <a:bodyPr wrap="square" lIns="0" tIns="0" rIns="0" bIns="0" rtlCol="0"/>
          <a:lstStyle/>
          <a:p>
            <a:endParaRPr/>
          </a:p>
        </p:txBody>
      </p:sp>
      <p:sp>
        <p:nvSpPr>
          <p:cNvPr id="74" name="bg object 74"/>
          <p:cNvSpPr/>
          <p:nvPr/>
        </p:nvSpPr>
        <p:spPr>
          <a:xfrm>
            <a:off x="8322310" y="134620"/>
            <a:ext cx="34290" cy="275590"/>
          </a:xfrm>
          <a:custGeom>
            <a:avLst/>
            <a:gdLst/>
            <a:ahLst/>
            <a:cxnLst/>
            <a:rect l="l" t="t" r="r" b="b"/>
            <a:pathLst>
              <a:path w="34290" h="275590">
                <a:moveTo>
                  <a:pt x="34278" y="0"/>
                </a:moveTo>
                <a:lnTo>
                  <a:pt x="0" y="0"/>
                </a:lnTo>
                <a:lnTo>
                  <a:pt x="0" y="275589"/>
                </a:lnTo>
                <a:lnTo>
                  <a:pt x="33080" y="275589"/>
                </a:lnTo>
                <a:lnTo>
                  <a:pt x="34278" y="0"/>
                </a:lnTo>
                <a:close/>
              </a:path>
            </a:pathLst>
          </a:custGeom>
          <a:solidFill>
            <a:srgbClr val="E8E8F3"/>
          </a:solidFill>
        </p:spPr>
        <p:txBody>
          <a:bodyPr wrap="square" lIns="0" tIns="0" rIns="0" bIns="0" rtlCol="0"/>
          <a:lstStyle/>
          <a:p>
            <a:endParaRPr/>
          </a:p>
        </p:txBody>
      </p:sp>
      <p:sp>
        <p:nvSpPr>
          <p:cNvPr id="75" name="bg object 75"/>
          <p:cNvSpPr/>
          <p:nvPr/>
        </p:nvSpPr>
        <p:spPr>
          <a:xfrm>
            <a:off x="8288020"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E7E7F2"/>
          </a:solidFill>
        </p:spPr>
        <p:txBody>
          <a:bodyPr wrap="square" lIns="0" tIns="0" rIns="0" bIns="0" rtlCol="0"/>
          <a:lstStyle/>
          <a:p>
            <a:endParaRPr/>
          </a:p>
        </p:txBody>
      </p:sp>
      <p:sp>
        <p:nvSpPr>
          <p:cNvPr id="76" name="bg object 76"/>
          <p:cNvSpPr/>
          <p:nvPr/>
        </p:nvSpPr>
        <p:spPr>
          <a:xfrm>
            <a:off x="825372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E6E6F2"/>
          </a:solidFill>
        </p:spPr>
        <p:txBody>
          <a:bodyPr wrap="square" lIns="0" tIns="0" rIns="0" bIns="0" rtlCol="0"/>
          <a:lstStyle/>
          <a:p>
            <a:endParaRPr/>
          </a:p>
        </p:txBody>
      </p:sp>
      <p:sp>
        <p:nvSpPr>
          <p:cNvPr id="77" name="bg object 77"/>
          <p:cNvSpPr/>
          <p:nvPr/>
        </p:nvSpPr>
        <p:spPr>
          <a:xfrm>
            <a:off x="8219439"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E5E5F1"/>
          </a:solidFill>
        </p:spPr>
        <p:txBody>
          <a:bodyPr wrap="square" lIns="0" tIns="0" rIns="0" bIns="0" rtlCol="0"/>
          <a:lstStyle/>
          <a:p>
            <a:endParaRPr/>
          </a:p>
        </p:txBody>
      </p:sp>
      <p:sp>
        <p:nvSpPr>
          <p:cNvPr id="78" name="bg object 78"/>
          <p:cNvSpPr/>
          <p:nvPr/>
        </p:nvSpPr>
        <p:spPr>
          <a:xfrm>
            <a:off x="818514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E4E4F1"/>
          </a:solidFill>
        </p:spPr>
        <p:txBody>
          <a:bodyPr wrap="square" lIns="0" tIns="0" rIns="0" bIns="0" rtlCol="0"/>
          <a:lstStyle/>
          <a:p>
            <a:endParaRPr/>
          </a:p>
        </p:txBody>
      </p:sp>
      <p:sp>
        <p:nvSpPr>
          <p:cNvPr id="79" name="bg object 79"/>
          <p:cNvSpPr/>
          <p:nvPr/>
        </p:nvSpPr>
        <p:spPr>
          <a:xfrm>
            <a:off x="8150860"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E3E3F0"/>
          </a:solidFill>
        </p:spPr>
        <p:txBody>
          <a:bodyPr wrap="square" lIns="0" tIns="0" rIns="0" bIns="0" rtlCol="0"/>
          <a:lstStyle/>
          <a:p>
            <a:endParaRPr/>
          </a:p>
        </p:txBody>
      </p:sp>
      <p:sp>
        <p:nvSpPr>
          <p:cNvPr id="80" name="bg object 80"/>
          <p:cNvSpPr/>
          <p:nvPr/>
        </p:nvSpPr>
        <p:spPr>
          <a:xfrm>
            <a:off x="8116570"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E2E2F0"/>
          </a:solidFill>
        </p:spPr>
        <p:txBody>
          <a:bodyPr wrap="square" lIns="0" tIns="0" rIns="0" bIns="0" rtlCol="0"/>
          <a:lstStyle/>
          <a:p>
            <a:endParaRPr/>
          </a:p>
        </p:txBody>
      </p:sp>
      <p:sp>
        <p:nvSpPr>
          <p:cNvPr id="81" name="bg object 81"/>
          <p:cNvSpPr/>
          <p:nvPr/>
        </p:nvSpPr>
        <p:spPr>
          <a:xfrm>
            <a:off x="808227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E1E1EF"/>
          </a:solidFill>
        </p:spPr>
        <p:txBody>
          <a:bodyPr wrap="square" lIns="0" tIns="0" rIns="0" bIns="0" rtlCol="0"/>
          <a:lstStyle/>
          <a:p>
            <a:endParaRPr/>
          </a:p>
        </p:txBody>
      </p:sp>
      <p:sp>
        <p:nvSpPr>
          <p:cNvPr id="82" name="bg object 82"/>
          <p:cNvSpPr/>
          <p:nvPr/>
        </p:nvSpPr>
        <p:spPr>
          <a:xfrm>
            <a:off x="8047989"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E0E0EF"/>
          </a:solidFill>
        </p:spPr>
        <p:txBody>
          <a:bodyPr wrap="square" lIns="0" tIns="0" rIns="0" bIns="0" rtlCol="0"/>
          <a:lstStyle/>
          <a:p>
            <a:endParaRPr/>
          </a:p>
        </p:txBody>
      </p:sp>
      <p:sp>
        <p:nvSpPr>
          <p:cNvPr id="83" name="bg object 83"/>
          <p:cNvSpPr/>
          <p:nvPr/>
        </p:nvSpPr>
        <p:spPr>
          <a:xfrm>
            <a:off x="801369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DFDFEE"/>
          </a:solidFill>
        </p:spPr>
        <p:txBody>
          <a:bodyPr wrap="square" lIns="0" tIns="0" rIns="0" bIns="0" rtlCol="0"/>
          <a:lstStyle/>
          <a:p>
            <a:endParaRPr/>
          </a:p>
        </p:txBody>
      </p:sp>
      <p:sp>
        <p:nvSpPr>
          <p:cNvPr id="84" name="bg object 84"/>
          <p:cNvSpPr/>
          <p:nvPr/>
        </p:nvSpPr>
        <p:spPr>
          <a:xfrm>
            <a:off x="7979470" y="134620"/>
            <a:ext cx="34290" cy="275590"/>
          </a:xfrm>
          <a:custGeom>
            <a:avLst/>
            <a:gdLst/>
            <a:ahLst/>
            <a:cxnLst/>
            <a:rect l="l" t="t" r="r" b="b"/>
            <a:pathLst>
              <a:path w="34290" h="275590">
                <a:moveTo>
                  <a:pt x="34229" y="0"/>
                </a:moveTo>
                <a:lnTo>
                  <a:pt x="1198" y="0"/>
                </a:lnTo>
                <a:lnTo>
                  <a:pt x="0" y="275589"/>
                </a:lnTo>
                <a:lnTo>
                  <a:pt x="34229" y="275589"/>
                </a:lnTo>
                <a:lnTo>
                  <a:pt x="34229" y="0"/>
                </a:lnTo>
                <a:close/>
              </a:path>
            </a:pathLst>
          </a:custGeom>
          <a:solidFill>
            <a:srgbClr val="DEDEEE"/>
          </a:solidFill>
        </p:spPr>
        <p:txBody>
          <a:bodyPr wrap="square" lIns="0" tIns="0" rIns="0" bIns="0" rtlCol="0"/>
          <a:lstStyle/>
          <a:p>
            <a:endParaRPr/>
          </a:p>
        </p:txBody>
      </p:sp>
      <p:sp>
        <p:nvSpPr>
          <p:cNvPr id="85" name="bg object 85"/>
          <p:cNvSpPr/>
          <p:nvPr/>
        </p:nvSpPr>
        <p:spPr>
          <a:xfrm>
            <a:off x="7945175" y="134620"/>
            <a:ext cx="35560" cy="275590"/>
          </a:xfrm>
          <a:custGeom>
            <a:avLst/>
            <a:gdLst/>
            <a:ahLst/>
            <a:cxnLst/>
            <a:rect l="l" t="t" r="r" b="b"/>
            <a:pathLst>
              <a:path w="35559" h="275590">
                <a:moveTo>
                  <a:pt x="35493" y="0"/>
                </a:moveTo>
                <a:lnTo>
                  <a:pt x="1198" y="0"/>
                </a:lnTo>
                <a:lnTo>
                  <a:pt x="0" y="275589"/>
                </a:lnTo>
                <a:lnTo>
                  <a:pt x="34295" y="275589"/>
                </a:lnTo>
                <a:lnTo>
                  <a:pt x="35493" y="0"/>
                </a:lnTo>
                <a:close/>
              </a:path>
            </a:pathLst>
          </a:custGeom>
          <a:solidFill>
            <a:srgbClr val="DDDDED"/>
          </a:solidFill>
        </p:spPr>
        <p:txBody>
          <a:bodyPr wrap="square" lIns="0" tIns="0" rIns="0" bIns="0" rtlCol="0"/>
          <a:lstStyle/>
          <a:p>
            <a:endParaRPr/>
          </a:p>
        </p:txBody>
      </p:sp>
      <p:sp>
        <p:nvSpPr>
          <p:cNvPr id="86" name="bg object 86"/>
          <p:cNvSpPr/>
          <p:nvPr/>
        </p:nvSpPr>
        <p:spPr>
          <a:xfrm>
            <a:off x="791088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DCDCED"/>
          </a:solidFill>
        </p:spPr>
        <p:txBody>
          <a:bodyPr wrap="square" lIns="0" tIns="0" rIns="0" bIns="0" rtlCol="0"/>
          <a:lstStyle/>
          <a:p>
            <a:endParaRPr/>
          </a:p>
        </p:txBody>
      </p:sp>
      <p:sp>
        <p:nvSpPr>
          <p:cNvPr id="87" name="bg object 87"/>
          <p:cNvSpPr/>
          <p:nvPr/>
        </p:nvSpPr>
        <p:spPr>
          <a:xfrm>
            <a:off x="7876539" y="134620"/>
            <a:ext cx="35560" cy="275590"/>
          </a:xfrm>
          <a:custGeom>
            <a:avLst/>
            <a:gdLst/>
            <a:ahLst/>
            <a:cxnLst/>
            <a:rect l="l" t="t" r="r" b="b"/>
            <a:pathLst>
              <a:path w="35559" h="275590">
                <a:moveTo>
                  <a:pt x="35543" y="0"/>
                </a:moveTo>
                <a:lnTo>
                  <a:pt x="0" y="0"/>
                </a:lnTo>
                <a:lnTo>
                  <a:pt x="0" y="275589"/>
                </a:lnTo>
                <a:lnTo>
                  <a:pt x="34345" y="275589"/>
                </a:lnTo>
                <a:lnTo>
                  <a:pt x="35543" y="0"/>
                </a:lnTo>
                <a:close/>
              </a:path>
            </a:pathLst>
          </a:custGeom>
          <a:solidFill>
            <a:srgbClr val="DBDBEC"/>
          </a:solidFill>
        </p:spPr>
        <p:txBody>
          <a:bodyPr wrap="square" lIns="0" tIns="0" rIns="0" bIns="0" rtlCol="0"/>
          <a:lstStyle/>
          <a:p>
            <a:endParaRPr/>
          </a:p>
        </p:txBody>
      </p:sp>
      <p:sp>
        <p:nvSpPr>
          <p:cNvPr id="88" name="bg object 88"/>
          <p:cNvSpPr/>
          <p:nvPr/>
        </p:nvSpPr>
        <p:spPr>
          <a:xfrm>
            <a:off x="7842305" y="134620"/>
            <a:ext cx="34290" cy="275590"/>
          </a:xfrm>
          <a:custGeom>
            <a:avLst/>
            <a:gdLst/>
            <a:ahLst/>
            <a:cxnLst/>
            <a:rect l="l" t="t" r="r" b="b"/>
            <a:pathLst>
              <a:path w="34290" h="275590">
                <a:moveTo>
                  <a:pt x="34234" y="0"/>
                </a:moveTo>
                <a:lnTo>
                  <a:pt x="1198" y="0"/>
                </a:lnTo>
                <a:lnTo>
                  <a:pt x="0" y="275589"/>
                </a:lnTo>
                <a:lnTo>
                  <a:pt x="34234" y="275589"/>
                </a:lnTo>
                <a:lnTo>
                  <a:pt x="34234" y="0"/>
                </a:lnTo>
                <a:close/>
              </a:path>
            </a:pathLst>
          </a:custGeom>
          <a:solidFill>
            <a:srgbClr val="DADAEC"/>
          </a:solidFill>
        </p:spPr>
        <p:txBody>
          <a:bodyPr wrap="square" lIns="0" tIns="0" rIns="0" bIns="0" rtlCol="0"/>
          <a:lstStyle/>
          <a:p>
            <a:endParaRPr/>
          </a:p>
        </p:txBody>
      </p:sp>
      <p:sp>
        <p:nvSpPr>
          <p:cNvPr id="89" name="bg object 89"/>
          <p:cNvSpPr/>
          <p:nvPr/>
        </p:nvSpPr>
        <p:spPr>
          <a:xfrm>
            <a:off x="780801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D9D9EB"/>
          </a:solidFill>
        </p:spPr>
        <p:txBody>
          <a:bodyPr wrap="square" lIns="0" tIns="0" rIns="0" bIns="0" rtlCol="0"/>
          <a:lstStyle/>
          <a:p>
            <a:endParaRPr/>
          </a:p>
        </p:txBody>
      </p:sp>
      <p:sp>
        <p:nvSpPr>
          <p:cNvPr id="90" name="bg object 90"/>
          <p:cNvSpPr/>
          <p:nvPr/>
        </p:nvSpPr>
        <p:spPr>
          <a:xfrm>
            <a:off x="7773725"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D8D8EB"/>
          </a:solidFill>
        </p:spPr>
        <p:txBody>
          <a:bodyPr wrap="square" lIns="0" tIns="0" rIns="0" bIns="0" rtlCol="0"/>
          <a:lstStyle/>
          <a:p>
            <a:endParaRPr/>
          </a:p>
        </p:txBody>
      </p:sp>
      <p:sp>
        <p:nvSpPr>
          <p:cNvPr id="91" name="bg object 91"/>
          <p:cNvSpPr/>
          <p:nvPr/>
        </p:nvSpPr>
        <p:spPr>
          <a:xfrm>
            <a:off x="773943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D7D7EA"/>
          </a:solidFill>
        </p:spPr>
        <p:txBody>
          <a:bodyPr wrap="square" lIns="0" tIns="0" rIns="0" bIns="0" rtlCol="0"/>
          <a:lstStyle/>
          <a:p>
            <a:endParaRPr/>
          </a:p>
        </p:txBody>
      </p:sp>
      <p:sp>
        <p:nvSpPr>
          <p:cNvPr id="92" name="bg object 92"/>
          <p:cNvSpPr/>
          <p:nvPr/>
        </p:nvSpPr>
        <p:spPr>
          <a:xfrm>
            <a:off x="7705144"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D6D6EA"/>
          </a:solidFill>
        </p:spPr>
        <p:txBody>
          <a:bodyPr wrap="square" lIns="0" tIns="0" rIns="0" bIns="0" rtlCol="0"/>
          <a:lstStyle/>
          <a:p>
            <a:endParaRPr/>
          </a:p>
        </p:txBody>
      </p:sp>
      <p:sp>
        <p:nvSpPr>
          <p:cNvPr id="93" name="bg object 93"/>
          <p:cNvSpPr/>
          <p:nvPr/>
        </p:nvSpPr>
        <p:spPr>
          <a:xfrm>
            <a:off x="767085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D5D5E9"/>
          </a:solidFill>
        </p:spPr>
        <p:txBody>
          <a:bodyPr wrap="square" lIns="0" tIns="0" rIns="0" bIns="0" rtlCol="0"/>
          <a:lstStyle/>
          <a:p>
            <a:endParaRPr/>
          </a:p>
        </p:txBody>
      </p:sp>
      <p:sp>
        <p:nvSpPr>
          <p:cNvPr id="94" name="bg object 94"/>
          <p:cNvSpPr/>
          <p:nvPr/>
        </p:nvSpPr>
        <p:spPr>
          <a:xfrm>
            <a:off x="763656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D4D4E9"/>
          </a:solidFill>
        </p:spPr>
        <p:txBody>
          <a:bodyPr wrap="square" lIns="0" tIns="0" rIns="0" bIns="0" rtlCol="0"/>
          <a:lstStyle/>
          <a:p>
            <a:endParaRPr/>
          </a:p>
        </p:txBody>
      </p:sp>
      <p:sp>
        <p:nvSpPr>
          <p:cNvPr id="95" name="bg object 95"/>
          <p:cNvSpPr/>
          <p:nvPr/>
        </p:nvSpPr>
        <p:spPr>
          <a:xfrm>
            <a:off x="7602275"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D3D3E8"/>
          </a:solidFill>
        </p:spPr>
        <p:txBody>
          <a:bodyPr wrap="square" lIns="0" tIns="0" rIns="0" bIns="0" rtlCol="0"/>
          <a:lstStyle/>
          <a:p>
            <a:endParaRPr/>
          </a:p>
        </p:txBody>
      </p:sp>
      <p:sp>
        <p:nvSpPr>
          <p:cNvPr id="96" name="bg object 96"/>
          <p:cNvSpPr/>
          <p:nvPr/>
        </p:nvSpPr>
        <p:spPr>
          <a:xfrm>
            <a:off x="756798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D2D2E8"/>
          </a:solidFill>
        </p:spPr>
        <p:txBody>
          <a:bodyPr wrap="square" lIns="0" tIns="0" rIns="0" bIns="0" rtlCol="0"/>
          <a:lstStyle/>
          <a:p>
            <a:endParaRPr/>
          </a:p>
        </p:txBody>
      </p:sp>
      <p:sp>
        <p:nvSpPr>
          <p:cNvPr id="97" name="bg object 97"/>
          <p:cNvSpPr/>
          <p:nvPr/>
        </p:nvSpPr>
        <p:spPr>
          <a:xfrm>
            <a:off x="7533694"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D1D1E7"/>
          </a:solidFill>
        </p:spPr>
        <p:txBody>
          <a:bodyPr wrap="square" lIns="0" tIns="0" rIns="0" bIns="0" rtlCol="0"/>
          <a:lstStyle/>
          <a:p>
            <a:endParaRPr/>
          </a:p>
        </p:txBody>
      </p:sp>
      <p:sp>
        <p:nvSpPr>
          <p:cNvPr id="98" name="bg object 98"/>
          <p:cNvSpPr/>
          <p:nvPr/>
        </p:nvSpPr>
        <p:spPr>
          <a:xfrm>
            <a:off x="749940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D0D0E7"/>
          </a:solidFill>
        </p:spPr>
        <p:txBody>
          <a:bodyPr wrap="square" lIns="0" tIns="0" rIns="0" bIns="0" rtlCol="0"/>
          <a:lstStyle/>
          <a:p>
            <a:endParaRPr/>
          </a:p>
        </p:txBody>
      </p:sp>
      <p:sp>
        <p:nvSpPr>
          <p:cNvPr id="99" name="bg object 99"/>
          <p:cNvSpPr/>
          <p:nvPr/>
        </p:nvSpPr>
        <p:spPr>
          <a:xfrm>
            <a:off x="746511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CFCFE6"/>
          </a:solidFill>
        </p:spPr>
        <p:txBody>
          <a:bodyPr wrap="square" lIns="0" tIns="0" rIns="0" bIns="0" rtlCol="0"/>
          <a:lstStyle/>
          <a:p>
            <a:endParaRPr/>
          </a:p>
        </p:txBody>
      </p:sp>
      <p:sp>
        <p:nvSpPr>
          <p:cNvPr id="100" name="bg object 100"/>
          <p:cNvSpPr/>
          <p:nvPr/>
        </p:nvSpPr>
        <p:spPr>
          <a:xfrm>
            <a:off x="7432039" y="134620"/>
            <a:ext cx="34290" cy="275590"/>
          </a:xfrm>
          <a:custGeom>
            <a:avLst/>
            <a:gdLst/>
            <a:ahLst/>
            <a:cxnLst/>
            <a:rect l="l" t="t" r="r" b="b"/>
            <a:pathLst>
              <a:path w="34290" h="275590">
                <a:moveTo>
                  <a:pt x="34273" y="0"/>
                </a:moveTo>
                <a:lnTo>
                  <a:pt x="0" y="0"/>
                </a:lnTo>
                <a:lnTo>
                  <a:pt x="0" y="275589"/>
                </a:lnTo>
                <a:lnTo>
                  <a:pt x="33075" y="275589"/>
                </a:lnTo>
                <a:lnTo>
                  <a:pt x="34273" y="0"/>
                </a:lnTo>
                <a:close/>
              </a:path>
            </a:pathLst>
          </a:custGeom>
          <a:solidFill>
            <a:srgbClr val="CECEE6"/>
          </a:solidFill>
        </p:spPr>
        <p:txBody>
          <a:bodyPr wrap="square" lIns="0" tIns="0" rIns="0" bIns="0" rtlCol="0"/>
          <a:lstStyle/>
          <a:p>
            <a:endParaRPr/>
          </a:p>
        </p:txBody>
      </p:sp>
      <p:sp>
        <p:nvSpPr>
          <p:cNvPr id="101" name="bg object 101"/>
          <p:cNvSpPr/>
          <p:nvPr/>
        </p:nvSpPr>
        <p:spPr>
          <a:xfrm>
            <a:off x="7396535" y="134620"/>
            <a:ext cx="35560" cy="275590"/>
          </a:xfrm>
          <a:custGeom>
            <a:avLst/>
            <a:gdLst/>
            <a:ahLst/>
            <a:cxnLst/>
            <a:rect l="l" t="t" r="r" b="b"/>
            <a:pathLst>
              <a:path w="35559" h="275590">
                <a:moveTo>
                  <a:pt x="35504" y="0"/>
                </a:moveTo>
                <a:lnTo>
                  <a:pt x="1198" y="0"/>
                </a:lnTo>
                <a:lnTo>
                  <a:pt x="0" y="275589"/>
                </a:lnTo>
                <a:lnTo>
                  <a:pt x="35504" y="275589"/>
                </a:lnTo>
                <a:lnTo>
                  <a:pt x="35504" y="0"/>
                </a:lnTo>
                <a:close/>
              </a:path>
            </a:pathLst>
          </a:custGeom>
          <a:solidFill>
            <a:srgbClr val="CDCDE5"/>
          </a:solidFill>
        </p:spPr>
        <p:txBody>
          <a:bodyPr wrap="square" lIns="0" tIns="0" rIns="0" bIns="0" rtlCol="0"/>
          <a:lstStyle/>
          <a:p>
            <a:endParaRPr/>
          </a:p>
        </p:txBody>
      </p:sp>
      <p:sp>
        <p:nvSpPr>
          <p:cNvPr id="102" name="bg object 102"/>
          <p:cNvSpPr/>
          <p:nvPr/>
        </p:nvSpPr>
        <p:spPr>
          <a:xfrm>
            <a:off x="7362244"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CCCCE5"/>
          </a:solidFill>
        </p:spPr>
        <p:txBody>
          <a:bodyPr wrap="square" lIns="0" tIns="0" rIns="0" bIns="0" rtlCol="0"/>
          <a:lstStyle/>
          <a:p>
            <a:endParaRPr/>
          </a:p>
        </p:txBody>
      </p:sp>
      <p:sp>
        <p:nvSpPr>
          <p:cNvPr id="103" name="bg object 103"/>
          <p:cNvSpPr/>
          <p:nvPr/>
        </p:nvSpPr>
        <p:spPr>
          <a:xfrm>
            <a:off x="732795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CCCCE4"/>
          </a:solidFill>
        </p:spPr>
        <p:txBody>
          <a:bodyPr wrap="square" lIns="0" tIns="0" rIns="0" bIns="0" rtlCol="0"/>
          <a:lstStyle/>
          <a:p>
            <a:endParaRPr/>
          </a:p>
        </p:txBody>
      </p:sp>
      <p:sp>
        <p:nvSpPr>
          <p:cNvPr id="104" name="bg object 104"/>
          <p:cNvSpPr/>
          <p:nvPr/>
        </p:nvSpPr>
        <p:spPr>
          <a:xfrm>
            <a:off x="7294879" y="134620"/>
            <a:ext cx="34290" cy="275590"/>
          </a:xfrm>
          <a:custGeom>
            <a:avLst/>
            <a:gdLst/>
            <a:ahLst/>
            <a:cxnLst/>
            <a:rect l="l" t="t" r="r" b="b"/>
            <a:pathLst>
              <a:path w="34290" h="275590">
                <a:moveTo>
                  <a:pt x="34273" y="0"/>
                </a:moveTo>
                <a:lnTo>
                  <a:pt x="0" y="0"/>
                </a:lnTo>
                <a:lnTo>
                  <a:pt x="0" y="275589"/>
                </a:lnTo>
                <a:lnTo>
                  <a:pt x="33075" y="275589"/>
                </a:lnTo>
                <a:lnTo>
                  <a:pt x="34273" y="0"/>
                </a:lnTo>
                <a:close/>
              </a:path>
            </a:pathLst>
          </a:custGeom>
          <a:solidFill>
            <a:srgbClr val="CACAE4"/>
          </a:solidFill>
        </p:spPr>
        <p:txBody>
          <a:bodyPr wrap="square" lIns="0" tIns="0" rIns="0" bIns="0" rtlCol="0"/>
          <a:lstStyle/>
          <a:p>
            <a:endParaRPr/>
          </a:p>
        </p:txBody>
      </p:sp>
      <p:sp>
        <p:nvSpPr>
          <p:cNvPr id="105" name="bg object 105"/>
          <p:cNvSpPr/>
          <p:nvPr/>
        </p:nvSpPr>
        <p:spPr>
          <a:xfrm>
            <a:off x="7260589"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C9C9E3"/>
          </a:solidFill>
        </p:spPr>
        <p:txBody>
          <a:bodyPr wrap="square" lIns="0" tIns="0" rIns="0" bIns="0" rtlCol="0"/>
          <a:lstStyle/>
          <a:p>
            <a:endParaRPr/>
          </a:p>
        </p:txBody>
      </p:sp>
      <p:sp>
        <p:nvSpPr>
          <p:cNvPr id="106" name="bg object 106"/>
          <p:cNvSpPr/>
          <p:nvPr/>
        </p:nvSpPr>
        <p:spPr>
          <a:xfrm>
            <a:off x="722629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C8C8E3"/>
          </a:solidFill>
        </p:spPr>
        <p:txBody>
          <a:bodyPr wrap="square" lIns="0" tIns="0" rIns="0" bIns="0" rtlCol="0"/>
          <a:lstStyle/>
          <a:p>
            <a:endParaRPr/>
          </a:p>
        </p:txBody>
      </p:sp>
      <p:sp>
        <p:nvSpPr>
          <p:cNvPr id="107" name="bg object 107"/>
          <p:cNvSpPr/>
          <p:nvPr/>
        </p:nvSpPr>
        <p:spPr>
          <a:xfrm>
            <a:off x="7192010"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C7C7E2"/>
          </a:solidFill>
        </p:spPr>
        <p:txBody>
          <a:bodyPr wrap="square" lIns="0" tIns="0" rIns="0" bIns="0" rtlCol="0"/>
          <a:lstStyle/>
          <a:p>
            <a:endParaRPr/>
          </a:p>
        </p:txBody>
      </p:sp>
      <p:sp>
        <p:nvSpPr>
          <p:cNvPr id="108" name="bg object 108"/>
          <p:cNvSpPr/>
          <p:nvPr/>
        </p:nvSpPr>
        <p:spPr>
          <a:xfrm>
            <a:off x="7157720"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C6C6E2"/>
          </a:solidFill>
        </p:spPr>
        <p:txBody>
          <a:bodyPr wrap="square" lIns="0" tIns="0" rIns="0" bIns="0" rtlCol="0"/>
          <a:lstStyle/>
          <a:p>
            <a:endParaRPr/>
          </a:p>
        </p:txBody>
      </p:sp>
      <p:sp>
        <p:nvSpPr>
          <p:cNvPr id="109" name="bg object 109"/>
          <p:cNvSpPr/>
          <p:nvPr/>
        </p:nvSpPr>
        <p:spPr>
          <a:xfrm>
            <a:off x="712342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C5C5E1"/>
          </a:solidFill>
        </p:spPr>
        <p:txBody>
          <a:bodyPr wrap="square" lIns="0" tIns="0" rIns="0" bIns="0" rtlCol="0"/>
          <a:lstStyle/>
          <a:p>
            <a:endParaRPr/>
          </a:p>
        </p:txBody>
      </p:sp>
      <p:sp>
        <p:nvSpPr>
          <p:cNvPr id="110" name="bg object 110"/>
          <p:cNvSpPr/>
          <p:nvPr/>
        </p:nvSpPr>
        <p:spPr>
          <a:xfrm>
            <a:off x="7089139"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C4C4E1"/>
          </a:solidFill>
        </p:spPr>
        <p:txBody>
          <a:bodyPr wrap="square" lIns="0" tIns="0" rIns="0" bIns="0" rtlCol="0"/>
          <a:lstStyle/>
          <a:p>
            <a:endParaRPr/>
          </a:p>
        </p:txBody>
      </p:sp>
      <p:sp>
        <p:nvSpPr>
          <p:cNvPr id="111" name="bg object 111"/>
          <p:cNvSpPr/>
          <p:nvPr/>
        </p:nvSpPr>
        <p:spPr>
          <a:xfrm>
            <a:off x="705484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C3C3E0"/>
          </a:solidFill>
        </p:spPr>
        <p:txBody>
          <a:bodyPr wrap="square" lIns="0" tIns="0" rIns="0" bIns="0" rtlCol="0"/>
          <a:lstStyle/>
          <a:p>
            <a:endParaRPr/>
          </a:p>
        </p:txBody>
      </p:sp>
      <p:sp>
        <p:nvSpPr>
          <p:cNvPr id="112" name="bg object 112"/>
          <p:cNvSpPr/>
          <p:nvPr/>
        </p:nvSpPr>
        <p:spPr>
          <a:xfrm>
            <a:off x="7020560"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C2C2E0"/>
          </a:solidFill>
        </p:spPr>
        <p:txBody>
          <a:bodyPr wrap="square" lIns="0" tIns="0" rIns="0" bIns="0" rtlCol="0"/>
          <a:lstStyle/>
          <a:p>
            <a:endParaRPr/>
          </a:p>
        </p:txBody>
      </p:sp>
      <p:sp>
        <p:nvSpPr>
          <p:cNvPr id="113" name="bg object 113"/>
          <p:cNvSpPr/>
          <p:nvPr/>
        </p:nvSpPr>
        <p:spPr>
          <a:xfrm>
            <a:off x="6986270"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C1C1DF"/>
          </a:solidFill>
        </p:spPr>
        <p:txBody>
          <a:bodyPr wrap="square" lIns="0" tIns="0" rIns="0" bIns="0" rtlCol="0"/>
          <a:lstStyle/>
          <a:p>
            <a:endParaRPr/>
          </a:p>
        </p:txBody>
      </p:sp>
      <p:sp>
        <p:nvSpPr>
          <p:cNvPr id="114" name="bg object 114"/>
          <p:cNvSpPr/>
          <p:nvPr/>
        </p:nvSpPr>
        <p:spPr>
          <a:xfrm>
            <a:off x="6952029" y="134620"/>
            <a:ext cx="34290" cy="275590"/>
          </a:xfrm>
          <a:custGeom>
            <a:avLst/>
            <a:gdLst/>
            <a:ahLst/>
            <a:cxnLst/>
            <a:rect l="l" t="t" r="r" b="b"/>
            <a:pathLst>
              <a:path w="34290" h="275590">
                <a:moveTo>
                  <a:pt x="34240" y="0"/>
                </a:moveTo>
                <a:lnTo>
                  <a:pt x="1198" y="0"/>
                </a:lnTo>
                <a:lnTo>
                  <a:pt x="0" y="275589"/>
                </a:lnTo>
                <a:lnTo>
                  <a:pt x="34240" y="275589"/>
                </a:lnTo>
                <a:lnTo>
                  <a:pt x="34240" y="0"/>
                </a:lnTo>
                <a:close/>
              </a:path>
            </a:pathLst>
          </a:custGeom>
          <a:solidFill>
            <a:srgbClr val="C0C0DF"/>
          </a:solidFill>
        </p:spPr>
        <p:txBody>
          <a:bodyPr wrap="square" lIns="0" tIns="0" rIns="0" bIns="0" rtlCol="0"/>
          <a:lstStyle/>
          <a:p>
            <a:endParaRPr/>
          </a:p>
        </p:txBody>
      </p:sp>
      <p:sp>
        <p:nvSpPr>
          <p:cNvPr id="115" name="bg object 115"/>
          <p:cNvSpPr/>
          <p:nvPr/>
        </p:nvSpPr>
        <p:spPr>
          <a:xfrm>
            <a:off x="6917739"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BFBFDE"/>
          </a:solidFill>
        </p:spPr>
        <p:txBody>
          <a:bodyPr wrap="square" lIns="0" tIns="0" rIns="0" bIns="0" rtlCol="0"/>
          <a:lstStyle/>
          <a:p>
            <a:endParaRPr/>
          </a:p>
        </p:txBody>
      </p:sp>
      <p:sp>
        <p:nvSpPr>
          <p:cNvPr id="116" name="bg object 116"/>
          <p:cNvSpPr/>
          <p:nvPr/>
        </p:nvSpPr>
        <p:spPr>
          <a:xfrm>
            <a:off x="6883399" y="134620"/>
            <a:ext cx="35560" cy="275590"/>
          </a:xfrm>
          <a:custGeom>
            <a:avLst/>
            <a:gdLst/>
            <a:ahLst/>
            <a:cxnLst/>
            <a:rect l="l" t="t" r="r" b="b"/>
            <a:pathLst>
              <a:path w="35559" h="275590">
                <a:moveTo>
                  <a:pt x="35537" y="0"/>
                </a:moveTo>
                <a:lnTo>
                  <a:pt x="0" y="0"/>
                </a:lnTo>
                <a:lnTo>
                  <a:pt x="0" y="275589"/>
                </a:lnTo>
                <a:lnTo>
                  <a:pt x="34339" y="275589"/>
                </a:lnTo>
                <a:lnTo>
                  <a:pt x="35537" y="0"/>
                </a:lnTo>
                <a:close/>
              </a:path>
            </a:pathLst>
          </a:custGeom>
          <a:solidFill>
            <a:srgbClr val="BEBEDD"/>
          </a:solidFill>
        </p:spPr>
        <p:txBody>
          <a:bodyPr wrap="square" lIns="0" tIns="0" rIns="0" bIns="0" rtlCol="0"/>
          <a:lstStyle/>
          <a:p>
            <a:endParaRPr/>
          </a:p>
        </p:txBody>
      </p:sp>
      <p:sp>
        <p:nvSpPr>
          <p:cNvPr id="117" name="bg object 117"/>
          <p:cNvSpPr/>
          <p:nvPr/>
        </p:nvSpPr>
        <p:spPr>
          <a:xfrm>
            <a:off x="6849110"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BDBDDD"/>
          </a:solidFill>
        </p:spPr>
        <p:txBody>
          <a:bodyPr wrap="square" lIns="0" tIns="0" rIns="0" bIns="0" rtlCol="0"/>
          <a:lstStyle/>
          <a:p>
            <a:endParaRPr/>
          </a:p>
        </p:txBody>
      </p:sp>
      <p:sp>
        <p:nvSpPr>
          <p:cNvPr id="118" name="bg object 118"/>
          <p:cNvSpPr/>
          <p:nvPr/>
        </p:nvSpPr>
        <p:spPr>
          <a:xfrm>
            <a:off x="6814869" y="134620"/>
            <a:ext cx="34290" cy="275590"/>
          </a:xfrm>
          <a:custGeom>
            <a:avLst/>
            <a:gdLst/>
            <a:ahLst/>
            <a:cxnLst/>
            <a:rect l="l" t="t" r="r" b="b"/>
            <a:pathLst>
              <a:path w="34290" h="275590">
                <a:moveTo>
                  <a:pt x="34240" y="0"/>
                </a:moveTo>
                <a:lnTo>
                  <a:pt x="1198" y="0"/>
                </a:lnTo>
                <a:lnTo>
                  <a:pt x="0" y="275589"/>
                </a:lnTo>
                <a:lnTo>
                  <a:pt x="34240" y="275589"/>
                </a:lnTo>
                <a:lnTo>
                  <a:pt x="34240" y="0"/>
                </a:lnTo>
                <a:close/>
              </a:path>
            </a:pathLst>
          </a:custGeom>
          <a:solidFill>
            <a:srgbClr val="BCBCDC"/>
          </a:solidFill>
        </p:spPr>
        <p:txBody>
          <a:bodyPr wrap="square" lIns="0" tIns="0" rIns="0" bIns="0" rtlCol="0"/>
          <a:lstStyle/>
          <a:p>
            <a:endParaRPr/>
          </a:p>
        </p:txBody>
      </p:sp>
      <p:sp>
        <p:nvSpPr>
          <p:cNvPr id="119" name="bg object 119"/>
          <p:cNvSpPr/>
          <p:nvPr/>
        </p:nvSpPr>
        <p:spPr>
          <a:xfrm>
            <a:off x="6780579"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BBBBDC"/>
          </a:solidFill>
        </p:spPr>
        <p:txBody>
          <a:bodyPr wrap="square" lIns="0" tIns="0" rIns="0" bIns="0" rtlCol="0"/>
          <a:lstStyle/>
          <a:p>
            <a:endParaRPr/>
          </a:p>
        </p:txBody>
      </p:sp>
      <p:sp>
        <p:nvSpPr>
          <p:cNvPr id="120" name="bg object 120"/>
          <p:cNvSpPr/>
          <p:nvPr/>
        </p:nvSpPr>
        <p:spPr>
          <a:xfrm>
            <a:off x="6746289"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BABADB"/>
          </a:solidFill>
        </p:spPr>
        <p:txBody>
          <a:bodyPr wrap="square" lIns="0" tIns="0" rIns="0" bIns="0" rtlCol="0"/>
          <a:lstStyle/>
          <a:p>
            <a:endParaRPr/>
          </a:p>
        </p:txBody>
      </p:sp>
      <p:sp>
        <p:nvSpPr>
          <p:cNvPr id="121" name="bg object 121"/>
          <p:cNvSpPr/>
          <p:nvPr/>
        </p:nvSpPr>
        <p:spPr>
          <a:xfrm>
            <a:off x="6712000"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B9B9DB"/>
          </a:solidFill>
        </p:spPr>
        <p:txBody>
          <a:bodyPr wrap="square" lIns="0" tIns="0" rIns="0" bIns="0" rtlCol="0"/>
          <a:lstStyle/>
          <a:p>
            <a:endParaRPr/>
          </a:p>
        </p:txBody>
      </p:sp>
      <p:sp>
        <p:nvSpPr>
          <p:cNvPr id="122" name="bg object 122"/>
          <p:cNvSpPr/>
          <p:nvPr/>
        </p:nvSpPr>
        <p:spPr>
          <a:xfrm>
            <a:off x="6677709"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B8B8DA"/>
          </a:solidFill>
        </p:spPr>
        <p:txBody>
          <a:bodyPr wrap="square" lIns="0" tIns="0" rIns="0" bIns="0" rtlCol="0"/>
          <a:lstStyle/>
          <a:p>
            <a:endParaRPr/>
          </a:p>
        </p:txBody>
      </p:sp>
      <p:sp>
        <p:nvSpPr>
          <p:cNvPr id="123" name="bg object 123"/>
          <p:cNvSpPr/>
          <p:nvPr/>
        </p:nvSpPr>
        <p:spPr>
          <a:xfrm>
            <a:off x="6643419"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B7B7DA"/>
          </a:solidFill>
        </p:spPr>
        <p:txBody>
          <a:bodyPr wrap="square" lIns="0" tIns="0" rIns="0" bIns="0" rtlCol="0"/>
          <a:lstStyle/>
          <a:p>
            <a:endParaRPr/>
          </a:p>
        </p:txBody>
      </p:sp>
      <p:sp>
        <p:nvSpPr>
          <p:cNvPr id="124" name="bg object 124"/>
          <p:cNvSpPr/>
          <p:nvPr/>
        </p:nvSpPr>
        <p:spPr>
          <a:xfrm>
            <a:off x="6609129"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B6B6D9"/>
          </a:solidFill>
        </p:spPr>
        <p:txBody>
          <a:bodyPr wrap="square" lIns="0" tIns="0" rIns="0" bIns="0" rtlCol="0"/>
          <a:lstStyle/>
          <a:p>
            <a:endParaRPr/>
          </a:p>
        </p:txBody>
      </p:sp>
      <p:sp>
        <p:nvSpPr>
          <p:cNvPr id="125" name="bg object 125"/>
          <p:cNvSpPr/>
          <p:nvPr/>
        </p:nvSpPr>
        <p:spPr>
          <a:xfrm>
            <a:off x="6574839"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B5B5D9"/>
          </a:solidFill>
        </p:spPr>
        <p:txBody>
          <a:bodyPr wrap="square" lIns="0" tIns="0" rIns="0" bIns="0" rtlCol="0"/>
          <a:lstStyle/>
          <a:p>
            <a:endParaRPr/>
          </a:p>
        </p:txBody>
      </p:sp>
      <p:sp>
        <p:nvSpPr>
          <p:cNvPr id="126" name="bg object 126"/>
          <p:cNvSpPr/>
          <p:nvPr/>
        </p:nvSpPr>
        <p:spPr>
          <a:xfrm>
            <a:off x="6540549"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B4B4D8"/>
          </a:solidFill>
        </p:spPr>
        <p:txBody>
          <a:bodyPr wrap="square" lIns="0" tIns="0" rIns="0" bIns="0" rtlCol="0"/>
          <a:lstStyle/>
          <a:p>
            <a:endParaRPr/>
          </a:p>
        </p:txBody>
      </p:sp>
      <p:sp>
        <p:nvSpPr>
          <p:cNvPr id="127" name="bg object 127"/>
          <p:cNvSpPr/>
          <p:nvPr/>
        </p:nvSpPr>
        <p:spPr>
          <a:xfrm>
            <a:off x="6506254" y="134620"/>
            <a:ext cx="35560" cy="275590"/>
          </a:xfrm>
          <a:custGeom>
            <a:avLst/>
            <a:gdLst/>
            <a:ahLst/>
            <a:cxnLst/>
            <a:rect l="l" t="t" r="r" b="b"/>
            <a:pathLst>
              <a:path w="35559" h="275590">
                <a:moveTo>
                  <a:pt x="35493" y="0"/>
                </a:moveTo>
                <a:lnTo>
                  <a:pt x="1198" y="0"/>
                </a:lnTo>
                <a:lnTo>
                  <a:pt x="0" y="275589"/>
                </a:lnTo>
                <a:lnTo>
                  <a:pt x="34295" y="275589"/>
                </a:lnTo>
                <a:lnTo>
                  <a:pt x="35493" y="0"/>
                </a:lnTo>
                <a:close/>
              </a:path>
            </a:pathLst>
          </a:custGeom>
          <a:solidFill>
            <a:srgbClr val="B3B3D8"/>
          </a:solidFill>
        </p:spPr>
        <p:txBody>
          <a:bodyPr wrap="square" lIns="0" tIns="0" rIns="0" bIns="0" rtlCol="0"/>
          <a:lstStyle/>
          <a:p>
            <a:endParaRPr/>
          </a:p>
        </p:txBody>
      </p:sp>
      <p:sp>
        <p:nvSpPr>
          <p:cNvPr id="128" name="bg object 128"/>
          <p:cNvSpPr/>
          <p:nvPr/>
        </p:nvSpPr>
        <p:spPr>
          <a:xfrm>
            <a:off x="6471964"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B2B2D7"/>
          </a:solidFill>
        </p:spPr>
        <p:txBody>
          <a:bodyPr wrap="square" lIns="0" tIns="0" rIns="0" bIns="0" rtlCol="0"/>
          <a:lstStyle/>
          <a:p>
            <a:endParaRPr/>
          </a:p>
        </p:txBody>
      </p:sp>
      <p:sp>
        <p:nvSpPr>
          <p:cNvPr id="129" name="bg object 129"/>
          <p:cNvSpPr/>
          <p:nvPr/>
        </p:nvSpPr>
        <p:spPr>
          <a:xfrm>
            <a:off x="6437674"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B1B1D7"/>
          </a:solidFill>
        </p:spPr>
        <p:txBody>
          <a:bodyPr wrap="square" lIns="0" tIns="0" rIns="0" bIns="0" rtlCol="0"/>
          <a:lstStyle/>
          <a:p>
            <a:endParaRPr/>
          </a:p>
        </p:txBody>
      </p:sp>
      <p:sp>
        <p:nvSpPr>
          <p:cNvPr id="130" name="bg object 130"/>
          <p:cNvSpPr/>
          <p:nvPr/>
        </p:nvSpPr>
        <p:spPr>
          <a:xfrm>
            <a:off x="6404609" y="134620"/>
            <a:ext cx="34290" cy="275590"/>
          </a:xfrm>
          <a:custGeom>
            <a:avLst/>
            <a:gdLst/>
            <a:ahLst/>
            <a:cxnLst/>
            <a:rect l="l" t="t" r="r" b="b"/>
            <a:pathLst>
              <a:path w="34289" h="275590">
                <a:moveTo>
                  <a:pt x="34262" y="0"/>
                </a:moveTo>
                <a:lnTo>
                  <a:pt x="0" y="0"/>
                </a:lnTo>
                <a:lnTo>
                  <a:pt x="0" y="275589"/>
                </a:lnTo>
                <a:lnTo>
                  <a:pt x="33064" y="275589"/>
                </a:lnTo>
                <a:lnTo>
                  <a:pt x="34262" y="0"/>
                </a:lnTo>
                <a:close/>
              </a:path>
            </a:pathLst>
          </a:custGeom>
          <a:solidFill>
            <a:srgbClr val="B0B0D6"/>
          </a:solidFill>
        </p:spPr>
        <p:txBody>
          <a:bodyPr wrap="square" lIns="0" tIns="0" rIns="0" bIns="0" rtlCol="0"/>
          <a:lstStyle/>
          <a:p>
            <a:endParaRPr/>
          </a:p>
        </p:txBody>
      </p:sp>
      <p:sp>
        <p:nvSpPr>
          <p:cNvPr id="131" name="bg object 131"/>
          <p:cNvSpPr/>
          <p:nvPr/>
        </p:nvSpPr>
        <p:spPr>
          <a:xfrm>
            <a:off x="6369094" y="134620"/>
            <a:ext cx="35560" cy="275590"/>
          </a:xfrm>
          <a:custGeom>
            <a:avLst/>
            <a:gdLst/>
            <a:ahLst/>
            <a:cxnLst/>
            <a:rect l="l" t="t" r="r" b="b"/>
            <a:pathLst>
              <a:path w="35560" h="275590">
                <a:moveTo>
                  <a:pt x="35515" y="0"/>
                </a:moveTo>
                <a:lnTo>
                  <a:pt x="1198" y="0"/>
                </a:lnTo>
                <a:lnTo>
                  <a:pt x="0" y="275589"/>
                </a:lnTo>
                <a:lnTo>
                  <a:pt x="35515" y="275589"/>
                </a:lnTo>
                <a:lnTo>
                  <a:pt x="35515" y="0"/>
                </a:lnTo>
                <a:close/>
              </a:path>
            </a:pathLst>
          </a:custGeom>
          <a:solidFill>
            <a:srgbClr val="AFAFD6"/>
          </a:solidFill>
        </p:spPr>
        <p:txBody>
          <a:bodyPr wrap="square" lIns="0" tIns="0" rIns="0" bIns="0" rtlCol="0"/>
          <a:lstStyle/>
          <a:p>
            <a:endParaRPr/>
          </a:p>
        </p:txBody>
      </p:sp>
      <p:sp>
        <p:nvSpPr>
          <p:cNvPr id="132" name="bg object 132"/>
          <p:cNvSpPr/>
          <p:nvPr/>
        </p:nvSpPr>
        <p:spPr>
          <a:xfrm>
            <a:off x="6334804"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AEAED5"/>
          </a:solidFill>
        </p:spPr>
        <p:txBody>
          <a:bodyPr wrap="square" lIns="0" tIns="0" rIns="0" bIns="0" rtlCol="0"/>
          <a:lstStyle/>
          <a:p>
            <a:endParaRPr/>
          </a:p>
        </p:txBody>
      </p:sp>
      <p:sp>
        <p:nvSpPr>
          <p:cNvPr id="133" name="bg object 133"/>
          <p:cNvSpPr/>
          <p:nvPr/>
        </p:nvSpPr>
        <p:spPr>
          <a:xfrm>
            <a:off x="6300514"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ADADD5"/>
          </a:solidFill>
        </p:spPr>
        <p:txBody>
          <a:bodyPr wrap="square" lIns="0" tIns="0" rIns="0" bIns="0" rtlCol="0"/>
          <a:lstStyle/>
          <a:p>
            <a:endParaRPr/>
          </a:p>
        </p:txBody>
      </p:sp>
      <p:sp>
        <p:nvSpPr>
          <p:cNvPr id="134" name="bg object 134"/>
          <p:cNvSpPr/>
          <p:nvPr/>
        </p:nvSpPr>
        <p:spPr>
          <a:xfrm>
            <a:off x="6267450" y="134620"/>
            <a:ext cx="34290" cy="275590"/>
          </a:xfrm>
          <a:custGeom>
            <a:avLst/>
            <a:gdLst/>
            <a:ahLst/>
            <a:cxnLst/>
            <a:rect l="l" t="t" r="r" b="b"/>
            <a:pathLst>
              <a:path w="34289" h="275590">
                <a:moveTo>
                  <a:pt x="34262" y="0"/>
                </a:moveTo>
                <a:lnTo>
                  <a:pt x="0" y="0"/>
                </a:lnTo>
                <a:lnTo>
                  <a:pt x="0" y="275589"/>
                </a:lnTo>
                <a:lnTo>
                  <a:pt x="33064" y="275589"/>
                </a:lnTo>
                <a:lnTo>
                  <a:pt x="34262" y="0"/>
                </a:lnTo>
                <a:close/>
              </a:path>
            </a:pathLst>
          </a:custGeom>
          <a:solidFill>
            <a:srgbClr val="ACACD4"/>
          </a:solidFill>
        </p:spPr>
        <p:txBody>
          <a:bodyPr wrap="square" lIns="0" tIns="0" rIns="0" bIns="0" rtlCol="0"/>
          <a:lstStyle/>
          <a:p>
            <a:endParaRPr/>
          </a:p>
        </p:txBody>
      </p:sp>
      <p:sp>
        <p:nvSpPr>
          <p:cNvPr id="135" name="bg object 135"/>
          <p:cNvSpPr/>
          <p:nvPr/>
        </p:nvSpPr>
        <p:spPr>
          <a:xfrm>
            <a:off x="623315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ABABD4"/>
          </a:solidFill>
        </p:spPr>
        <p:txBody>
          <a:bodyPr wrap="square" lIns="0" tIns="0" rIns="0" bIns="0" rtlCol="0"/>
          <a:lstStyle/>
          <a:p>
            <a:endParaRPr/>
          </a:p>
        </p:txBody>
      </p:sp>
      <p:sp>
        <p:nvSpPr>
          <p:cNvPr id="136" name="bg object 136"/>
          <p:cNvSpPr/>
          <p:nvPr/>
        </p:nvSpPr>
        <p:spPr>
          <a:xfrm>
            <a:off x="619887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AAAAD3"/>
          </a:solidFill>
        </p:spPr>
        <p:txBody>
          <a:bodyPr wrap="square" lIns="0" tIns="0" rIns="0" bIns="0" rtlCol="0"/>
          <a:lstStyle/>
          <a:p>
            <a:endParaRPr/>
          </a:p>
        </p:txBody>
      </p:sp>
      <p:sp>
        <p:nvSpPr>
          <p:cNvPr id="137" name="bg object 137"/>
          <p:cNvSpPr/>
          <p:nvPr/>
        </p:nvSpPr>
        <p:spPr>
          <a:xfrm>
            <a:off x="616457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A9A9D3"/>
          </a:solidFill>
        </p:spPr>
        <p:txBody>
          <a:bodyPr wrap="square" lIns="0" tIns="0" rIns="0" bIns="0" rtlCol="0"/>
          <a:lstStyle/>
          <a:p>
            <a:endParaRPr/>
          </a:p>
        </p:txBody>
      </p:sp>
      <p:sp>
        <p:nvSpPr>
          <p:cNvPr id="138" name="bg object 138"/>
          <p:cNvSpPr/>
          <p:nvPr/>
        </p:nvSpPr>
        <p:spPr>
          <a:xfrm>
            <a:off x="613028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A8A8D2"/>
          </a:solidFill>
        </p:spPr>
        <p:txBody>
          <a:bodyPr wrap="square" lIns="0" tIns="0" rIns="0" bIns="0" rtlCol="0"/>
          <a:lstStyle/>
          <a:p>
            <a:endParaRPr/>
          </a:p>
        </p:txBody>
      </p:sp>
      <p:sp>
        <p:nvSpPr>
          <p:cNvPr id="139" name="bg object 139"/>
          <p:cNvSpPr/>
          <p:nvPr/>
        </p:nvSpPr>
        <p:spPr>
          <a:xfrm>
            <a:off x="609600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A7A7D2"/>
          </a:solidFill>
        </p:spPr>
        <p:txBody>
          <a:bodyPr wrap="square" lIns="0" tIns="0" rIns="0" bIns="0" rtlCol="0"/>
          <a:lstStyle/>
          <a:p>
            <a:endParaRPr/>
          </a:p>
        </p:txBody>
      </p:sp>
      <p:sp>
        <p:nvSpPr>
          <p:cNvPr id="140" name="bg object 140"/>
          <p:cNvSpPr/>
          <p:nvPr/>
        </p:nvSpPr>
        <p:spPr>
          <a:xfrm>
            <a:off x="606170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A6A6D1"/>
          </a:solidFill>
        </p:spPr>
        <p:txBody>
          <a:bodyPr wrap="square" lIns="0" tIns="0" rIns="0" bIns="0" rtlCol="0"/>
          <a:lstStyle/>
          <a:p>
            <a:endParaRPr/>
          </a:p>
        </p:txBody>
      </p:sp>
      <p:sp>
        <p:nvSpPr>
          <p:cNvPr id="141" name="bg object 141"/>
          <p:cNvSpPr/>
          <p:nvPr/>
        </p:nvSpPr>
        <p:spPr>
          <a:xfrm>
            <a:off x="602742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A5A5D1"/>
          </a:solidFill>
        </p:spPr>
        <p:txBody>
          <a:bodyPr wrap="square" lIns="0" tIns="0" rIns="0" bIns="0" rtlCol="0"/>
          <a:lstStyle/>
          <a:p>
            <a:endParaRPr/>
          </a:p>
        </p:txBody>
      </p:sp>
      <p:sp>
        <p:nvSpPr>
          <p:cNvPr id="142" name="bg object 142"/>
          <p:cNvSpPr/>
          <p:nvPr/>
        </p:nvSpPr>
        <p:spPr>
          <a:xfrm>
            <a:off x="599312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A4A4D0"/>
          </a:solidFill>
        </p:spPr>
        <p:txBody>
          <a:bodyPr wrap="square" lIns="0" tIns="0" rIns="0" bIns="0" rtlCol="0"/>
          <a:lstStyle/>
          <a:p>
            <a:endParaRPr/>
          </a:p>
        </p:txBody>
      </p:sp>
      <p:sp>
        <p:nvSpPr>
          <p:cNvPr id="143" name="bg object 143"/>
          <p:cNvSpPr/>
          <p:nvPr/>
        </p:nvSpPr>
        <p:spPr>
          <a:xfrm>
            <a:off x="595883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A3A3D0"/>
          </a:solidFill>
        </p:spPr>
        <p:txBody>
          <a:bodyPr wrap="square" lIns="0" tIns="0" rIns="0" bIns="0" rtlCol="0"/>
          <a:lstStyle/>
          <a:p>
            <a:endParaRPr/>
          </a:p>
        </p:txBody>
      </p:sp>
      <p:sp>
        <p:nvSpPr>
          <p:cNvPr id="144" name="bg object 144"/>
          <p:cNvSpPr/>
          <p:nvPr/>
        </p:nvSpPr>
        <p:spPr>
          <a:xfrm>
            <a:off x="5924594" y="134620"/>
            <a:ext cx="34290" cy="275590"/>
          </a:xfrm>
          <a:custGeom>
            <a:avLst/>
            <a:gdLst/>
            <a:ahLst/>
            <a:cxnLst/>
            <a:rect l="l" t="t" r="r" b="b"/>
            <a:pathLst>
              <a:path w="34289" h="275590">
                <a:moveTo>
                  <a:pt x="34245" y="0"/>
                </a:moveTo>
                <a:lnTo>
                  <a:pt x="1198" y="0"/>
                </a:lnTo>
                <a:lnTo>
                  <a:pt x="0" y="275589"/>
                </a:lnTo>
                <a:lnTo>
                  <a:pt x="34245" y="275589"/>
                </a:lnTo>
                <a:lnTo>
                  <a:pt x="34245" y="0"/>
                </a:lnTo>
                <a:close/>
              </a:path>
            </a:pathLst>
          </a:custGeom>
          <a:solidFill>
            <a:srgbClr val="A2A2CF"/>
          </a:solidFill>
        </p:spPr>
        <p:txBody>
          <a:bodyPr wrap="square" lIns="0" tIns="0" rIns="0" bIns="0" rtlCol="0"/>
          <a:lstStyle/>
          <a:p>
            <a:endParaRPr/>
          </a:p>
        </p:txBody>
      </p:sp>
      <p:sp>
        <p:nvSpPr>
          <p:cNvPr id="145" name="bg object 145"/>
          <p:cNvSpPr/>
          <p:nvPr/>
        </p:nvSpPr>
        <p:spPr>
          <a:xfrm>
            <a:off x="5890259" y="134620"/>
            <a:ext cx="35560" cy="275590"/>
          </a:xfrm>
          <a:custGeom>
            <a:avLst/>
            <a:gdLst/>
            <a:ahLst/>
            <a:cxnLst/>
            <a:rect l="l" t="t" r="r" b="b"/>
            <a:pathLst>
              <a:path w="35560" h="275590">
                <a:moveTo>
                  <a:pt x="35532" y="0"/>
                </a:moveTo>
                <a:lnTo>
                  <a:pt x="0" y="0"/>
                </a:lnTo>
                <a:lnTo>
                  <a:pt x="0" y="275589"/>
                </a:lnTo>
                <a:lnTo>
                  <a:pt x="34334" y="275589"/>
                </a:lnTo>
                <a:lnTo>
                  <a:pt x="35532" y="0"/>
                </a:lnTo>
                <a:close/>
              </a:path>
            </a:pathLst>
          </a:custGeom>
          <a:solidFill>
            <a:srgbClr val="A1A1CF"/>
          </a:solidFill>
        </p:spPr>
        <p:txBody>
          <a:bodyPr wrap="square" lIns="0" tIns="0" rIns="0" bIns="0" rtlCol="0"/>
          <a:lstStyle/>
          <a:p>
            <a:endParaRPr/>
          </a:p>
        </p:txBody>
      </p:sp>
      <p:sp>
        <p:nvSpPr>
          <p:cNvPr id="146" name="bg object 146"/>
          <p:cNvSpPr/>
          <p:nvPr/>
        </p:nvSpPr>
        <p:spPr>
          <a:xfrm>
            <a:off x="585597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A0A0CE"/>
          </a:solidFill>
        </p:spPr>
        <p:txBody>
          <a:bodyPr wrap="square" lIns="0" tIns="0" rIns="0" bIns="0" rtlCol="0"/>
          <a:lstStyle/>
          <a:p>
            <a:endParaRPr/>
          </a:p>
        </p:txBody>
      </p:sp>
      <p:sp>
        <p:nvSpPr>
          <p:cNvPr id="147" name="bg object 147"/>
          <p:cNvSpPr/>
          <p:nvPr/>
        </p:nvSpPr>
        <p:spPr>
          <a:xfrm>
            <a:off x="582167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9F9FCE"/>
          </a:solidFill>
        </p:spPr>
        <p:txBody>
          <a:bodyPr wrap="square" lIns="0" tIns="0" rIns="0" bIns="0" rtlCol="0"/>
          <a:lstStyle/>
          <a:p>
            <a:endParaRPr/>
          </a:p>
        </p:txBody>
      </p:sp>
      <p:sp>
        <p:nvSpPr>
          <p:cNvPr id="148" name="bg object 148"/>
          <p:cNvSpPr/>
          <p:nvPr/>
        </p:nvSpPr>
        <p:spPr>
          <a:xfrm>
            <a:off x="5787434" y="134620"/>
            <a:ext cx="34290" cy="275590"/>
          </a:xfrm>
          <a:custGeom>
            <a:avLst/>
            <a:gdLst/>
            <a:ahLst/>
            <a:cxnLst/>
            <a:rect l="l" t="t" r="r" b="b"/>
            <a:pathLst>
              <a:path w="34289" h="275590">
                <a:moveTo>
                  <a:pt x="34245" y="0"/>
                </a:moveTo>
                <a:lnTo>
                  <a:pt x="1198" y="0"/>
                </a:lnTo>
                <a:lnTo>
                  <a:pt x="0" y="275589"/>
                </a:lnTo>
                <a:lnTo>
                  <a:pt x="34245" y="275589"/>
                </a:lnTo>
                <a:lnTo>
                  <a:pt x="34245" y="0"/>
                </a:lnTo>
                <a:close/>
              </a:path>
            </a:pathLst>
          </a:custGeom>
          <a:solidFill>
            <a:srgbClr val="9E9ECD"/>
          </a:solidFill>
        </p:spPr>
        <p:txBody>
          <a:bodyPr wrap="square" lIns="0" tIns="0" rIns="0" bIns="0" rtlCol="0"/>
          <a:lstStyle/>
          <a:p>
            <a:endParaRPr/>
          </a:p>
        </p:txBody>
      </p:sp>
      <p:sp>
        <p:nvSpPr>
          <p:cNvPr id="149" name="bg object 149"/>
          <p:cNvSpPr/>
          <p:nvPr/>
        </p:nvSpPr>
        <p:spPr>
          <a:xfrm>
            <a:off x="5753144"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D9DCD"/>
          </a:solidFill>
        </p:spPr>
        <p:txBody>
          <a:bodyPr wrap="square" lIns="0" tIns="0" rIns="0" bIns="0" rtlCol="0"/>
          <a:lstStyle/>
          <a:p>
            <a:endParaRPr/>
          </a:p>
        </p:txBody>
      </p:sp>
      <p:sp>
        <p:nvSpPr>
          <p:cNvPr id="150" name="bg object 150"/>
          <p:cNvSpPr/>
          <p:nvPr/>
        </p:nvSpPr>
        <p:spPr>
          <a:xfrm>
            <a:off x="5718854"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C9CCC"/>
          </a:solidFill>
        </p:spPr>
        <p:txBody>
          <a:bodyPr wrap="square" lIns="0" tIns="0" rIns="0" bIns="0" rtlCol="0"/>
          <a:lstStyle/>
          <a:p>
            <a:endParaRPr/>
          </a:p>
        </p:txBody>
      </p:sp>
      <p:sp>
        <p:nvSpPr>
          <p:cNvPr id="151" name="bg object 151"/>
          <p:cNvSpPr/>
          <p:nvPr/>
        </p:nvSpPr>
        <p:spPr>
          <a:xfrm>
            <a:off x="5684558" y="134620"/>
            <a:ext cx="35560" cy="275590"/>
          </a:xfrm>
          <a:custGeom>
            <a:avLst/>
            <a:gdLst/>
            <a:ahLst/>
            <a:cxnLst/>
            <a:rect l="l" t="t" r="r" b="b"/>
            <a:pathLst>
              <a:path w="35560" h="275590">
                <a:moveTo>
                  <a:pt x="35493" y="0"/>
                </a:moveTo>
                <a:lnTo>
                  <a:pt x="1198" y="0"/>
                </a:lnTo>
                <a:lnTo>
                  <a:pt x="0" y="275589"/>
                </a:lnTo>
                <a:lnTo>
                  <a:pt x="34295" y="275589"/>
                </a:lnTo>
                <a:lnTo>
                  <a:pt x="35493" y="0"/>
                </a:lnTo>
                <a:close/>
              </a:path>
            </a:pathLst>
          </a:custGeom>
          <a:solidFill>
            <a:srgbClr val="9B9BCC"/>
          </a:solidFill>
        </p:spPr>
        <p:txBody>
          <a:bodyPr wrap="square" lIns="0" tIns="0" rIns="0" bIns="0" rtlCol="0"/>
          <a:lstStyle/>
          <a:p>
            <a:endParaRPr/>
          </a:p>
        </p:txBody>
      </p:sp>
      <p:sp>
        <p:nvSpPr>
          <p:cNvPr id="152" name="bg object 152"/>
          <p:cNvSpPr/>
          <p:nvPr/>
        </p:nvSpPr>
        <p:spPr>
          <a:xfrm>
            <a:off x="5650268"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9A9ACC"/>
          </a:solidFill>
        </p:spPr>
        <p:txBody>
          <a:bodyPr wrap="square" lIns="0" tIns="0" rIns="0" bIns="0" rtlCol="0"/>
          <a:lstStyle/>
          <a:p>
            <a:endParaRPr/>
          </a:p>
        </p:txBody>
      </p:sp>
      <p:sp>
        <p:nvSpPr>
          <p:cNvPr id="153" name="bg object 153"/>
          <p:cNvSpPr/>
          <p:nvPr/>
        </p:nvSpPr>
        <p:spPr>
          <a:xfrm>
            <a:off x="5615978"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999CC"/>
          </a:solidFill>
        </p:spPr>
        <p:txBody>
          <a:bodyPr wrap="square" lIns="0" tIns="0" rIns="0" bIns="0" rtlCol="0"/>
          <a:lstStyle/>
          <a:p>
            <a:endParaRPr/>
          </a:p>
        </p:txBody>
      </p:sp>
      <p:sp>
        <p:nvSpPr>
          <p:cNvPr id="154" name="bg object 154"/>
          <p:cNvSpPr/>
          <p:nvPr/>
        </p:nvSpPr>
        <p:spPr>
          <a:xfrm>
            <a:off x="5581688"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999CA"/>
          </a:solidFill>
        </p:spPr>
        <p:txBody>
          <a:bodyPr wrap="square" lIns="0" tIns="0" rIns="0" bIns="0" rtlCol="0"/>
          <a:lstStyle/>
          <a:p>
            <a:endParaRPr/>
          </a:p>
        </p:txBody>
      </p:sp>
      <p:sp>
        <p:nvSpPr>
          <p:cNvPr id="155" name="bg object 155"/>
          <p:cNvSpPr/>
          <p:nvPr/>
        </p:nvSpPr>
        <p:spPr>
          <a:xfrm>
            <a:off x="5547398"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797CA"/>
          </a:solidFill>
        </p:spPr>
        <p:txBody>
          <a:bodyPr wrap="square" lIns="0" tIns="0" rIns="0" bIns="0" rtlCol="0"/>
          <a:lstStyle/>
          <a:p>
            <a:endParaRPr/>
          </a:p>
        </p:txBody>
      </p:sp>
      <p:sp>
        <p:nvSpPr>
          <p:cNvPr id="156" name="bg object 156"/>
          <p:cNvSpPr/>
          <p:nvPr/>
        </p:nvSpPr>
        <p:spPr>
          <a:xfrm>
            <a:off x="5513108"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696C9"/>
          </a:solidFill>
        </p:spPr>
        <p:txBody>
          <a:bodyPr wrap="square" lIns="0" tIns="0" rIns="0" bIns="0" rtlCol="0"/>
          <a:lstStyle/>
          <a:p>
            <a:endParaRPr/>
          </a:p>
        </p:txBody>
      </p:sp>
      <p:sp>
        <p:nvSpPr>
          <p:cNvPr id="157" name="bg object 157"/>
          <p:cNvSpPr/>
          <p:nvPr/>
        </p:nvSpPr>
        <p:spPr>
          <a:xfrm>
            <a:off x="5478818"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9595C9"/>
          </a:solidFill>
        </p:spPr>
        <p:txBody>
          <a:bodyPr wrap="square" lIns="0" tIns="0" rIns="0" bIns="0" rtlCol="0"/>
          <a:lstStyle/>
          <a:p>
            <a:endParaRPr/>
          </a:p>
        </p:txBody>
      </p:sp>
      <p:sp>
        <p:nvSpPr>
          <p:cNvPr id="158" name="bg object 158"/>
          <p:cNvSpPr/>
          <p:nvPr/>
        </p:nvSpPr>
        <p:spPr>
          <a:xfrm>
            <a:off x="5444528"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494C8"/>
          </a:solidFill>
        </p:spPr>
        <p:txBody>
          <a:bodyPr wrap="square" lIns="0" tIns="0" rIns="0" bIns="0" rtlCol="0"/>
          <a:lstStyle/>
          <a:p>
            <a:endParaRPr/>
          </a:p>
        </p:txBody>
      </p:sp>
      <p:sp>
        <p:nvSpPr>
          <p:cNvPr id="159" name="bg object 159"/>
          <p:cNvSpPr/>
          <p:nvPr/>
        </p:nvSpPr>
        <p:spPr>
          <a:xfrm>
            <a:off x="5410238"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393C8"/>
          </a:solidFill>
        </p:spPr>
        <p:txBody>
          <a:bodyPr wrap="square" lIns="0" tIns="0" rIns="0" bIns="0" rtlCol="0"/>
          <a:lstStyle/>
          <a:p>
            <a:endParaRPr/>
          </a:p>
        </p:txBody>
      </p:sp>
      <p:sp>
        <p:nvSpPr>
          <p:cNvPr id="160" name="bg object 160"/>
          <p:cNvSpPr/>
          <p:nvPr/>
        </p:nvSpPr>
        <p:spPr>
          <a:xfrm>
            <a:off x="5375948"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292C7"/>
          </a:solidFill>
        </p:spPr>
        <p:txBody>
          <a:bodyPr wrap="square" lIns="0" tIns="0" rIns="0" bIns="0" rtlCol="0"/>
          <a:lstStyle/>
          <a:p>
            <a:endParaRPr/>
          </a:p>
        </p:txBody>
      </p:sp>
      <p:sp>
        <p:nvSpPr>
          <p:cNvPr id="161" name="bg object 161"/>
          <p:cNvSpPr/>
          <p:nvPr/>
        </p:nvSpPr>
        <p:spPr>
          <a:xfrm>
            <a:off x="5341658"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9191C7"/>
          </a:solidFill>
        </p:spPr>
        <p:txBody>
          <a:bodyPr wrap="square" lIns="0" tIns="0" rIns="0" bIns="0" rtlCol="0"/>
          <a:lstStyle/>
          <a:p>
            <a:endParaRPr/>
          </a:p>
        </p:txBody>
      </p:sp>
      <p:sp>
        <p:nvSpPr>
          <p:cNvPr id="162" name="bg object 162"/>
          <p:cNvSpPr/>
          <p:nvPr/>
        </p:nvSpPr>
        <p:spPr>
          <a:xfrm>
            <a:off x="5307368"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9090C6"/>
          </a:solidFill>
        </p:spPr>
        <p:txBody>
          <a:bodyPr wrap="square" lIns="0" tIns="0" rIns="0" bIns="0" rtlCol="0"/>
          <a:lstStyle/>
          <a:p>
            <a:endParaRPr/>
          </a:p>
        </p:txBody>
      </p:sp>
      <p:sp>
        <p:nvSpPr>
          <p:cNvPr id="163" name="bg object 163"/>
          <p:cNvSpPr/>
          <p:nvPr/>
        </p:nvSpPr>
        <p:spPr>
          <a:xfrm>
            <a:off x="5273078"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8F8FC6"/>
          </a:solidFill>
        </p:spPr>
        <p:txBody>
          <a:bodyPr wrap="square" lIns="0" tIns="0" rIns="0" bIns="0" rtlCol="0"/>
          <a:lstStyle/>
          <a:p>
            <a:endParaRPr/>
          </a:p>
        </p:txBody>
      </p:sp>
      <p:sp>
        <p:nvSpPr>
          <p:cNvPr id="164" name="bg object 164"/>
          <p:cNvSpPr/>
          <p:nvPr/>
        </p:nvSpPr>
        <p:spPr>
          <a:xfrm>
            <a:off x="5240020" y="134620"/>
            <a:ext cx="34290" cy="275590"/>
          </a:xfrm>
          <a:custGeom>
            <a:avLst/>
            <a:gdLst/>
            <a:ahLst/>
            <a:cxnLst/>
            <a:rect l="l" t="t" r="r" b="b"/>
            <a:pathLst>
              <a:path w="34289" h="275590">
                <a:moveTo>
                  <a:pt x="34256" y="0"/>
                </a:moveTo>
                <a:lnTo>
                  <a:pt x="0" y="0"/>
                </a:lnTo>
                <a:lnTo>
                  <a:pt x="0" y="275589"/>
                </a:lnTo>
                <a:lnTo>
                  <a:pt x="33058" y="275589"/>
                </a:lnTo>
                <a:lnTo>
                  <a:pt x="34256" y="0"/>
                </a:lnTo>
                <a:close/>
              </a:path>
            </a:pathLst>
          </a:custGeom>
          <a:solidFill>
            <a:srgbClr val="8E8EC5"/>
          </a:solidFill>
        </p:spPr>
        <p:txBody>
          <a:bodyPr wrap="square" lIns="0" tIns="0" rIns="0" bIns="0" rtlCol="0"/>
          <a:lstStyle/>
          <a:p>
            <a:endParaRPr/>
          </a:p>
        </p:txBody>
      </p:sp>
      <p:sp>
        <p:nvSpPr>
          <p:cNvPr id="165" name="bg object 165"/>
          <p:cNvSpPr/>
          <p:nvPr/>
        </p:nvSpPr>
        <p:spPr>
          <a:xfrm>
            <a:off x="520572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8D8DC5"/>
          </a:solidFill>
        </p:spPr>
        <p:txBody>
          <a:bodyPr wrap="square" lIns="0" tIns="0" rIns="0" bIns="0" rtlCol="0"/>
          <a:lstStyle/>
          <a:p>
            <a:endParaRPr/>
          </a:p>
        </p:txBody>
      </p:sp>
      <p:sp>
        <p:nvSpPr>
          <p:cNvPr id="166" name="bg object 166"/>
          <p:cNvSpPr/>
          <p:nvPr/>
        </p:nvSpPr>
        <p:spPr>
          <a:xfrm>
            <a:off x="517143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8C8CC4"/>
          </a:solidFill>
        </p:spPr>
        <p:txBody>
          <a:bodyPr wrap="square" lIns="0" tIns="0" rIns="0" bIns="0" rtlCol="0"/>
          <a:lstStyle/>
          <a:p>
            <a:endParaRPr/>
          </a:p>
        </p:txBody>
      </p:sp>
      <p:sp>
        <p:nvSpPr>
          <p:cNvPr id="167" name="bg object 167"/>
          <p:cNvSpPr/>
          <p:nvPr/>
        </p:nvSpPr>
        <p:spPr>
          <a:xfrm>
            <a:off x="5135918" y="134620"/>
            <a:ext cx="35560" cy="275590"/>
          </a:xfrm>
          <a:custGeom>
            <a:avLst/>
            <a:gdLst/>
            <a:ahLst/>
            <a:cxnLst/>
            <a:rect l="l" t="t" r="r" b="b"/>
            <a:pathLst>
              <a:path w="35560" h="275590">
                <a:moveTo>
                  <a:pt x="35521" y="0"/>
                </a:moveTo>
                <a:lnTo>
                  <a:pt x="1198" y="0"/>
                </a:lnTo>
                <a:lnTo>
                  <a:pt x="0" y="275589"/>
                </a:lnTo>
                <a:lnTo>
                  <a:pt x="35521" y="275589"/>
                </a:lnTo>
                <a:lnTo>
                  <a:pt x="35521" y="0"/>
                </a:lnTo>
                <a:close/>
              </a:path>
            </a:pathLst>
          </a:custGeom>
          <a:solidFill>
            <a:srgbClr val="8B8BC4"/>
          </a:solidFill>
        </p:spPr>
        <p:txBody>
          <a:bodyPr wrap="square" lIns="0" tIns="0" rIns="0" bIns="0" rtlCol="0"/>
          <a:lstStyle/>
          <a:p>
            <a:endParaRPr/>
          </a:p>
        </p:txBody>
      </p:sp>
      <p:sp>
        <p:nvSpPr>
          <p:cNvPr id="168" name="bg object 168"/>
          <p:cNvSpPr/>
          <p:nvPr/>
        </p:nvSpPr>
        <p:spPr>
          <a:xfrm>
            <a:off x="5102859" y="134620"/>
            <a:ext cx="34290" cy="275590"/>
          </a:xfrm>
          <a:custGeom>
            <a:avLst/>
            <a:gdLst/>
            <a:ahLst/>
            <a:cxnLst/>
            <a:rect l="l" t="t" r="r" b="b"/>
            <a:pathLst>
              <a:path w="34289" h="275590">
                <a:moveTo>
                  <a:pt x="34256" y="0"/>
                </a:moveTo>
                <a:lnTo>
                  <a:pt x="0" y="0"/>
                </a:lnTo>
                <a:lnTo>
                  <a:pt x="0" y="275589"/>
                </a:lnTo>
                <a:lnTo>
                  <a:pt x="33058" y="275589"/>
                </a:lnTo>
                <a:lnTo>
                  <a:pt x="34256" y="0"/>
                </a:lnTo>
                <a:close/>
              </a:path>
            </a:pathLst>
          </a:custGeom>
          <a:solidFill>
            <a:srgbClr val="8A8AC3"/>
          </a:solidFill>
        </p:spPr>
        <p:txBody>
          <a:bodyPr wrap="square" lIns="0" tIns="0" rIns="0" bIns="0" rtlCol="0"/>
          <a:lstStyle/>
          <a:p>
            <a:endParaRPr/>
          </a:p>
        </p:txBody>
      </p:sp>
      <p:sp>
        <p:nvSpPr>
          <p:cNvPr id="169" name="bg object 169"/>
          <p:cNvSpPr/>
          <p:nvPr/>
        </p:nvSpPr>
        <p:spPr>
          <a:xfrm>
            <a:off x="506857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8989C3"/>
          </a:solidFill>
        </p:spPr>
        <p:txBody>
          <a:bodyPr wrap="square" lIns="0" tIns="0" rIns="0" bIns="0" rtlCol="0"/>
          <a:lstStyle/>
          <a:p>
            <a:endParaRPr/>
          </a:p>
        </p:txBody>
      </p:sp>
      <p:sp>
        <p:nvSpPr>
          <p:cNvPr id="170" name="bg object 170"/>
          <p:cNvSpPr/>
          <p:nvPr/>
        </p:nvSpPr>
        <p:spPr>
          <a:xfrm>
            <a:off x="5034312" y="134620"/>
            <a:ext cx="34290" cy="275590"/>
          </a:xfrm>
          <a:custGeom>
            <a:avLst/>
            <a:gdLst/>
            <a:ahLst/>
            <a:cxnLst/>
            <a:rect l="l" t="t" r="r" b="b"/>
            <a:pathLst>
              <a:path w="34289" h="275590">
                <a:moveTo>
                  <a:pt x="34256" y="0"/>
                </a:moveTo>
                <a:lnTo>
                  <a:pt x="1198" y="0"/>
                </a:lnTo>
                <a:lnTo>
                  <a:pt x="0" y="275589"/>
                </a:lnTo>
                <a:lnTo>
                  <a:pt x="34256" y="275589"/>
                </a:lnTo>
                <a:lnTo>
                  <a:pt x="34256" y="0"/>
                </a:lnTo>
                <a:close/>
              </a:path>
            </a:pathLst>
          </a:custGeom>
          <a:solidFill>
            <a:srgbClr val="8888C2"/>
          </a:solidFill>
        </p:spPr>
        <p:txBody>
          <a:bodyPr wrap="square" lIns="0" tIns="0" rIns="0" bIns="0" rtlCol="0"/>
          <a:lstStyle/>
          <a:p>
            <a:endParaRPr/>
          </a:p>
        </p:txBody>
      </p:sp>
      <p:sp>
        <p:nvSpPr>
          <p:cNvPr id="171" name="bg object 171"/>
          <p:cNvSpPr/>
          <p:nvPr/>
        </p:nvSpPr>
        <p:spPr>
          <a:xfrm>
            <a:off x="500002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8787C2"/>
          </a:solidFill>
        </p:spPr>
        <p:txBody>
          <a:bodyPr wrap="square" lIns="0" tIns="0" rIns="0" bIns="0" rtlCol="0"/>
          <a:lstStyle/>
          <a:p>
            <a:endParaRPr/>
          </a:p>
        </p:txBody>
      </p:sp>
      <p:sp>
        <p:nvSpPr>
          <p:cNvPr id="172" name="bg object 172"/>
          <p:cNvSpPr/>
          <p:nvPr/>
        </p:nvSpPr>
        <p:spPr>
          <a:xfrm>
            <a:off x="496573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8686C1"/>
          </a:solidFill>
        </p:spPr>
        <p:txBody>
          <a:bodyPr wrap="square" lIns="0" tIns="0" rIns="0" bIns="0" rtlCol="0"/>
          <a:lstStyle/>
          <a:p>
            <a:endParaRPr/>
          </a:p>
        </p:txBody>
      </p:sp>
      <p:sp>
        <p:nvSpPr>
          <p:cNvPr id="173" name="bg object 173"/>
          <p:cNvSpPr/>
          <p:nvPr/>
        </p:nvSpPr>
        <p:spPr>
          <a:xfrm>
            <a:off x="493144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8585C1"/>
          </a:solidFill>
        </p:spPr>
        <p:txBody>
          <a:bodyPr wrap="square" lIns="0" tIns="0" rIns="0" bIns="0" rtlCol="0"/>
          <a:lstStyle/>
          <a:p>
            <a:endParaRPr/>
          </a:p>
        </p:txBody>
      </p:sp>
      <p:sp>
        <p:nvSpPr>
          <p:cNvPr id="174" name="bg object 174"/>
          <p:cNvSpPr/>
          <p:nvPr/>
        </p:nvSpPr>
        <p:spPr>
          <a:xfrm>
            <a:off x="489715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8484C0"/>
          </a:solidFill>
        </p:spPr>
        <p:txBody>
          <a:bodyPr wrap="square" lIns="0" tIns="0" rIns="0" bIns="0" rtlCol="0"/>
          <a:lstStyle/>
          <a:p>
            <a:endParaRPr/>
          </a:p>
        </p:txBody>
      </p:sp>
      <p:sp>
        <p:nvSpPr>
          <p:cNvPr id="175" name="bg object 175"/>
          <p:cNvSpPr/>
          <p:nvPr/>
        </p:nvSpPr>
        <p:spPr>
          <a:xfrm>
            <a:off x="4862862"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8383C0"/>
          </a:solidFill>
        </p:spPr>
        <p:txBody>
          <a:bodyPr wrap="square" lIns="0" tIns="0" rIns="0" bIns="0" rtlCol="0"/>
          <a:lstStyle/>
          <a:p>
            <a:endParaRPr/>
          </a:p>
        </p:txBody>
      </p:sp>
      <p:sp>
        <p:nvSpPr>
          <p:cNvPr id="176" name="bg object 176"/>
          <p:cNvSpPr/>
          <p:nvPr/>
        </p:nvSpPr>
        <p:spPr>
          <a:xfrm>
            <a:off x="482857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8282BF"/>
          </a:solidFill>
        </p:spPr>
        <p:txBody>
          <a:bodyPr wrap="square" lIns="0" tIns="0" rIns="0" bIns="0" rtlCol="0"/>
          <a:lstStyle/>
          <a:p>
            <a:endParaRPr/>
          </a:p>
        </p:txBody>
      </p:sp>
      <p:sp>
        <p:nvSpPr>
          <p:cNvPr id="177" name="bg object 177"/>
          <p:cNvSpPr/>
          <p:nvPr/>
        </p:nvSpPr>
        <p:spPr>
          <a:xfrm>
            <a:off x="479428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8181BF"/>
          </a:solidFill>
        </p:spPr>
        <p:txBody>
          <a:bodyPr wrap="square" lIns="0" tIns="0" rIns="0" bIns="0" rtlCol="0"/>
          <a:lstStyle/>
          <a:p>
            <a:endParaRPr/>
          </a:p>
        </p:txBody>
      </p:sp>
      <p:sp>
        <p:nvSpPr>
          <p:cNvPr id="178" name="bg object 178"/>
          <p:cNvSpPr/>
          <p:nvPr/>
        </p:nvSpPr>
        <p:spPr>
          <a:xfrm>
            <a:off x="475999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8080BE"/>
          </a:solidFill>
        </p:spPr>
        <p:txBody>
          <a:bodyPr wrap="square" lIns="0" tIns="0" rIns="0" bIns="0" rtlCol="0"/>
          <a:lstStyle/>
          <a:p>
            <a:endParaRPr/>
          </a:p>
        </p:txBody>
      </p:sp>
      <p:sp>
        <p:nvSpPr>
          <p:cNvPr id="179" name="bg object 179"/>
          <p:cNvSpPr/>
          <p:nvPr/>
        </p:nvSpPr>
        <p:spPr>
          <a:xfrm>
            <a:off x="472570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7F7FBD"/>
          </a:solidFill>
        </p:spPr>
        <p:txBody>
          <a:bodyPr wrap="square" lIns="0" tIns="0" rIns="0" bIns="0" rtlCol="0"/>
          <a:lstStyle/>
          <a:p>
            <a:endParaRPr/>
          </a:p>
        </p:txBody>
      </p:sp>
      <p:sp>
        <p:nvSpPr>
          <p:cNvPr id="180" name="bg object 180"/>
          <p:cNvSpPr/>
          <p:nvPr/>
        </p:nvSpPr>
        <p:spPr>
          <a:xfrm>
            <a:off x="4691412"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7E7EBD"/>
          </a:solidFill>
        </p:spPr>
        <p:txBody>
          <a:bodyPr wrap="square" lIns="0" tIns="0" rIns="0" bIns="0" rtlCol="0"/>
          <a:lstStyle/>
          <a:p>
            <a:endParaRPr/>
          </a:p>
        </p:txBody>
      </p:sp>
      <p:sp>
        <p:nvSpPr>
          <p:cNvPr id="181" name="bg object 181"/>
          <p:cNvSpPr/>
          <p:nvPr/>
        </p:nvSpPr>
        <p:spPr>
          <a:xfrm>
            <a:off x="465712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7D7DBC"/>
          </a:solidFill>
        </p:spPr>
        <p:txBody>
          <a:bodyPr wrap="square" lIns="0" tIns="0" rIns="0" bIns="0" rtlCol="0"/>
          <a:lstStyle/>
          <a:p>
            <a:endParaRPr/>
          </a:p>
        </p:txBody>
      </p:sp>
      <p:sp>
        <p:nvSpPr>
          <p:cNvPr id="182" name="bg object 182"/>
          <p:cNvSpPr/>
          <p:nvPr/>
        </p:nvSpPr>
        <p:spPr>
          <a:xfrm>
            <a:off x="462283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7C7CBC"/>
          </a:solidFill>
        </p:spPr>
        <p:txBody>
          <a:bodyPr wrap="square" lIns="0" tIns="0" rIns="0" bIns="0" rtlCol="0"/>
          <a:lstStyle/>
          <a:p>
            <a:endParaRPr/>
          </a:p>
        </p:txBody>
      </p:sp>
      <p:sp>
        <p:nvSpPr>
          <p:cNvPr id="183" name="bg object 183"/>
          <p:cNvSpPr/>
          <p:nvPr/>
        </p:nvSpPr>
        <p:spPr>
          <a:xfrm>
            <a:off x="458854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7B7BBB"/>
          </a:solidFill>
        </p:spPr>
        <p:txBody>
          <a:bodyPr wrap="square" lIns="0" tIns="0" rIns="0" bIns="0" rtlCol="0"/>
          <a:lstStyle/>
          <a:p>
            <a:endParaRPr/>
          </a:p>
        </p:txBody>
      </p:sp>
      <p:sp>
        <p:nvSpPr>
          <p:cNvPr id="184" name="bg object 184"/>
          <p:cNvSpPr/>
          <p:nvPr/>
        </p:nvSpPr>
        <p:spPr>
          <a:xfrm>
            <a:off x="4554253"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7A7ABB"/>
          </a:solidFill>
        </p:spPr>
        <p:txBody>
          <a:bodyPr wrap="square" lIns="0" tIns="0" rIns="0" bIns="0" rtlCol="0"/>
          <a:lstStyle/>
          <a:p>
            <a:endParaRPr/>
          </a:p>
        </p:txBody>
      </p:sp>
      <p:sp>
        <p:nvSpPr>
          <p:cNvPr id="185" name="bg object 185"/>
          <p:cNvSpPr/>
          <p:nvPr/>
        </p:nvSpPr>
        <p:spPr>
          <a:xfrm>
            <a:off x="4519962"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7979BA"/>
          </a:solidFill>
        </p:spPr>
        <p:txBody>
          <a:bodyPr wrap="square" lIns="0" tIns="0" rIns="0" bIns="0" rtlCol="0"/>
          <a:lstStyle/>
          <a:p>
            <a:endParaRPr/>
          </a:p>
        </p:txBody>
      </p:sp>
      <p:sp>
        <p:nvSpPr>
          <p:cNvPr id="186" name="bg object 186"/>
          <p:cNvSpPr/>
          <p:nvPr/>
        </p:nvSpPr>
        <p:spPr>
          <a:xfrm>
            <a:off x="4486909" y="134620"/>
            <a:ext cx="34290" cy="275590"/>
          </a:xfrm>
          <a:custGeom>
            <a:avLst/>
            <a:gdLst/>
            <a:ahLst/>
            <a:cxnLst/>
            <a:rect l="l" t="t" r="r" b="b"/>
            <a:pathLst>
              <a:path w="34289" h="275590">
                <a:moveTo>
                  <a:pt x="34251" y="0"/>
                </a:moveTo>
                <a:lnTo>
                  <a:pt x="0" y="0"/>
                </a:lnTo>
                <a:lnTo>
                  <a:pt x="0" y="275589"/>
                </a:lnTo>
                <a:lnTo>
                  <a:pt x="33053" y="275589"/>
                </a:lnTo>
                <a:lnTo>
                  <a:pt x="34251" y="0"/>
                </a:lnTo>
                <a:close/>
              </a:path>
            </a:pathLst>
          </a:custGeom>
          <a:solidFill>
            <a:srgbClr val="7878BA"/>
          </a:solidFill>
        </p:spPr>
        <p:txBody>
          <a:bodyPr wrap="square" lIns="0" tIns="0" rIns="0" bIns="0" rtlCol="0"/>
          <a:lstStyle/>
          <a:p>
            <a:endParaRPr/>
          </a:p>
        </p:txBody>
      </p:sp>
      <p:sp>
        <p:nvSpPr>
          <p:cNvPr id="187" name="bg object 187"/>
          <p:cNvSpPr/>
          <p:nvPr/>
        </p:nvSpPr>
        <p:spPr>
          <a:xfrm>
            <a:off x="445262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7777B9"/>
          </a:solidFill>
        </p:spPr>
        <p:txBody>
          <a:bodyPr wrap="square" lIns="0" tIns="0" rIns="0" bIns="0" rtlCol="0"/>
          <a:lstStyle/>
          <a:p>
            <a:endParaRPr/>
          </a:p>
        </p:txBody>
      </p:sp>
      <p:sp>
        <p:nvSpPr>
          <p:cNvPr id="188" name="bg object 188"/>
          <p:cNvSpPr/>
          <p:nvPr/>
        </p:nvSpPr>
        <p:spPr>
          <a:xfrm>
            <a:off x="441832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7676B9"/>
          </a:solidFill>
        </p:spPr>
        <p:txBody>
          <a:bodyPr wrap="square" lIns="0" tIns="0" rIns="0" bIns="0" rtlCol="0"/>
          <a:lstStyle/>
          <a:p>
            <a:endParaRPr/>
          </a:p>
        </p:txBody>
      </p:sp>
      <p:sp>
        <p:nvSpPr>
          <p:cNvPr id="189" name="bg object 189"/>
          <p:cNvSpPr/>
          <p:nvPr/>
        </p:nvSpPr>
        <p:spPr>
          <a:xfrm>
            <a:off x="4382803" y="134620"/>
            <a:ext cx="35560" cy="275590"/>
          </a:xfrm>
          <a:custGeom>
            <a:avLst/>
            <a:gdLst/>
            <a:ahLst/>
            <a:cxnLst/>
            <a:rect l="l" t="t" r="r" b="b"/>
            <a:pathLst>
              <a:path w="35560" h="275590">
                <a:moveTo>
                  <a:pt x="35526" y="0"/>
                </a:moveTo>
                <a:lnTo>
                  <a:pt x="1198" y="0"/>
                </a:lnTo>
                <a:lnTo>
                  <a:pt x="0" y="275589"/>
                </a:lnTo>
                <a:lnTo>
                  <a:pt x="35526" y="275589"/>
                </a:lnTo>
                <a:lnTo>
                  <a:pt x="35526" y="0"/>
                </a:lnTo>
                <a:close/>
              </a:path>
            </a:pathLst>
          </a:custGeom>
          <a:solidFill>
            <a:srgbClr val="7575B8"/>
          </a:solidFill>
        </p:spPr>
        <p:txBody>
          <a:bodyPr wrap="square" lIns="0" tIns="0" rIns="0" bIns="0" rtlCol="0"/>
          <a:lstStyle/>
          <a:p>
            <a:endParaRPr/>
          </a:p>
        </p:txBody>
      </p:sp>
      <p:sp>
        <p:nvSpPr>
          <p:cNvPr id="190" name="bg object 190"/>
          <p:cNvSpPr/>
          <p:nvPr/>
        </p:nvSpPr>
        <p:spPr>
          <a:xfrm>
            <a:off x="4349750" y="134620"/>
            <a:ext cx="34290" cy="275590"/>
          </a:xfrm>
          <a:custGeom>
            <a:avLst/>
            <a:gdLst/>
            <a:ahLst/>
            <a:cxnLst/>
            <a:rect l="l" t="t" r="r" b="b"/>
            <a:pathLst>
              <a:path w="34289" h="275590">
                <a:moveTo>
                  <a:pt x="34251" y="0"/>
                </a:moveTo>
                <a:lnTo>
                  <a:pt x="0" y="0"/>
                </a:lnTo>
                <a:lnTo>
                  <a:pt x="0" y="275589"/>
                </a:lnTo>
                <a:lnTo>
                  <a:pt x="33053" y="275589"/>
                </a:lnTo>
                <a:lnTo>
                  <a:pt x="34251" y="0"/>
                </a:lnTo>
                <a:close/>
              </a:path>
            </a:pathLst>
          </a:custGeom>
          <a:solidFill>
            <a:srgbClr val="7474B8"/>
          </a:solidFill>
        </p:spPr>
        <p:txBody>
          <a:bodyPr wrap="square" lIns="0" tIns="0" rIns="0" bIns="0" rtlCol="0"/>
          <a:lstStyle/>
          <a:p>
            <a:endParaRPr/>
          </a:p>
        </p:txBody>
      </p:sp>
      <p:sp>
        <p:nvSpPr>
          <p:cNvPr id="191" name="bg object 191"/>
          <p:cNvSpPr/>
          <p:nvPr/>
        </p:nvSpPr>
        <p:spPr>
          <a:xfrm>
            <a:off x="431545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7373B7"/>
          </a:solidFill>
        </p:spPr>
        <p:txBody>
          <a:bodyPr wrap="square" lIns="0" tIns="0" rIns="0" bIns="0" rtlCol="0"/>
          <a:lstStyle/>
          <a:p>
            <a:endParaRPr/>
          </a:p>
        </p:txBody>
      </p:sp>
      <p:sp>
        <p:nvSpPr>
          <p:cNvPr id="192" name="bg object 192"/>
          <p:cNvSpPr/>
          <p:nvPr/>
        </p:nvSpPr>
        <p:spPr>
          <a:xfrm>
            <a:off x="428117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7272B7"/>
          </a:solidFill>
        </p:spPr>
        <p:txBody>
          <a:bodyPr wrap="square" lIns="0" tIns="0" rIns="0" bIns="0" rtlCol="0"/>
          <a:lstStyle/>
          <a:p>
            <a:endParaRPr/>
          </a:p>
        </p:txBody>
      </p:sp>
      <p:sp>
        <p:nvSpPr>
          <p:cNvPr id="193" name="bg object 193"/>
          <p:cNvSpPr/>
          <p:nvPr/>
        </p:nvSpPr>
        <p:spPr>
          <a:xfrm>
            <a:off x="424687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7171B6"/>
          </a:solidFill>
        </p:spPr>
        <p:txBody>
          <a:bodyPr wrap="square" lIns="0" tIns="0" rIns="0" bIns="0" rtlCol="0"/>
          <a:lstStyle/>
          <a:p>
            <a:endParaRPr/>
          </a:p>
        </p:txBody>
      </p:sp>
      <p:sp>
        <p:nvSpPr>
          <p:cNvPr id="194" name="bg object 194"/>
          <p:cNvSpPr/>
          <p:nvPr/>
        </p:nvSpPr>
        <p:spPr>
          <a:xfrm>
            <a:off x="421258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7070B6"/>
          </a:solidFill>
        </p:spPr>
        <p:txBody>
          <a:bodyPr wrap="square" lIns="0" tIns="0" rIns="0" bIns="0" rtlCol="0"/>
          <a:lstStyle/>
          <a:p>
            <a:endParaRPr/>
          </a:p>
        </p:txBody>
      </p:sp>
      <p:sp>
        <p:nvSpPr>
          <p:cNvPr id="195" name="bg object 195"/>
          <p:cNvSpPr/>
          <p:nvPr/>
        </p:nvSpPr>
        <p:spPr>
          <a:xfrm>
            <a:off x="417830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6F6FB5"/>
          </a:solidFill>
        </p:spPr>
        <p:txBody>
          <a:bodyPr wrap="square" lIns="0" tIns="0" rIns="0" bIns="0" rtlCol="0"/>
          <a:lstStyle/>
          <a:p>
            <a:endParaRPr/>
          </a:p>
        </p:txBody>
      </p:sp>
      <p:sp>
        <p:nvSpPr>
          <p:cNvPr id="196" name="bg object 196"/>
          <p:cNvSpPr/>
          <p:nvPr/>
        </p:nvSpPr>
        <p:spPr>
          <a:xfrm>
            <a:off x="414400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6E6EB5"/>
          </a:solidFill>
        </p:spPr>
        <p:txBody>
          <a:bodyPr wrap="square" lIns="0" tIns="0" rIns="0" bIns="0" rtlCol="0"/>
          <a:lstStyle/>
          <a:p>
            <a:endParaRPr/>
          </a:p>
        </p:txBody>
      </p:sp>
      <p:sp>
        <p:nvSpPr>
          <p:cNvPr id="197" name="bg object 197"/>
          <p:cNvSpPr/>
          <p:nvPr/>
        </p:nvSpPr>
        <p:spPr>
          <a:xfrm>
            <a:off x="410972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6D6DB4"/>
          </a:solidFill>
        </p:spPr>
        <p:txBody>
          <a:bodyPr wrap="square" lIns="0" tIns="0" rIns="0" bIns="0" rtlCol="0"/>
          <a:lstStyle/>
          <a:p>
            <a:endParaRPr/>
          </a:p>
        </p:txBody>
      </p:sp>
      <p:sp>
        <p:nvSpPr>
          <p:cNvPr id="198" name="bg object 198"/>
          <p:cNvSpPr/>
          <p:nvPr/>
        </p:nvSpPr>
        <p:spPr>
          <a:xfrm>
            <a:off x="407542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6C6CB4"/>
          </a:solidFill>
        </p:spPr>
        <p:txBody>
          <a:bodyPr wrap="square" lIns="0" tIns="0" rIns="0" bIns="0" rtlCol="0"/>
          <a:lstStyle/>
          <a:p>
            <a:endParaRPr/>
          </a:p>
        </p:txBody>
      </p:sp>
      <p:sp>
        <p:nvSpPr>
          <p:cNvPr id="199" name="bg object 199"/>
          <p:cNvSpPr/>
          <p:nvPr/>
        </p:nvSpPr>
        <p:spPr>
          <a:xfrm>
            <a:off x="404113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6B6BB3"/>
          </a:solidFill>
        </p:spPr>
        <p:txBody>
          <a:bodyPr wrap="square" lIns="0" tIns="0" rIns="0" bIns="0" rtlCol="0"/>
          <a:lstStyle/>
          <a:p>
            <a:endParaRPr/>
          </a:p>
        </p:txBody>
      </p:sp>
      <p:sp>
        <p:nvSpPr>
          <p:cNvPr id="200" name="bg object 200"/>
          <p:cNvSpPr/>
          <p:nvPr/>
        </p:nvSpPr>
        <p:spPr>
          <a:xfrm>
            <a:off x="4006877" y="134620"/>
            <a:ext cx="34290" cy="275590"/>
          </a:xfrm>
          <a:custGeom>
            <a:avLst/>
            <a:gdLst/>
            <a:ahLst/>
            <a:cxnLst/>
            <a:rect l="l" t="t" r="r" b="b"/>
            <a:pathLst>
              <a:path w="34289" h="275590">
                <a:moveTo>
                  <a:pt x="34262" y="0"/>
                </a:moveTo>
                <a:lnTo>
                  <a:pt x="1198" y="0"/>
                </a:lnTo>
                <a:lnTo>
                  <a:pt x="0" y="275589"/>
                </a:lnTo>
                <a:lnTo>
                  <a:pt x="34262" y="275589"/>
                </a:lnTo>
                <a:lnTo>
                  <a:pt x="34262" y="0"/>
                </a:lnTo>
                <a:close/>
              </a:path>
            </a:pathLst>
          </a:custGeom>
          <a:solidFill>
            <a:srgbClr val="6A6AB3"/>
          </a:solidFill>
        </p:spPr>
        <p:txBody>
          <a:bodyPr wrap="square" lIns="0" tIns="0" rIns="0" bIns="0" rtlCol="0"/>
          <a:lstStyle/>
          <a:p>
            <a:endParaRPr/>
          </a:p>
        </p:txBody>
      </p:sp>
      <p:sp>
        <p:nvSpPr>
          <p:cNvPr id="201" name="bg object 201"/>
          <p:cNvSpPr/>
          <p:nvPr/>
        </p:nvSpPr>
        <p:spPr>
          <a:xfrm>
            <a:off x="3972587"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6969B2"/>
          </a:solidFill>
        </p:spPr>
        <p:txBody>
          <a:bodyPr wrap="square" lIns="0" tIns="0" rIns="0" bIns="0" rtlCol="0"/>
          <a:lstStyle/>
          <a:p>
            <a:endParaRPr/>
          </a:p>
        </p:txBody>
      </p:sp>
      <p:sp>
        <p:nvSpPr>
          <p:cNvPr id="202" name="bg object 202"/>
          <p:cNvSpPr/>
          <p:nvPr/>
        </p:nvSpPr>
        <p:spPr>
          <a:xfrm>
            <a:off x="3938297"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6868B2"/>
          </a:solidFill>
        </p:spPr>
        <p:txBody>
          <a:bodyPr wrap="square" lIns="0" tIns="0" rIns="0" bIns="0" rtlCol="0"/>
          <a:lstStyle/>
          <a:p>
            <a:endParaRPr/>
          </a:p>
        </p:txBody>
      </p:sp>
      <p:sp>
        <p:nvSpPr>
          <p:cNvPr id="203" name="bg object 203"/>
          <p:cNvSpPr/>
          <p:nvPr/>
        </p:nvSpPr>
        <p:spPr>
          <a:xfrm>
            <a:off x="3903979" y="134620"/>
            <a:ext cx="35560" cy="275590"/>
          </a:xfrm>
          <a:custGeom>
            <a:avLst/>
            <a:gdLst/>
            <a:ahLst/>
            <a:cxnLst/>
            <a:rect l="l" t="t" r="r" b="b"/>
            <a:pathLst>
              <a:path w="35560" h="275590">
                <a:moveTo>
                  <a:pt x="35515" y="0"/>
                </a:moveTo>
                <a:lnTo>
                  <a:pt x="0" y="0"/>
                </a:lnTo>
                <a:lnTo>
                  <a:pt x="0" y="275589"/>
                </a:lnTo>
                <a:lnTo>
                  <a:pt x="34317" y="275589"/>
                </a:lnTo>
                <a:lnTo>
                  <a:pt x="35515" y="0"/>
                </a:lnTo>
                <a:close/>
              </a:path>
            </a:pathLst>
          </a:custGeom>
          <a:solidFill>
            <a:srgbClr val="6767B1"/>
          </a:solidFill>
        </p:spPr>
        <p:txBody>
          <a:bodyPr wrap="square" lIns="0" tIns="0" rIns="0" bIns="0" rtlCol="0"/>
          <a:lstStyle/>
          <a:p>
            <a:endParaRPr/>
          </a:p>
        </p:txBody>
      </p:sp>
      <p:sp>
        <p:nvSpPr>
          <p:cNvPr id="204" name="bg object 204"/>
          <p:cNvSpPr/>
          <p:nvPr/>
        </p:nvSpPr>
        <p:spPr>
          <a:xfrm>
            <a:off x="3869717" y="134620"/>
            <a:ext cx="34290" cy="275590"/>
          </a:xfrm>
          <a:custGeom>
            <a:avLst/>
            <a:gdLst/>
            <a:ahLst/>
            <a:cxnLst/>
            <a:rect l="l" t="t" r="r" b="b"/>
            <a:pathLst>
              <a:path w="34289" h="275590">
                <a:moveTo>
                  <a:pt x="34262" y="0"/>
                </a:moveTo>
                <a:lnTo>
                  <a:pt x="1198" y="0"/>
                </a:lnTo>
                <a:lnTo>
                  <a:pt x="0" y="275589"/>
                </a:lnTo>
                <a:lnTo>
                  <a:pt x="34262" y="275589"/>
                </a:lnTo>
                <a:lnTo>
                  <a:pt x="34262" y="0"/>
                </a:lnTo>
                <a:close/>
              </a:path>
            </a:pathLst>
          </a:custGeom>
          <a:solidFill>
            <a:srgbClr val="6666B1"/>
          </a:solidFill>
        </p:spPr>
        <p:txBody>
          <a:bodyPr wrap="square" lIns="0" tIns="0" rIns="0" bIns="0" rtlCol="0"/>
          <a:lstStyle/>
          <a:p>
            <a:endParaRPr/>
          </a:p>
        </p:txBody>
      </p:sp>
      <p:sp>
        <p:nvSpPr>
          <p:cNvPr id="205" name="bg object 205"/>
          <p:cNvSpPr/>
          <p:nvPr/>
        </p:nvSpPr>
        <p:spPr>
          <a:xfrm>
            <a:off x="3835427"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6666B0"/>
          </a:solidFill>
        </p:spPr>
        <p:txBody>
          <a:bodyPr wrap="square" lIns="0" tIns="0" rIns="0" bIns="0" rtlCol="0"/>
          <a:lstStyle/>
          <a:p>
            <a:endParaRPr/>
          </a:p>
        </p:txBody>
      </p:sp>
      <p:sp>
        <p:nvSpPr>
          <p:cNvPr id="206" name="bg object 206"/>
          <p:cNvSpPr/>
          <p:nvPr/>
        </p:nvSpPr>
        <p:spPr>
          <a:xfrm>
            <a:off x="3801137"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6464B0"/>
          </a:solidFill>
        </p:spPr>
        <p:txBody>
          <a:bodyPr wrap="square" lIns="0" tIns="0" rIns="0" bIns="0" rtlCol="0"/>
          <a:lstStyle/>
          <a:p>
            <a:endParaRPr/>
          </a:p>
        </p:txBody>
      </p:sp>
      <p:sp>
        <p:nvSpPr>
          <p:cNvPr id="207" name="bg object 207"/>
          <p:cNvSpPr/>
          <p:nvPr/>
        </p:nvSpPr>
        <p:spPr>
          <a:xfrm>
            <a:off x="3766847"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6363AF"/>
          </a:solidFill>
        </p:spPr>
        <p:txBody>
          <a:bodyPr wrap="square" lIns="0" tIns="0" rIns="0" bIns="0" rtlCol="0"/>
          <a:lstStyle/>
          <a:p>
            <a:endParaRPr/>
          </a:p>
        </p:txBody>
      </p:sp>
      <p:sp>
        <p:nvSpPr>
          <p:cNvPr id="208" name="bg object 208"/>
          <p:cNvSpPr/>
          <p:nvPr/>
        </p:nvSpPr>
        <p:spPr>
          <a:xfrm>
            <a:off x="3732557"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6262AF"/>
          </a:solidFill>
        </p:spPr>
        <p:txBody>
          <a:bodyPr wrap="square" lIns="0" tIns="0" rIns="0" bIns="0" rtlCol="0"/>
          <a:lstStyle/>
          <a:p>
            <a:endParaRPr/>
          </a:p>
        </p:txBody>
      </p:sp>
      <p:sp>
        <p:nvSpPr>
          <p:cNvPr id="209" name="bg object 209"/>
          <p:cNvSpPr/>
          <p:nvPr/>
        </p:nvSpPr>
        <p:spPr>
          <a:xfrm>
            <a:off x="3698267"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6161AE"/>
          </a:solidFill>
        </p:spPr>
        <p:txBody>
          <a:bodyPr wrap="square" lIns="0" tIns="0" rIns="0" bIns="0" rtlCol="0"/>
          <a:lstStyle/>
          <a:p>
            <a:endParaRPr/>
          </a:p>
        </p:txBody>
      </p:sp>
      <p:sp>
        <p:nvSpPr>
          <p:cNvPr id="210" name="bg object 210"/>
          <p:cNvSpPr/>
          <p:nvPr/>
        </p:nvSpPr>
        <p:spPr>
          <a:xfrm>
            <a:off x="3663977"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6060AE"/>
          </a:solidFill>
        </p:spPr>
        <p:txBody>
          <a:bodyPr wrap="square" lIns="0" tIns="0" rIns="0" bIns="0" rtlCol="0"/>
          <a:lstStyle/>
          <a:p>
            <a:endParaRPr/>
          </a:p>
        </p:txBody>
      </p:sp>
      <p:sp>
        <p:nvSpPr>
          <p:cNvPr id="211" name="bg object 211"/>
          <p:cNvSpPr/>
          <p:nvPr/>
        </p:nvSpPr>
        <p:spPr>
          <a:xfrm>
            <a:off x="3629682" y="134620"/>
            <a:ext cx="35560" cy="275590"/>
          </a:xfrm>
          <a:custGeom>
            <a:avLst/>
            <a:gdLst/>
            <a:ahLst/>
            <a:cxnLst/>
            <a:rect l="l" t="t" r="r" b="b"/>
            <a:pathLst>
              <a:path w="35560" h="275590">
                <a:moveTo>
                  <a:pt x="35493" y="0"/>
                </a:moveTo>
                <a:lnTo>
                  <a:pt x="1203" y="0"/>
                </a:lnTo>
                <a:lnTo>
                  <a:pt x="0" y="275589"/>
                </a:lnTo>
                <a:lnTo>
                  <a:pt x="34295" y="275589"/>
                </a:lnTo>
                <a:lnTo>
                  <a:pt x="35493" y="0"/>
                </a:lnTo>
                <a:close/>
              </a:path>
            </a:pathLst>
          </a:custGeom>
          <a:solidFill>
            <a:srgbClr val="5F5FAD"/>
          </a:solidFill>
        </p:spPr>
        <p:txBody>
          <a:bodyPr wrap="square" lIns="0" tIns="0" rIns="0" bIns="0" rtlCol="0"/>
          <a:lstStyle/>
          <a:p>
            <a:endParaRPr/>
          </a:p>
        </p:txBody>
      </p:sp>
      <p:sp>
        <p:nvSpPr>
          <p:cNvPr id="212" name="bg object 212"/>
          <p:cNvSpPr/>
          <p:nvPr/>
        </p:nvSpPr>
        <p:spPr>
          <a:xfrm>
            <a:off x="3595392" y="134620"/>
            <a:ext cx="35560" cy="275590"/>
          </a:xfrm>
          <a:custGeom>
            <a:avLst/>
            <a:gdLst/>
            <a:ahLst/>
            <a:cxnLst/>
            <a:rect l="l" t="t" r="r" b="b"/>
            <a:pathLst>
              <a:path w="35560" h="275590">
                <a:moveTo>
                  <a:pt x="35493" y="0"/>
                </a:moveTo>
                <a:lnTo>
                  <a:pt x="1203" y="0"/>
                </a:lnTo>
                <a:lnTo>
                  <a:pt x="0" y="275589"/>
                </a:lnTo>
                <a:lnTo>
                  <a:pt x="34289" y="275589"/>
                </a:lnTo>
                <a:lnTo>
                  <a:pt x="35493" y="0"/>
                </a:lnTo>
                <a:close/>
              </a:path>
            </a:pathLst>
          </a:custGeom>
          <a:solidFill>
            <a:srgbClr val="5E5EAD"/>
          </a:solidFill>
        </p:spPr>
        <p:txBody>
          <a:bodyPr wrap="square" lIns="0" tIns="0" rIns="0" bIns="0" rtlCol="0"/>
          <a:lstStyle/>
          <a:p>
            <a:endParaRPr/>
          </a:p>
        </p:txBody>
      </p:sp>
      <p:sp>
        <p:nvSpPr>
          <p:cNvPr id="213" name="bg object 213"/>
          <p:cNvSpPr/>
          <p:nvPr/>
        </p:nvSpPr>
        <p:spPr>
          <a:xfrm>
            <a:off x="3561102" y="134620"/>
            <a:ext cx="35560" cy="275590"/>
          </a:xfrm>
          <a:custGeom>
            <a:avLst/>
            <a:gdLst/>
            <a:ahLst/>
            <a:cxnLst/>
            <a:rect l="l" t="t" r="r" b="b"/>
            <a:pathLst>
              <a:path w="35560" h="275590">
                <a:moveTo>
                  <a:pt x="35493" y="0"/>
                </a:moveTo>
                <a:lnTo>
                  <a:pt x="1203" y="0"/>
                </a:lnTo>
                <a:lnTo>
                  <a:pt x="0" y="275589"/>
                </a:lnTo>
                <a:lnTo>
                  <a:pt x="34290" y="275589"/>
                </a:lnTo>
                <a:lnTo>
                  <a:pt x="35493" y="0"/>
                </a:lnTo>
                <a:close/>
              </a:path>
            </a:pathLst>
          </a:custGeom>
          <a:solidFill>
            <a:srgbClr val="5D5DAC"/>
          </a:solidFill>
        </p:spPr>
        <p:txBody>
          <a:bodyPr wrap="square" lIns="0" tIns="0" rIns="0" bIns="0" rtlCol="0"/>
          <a:lstStyle/>
          <a:p>
            <a:endParaRPr/>
          </a:p>
        </p:txBody>
      </p:sp>
      <p:sp>
        <p:nvSpPr>
          <p:cNvPr id="214" name="bg object 214"/>
          <p:cNvSpPr/>
          <p:nvPr/>
        </p:nvSpPr>
        <p:spPr>
          <a:xfrm>
            <a:off x="3526812" y="134620"/>
            <a:ext cx="35560" cy="275590"/>
          </a:xfrm>
          <a:custGeom>
            <a:avLst/>
            <a:gdLst/>
            <a:ahLst/>
            <a:cxnLst/>
            <a:rect l="l" t="t" r="r" b="b"/>
            <a:pathLst>
              <a:path w="35560" h="275590">
                <a:moveTo>
                  <a:pt x="35493" y="0"/>
                </a:moveTo>
                <a:lnTo>
                  <a:pt x="1203" y="0"/>
                </a:lnTo>
                <a:lnTo>
                  <a:pt x="0" y="275589"/>
                </a:lnTo>
                <a:lnTo>
                  <a:pt x="34289" y="275589"/>
                </a:lnTo>
                <a:lnTo>
                  <a:pt x="35493" y="0"/>
                </a:lnTo>
                <a:close/>
              </a:path>
            </a:pathLst>
          </a:custGeom>
          <a:solidFill>
            <a:srgbClr val="5C5CAC"/>
          </a:solidFill>
        </p:spPr>
        <p:txBody>
          <a:bodyPr wrap="square" lIns="0" tIns="0" rIns="0" bIns="0" rtlCol="0"/>
          <a:lstStyle/>
          <a:p>
            <a:endParaRPr/>
          </a:p>
        </p:txBody>
      </p:sp>
      <p:sp>
        <p:nvSpPr>
          <p:cNvPr id="215" name="bg object 215"/>
          <p:cNvSpPr/>
          <p:nvPr/>
        </p:nvSpPr>
        <p:spPr>
          <a:xfrm>
            <a:off x="3492522" y="134620"/>
            <a:ext cx="35560" cy="275590"/>
          </a:xfrm>
          <a:custGeom>
            <a:avLst/>
            <a:gdLst/>
            <a:ahLst/>
            <a:cxnLst/>
            <a:rect l="l" t="t" r="r" b="b"/>
            <a:pathLst>
              <a:path w="35560" h="275590">
                <a:moveTo>
                  <a:pt x="35493" y="0"/>
                </a:moveTo>
                <a:lnTo>
                  <a:pt x="1203" y="0"/>
                </a:lnTo>
                <a:lnTo>
                  <a:pt x="0" y="275589"/>
                </a:lnTo>
                <a:lnTo>
                  <a:pt x="34289" y="275589"/>
                </a:lnTo>
                <a:lnTo>
                  <a:pt x="35493" y="0"/>
                </a:lnTo>
                <a:close/>
              </a:path>
            </a:pathLst>
          </a:custGeom>
          <a:solidFill>
            <a:srgbClr val="5B5BAB"/>
          </a:solidFill>
        </p:spPr>
        <p:txBody>
          <a:bodyPr wrap="square" lIns="0" tIns="0" rIns="0" bIns="0" rtlCol="0"/>
          <a:lstStyle/>
          <a:p>
            <a:endParaRPr/>
          </a:p>
        </p:txBody>
      </p:sp>
      <p:sp>
        <p:nvSpPr>
          <p:cNvPr id="216" name="bg object 216"/>
          <p:cNvSpPr/>
          <p:nvPr/>
        </p:nvSpPr>
        <p:spPr>
          <a:xfrm>
            <a:off x="3459479" y="134620"/>
            <a:ext cx="34290" cy="275590"/>
          </a:xfrm>
          <a:custGeom>
            <a:avLst/>
            <a:gdLst/>
            <a:ahLst/>
            <a:cxnLst/>
            <a:rect l="l" t="t" r="r" b="b"/>
            <a:pathLst>
              <a:path w="34289" h="275590">
                <a:moveTo>
                  <a:pt x="34245" y="0"/>
                </a:moveTo>
                <a:lnTo>
                  <a:pt x="0" y="0"/>
                </a:lnTo>
                <a:lnTo>
                  <a:pt x="0" y="275589"/>
                </a:lnTo>
                <a:lnTo>
                  <a:pt x="33042" y="275589"/>
                </a:lnTo>
                <a:lnTo>
                  <a:pt x="34245" y="0"/>
                </a:lnTo>
                <a:close/>
              </a:path>
            </a:pathLst>
          </a:custGeom>
          <a:solidFill>
            <a:srgbClr val="5A5AAB"/>
          </a:solidFill>
        </p:spPr>
        <p:txBody>
          <a:bodyPr wrap="square" lIns="0" tIns="0" rIns="0" bIns="0" rtlCol="0"/>
          <a:lstStyle/>
          <a:p>
            <a:endParaRPr/>
          </a:p>
        </p:txBody>
      </p:sp>
      <p:sp>
        <p:nvSpPr>
          <p:cNvPr id="217" name="bg object 217"/>
          <p:cNvSpPr/>
          <p:nvPr/>
        </p:nvSpPr>
        <p:spPr>
          <a:xfrm>
            <a:off x="342518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5959AA"/>
          </a:solidFill>
        </p:spPr>
        <p:txBody>
          <a:bodyPr wrap="square" lIns="0" tIns="0" rIns="0" bIns="0" rtlCol="0"/>
          <a:lstStyle/>
          <a:p>
            <a:endParaRPr/>
          </a:p>
        </p:txBody>
      </p:sp>
      <p:sp>
        <p:nvSpPr>
          <p:cNvPr id="218" name="bg object 218"/>
          <p:cNvSpPr/>
          <p:nvPr/>
        </p:nvSpPr>
        <p:spPr>
          <a:xfrm>
            <a:off x="3389652" y="134620"/>
            <a:ext cx="35560" cy="275590"/>
          </a:xfrm>
          <a:custGeom>
            <a:avLst/>
            <a:gdLst/>
            <a:ahLst/>
            <a:cxnLst/>
            <a:rect l="l" t="t" r="r" b="b"/>
            <a:pathLst>
              <a:path w="35560" h="275590">
                <a:moveTo>
                  <a:pt x="35537" y="0"/>
                </a:moveTo>
                <a:lnTo>
                  <a:pt x="1198" y="0"/>
                </a:lnTo>
                <a:lnTo>
                  <a:pt x="0" y="275589"/>
                </a:lnTo>
                <a:lnTo>
                  <a:pt x="35537" y="275589"/>
                </a:lnTo>
                <a:lnTo>
                  <a:pt x="35537" y="0"/>
                </a:lnTo>
                <a:close/>
              </a:path>
            </a:pathLst>
          </a:custGeom>
          <a:solidFill>
            <a:srgbClr val="5858AA"/>
          </a:solidFill>
        </p:spPr>
        <p:txBody>
          <a:bodyPr wrap="square" lIns="0" tIns="0" rIns="0" bIns="0" rtlCol="0"/>
          <a:lstStyle/>
          <a:p>
            <a:endParaRPr/>
          </a:p>
        </p:txBody>
      </p:sp>
      <p:sp>
        <p:nvSpPr>
          <p:cNvPr id="219" name="bg object 219"/>
          <p:cNvSpPr/>
          <p:nvPr/>
        </p:nvSpPr>
        <p:spPr>
          <a:xfrm>
            <a:off x="3355362"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5757A9"/>
          </a:solidFill>
        </p:spPr>
        <p:txBody>
          <a:bodyPr wrap="square" lIns="0" tIns="0" rIns="0" bIns="0" rtlCol="0"/>
          <a:lstStyle/>
          <a:p>
            <a:endParaRPr/>
          </a:p>
        </p:txBody>
      </p:sp>
      <p:sp>
        <p:nvSpPr>
          <p:cNvPr id="220" name="bg object 220"/>
          <p:cNvSpPr/>
          <p:nvPr/>
        </p:nvSpPr>
        <p:spPr>
          <a:xfrm>
            <a:off x="3322319" y="134620"/>
            <a:ext cx="34290" cy="275590"/>
          </a:xfrm>
          <a:custGeom>
            <a:avLst/>
            <a:gdLst/>
            <a:ahLst/>
            <a:cxnLst/>
            <a:rect l="l" t="t" r="r" b="b"/>
            <a:pathLst>
              <a:path w="34289" h="275590">
                <a:moveTo>
                  <a:pt x="34240" y="0"/>
                </a:moveTo>
                <a:lnTo>
                  <a:pt x="0" y="0"/>
                </a:lnTo>
                <a:lnTo>
                  <a:pt x="0" y="275589"/>
                </a:lnTo>
                <a:lnTo>
                  <a:pt x="33042" y="275589"/>
                </a:lnTo>
                <a:lnTo>
                  <a:pt x="34240" y="0"/>
                </a:lnTo>
                <a:close/>
              </a:path>
            </a:pathLst>
          </a:custGeom>
          <a:solidFill>
            <a:srgbClr val="5656A9"/>
          </a:solidFill>
        </p:spPr>
        <p:txBody>
          <a:bodyPr wrap="square" lIns="0" tIns="0" rIns="0" bIns="0" rtlCol="0"/>
          <a:lstStyle/>
          <a:p>
            <a:endParaRPr/>
          </a:p>
        </p:txBody>
      </p:sp>
      <p:sp>
        <p:nvSpPr>
          <p:cNvPr id="221" name="bg object 221"/>
          <p:cNvSpPr/>
          <p:nvPr/>
        </p:nvSpPr>
        <p:spPr>
          <a:xfrm>
            <a:off x="328802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5555A8"/>
          </a:solidFill>
        </p:spPr>
        <p:txBody>
          <a:bodyPr wrap="square" lIns="0" tIns="0" rIns="0" bIns="0" rtlCol="0"/>
          <a:lstStyle/>
          <a:p>
            <a:endParaRPr/>
          </a:p>
        </p:txBody>
      </p:sp>
      <p:sp>
        <p:nvSpPr>
          <p:cNvPr id="222" name="bg object 222"/>
          <p:cNvSpPr/>
          <p:nvPr/>
        </p:nvSpPr>
        <p:spPr>
          <a:xfrm>
            <a:off x="325374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5454A8"/>
          </a:solidFill>
        </p:spPr>
        <p:txBody>
          <a:bodyPr wrap="square" lIns="0" tIns="0" rIns="0" bIns="0" rtlCol="0"/>
          <a:lstStyle/>
          <a:p>
            <a:endParaRPr/>
          </a:p>
        </p:txBody>
      </p:sp>
      <p:sp>
        <p:nvSpPr>
          <p:cNvPr id="223" name="bg object 223"/>
          <p:cNvSpPr/>
          <p:nvPr/>
        </p:nvSpPr>
        <p:spPr>
          <a:xfrm>
            <a:off x="321945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5353A7"/>
          </a:solidFill>
        </p:spPr>
        <p:txBody>
          <a:bodyPr wrap="square" lIns="0" tIns="0" rIns="0" bIns="0" rtlCol="0"/>
          <a:lstStyle/>
          <a:p>
            <a:endParaRPr/>
          </a:p>
        </p:txBody>
      </p:sp>
      <p:sp>
        <p:nvSpPr>
          <p:cNvPr id="224" name="bg object 224"/>
          <p:cNvSpPr/>
          <p:nvPr/>
        </p:nvSpPr>
        <p:spPr>
          <a:xfrm>
            <a:off x="318515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5252A7"/>
          </a:solidFill>
        </p:spPr>
        <p:txBody>
          <a:bodyPr wrap="square" lIns="0" tIns="0" rIns="0" bIns="0" rtlCol="0"/>
          <a:lstStyle/>
          <a:p>
            <a:endParaRPr/>
          </a:p>
        </p:txBody>
      </p:sp>
      <p:sp>
        <p:nvSpPr>
          <p:cNvPr id="225" name="bg object 225"/>
          <p:cNvSpPr/>
          <p:nvPr/>
        </p:nvSpPr>
        <p:spPr>
          <a:xfrm>
            <a:off x="315086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5151A6"/>
          </a:solidFill>
        </p:spPr>
        <p:txBody>
          <a:bodyPr wrap="square" lIns="0" tIns="0" rIns="0" bIns="0" rtlCol="0"/>
          <a:lstStyle/>
          <a:p>
            <a:endParaRPr/>
          </a:p>
        </p:txBody>
      </p:sp>
      <p:sp>
        <p:nvSpPr>
          <p:cNvPr id="226" name="bg object 226"/>
          <p:cNvSpPr/>
          <p:nvPr/>
        </p:nvSpPr>
        <p:spPr>
          <a:xfrm>
            <a:off x="311657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5050A6"/>
          </a:solidFill>
        </p:spPr>
        <p:txBody>
          <a:bodyPr wrap="square" lIns="0" tIns="0" rIns="0" bIns="0" rtlCol="0"/>
          <a:lstStyle/>
          <a:p>
            <a:endParaRPr/>
          </a:p>
        </p:txBody>
      </p:sp>
      <p:sp>
        <p:nvSpPr>
          <p:cNvPr id="227" name="bg object 227"/>
          <p:cNvSpPr/>
          <p:nvPr/>
        </p:nvSpPr>
        <p:spPr>
          <a:xfrm>
            <a:off x="3082290"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4F4FA5"/>
          </a:solidFill>
        </p:spPr>
        <p:txBody>
          <a:bodyPr wrap="square" lIns="0" tIns="0" rIns="0" bIns="0" rtlCol="0"/>
          <a:lstStyle/>
          <a:p>
            <a:endParaRPr/>
          </a:p>
        </p:txBody>
      </p:sp>
      <p:sp>
        <p:nvSpPr>
          <p:cNvPr id="228" name="bg object 228"/>
          <p:cNvSpPr/>
          <p:nvPr/>
        </p:nvSpPr>
        <p:spPr>
          <a:xfrm>
            <a:off x="304800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4E4EA5"/>
          </a:solidFill>
        </p:spPr>
        <p:txBody>
          <a:bodyPr wrap="square" lIns="0" tIns="0" rIns="0" bIns="0" rtlCol="0"/>
          <a:lstStyle/>
          <a:p>
            <a:endParaRPr/>
          </a:p>
        </p:txBody>
      </p:sp>
      <p:sp>
        <p:nvSpPr>
          <p:cNvPr id="229" name="bg object 229"/>
          <p:cNvSpPr/>
          <p:nvPr/>
        </p:nvSpPr>
        <p:spPr>
          <a:xfrm>
            <a:off x="301370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4D4DA4"/>
          </a:solidFill>
        </p:spPr>
        <p:txBody>
          <a:bodyPr wrap="square" lIns="0" tIns="0" rIns="0" bIns="0" rtlCol="0"/>
          <a:lstStyle/>
          <a:p>
            <a:endParaRPr/>
          </a:p>
        </p:txBody>
      </p:sp>
      <p:sp>
        <p:nvSpPr>
          <p:cNvPr id="230" name="bg object 230"/>
          <p:cNvSpPr/>
          <p:nvPr/>
        </p:nvSpPr>
        <p:spPr>
          <a:xfrm>
            <a:off x="2979442" y="134620"/>
            <a:ext cx="34290" cy="275590"/>
          </a:xfrm>
          <a:custGeom>
            <a:avLst/>
            <a:gdLst/>
            <a:ahLst/>
            <a:cxnLst/>
            <a:rect l="l" t="t" r="r" b="b"/>
            <a:pathLst>
              <a:path w="34289" h="275590">
                <a:moveTo>
                  <a:pt x="34267" y="0"/>
                </a:moveTo>
                <a:lnTo>
                  <a:pt x="1198" y="0"/>
                </a:lnTo>
                <a:lnTo>
                  <a:pt x="0" y="275589"/>
                </a:lnTo>
                <a:lnTo>
                  <a:pt x="34267" y="275589"/>
                </a:lnTo>
                <a:lnTo>
                  <a:pt x="34267" y="0"/>
                </a:lnTo>
                <a:close/>
              </a:path>
            </a:pathLst>
          </a:custGeom>
          <a:solidFill>
            <a:srgbClr val="4C4CA4"/>
          </a:solidFill>
        </p:spPr>
        <p:txBody>
          <a:bodyPr wrap="square" lIns="0" tIns="0" rIns="0" bIns="0" rtlCol="0"/>
          <a:lstStyle/>
          <a:p>
            <a:endParaRPr/>
          </a:p>
        </p:txBody>
      </p:sp>
      <p:sp>
        <p:nvSpPr>
          <p:cNvPr id="231" name="bg object 231"/>
          <p:cNvSpPr/>
          <p:nvPr/>
        </p:nvSpPr>
        <p:spPr>
          <a:xfrm>
            <a:off x="2945152"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4B4BA3"/>
          </a:solidFill>
        </p:spPr>
        <p:txBody>
          <a:bodyPr wrap="square" lIns="0" tIns="0" rIns="0" bIns="0" rtlCol="0"/>
          <a:lstStyle/>
          <a:p>
            <a:endParaRPr/>
          </a:p>
        </p:txBody>
      </p:sp>
      <p:sp>
        <p:nvSpPr>
          <p:cNvPr id="232" name="bg object 232"/>
          <p:cNvSpPr/>
          <p:nvPr/>
        </p:nvSpPr>
        <p:spPr>
          <a:xfrm>
            <a:off x="2910862"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4A4AA3"/>
          </a:solidFill>
        </p:spPr>
        <p:txBody>
          <a:bodyPr wrap="square" lIns="0" tIns="0" rIns="0" bIns="0" rtlCol="0"/>
          <a:lstStyle/>
          <a:p>
            <a:endParaRPr/>
          </a:p>
        </p:txBody>
      </p:sp>
      <p:sp>
        <p:nvSpPr>
          <p:cNvPr id="233" name="bg object 233"/>
          <p:cNvSpPr/>
          <p:nvPr/>
        </p:nvSpPr>
        <p:spPr>
          <a:xfrm>
            <a:off x="2876550" y="134620"/>
            <a:ext cx="35560" cy="275590"/>
          </a:xfrm>
          <a:custGeom>
            <a:avLst/>
            <a:gdLst/>
            <a:ahLst/>
            <a:cxnLst/>
            <a:rect l="l" t="t" r="r" b="b"/>
            <a:pathLst>
              <a:path w="35560" h="275590">
                <a:moveTo>
                  <a:pt x="35510" y="0"/>
                </a:moveTo>
                <a:lnTo>
                  <a:pt x="0" y="0"/>
                </a:lnTo>
                <a:lnTo>
                  <a:pt x="0" y="275589"/>
                </a:lnTo>
                <a:lnTo>
                  <a:pt x="34312" y="275589"/>
                </a:lnTo>
                <a:lnTo>
                  <a:pt x="35510" y="0"/>
                </a:lnTo>
                <a:close/>
              </a:path>
            </a:pathLst>
          </a:custGeom>
          <a:solidFill>
            <a:srgbClr val="4949A2"/>
          </a:solidFill>
        </p:spPr>
        <p:txBody>
          <a:bodyPr wrap="square" lIns="0" tIns="0" rIns="0" bIns="0" rtlCol="0"/>
          <a:lstStyle/>
          <a:p>
            <a:endParaRPr/>
          </a:p>
        </p:txBody>
      </p:sp>
      <p:sp>
        <p:nvSpPr>
          <p:cNvPr id="234" name="bg object 234"/>
          <p:cNvSpPr/>
          <p:nvPr/>
        </p:nvSpPr>
        <p:spPr>
          <a:xfrm>
            <a:off x="2842282" y="134620"/>
            <a:ext cx="34290" cy="275590"/>
          </a:xfrm>
          <a:custGeom>
            <a:avLst/>
            <a:gdLst/>
            <a:ahLst/>
            <a:cxnLst/>
            <a:rect l="l" t="t" r="r" b="b"/>
            <a:pathLst>
              <a:path w="34289" h="275590">
                <a:moveTo>
                  <a:pt x="34267" y="0"/>
                </a:moveTo>
                <a:lnTo>
                  <a:pt x="1198" y="0"/>
                </a:lnTo>
                <a:lnTo>
                  <a:pt x="0" y="275589"/>
                </a:lnTo>
                <a:lnTo>
                  <a:pt x="34267" y="275589"/>
                </a:lnTo>
                <a:lnTo>
                  <a:pt x="34267" y="0"/>
                </a:lnTo>
                <a:close/>
              </a:path>
            </a:pathLst>
          </a:custGeom>
          <a:solidFill>
            <a:srgbClr val="4848A2"/>
          </a:solidFill>
        </p:spPr>
        <p:txBody>
          <a:bodyPr wrap="square" lIns="0" tIns="0" rIns="0" bIns="0" rtlCol="0"/>
          <a:lstStyle/>
          <a:p>
            <a:endParaRPr/>
          </a:p>
        </p:txBody>
      </p:sp>
      <p:sp>
        <p:nvSpPr>
          <p:cNvPr id="235" name="bg object 235"/>
          <p:cNvSpPr/>
          <p:nvPr/>
        </p:nvSpPr>
        <p:spPr>
          <a:xfrm>
            <a:off x="2807986" y="134620"/>
            <a:ext cx="35560" cy="275590"/>
          </a:xfrm>
          <a:custGeom>
            <a:avLst/>
            <a:gdLst/>
            <a:ahLst/>
            <a:cxnLst/>
            <a:rect l="l" t="t" r="r" b="b"/>
            <a:pathLst>
              <a:path w="35560" h="275590">
                <a:moveTo>
                  <a:pt x="35493" y="0"/>
                </a:moveTo>
                <a:lnTo>
                  <a:pt x="1198" y="0"/>
                </a:lnTo>
                <a:lnTo>
                  <a:pt x="0" y="275589"/>
                </a:lnTo>
                <a:lnTo>
                  <a:pt x="34295" y="275589"/>
                </a:lnTo>
                <a:lnTo>
                  <a:pt x="35493" y="0"/>
                </a:lnTo>
                <a:close/>
              </a:path>
            </a:pathLst>
          </a:custGeom>
          <a:solidFill>
            <a:srgbClr val="4747A1"/>
          </a:solidFill>
        </p:spPr>
        <p:txBody>
          <a:bodyPr wrap="square" lIns="0" tIns="0" rIns="0" bIns="0" rtlCol="0"/>
          <a:lstStyle/>
          <a:p>
            <a:endParaRPr/>
          </a:p>
        </p:txBody>
      </p:sp>
      <p:sp>
        <p:nvSpPr>
          <p:cNvPr id="236" name="bg object 236"/>
          <p:cNvSpPr/>
          <p:nvPr/>
        </p:nvSpPr>
        <p:spPr>
          <a:xfrm>
            <a:off x="2773696"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4646A1"/>
          </a:solidFill>
        </p:spPr>
        <p:txBody>
          <a:bodyPr wrap="square" lIns="0" tIns="0" rIns="0" bIns="0" rtlCol="0"/>
          <a:lstStyle/>
          <a:p>
            <a:endParaRPr/>
          </a:p>
        </p:txBody>
      </p:sp>
      <p:sp>
        <p:nvSpPr>
          <p:cNvPr id="237" name="bg object 237"/>
          <p:cNvSpPr/>
          <p:nvPr/>
        </p:nvSpPr>
        <p:spPr>
          <a:xfrm>
            <a:off x="2739406"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4545A0"/>
          </a:solidFill>
        </p:spPr>
        <p:txBody>
          <a:bodyPr wrap="square" lIns="0" tIns="0" rIns="0" bIns="0" rtlCol="0"/>
          <a:lstStyle/>
          <a:p>
            <a:endParaRPr/>
          </a:p>
        </p:txBody>
      </p:sp>
      <p:sp>
        <p:nvSpPr>
          <p:cNvPr id="238" name="bg object 238"/>
          <p:cNvSpPr/>
          <p:nvPr/>
        </p:nvSpPr>
        <p:spPr>
          <a:xfrm>
            <a:off x="2705116"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4444A0"/>
          </a:solidFill>
        </p:spPr>
        <p:txBody>
          <a:bodyPr wrap="square" lIns="0" tIns="0" rIns="0" bIns="0" rtlCol="0"/>
          <a:lstStyle/>
          <a:p>
            <a:endParaRPr/>
          </a:p>
        </p:txBody>
      </p:sp>
      <p:sp>
        <p:nvSpPr>
          <p:cNvPr id="239" name="bg object 239"/>
          <p:cNvSpPr/>
          <p:nvPr/>
        </p:nvSpPr>
        <p:spPr>
          <a:xfrm>
            <a:off x="2670826"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43439F"/>
          </a:solidFill>
        </p:spPr>
        <p:txBody>
          <a:bodyPr wrap="square" lIns="0" tIns="0" rIns="0" bIns="0" rtlCol="0"/>
          <a:lstStyle/>
          <a:p>
            <a:endParaRPr/>
          </a:p>
        </p:txBody>
      </p:sp>
      <p:sp>
        <p:nvSpPr>
          <p:cNvPr id="240" name="bg object 240"/>
          <p:cNvSpPr/>
          <p:nvPr/>
        </p:nvSpPr>
        <p:spPr>
          <a:xfrm>
            <a:off x="2636536"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42429F"/>
          </a:solidFill>
        </p:spPr>
        <p:txBody>
          <a:bodyPr wrap="square" lIns="0" tIns="0" rIns="0" bIns="0" rtlCol="0"/>
          <a:lstStyle/>
          <a:p>
            <a:endParaRPr/>
          </a:p>
        </p:txBody>
      </p:sp>
      <p:sp>
        <p:nvSpPr>
          <p:cNvPr id="241" name="bg object 241"/>
          <p:cNvSpPr/>
          <p:nvPr/>
        </p:nvSpPr>
        <p:spPr>
          <a:xfrm>
            <a:off x="2602246"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41419E"/>
          </a:solidFill>
        </p:spPr>
        <p:txBody>
          <a:bodyPr wrap="square" lIns="0" tIns="0" rIns="0" bIns="0" rtlCol="0"/>
          <a:lstStyle/>
          <a:p>
            <a:endParaRPr/>
          </a:p>
        </p:txBody>
      </p:sp>
      <p:sp>
        <p:nvSpPr>
          <p:cNvPr id="242" name="bg object 242"/>
          <p:cNvSpPr/>
          <p:nvPr/>
        </p:nvSpPr>
        <p:spPr>
          <a:xfrm>
            <a:off x="2567956"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40409E"/>
          </a:solidFill>
        </p:spPr>
        <p:txBody>
          <a:bodyPr wrap="square" lIns="0" tIns="0" rIns="0" bIns="0" rtlCol="0"/>
          <a:lstStyle/>
          <a:p>
            <a:endParaRPr/>
          </a:p>
        </p:txBody>
      </p:sp>
      <p:sp>
        <p:nvSpPr>
          <p:cNvPr id="243" name="bg object 243"/>
          <p:cNvSpPr/>
          <p:nvPr/>
        </p:nvSpPr>
        <p:spPr>
          <a:xfrm>
            <a:off x="2533666"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3F3F9D"/>
          </a:solidFill>
        </p:spPr>
        <p:txBody>
          <a:bodyPr wrap="square" lIns="0" tIns="0" rIns="0" bIns="0" rtlCol="0"/>
          <a:lstStyle/>
          <a:p>
            <a:endParaRPr/>
          </a:p>
        </p:txBody>
      </p:sp>
      <p:sp>
        <p:nvSpPr>
          <p:cNvPr id="244" name="bg object 244"/>
          <p:cNvSpPr/>
          <p:nvPr/>
        </p:nvSpPr>
        <p:spPr>
          <a:xfrm>
            <a:off x="2499376"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3E3E9C"/>
          </a:solidFill>
        </p:spPr>
        <p:txBody>
          <a:bodyPr wrap="square" lIns="0" tIns="0" rIns="0" bIns="0" rtlCol="0"/>
          <a:lstStyle/>
          <a:p>
            <a:endParaRPr/>
          </a:p>
        </p:txBody>
      </p:sp>
      <p:sp>
        <p:nvSpPr>
          <p:cNvPr id="245" name="bg object 245"/>
          <p:cNvSpPr/>
          <p:nvPr/>
        </p:nvSpPr>
        <p:spPr>
          <a:xfrm>
            <a:off x="2465086"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3D3D9C"/>
          </a:solidFill>
        </p:spPr>
        <p:txBody>
          <a:bodyPr wrap="square" lIns="0" tIns="0" rIns="0" bIns="0" rtlCol="0"/>
          <a:lstStyle/>
          <a:p>
            <a:endParaRPr/>
          </a:p>
        </p:txBody>
      </p:sp>
      <p:sp>
        <p:nvSpPr>
          <p:cNvPr id="246" name="bg object 246"/>
          <p:cNvSpPr/>
          <p:nvPr/>
        </p:nvSpPr>
        <p:spPr>
          <a:xfrm>
            <a:off x="2432050" y="134620"/>
            <a:ext cx="34290" cy="275590"/>
          </a:xfrm>
          <a:custGeom>
            <a:avLst/>
            <a:gdLst/>
            <a:ahLst/>
            <a:cxnLst/>
            <a:rect l="l" t="t" r="r" b="b"/>
            <a:pathLst>
              <a:path w="34289" h="275590">
                <a:moveTo>
                  <a:pt x="34234" y="0"/>
                </a:moveTo>
                <a:lnTo>
                  <a:pt x="0" y="0"/>
                </a:lnTo>
                <a:lnTo>
                  <a:pt x="0" y="275589"/>
                </a:lnTo>
                <a:lnTo>
                  <a:pt x="33036" y="275589"/>
                </a:lnTo>
                <a:lnTo>
                  <a:pt x="34234" y="0"/>
                </a:lnTo>
                <a:close/>
              </a:path>
            </a:pathLst>
          </a:custGeom>
          <a:solidFill>
            <a:srgbClr val="3C3C9B"/>
          </a:solidFill>
        </p:spPr>
        <p:txBody>
          <a:bodyPr wrap="square" lIns="0" tIns="0" rIns="0" bIns="0" rtlCol="0"/>
          <a:lstStyle/>
          <a:p>
            <a:endParaRPr/>
          </a:p>
        </p:txBody>
      </p:sp>
      <p:sp>
        <p:nvSpPr>
          <p:cNvPr id="247" name="bg object 247"/>
          <p:cNvSpPr/>
          <p:nvPr/>
        </p:nvSpPr>
        <p:spPr>
          <a:xfrm>
            <a:off x="2396506" y="134620"/>
            <a:ext cx="35560" cy="275590"/>
          </a:xfrm>
          <a:custGeom>
            <a:avLst/>
            <a:gdLst/>
            <a:ahLst/>
            <a:cxnLst/>
            <a:rect l="l" t="t" r="r" b="b"/>
            <a:pathLst>
              <a:path w="35560" h="275590">
                <a:moveTo>
                  <a:pt x="35543" y="0"/>
                </a:moveTo>
                <a:lnTo>
                  <a:pt x="1198" y="0"/>
                </a:lnTo>
                <a:lnTo>
                  <a:pt x="0" y="275589"/>
                </a:lnTo>
                <a:lnTo>
                  <a:pt x="35543" y="275589"/>
                </a:lnTo>
                <a:lnTo>
                  <a:pt x="35543" y="0"/>
                </a:lnTo>
                <a:close/>
              </a:path>
            </a:pathLst>
          </a:custGeom>
          <a:solidFill>
            <a:srgbClr val="3B3B9B"/>
          </a:solidFill>
        </p:spPr>
        <p:txBody>
          <a:bodyPr wrap="square" lIns="0" tIns="0" rIns="0" bIns="0" rtlCol="0"/>
          <a:lstStyle/>
          <a:p>
            <a:endParaRPr/>
          </a:p>
        </p:txBody>
      </p:sp>
      <p:sp>
        <p:nvSpPr>
          <p:cNvPr id="248" name="bg object 248"/>
          <p:cNvSpPr/>
          <p:nvPr/>
        </p:nvSpPr>
        <p:spPr>
          <a:xfrm>
            <a:off x="2362216"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3A3A9A"/>
          </a:solidFill>
        </p:spPr>
        <p:txBody>
          <a:bodyPr wrap="square" lIns="0" tIns="0" rIns="0" bIns="0" rtlCol="0"/>
          <a:lstStyle/>
          <a:p>
            <a:endParaRPr/>
          </a:p>
        </p:txBody>
      </p:sp>
      <p:sp>
        <p:nvSpPr>
          <p:cNvPr id="249" name="bg object 249"/>
          <p:cNvSpPr/>
          <p:nvPr/>
        </p:nvSpPr>
        <p:spPr>
          <a:xfrm>
            <a:off x="2327926"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39399A"/>
          </a:solidFill>
        </p:spPr>
        <p:txBody>
          <a:bodyPr wrap="square" lIns="0" tIns="0" rIns="0" bIns="0" rtlCol="0"/>
          <a:lstStyle/>
          <a:p>
            <a:endParaRPr/>
          </a:p>
        </p:txBody>
      </p:sp>
      <p:sp>
        <p:nvSpPr>
          <p:cNvPr id="250" name="bg object 250"/>
          <p:cNvSpPr/>
          <p:nvPr/>
        </p:nvSpPr>
        <p:spPr>
          <a:xfrm>
            <a:off x="2294890" y="134620"/>
            <a:ext cx="34290" cy="275590"/>
          </a:xfrm>
          <a:custGeom>
            <a:avLst/>
            <a:gdLst/>
            <a:ahLst/>
            <a:cxnLst/>
            <a:rect l="l" t="t" r="r" b="b"/>
            <a:pathLst>
              <a:path w="34289" h="275590">
                <a:moveTo>
                  <a:pt x="34234" y="0"/>
                </a:moveTo>
                <a:lnTo>
                  <a:pt x="0" y="0"/>
                </a:lnTo>
                <a:lnTo>
                  <a:pt x="0" y="275589"/>
                </a:lnTo>
                <a:lnTo>
                  <a:pt x="33036" y="275589"/>
                </a:lnTo>
                <a:lnTo>
                  <a:pt x="34234" y="0"/>
                </a:lnTo>
                <a:close/>
              </a:path>
            </a:pathLst>
          </a:custGeom>
          <a:solidFill>
            <a:srgbClr val="383899"/>
          </a:solidFill>
        </p:spPr>
        <p:txBody>
          <a:bodyPr wrap="square" lIns="0" tIns="0" rIns="0" bIns="0" rtlCol="0"/>
          <a:lstStyle/>
          <a:p>
            <a:endParaRPr/>
          </a:p>
        </p:txBody>
      </p:sp>
      <p:sp>
        <p:nvSpPr>
          <p:cNvPr id="251" name="bg object 251"/>
          <p:cNvSpPr/>
          <p:nvPr/>
        </p:nvSpPr>
        <p:spPr>
          <a:xfrm>
            <a:off x="226060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373799"/>
          </a:solidFill>
        </p:spPr>
        <p:txBody>
          <a:bodyPr wrap="square" lIns="0" tIns="0" rIns="0" bIns="0" rtlCol="0"/>
          <a:lstStyle/>
          <a:p>
            <a:endParaRPr/>
          </a:p>
        </p:txBody>
      </p:sp>
      <p:sp>
        <p:nvSpPr>
          <p:cNvPr id="252" name="bg object 252"/>
          <p:cNvSpPr/>
          <p:nvPr/>
        </p:nvSpPr>
        <p:spPr>
          <a:xfrm>
            <a:off x="222630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363699"/>
          </a:solidFill>
        </p:spPr>
        <p:txBody>
          <a:bodyPr wrap="square" lIns="0" tIns="0" rIns="0" bIns="0" rtlCol="0"/>
          <a:lstStyle/>
          <a:p>
            <a:endParaRPr/>
          </a:p>
        </p:txBody>
      </p:sp>
      <p:sp>
        <p:nvSpPr>
          <p:cNvPr id="253" name="bg object 253"/>
          <p:cNvSpPr/>
          <p:nvPr/>
        </p:nvSpPr>
        <p:spPr>
          <a:xfrm>
            <a:off x="219201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353599"/>
          </a:solidFill>
        </p:spPr>
        <p:txBody>
          <a:bodyPr wrap="square" lIns="0" tIns="0" rIns="0" bIns="0" rtlCol="0"/>
          <a:lstStyle/>
          <a:p>
            <a:endParaRPr/>
          </a:p>
        </p:txBody>
      </p:sp>
      <p:sp>
        <p:nvSpPr>
          <p:cNvPr id="254" name="bg object 254"/>
          <p:cNvSpPr/>
          <p:nvPr/>
        </p:nvSpPr>
        <p:spPr>
          <a:xfrm>
            <a:off x="215772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343497"/>
          </a:solidFill>
        </p:spPr>
        <p:txBody>
          <a:bodyPr wrap="square" lIns="0" tIns="0" rIns="0" bIns="0" rtlCol="0"/>
          <a:lstStyle/>
          <a:p>
            <a:endParaRPr/>
          </a:p>
        </p:txBody>
      </p:sp>
      <p:sp>
        <p:nvSpPr>
          <p:cNvPr id="255" name="bg object 255"/>
          <p:cNvSpPr/>
          <p:nvPr/>
        </p:nvSpPr>
        <p:spPr>
          <a:xfrm>
            <a:off x="2123440"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333397"/>
          </a:solidFill>
        </p:spPr>
        <p:txBody>
          <a:bodyPr wrap="square" lIns="0" tIns="0" rIns="0" bIns="0" rtlCol="0"/>
          <a:lstStyle/>
          <a:p>
            <a:endParaRPr/>
          </a:p>
        </p:txBody>
      </p:sp>
      <p:sp>
        <p:nvSpPr>
          <p:cNvPr id="256" name="bg object 256"/>
          <p:cNvSpPr/>
          <p:nvPr/>
        </p:nvSpPr>
        <p:spPr>
          <a:xfrm>
            <a:off x="2089150"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333396"/>
          </a:solidFill>
        </p:spPr>
        <p:txBody>
          <a:bodyPr wrap="square" lIns="0" tIns="0" rIns="0" bIns="0" rtlCol="0"/>
          <a:lstStyle/>
          <a:p>
            <a:endParaRPr/>
          </a:p>
        </p:txBody>
      </p:sp>
      <p:sp>
        <p:nvSpPr>
          <p:cNvPr id="257" name="bg object 257"/>
          <p:cNvSpPr/>
          <p:nvPr/>
        </p:nvSpPr>
        <p:spPr>
          <a:xfrm>
            <a:off x="205485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313196"/>
          </a:solidFill>
        </p:spPr>
        <p:txBody>
          <a:bodyPr wrap="square" lIns="0" tIns="0" rIns="0" bIns="0" rtlCol="0"/>
          <a:lstStyle/>
          <a:p>
            <a:endParaRPr/>
          </a:p>
        </p:txBody>
      </p:sp>
      <p:sp>
        <p:nvSpPr>
          <p:cNvPr id="258" name="bg object 258"/>
          <p:cNvSpPr/>
          <p:nvPr/>
        </p:nvSpPr>
        <p:spPr>
          <a:xfrm>
            <a:off x="202056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303095"/>
          </a:solidFill>
        </p:spPr>
        <p:txBody>
          <a:bodyPr wrap="square" lIns="0" tIns="0" rIns="0" bIns="0" rtlCol="0"/>
          <a:lstStyle/>
          <a:p>
            <a:endParaRPr/>
          </a:p>
        </p:txBody>
      </p:sp>
      <p:sp>
        <p:nvSpPr>
          <p:cNvPr id="259" name="bg object 259"/>
          <p:cNvSpPr/>
          <p:nvPr/>
        </p:nvSpPr>
        <p:spPr>
          <a:xfrm>
            <a:off x="1986279" y="134620"/>
            <a:ext cx="34290" cy="275590"/>
          </a:xfrm>
          <a:custGeom>
            <a:avLst/>
            <a:gdLst/>
            <a:ahLst/>
            <a:cxnLst/>
            <a:rect l="l" t="t" r="r" b="b"/>
            <a:pathLst>
              <a:path w="34289" h="275590">
                <a:moveTo>
                  <a:pt x="0" y="0"/>
                </a:moveTo>
                <a:lnTo>
                  <a:pt x="34289" y="0"/>
                </a:lnTo>
                <a:lnTo>
                  <a:pt x="34289" y="275589"/>
                </a:lnTo>
                <a:lnTo>
                  <a:pt x="0" y="275589"/>
                </a:lnTo>
                <a:lnTo>
                  <a:pt x="0" y="0"/>
                </a:lnTo>
                <a:close/>
              </a:path>
            </a:pathLst>
          </a:custGeom>
          <a:solidFill>
            <a:srgbClr val="2F2F95"/>
          </a:solidFill>
        </p:spPr>
        <p:txBody>
          <a:bodyPr wrap="square" lIns="0" tIns="0" rIns="0" bIns="0" rtlCol="0"/>
          <a:lstStyle/>
          <a:p>
            <a:endParaRPr/>
          </a:p>
        </p:txBody>
      </p:sp>
      <p:sp>
        <p:nvSpPr>
          <p:cNvPr id="260" name="bg object 260"/>
          <p:cNvSpPr/>
          <p:nvPr/>
        </p:nvSpPr>
        <p:spPr>
          <a:xfrm>
            <a:off x="1952001" y="134620"/>
            <a:ext cx="34290" cy="275590"/>
          </a:xfrm>
          <a:custGeom>
            <a:avLst/>
            <a:gdLst/>
            <a:ahLst/>
            <a:cxnLst/>
            <a:rect l="l" t="t" r="r" b="b"/>
            <a:pathLst>
              <a:path w="34289" h="275590">
                <a:moveTo>
                  <a:pt x="34278" y="0"/>
                </a:moveTo>
                <a:lnTo>
                  <a:pt x="1198" y="0"/>
                </a:lnTo>
                <a:lnTo>
                  <a:pt x="0" y="275589"/>
                </a:lnTo>
                <a:lnTo>
                  <a:pt x="34278" y="275589"/>
                </a:lnTo>
                <a:lnTo>
                  <a:pt x="34278" y="0"/>
                </a:lnTo>
                <a:close/>
              </a:path>
            </a:pathLst>
          </a:custGeom>
          <a:solidFill>
            <a:srgbClr val="2E2E94"/>
          </a:solidFill>
        </p:spPr>
        <p:txBody>
          <a:bodyPr wrap="square" lIns="0" tIns="0" rIns="0" bIns="0" rtlCol="0"/>
          <a:lstStyle/>
          <a:p>
            <a:endParaRPr/>
          </a:p>
        </p:txBody>
      </p:sp>
      <p:sp>
        <p:nvSpPr>
          <p:cNvPr id="261" name="bg object 261"/>
          <p:cNvSpPr/>
          <p:nvPr/>
        </p:nvSpPr>
        <p:spPr>
          <a:xfrm>
            <a:off x="1917711"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2D2D94"/>
          </a:solidFill>
        </p:spPr>
        <p:txBody>
          <a:bodyPr wrap="square" lIns="0" tIns="0" rIns="0" bIns="0" rtlCol="0"/>
          <a:lstStyle/>
          <a:p>
            <a:endParaRPr/>
          </a:p>
        </p:txBody>
      </p:sp>
      <p:sp>
        <p:nvSpPr>
          <p:cNvPr id="262" name="bg object 262"/>
          <p:cNvSpPr/>
          <p:nvPr/>
        </p:nvSpPr>
        <p:spPr>
          <a:xfrm>
            <a:off x="1883409" y="134620"/>
            <a:ext cx="35560" cy="275590"/>
          </a:xfrm>
          <a:custGeom>
            <a:avLst/>
            <a:gdLst/>
            <a:ahLst/>
            <a:cxnLst/>
            <a:rect l="l" t="t" r="r" b="b"/>
            <a:pathLst>
              <a:path w="35560" h="275590">
                <a:moveTo>
                  <a:pt x="35499" y="0"/>
                </a:moveTo>
                <a:lnTo>
                  <a:pt x="0" y="0"/>
                </a:lnTo>
                <a:lnTo>
                  <a:pt x="0" y="275589"/>
                </a:lnTo>
                <a:lnTo>
                  <a:pt x="34301" y="275589"/>
                </a:lnTo>
                <a:lnTo>
                  <a:pt x="35499" y="0"/>
                </a:lnTo>
                <a:close/>
              </a:path>
            </a:pathLst>
          </a:custGeom>
          <a:solidFill>
            <a:srgbClr val="2C2C93"/>
          </a:solidFill>
        </p:spPr>
        <p:txBody>
          <a:bodyPr wrap="square" lIns="0" tIns="0" rIns="0" bIns="0" rtlCol="0"/>
          <a:lstStyle/>
          <a:p>
            <a:endParaRPr/>
          </a:p>
        </p:txBody>
      </p:sp>
      <p:sp>
        <p:nvSpPr>
          <p:cNvPr id="263" name="bg object 263"/>
          <p:cNvSpPr/>
          <p:nvPr/>
        </p:nvSpPr>
        <p:spPr>
          <a:xfrm>
            <a:off x="1849119" y="134620"/>
            <a:ext cx="34290" cy="275590"/>
          </a:xfrm>
          <a:custGeom>
            <a:avLst/>
            <a:gdLst/>
            <a:ahLst/>
            <a:cxnLst/>
            <a:rect l="l" t="t" r="r" b="b"/>
            <a:pathLst>
              <a:path w="34289" h="275590">
                <a:moveTo>
                  <a:pt x="0" y="0"/>
                </a:moveTo>
                <a:lnTo>
                  <a:pt x="34290" y="0"/>
                </a:lnTo>
                <a:lnTo>
                  <a:pt x="34290" y="275589"/>
                </a:lnTo>
                <a:lnTo>
                  <a:pt x="0" y="275589"/>
                </a:lnTo>
                <a:lnTo>
                  <a:pt x="0" y="0"/>
                </a:lnTo>
                <a:close/>
              </a:path>
            </a:pathLst>
          </a:custGeom>
          <a:solidFill>
            <a:srgbClr val="2B2B93"/>
          </a:solidFill>
        </p:spPr>
        <p:txBody>
          <a:bodyPr wrap="square" lIns="0" tIns="0" rIns="0" bIns="0" rtlCol="0"/>
          <a:lstStyle/>
          <a:p>
            <a:endParaRPr/>
          </a:p>
        </p:txBody>
      </p:sp>
      <p:sp>
        <p:nvSpPr>
          <p:cNvPr id="264" name="bg object 264"/>
          <p:cNvSpPr/>
          <p:nvPr/>
        </p:nvSpPr>
        <p:spPr>
          <a:xfrm>
            <a:off x="1814841" y="134620"/>
            <a:ext cx="34290" cy="275590"/>
          </a:xfrm>
          <a:custGeom>
            <a:avLst/>
            <a:gdLst/>
            <a:ahLst/>
            <a:cxnLst/>
            <a:rect l="l" t="t" r="r" b="b"/>
            <a:pathLst>
              <a:path w="34289" h="275590">
                <a:moveTo>
                  <a:pt x="34278" y="0"/>
                </a:moveTo>
                <a:lnTo>
                  <a:pt x="1198" y="0"/>
                </a:lnTo>
                <a:lnTo>
                  <a:pt x="0" y="275589"/>
                </a:lnTo>
                <a:lnTo>
                  <a:pt x="34278" y="275589"/>
                </a:lnTo>
                <a:lnTo>
                  <a:pt x="34278" y="0"/>
                </a:lnTo>
                <a:close/>
              </a:path>
            </a:pathLst>
          </a:custGeom>
          <a:solidFill>
            <a:srgbClr val="2A2A92"/>
          </a:solidFill>
        </p:spPr>
        <p:txBody>
          <a:bodyPr wrap="square" lIns="0" tIns="0" rIns="0" bIns="0" rtlCol="0"/>
          <a:lstStyle/>
          <a:p>
            <a:endParaRPr/>
          </a:p>
        </p:txBody>
      </p:sp>
      <p:sp>
        <p:nvSpPr>
          <p:cNvPr id="265" name="bg object 265"/>
          <p:cNvSpPr/>
          <p:nvPr/>
        </p:nvSpPr>
        <p:spPr>
          <a:xfrm>
            <a:off x="1780551"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292992"/>
          </a:solidFill>
        </p:spPr>
        <p:txBody>
          <a:bodyPr wrap="square" lIns="0" tIns="0" rIns="0" bIns="0" rtlCol="0"/>
          <a:lstStyle/>
          <a:p>
            <a:endParaRPr/>
          </a:p>
        </p:txBody>
      </p:sp>
      <p:sp>
        <p:nvSpPr>
          <p:cNvPr id="266" name="bg object 266"/>
          <p:cNvSpPr/>
          <p:nvPr/>
        </p:nvSpPr>
        <p:spPr>
          <a:xfrm>
            <a:off x="1746261"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282891"/>
          </a:solidFill>
        </p:spPr>
        <p:txBody>
          <a:bodyPr wrap="square" lIns="0" tIns="0" rIns="0" bIns="0" rtlCol="0"/>
          <a:lstStyle/>
          <a:p>
            <a:endParaRPr/>
          </a:p>
        </p:txBody>
      </p:sp>
      <p:sp>
        <p:nvSpPr>
          <p:cNvPr id="267" name="bg object 267"/>
          <p:cNvSpPr/>
          <p:nvPr/>
        </p:nvSpPr>
        <p:spPr>
          <a:xfrm>
            <a:off x="1711971"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272791"/>
          </a:solidFill>
        </p:spPr>
        <p:txBody>
          <a:bodyPr wrap="square" lIns="0" tIns="0" rIns="0" bIns="0" rtlCol="0"/>
          <a:lstStyle/>
          <a:p>
            <a:endParaRPr/>
          </a:p>
        </p:txBody>
      </p:sp>
      <p:sp>
        <p:nvSpPr>
          <p:cNvPr id="268" name="bg object 268"/>
          <p:cNvSpPr/>
          <p:nvPr/>
        </p:nvSpPr>
        <p:spPr>
          <a:xfrm>
            <a:off x="1677681"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262690"/>
          </a:solidFill>
        </p:spPr>
        <p:txBody>
          <a:bodyPr wrap="square" lIns="0" tIns="0" rIns="0" bIns="0" rtlCol="0"/>
          <a:lstStyle/>
          <a:p>
            <a:endParaRPr/>
          </a:p>
        </p:txBody>
      </p:sp>
      <p:sp>
        <p:nvSpPr>
          <p:cNvPr id="269" name="bg object 269"/>
          <p:cNvSpPr/>
          <p:nvPr/>
        </p:nvSpPr>
        <p:spPr>
          <a:xfrm>
            <a:off x="1643391" y="134620"/>
            <a:ext cx="35560" cy="275590"/>
          </a:xfrm>
          <a:custGeom>
            <a:avLst/>
            <a:gdLst/>
            <a:ahLst/>
            <a:cxnLst/>
            <a:rect l="l" t="t" r="r" b="b"/>
            <a:pathLst>
              <a:path w="35560" h="275590">
                <a:moveTo>
                  <a:pt x="35488" y="0"/>
                </a:moveTo>
                <a:lnTo>
                  <a:pt x="1198" y="0"/>
                </a:lnTo>
                <a:lnTo>
                  <a:pt x="0" y="275589"/>
                </a:lnTo>
                <a:lnTo>
                  <a:pt x="34289" y="275589"/>
                </a:lnTo>
                <a:lnTo>
                  <a:pt x="35488" y="0"/>
                </a:lnTo>
                <a:close/>
              </a:path>
            </a:pathLst>
          </a:custGeom>
          <a:solidFill>
            <a:srgbClr val="252590"/>
          </a:solidFill>
        </p:spPr>
        <p:txBody>
          <a:bodyPr wrap="square" lIns="0" tIns="0" rIns="0" bIns="0" rtlCol="0"/>
          <a:lstStyle/>
          <a:p>
            <a:endParaRPr/>
          </a:p>
        </p:txBody>
      </p:sp>
      <p:sp>
        <p:nvSpPr>
          <p:cNvPr id="270" name="bg object 270"/>
          <p:cNvSpPr/>
          <p:nvPr/>
        </p:nvSpPr>
        <p:spPr>
          <a:xfrm>
            <a:off x="1609101" y="134620"/>
            <a:ext cx="35560" cy="275590"/>
          </a:xfrm>
          <a:custGeom>
            <a:avLst/>
            <a:gdLst/>
            <a:ahLst/>
            <a:cxnLst/>
            <a:rect l="l" t="t" r="r" b="b"/>
            <a:pathLst>
              <a:path w="35560" h="275590">
                <a:moveTo>
                  <a:pt x="35488" y="0"/>
                </a:moveTo>
                <a:lnTo>
                  <a:pt x="1198" y="0"/>
                </a:lnTo>
                <a:lnTo>
                  <a:pt x="0" y="275589"/>
                </a:lnTo>
                <a:lnTo>
                  <a:pt x="34290" y="275589"/>
                </a:lnTo>
                <a:lnTo>
                  <a:pt x="35488" y="0"/>
                </a:lnTo>
                <a:close/>
              </a:path>
            </a:pathLst>
          </a:custGeom>
          <a:solidFill>
            <a:srgbClr val="24248F"/>
          </a:solidFill>
        </p:spPr>
        <p:txBody>
          <a:bodyPr wrap="square" lIns="0" tIns="0" rIns="0" bIns="0" rtlCol="0"/>
          <a:lstStyle/>
          <a:p>
            <a:endParaRPr/>
          </a:p>
        </p:txBody>
      </p:sp>
      <p:sp>
        <p:nvSpPr>
          <p:cNvPr id="271" name="bg object 271"/>
          <p:cNvSpPr/>
          <p:nvPr/>
        </p:nvSpPr>
        <p:spPr>
          <a:xfrm>
            <a:off x="1574811"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23238F"/>
          </a:solidFill>
        </p:spPr>
        <p:txBody>
          <a:bodyPr wrap="square" lIns="0" tIns="0" rIns="0" bIns="0" rtlCol="0"/>
          <a:lstStyle/>
          <a:p>
            <a:endParaRPr/>
          </a:p>
        </p:txBody>
      </p:sp>
      <p:sp>
        <p:nvSpPr>
          <p:cNvPr id="272" name="bg object 272"/>
          <p:cNvSpPr/>
          <p:nvPr/>
        </p:nvSpPr>
        <p:spPr>
          <a:xfrm>
            <a:off x="1540521"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22228E"/>
          </a:solidFill>
        </p:spPr>
        <p:txBody>
          <a:bodyPr wrap="square" lIns="0" tIns="0" rIns="0" bIns="0" rtlCol="0"/>
          <a:lstStyle/>
          <a:p>
            <a:endParaRPr/>
          </a:p>
        </p:txBody>
      </p:sp>
      <p:sp>
        <p:nvSpPr>
          <p:cNvPr id="273" name="bg object 273"/>
          <p:cNvSpPr/>
          <p:nvPr/>
        </p:nvSpPr>
        <p:spPr>
          <a:xfrm>
            <a:off x="1506231"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21218E"/>
          </a:solidFill>
        </p:spPr>
        <p:txBody>
          <a:bodyPr wrap="square" lIns="0" tIns="0" rIns="0" bIns="0" rtlCol="0"/>
          <a:lstStyle/>
          <a:p>
            <a:endParaRPr/>
          </a:p>
        </p:txBody>
      </p:sp>
      <p:sp>
        <p:nvSpPr>
          <p:cNvPr id="274" name="bg object 274"/>
          <p:cNvSpPr/>
          <p:nvPr/>
        </p:nvSpPr>
        <p:spPr>
          <a:xfrm>
            <a:off x="1471941"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20208D"/>
          </a:solidFill>
        </p:spPr>
        <p:txBody>
          <a:bodyPr wrap="square" lIns="0" tIns="0" rIns="0" bIns="0" rtlCol="0"/>
          <a:lstStyle/>
          <a:p>
            <a:endParaRPr/>
          </a:p>
        </p:txBody>
      </p:sp>
      <p:sp>
        <p:nvSpPr>
          <p:cNvPr id="275" name="bg object 275"/>
          <p:cNvSpPr/>
          <p:nvPr/>
        </p:nvSpPr>
        <p:spPr>
          <a:xfrm>
            <a:off x="1437651"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1F1F8D"/>
          </a:solidFill>
        </p:spPr>
        <p:txBody>
          <a:bodyPr wrap="square" lIns="0" tIns="0" rIns="0" bIns="0" rtlCol="0"/>
          <a:lstStyle/>
          <a:p>
            <a:endParaRPr/>
          </a:p>
        </p:txBody>
      </p:sp>
      <p:sp>
        <p:nvSpPr>
          <p:cNvPr id="276" name="bg object 276"/>
          <p:cNvSpPr/>
          <p:nvPr/>
        </p:nvSpPr>
        <p:spPr>
          <a:xfrm>
            <a:off x="1403361"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1E1E8C"/>
          </a:solidFill>
        </p:spPr>
        <p:txBody>
          <a:bodyPr wrap="square" lIns="0" tIns="0" rIns="0" bIns="0" rtlCol="0"/>
          <a:lstStyle/>
          <a:p>
            <a:endParaRPr/>
          </a:p>
        </p:txBody>
      </p:sp>
      <p:sp>
        <p:nvSpPr>
          <p:cNvPr id="277" name="bg object 277"/>
          <p:cNvSpPr/>
          <p:nvPr/>
        </p:nvSpPr>
        <p:spPr>
          <a:xfrm>
            <a:off x="1369065" y="134620"/>
            <a:ext cx="35560" cy="275590"/>
          </a:xfrm>
          <a:custGeom>
            <a:avLst/>
            <a:gdLst/>
            <a:ahLst/>
            <a:cxnLst/>
            <a:rect l="l" t="t" r="r" b="b"/>
            <a:pathLst>
              <a:path w="35559" h="275590">
                <a:moveTo>
                  <a:pt x="35493" y="0"/>
                </a:moveTo>
                <a:lnTo>
                  <a:pt x="1198" y="0"/>
                </a:lnTo>
                <a:lnTo>
                  <a:pt x="0" y="275589"/>
                </a:lnTo>
                <a:lnTo>
                  <a:pt x="34295" y="275589"/>
                </a:lnTo>
                <a:lnTo>
                  <a:pt x="35493" y="0"/>
                </a:lnTo>
                <a:close/>
              </a:path>
            </a:pathLst>
          </a:custGeom>
          <a:solidFill>
            <a:srgbClr val="1D1D8C"/>
          </a:solidFill>
        </p:spPr>
        <p:txBody>
          <a:bodyPr wrap="square" lIns="0" tIns="0" rIns="0" bIns="0" rtlCol="0"/>
          <a:lstStyle/>
          <a:p>
            <a:endParaRPr/>
          </a:p>
        </p:txBody>
      </p:sp>
      <p:sp>
        <p:nvSpPr>
          <p:cNvPr id="278" name="bg object 278"/>
          <p:cNvSpPr/>
          <p:nvPr/>
        </p:nvSpPr>
        <p:spPr>
          <a:xfrm>
            <a:off x="1334775"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1C1C8B"/>
          </a:solidFill>
        </p:spPr>
        <p:txBody>
          <a:bodyPr wrap="square" lIns="0" tIns="0" rIns="0" bIns="0" rtlCol="0"/>
          <a:lstStyle/>
          <a:p>
            <a:endParaRPr/>
          </a:p>
        </p:txBody>
      </p:sp>
      <p:sp>
        <p:nvSpPr>
          <p:cNvPr id="279" name="bg object 279"/>
          <p:cNvSpPr/>
          <p:nvPr/>
        </p:nvSpPr>
        <p:spPr>
          <a:xfrm>
            <a:off x="1300485"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1B1B8B"/>
          </a:solidFill>
        </p:spPr>
        <p:txBody>
          <a:bodyPr wrap="square" lIns="0" tIns="0" rIns="0" bIns="0" rtlCol="0"/>
          <a:lstStyle/>
          <a:p>
            <a:endParaRPr/>
          </a:p>
        </p:txBody>
      </p:sp>
      <p:sp>
        <p:nvSpPr>
          <p:cNvPr id="280" name="bg object 280"/>
          <p:cNvSpPr/>
          <p:nvPr/>
        </p:nvSpPr>
        <p:spPr>
          <a:xfrm>
            <a:off x="1267460" y="134620"/>
            <a:ext cx="34290" cy="275590"/>
          </a:xfrm>
          <a:custGeom>
            <a:avLst/>
            <a:gdLst/>
            <a:ahLst/>
            <a:cxnLst/>
            <a:rect l="l" t="t" r="r" b="b"/>
            <a:pathLst>
              <a:path w="34290" h="275590">
                <a:moveTo>
                  <a:pt x="34223" y="0"/>
                </a:moveTo>
                <a:lnTo>
                  <a:pt x="0" y="0"/>
                </a:lnTo>
                <a:lnTo>
                  <a:pt x="0" y="275589"/>
                </a:lnTo>
                <a:lnTo>
                  <a:pt x="33025" y="275589"/>
                </a:lnTo>
                <a:lnTo>
                  <a:pt x="34223" y="0"/>
                </a:lnTo>
                <a:close/>
              </a:path>
            </a:pathLst>
          </a:custGeom>
          <a:solidFill>
            <a:srgbClr val="1A1A8A"/>
          </a:solidFill>
        </p:spPr>
        <p:txBody>
          <a:bodyPr wrap="square" lIns="0" tIns="0" rIns="0" bIns="0" rtlCol="0"/>
          <a:lstStyle/>
          <a:p>
            <a:endParaRPr/>
          </a:p>
        </p:txBody>
      </p:sp>
      <p:sp>
        <p:nvSpPr>
          <p:cNvPr id="281" name="bg object 281"/>
          <p:cNvSpPr/>
          <p:nvPr/>
        </p:nvSpPr>
        <p:spPr>
          <a:xfrm>
            <a:off x="123316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19198A"/>
          </a:solidFill>
        </p:spPr>
        <p:txBody>
          <a:bodyPr wrap="square" lIns="0" tIns="0" rIns="0" bIns="0" rtlCol="0"/>
          <a:lstStyle/>
          <a:p>
            <a:endParaRPr/>
          </a:p>
        </p:txBody>
      </p:sp>
      <p:sp>
        <p:nvSpPr>
          <p:cNvPr id="282" name="bg object 282"/>
          <p:cNvSpPr/>
          <p:nvPr/>
        </p:nvSpPr>
        <p:spPr>
          <a:xfrm>
            <a:off x="1198879"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181889"/>
          </a:solidFill>
        </p:spPr>
        <p:txBody>
          <a:bodyPr wrap="square" lIns="0" tIns="0" rIns="0" bIns="0" rtlCol="0"/>
          <a:lstStyle/>
          <a:p>
            <a:endParaRPr/>
          </a:p>
        </p:txBody>
      </p:sp>
      <p:sp>
        <p:nvSpPr>
          <p:cNvPr id="283" name="bg object 283"/>
          <p:cNvSpPr/>
          <p:nvPr/>
        </p:nvSpPr>
        <p:spPr>
          <a:xfrm>
            <a:off x="1164590"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171789"/>
          </a:solidFill>
        </p:spPr>
        <p:txBody>
          <a:bodyPr wrap="square" lIns="0" tIns="0" rIns="0" bIns="0" rtlCol="0"/>
          <a:lstStyle/>
          <a:p>
            <a:endParaRPr/>
          </a:p>
        </p:txBody>
      </p:sp>
      <p:sp>
        <p:nvSpPr>
          <p:cNvPr id="284" name="bg object 284"/>
          <p:cNvSpPr/>
          <p:nvPr/>
        </p:nvSpPr>
        <p:spPr>
          <a:xfrm>
            <a:off x="113029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161688"/>
          </a:solidFill>
        </p:spPr>
        <p:txBody>
          <a:bodyPr wrap="square" lIns="0" tIns="0" rIns="0" bIns="0" rtlCol="0"/>
          <a:lstStyle/>
          <a:p>
            <a:endParaRPr/>
          </a:p>
        </p:txBody>
      </p:sp>
      <p:sp>
        <p:nvSpPr>
          <p:cNvPr id="285" name="bg object 285"/>
          <p:cNvSpPr/>
          <p:nvPr/>
        </p:nvSpPr>
        <p:spPr>
          <a:xfrm>
            <a:off x="1096010"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151588"/>
          </a:solidFill>
        </p:spPr>
        <p:txBody>
          <a:bodyPr wrap="square" lIns="0" tIns="0" rIns="0" bIns="0" rtlCol="0"/>
          <a:lstStyle/>
          <a:p>
            <a:endParaRPr/>
          </a:p>
        </p:txBody>
      </p:sp>
      <p:sp>
        <p:nvSpPr>
          <p:cNvPr id="286" name="bg object 286"/>
          <p:cNvSpPr/>
          <p:nvPr/>
        </p:nvSpPr>
        <p:spPr>
          <a:xfrm>
            <a:off x="106171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141487"/>
          </a:solidFill>
        </p:spPr>
        <p:txBody>
          <a:bodyPr wrap="square" lIns="0" tIns="0" rIns="0" bIns="0" rtlCol="0"/>
          <a:lstStyle/>
          <a:p>
            <a:endParaRPr/>
          </a:p>
        </p:txBody>
      </p:sp>
      <p:sp>
        <p:nvSpPr>
          <p:cNvPr id="287" name="bg object 287"/>
          <p:cNvSpPr/>
          <p:nvPr/>
        </p:nvSpPr>
        <p:spPr>
          <a:xfrm>
            <a:off x="1027429"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131387"/>
          </a:solidFill>
        </p:spPr>
        <p:txBody>
          <a:bodyPr wrap="square" lIns="0" tIns="0" rIns="0" bIns="0" rtlCol="0"/>
          <a:lstStyle/>
          <a:p>
            <a:endParaRPr/>
          </a:p>
        </p:txBody>
      </p:sp>
      <p:sp>
        <p:nvSpPr>
          <p:cNvPr id="288" name="bg object 288"/>
          <p:cNvSpPr/>
          <p:nvPr/>
        </p:nvSpPr>
        <p:spPr>
          <a:xfrm>
            <a:off x="993140"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121286"/>
          </a:solidFill>
        </p:spPr>
        <p:txBody>
          <a:bodyPr wrap="square" lIns="0" tIns="0" rIns="0" bIns="0" rtlCol="0"/>
          <a:lstStyle/>
          <a:p>
            <a:endParaRPr/>
          </a:p>
        </p:txBody>
      </p:sp>
      <p:sp>
        <p:nvSpPr>
          <p:cNvPr id="289" name="bg object 289"/>
          <p:cNvSpPr/>
          <p:nvPr/>
        </p:nvSpPr>
        <p:spPr>
          <a:xfrm>
            <a:off x="95884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111186"/>
          </a:solidFill>
        </p:spPr>
        <p:txBody>
          <a:bodyPr wrap="square" lIns="0" tIns="0" rIns="0" bIns="0" rtlCol="0"/>
          <a:lstStyle/>
          <a:p>
            <a:endParaRPr/>
          </a:p>
        </p:txBody>
      </p:sp>
      <p:sp>
        <p:nvSpPr>
          <p:cNvPr id="290" name="bg object 290"/>
          <p:cNvSpPr/>
          <p:nvPr/>
        </p:nvSpPr>
        <p:spPr>
          <a:xfrm>
            <a:off x="924565" y="134620"/>
            <a:ext cx="34290" cy="275590"/>
          </a:xfrm>
          <a:custGeom>
            <a:avLst/>
            <a:gdLst/>
            <a:ahLst/>
            <a:cxnLst/>
            <a:rect l="l" t="t" r="r" b="b"/>
            <a:pathLst>
              <a:path w="34290" h="275590">
                <a:moveTo>
                  <a:pt x="34284" y="0"/>
                </a:moveTo>
                <a:lnTo>
                  <a:pt x="1198" y="0"/>
                </a:lnTo>
                <a:lnTo>
                  <a:pt x="0" y="275589"/>
                </a:lnTo>
                <a:lnTo>
                  <a:pt x="34284" y="275589"/>
                </a:lnTo>
                <a:lnTo>
                  <a:pt x="34284" y="0"/>
                </a:lnTo>
                <a:close/>
              </a:path>
            </a:pathLst>
          </a:custGeom>
          <a:solidFill>
            <a:srgbClr val="101085"/>
          </a:solidFill>
        </p:spPr>
        <p:txBody>
          <a:bodyPr wrap="square" lIns="0" tIns="0" rIns="0" bIns="0" rtlCol="0"/>
          <a:lstStyle/>
          <a:p>
            <a:endParaRPr/>
          </a:p>
        </p:txBody>
      </p:sp>
      <p:sp>
        <p:nvSpPr>
          <p:cNvPr id="291" name="bg object 291"/>
          <p:cNvSpPr/>
          <p:nvPr/>
        </p:nvSpPr>
        <p:spPr>
          <a:xfrm>
            <a:off x="890270" y="134620"/>
            <a:ext cx="35560" cy="275590"/>
          </a:xfrm>
          <a:custGeom>
            <a:avLst/>
            <a:gdLst/>
            <a:ahLst/>
            <a:cxnLst/>
            <a:rect l="l" t="t" r="r" b="b"/>
            <a:pathLst>
              <a:path w="35559" h="275590">
                <a:moveTo>
                  <a:pt x="35493" y="0"/>
                </a:moveTo>
                <a:lnTo>
                  <a:pt x="0" y="0"/>
                </a:lnTo>
                <a:lnTo>
                  <a:pt x="0" y="275589"/>
                </a:lnTo>
                <a:lnTo>
                  <a:pt x="34295" y="275589"/>
                </a:lnTo>
                <a:lnTo>
                  <a:pt x="35493" y="0"/>
                </a:lnTo>
                <a:close/>
              </a:path>
            </a:pathLst>
          </a:custGeom>
          <a:solidFill>
            <a:srgbClr val="0F0F85"/>
          </a:solidFill>
        </p:spPr>
        <p:txBody>
          <a:bodyPr wrap="square" lIns="0" tIns="0" rIns="0" bIns="0" rtlCol="0"/>
          <a:lstStyle/>
          <a:p>
            <a:endParaRPr/>
          </a:p>
        </p:txBody>
      </p:sp>
      <p:sp>
        <p:nvSpPr>
          <p:cNvPr id="292" name="bg object 292"/>
          <p:cNvSpPr/>
          <p:nvPr/>
        </p:nvSpPr>
        <p:spPr>
          <a:xfrm>
            <a:off x="855979" y="134620"/>
            <a:ext cx="34290" cy="275590"/>
          </a:xfrm>
          <a:custGeom>
            <a:avLst/>
            <a:gdLst/>
            <a:ahLst/>
            <a:cxnLst/>
            <a:rect l="l" t="t" r="r" b="b"/>
            <a:pathLst>
              <a:path w="34290" h="275590">
                <a:moveTo>
                  <a:pt x="0" y="0"/>
                </a:moveTo>
                <a:lnTo>
                  <a:pt x="34289" y="0"/>
                </a:lnTo>
                <a:lnTo>
                  <a:pt x="34289" y="275589"/>
                </a:lnTo>
                <a:lnTo>
                  <a:pt x="0" y="275589"/>
                </a:lnTo>
                <a:lnTo>
                  <a:pt x="0" y="0"/>
                </a:lnTo>
                <a:close/>
              </a:path>
            </a:pathLst>
          </a:custGeom>
          <a:solidFill>
            <a:srgbClr val="0E0E84"/>
          </a:solidFill>
        </p:spPr>
        <p:txBody>
          <a:bodyPr wrap="square" lIns="0" tIns="0" rIns="0" bIns="0" rtlCol="0"/>
          <a:lstStyle/>
          <a:p>
            <a:endParaRPr/>
          </a:p>
        </p:txBody>
      </p:sp>
      <p:sp>
        <p:nvSpPr>
          <p:cNvPr id="293" name="bg object 293"/>
          <p:cNvSpPr/>
          <p:nvPr/>
        </p:nvSpPr>
        <p:spPr>
          <a:xfrm>
            <a:off x="821689" y="134620"/>
            <a:ext cx="34290" cy="275590"/>
          </a:xfrm>
          <a:custGeom>
            <a:avLst/>
            <a:gdLst/>
            <a:ahLst/>
            <a:cxnLst/>
            <a:rect l="l" t="t" r="r" b="b"/>
            <a:pathLst>
              <a:path w="34290" h="275590">
                <a:moveTo>
                  <a:pt x="0" y="0"/>
                </a:moveTo>
                <a:lnTo>
                  <a:pt x="34290" y="0"/>
                </a:lnTo>
                <a:lnTo>
                  <a:pt x="34290" y="275589"/>
                </a:lnTo>
                <a:lnTo>
                  <a:pt x="0" y="275589"/>
                </a:lnTo>
                <a:lnTo>
                  <a:pt x="0" y="0"/>
                </a:lnTo>
                <a:close/>
              </a:path>
            </a:pathLst>
          </a:custGeom>
          <a:solidFill>
            <a:srgbClr val="0D0D84"/>
          </a:solidFill>
        </p:spPr>
        <p:txBody>
          <a:bodyPr wrap="square" lIns="0" tIns="0" rIns="0" bIns="0" rtlCol="0"/>
          <a:lstStyle/>
          <a:p>
            <a:endParaRPr/>
          </a:p>
        </p:txBody>
      </p:sp>
      <p:sp>
        <p:nvSpPr>
          <p:cNvPr id="294" name="bg object 294"/>
          <p:cNvSpPr/>
          <p:nvPr/>
        </p:nvSpPr>
        <p:spPr>
          <a:xfrm>
            <a:off x="787405" y="134620"/>
            <a:ext cx="34290" cy="275590"/>
          </a:xfrm>
          <a:custGeom>
            <a:avLst/>
            <a:gdLst/>
            <a:ahLst/>
            <a:cxnLst/>
            <a:rect l="l" t="t" r="r" b="b"/>
            <a:pathLst>
              <a:path w="34290" h="275590">
                <a:moveTo>
                  <a:pt x="34284" y="0"/>
                </a:moveTo>
                <a:lnTo>
                  <a:pt x="1198" y="0"/>
                </a:lnTo>
                <a:lnTo>
                  <a:pt x="0" y="275589"/>
                </a:lnTo>
                <a:lnTo>
                  <a:pt x="34284" y="275589"/>
                </a:lnTo>
                <a:lnTo>
                  <a:pt x="34284" y="0"/>
                </a:lnTo>
                <a:close/>
              </a:path>
            </a:pathLst>
          </a:custGeom>
          <a:solidFill>
            <a:srgbClr val="0C0C83"/>
          </a:solidFill>
        </p:spPr>
        <p:txBody>
          <a:bodyPr wrap="square" lIns="0" tIns="0" rIns="0" bIns="0" rtlCol="0"/>
          <a:lstStyle/>
          <a:p>
            <a:endParaRPr/>
          </a:p>
        </p:txBody>
      </p:sp>
      <p:sp>
        <p:nvSpPr>
          <p:cNvPr id="295" name="bg object 295"/>
          <p:cNvSpPr/>
          <p:nvPr/>
        </p:nvSpPr>
        <p:spPr>
          <a:xfrm>
            <a:off x="753110" y="134620"/>
            <a:ext cx="35560" cy="275590"/>
          </a:xfrm>
          <a:custGeom>
            <a:avLst/>
            <a:gdLst/>
            <a:ahLst/>
            <a:cxnLst/>
            <a:rect l="l" t="t" r="r" b="b"/>
            <a:pathLst>
              <a:path w="35559" h="275590">
                <a:moveTo>
                  <a:pt x="35493" y="0"/>
                </a:moveTo>
                <a:lnTo>
                  <a:pt x="1203" y="0"/>
                </a:lnTo>
                <a:lnTo>
                  <a:pt x="0" y="275589"/>
                </a:lnTo>
                <a:lnTo>
                  <a:pt x="34295" y="275589"/>
                </a:lnTo>
                <a:lnTo>
                  <a:pt x="35493" y="0"/>
                </a:lnTo>
                <a:close/>
              </a:path>
            </a:pathLst>
          </a:custGeom>
          <a:solidFill>
            <a:srgbClr val="0B0B83"/>
          </a:solidFill>
        </p:spPr>
        <p:txBody>
          <a:bodyPr wrap="square" lIns="0" tIns="0" rIns="0" bIns="0" rtlCol="0"/>
          <a:lstStyle/>
          <a:p>
            <a:endParaRPr/>
          </a:p>
        </p:txBody>
      </p:sp>
      <p:sp>
        <p:nvSpPr>
          <p:cNvPr id="296" name="bg object 296"/>
          <p:cNvSpPr/>
          <p:nvPr/>
        </p:nvSpPr>
        <p:spPr>
          <a:xfrm>
            <a:off x="718820" y="134620"/>
            <a:ext cx="35560" cy="275590"/>
          </a:xfrm>
          <a:custGeom>
            <a:avLst/>
            <a:gdLst/>
            <a:ahLst/>
            <a:cxnLst/>
            <a:rect l="l" t="t" r="r" b="b"/>
            <a:pathLst>
              <a:path w="35559" h="275590">
                <a:moveTo>
                  <a:pt x="35493" y="0"/>
                </a:moveTo>
                <a:lnTo>
                  <a:pt x="1203" y="0"/>
                </a:lnTo>
                <a:lnTo>
                  <a:pt x="0" y="275589"/>
                </a:lnTo>
                <a:lnTo>
                  <a:pt x="34289" y="275589"/>
                </a:lnTo>
                <a:lnTo>
                  <a:pt x="35493" y="0"/>
                </a:lnTo>
                <a:close/>
              </a:path>
            </a:pathLst>
          </a:custGeom>
          <a:solidFill>
            <a:srgbClr val="0A0A82"/>
          </a:solidFill>
        </p:spPr>
        <p:txBody>
          <a:bodyPr wrap="square" lIns="0" tIns="0" rIns="0" bIns="0" rtlCol="0"/>
          <a:lstStyle/>
          <a:p>
            <a:endParaRPr/>
          </a:p>
        </p:txBody>
      </p:sp>
      <p:sp>
        <p:nvSpPr>
          <p:cNvPr id="297" name="bg object 297"/>
          <p:cNvSpPr/>
          <p:nvPr/>
        </p:nvSpPr>
        <p:spPr>
          <a:xfrm>
            <a:off x="684529" y="134620"/>
            <a:ext cx="35560" cy="275590"/>
          </a:xfrm>
          <a:custGeom>
            <a:avLst/>
            <a:gdLst/>
            <a:ahLst/>
            <a:cxnLst/>
            <a:rect l="l" t="t" r="r" b="b"/>
            <a:pathLst>
              <a:path w="35559" h="275590">
                <a:moveTo>
                  <a:pt x="35493" y="0"/>
                </a:moveTo>
                <a:lnTo>
                  <a:pt x="1203" y="0"/>
                </a:lnTo>
                <a:lnTo>
                  <a:pt x="0" y="275589"/>
                </a:lnTo>
                <a:lnTo>
                  <a:pt x="34290" y="275589"/>
                </a:lnTo>
                <a:lnTo>
                  <a:pt x="35493" y="0"/>
                </a:lnTo>
                <a:close/>
              </a:path>
            </a:pathLst>
          </a:custGeom>
          <a:solidFill>
            <a:srgbClr val="090982"/>
          </a:solidFill>
        </p:spPr>
        <p:txBody>
          <a:bodyPr wrap="square" lIns="0" tIns="0" rIns="0" bIns="0" rtlCol="0"/>
          <a:lstStyle/>
          <a:p>
            <a:endParaRPr/>
          </a:p>
        </p:txBody>
      </p:sp>
      <p:sp>
        <p:nvSpPr>
          <p:cNvPr id="298" name="bg object 298"/>
          <p:cNvSpPr/>
          <p:nvPr/>
        </p:nvSpPr>
        <p:spPr>
          <a:xfrm>
            <a:off x="650239" y="134620"/>
            <a:ext cx="35560" cy="275590"/>
          </a:xfrm>
          <a:custGeom>
            <a:avLst/>
            <a:gdLst/>
            <a:ahLst/>
            <a:cxnLst/>
            <a:rect l="l" t="t" r="r" b="b"/>
            <a:pathLst>
              <a:path w="35559" h="275590">
                <a:moveTo>
                  <a:pt x="35493" y="0"/>
                </a:moveTo>
                <a:lnTo>
                  <a:pt x="1203" y="0"/>
                </a:lnTo>
                <a:lnTo>
                  <a:pt x="0" y="275589"/>
                </a:lnTo>
                <a:lnTo>
                  <a:pt x="34289" y="275589"/>
                </a:lnTo>
                <a:lnTo>
                  <a:pt x="35493" y="0"/>
                </a:lnTo>
                <a:close/>
              </a:path>
            </a:pathLst>
          </a:custGeom>
          <a:solidFill>
            <a:srgbClr val="080881"/>
          </a:solidFill>
        </p:spPr>
        <p:txBody>
          <a:bodyPr wrap="square" lIns="0" tIns="0" rIns="0" bIns="0" rtlCol="0"/>
          <a:lstStyle/>
          <a:p>
            <a:endParaRPr/>
          </a:p>
        </p:txBody>
      </p:sp>
      <p:sp>
        <p:nvSpPr>
          <p:cNvPr id="299" name="bg object 299"/>
          <p:cNvSpPr/>
          <p:nvPr/>
        </p:nvSpPr>
        <p:spPr>
          <a:xfrm>
            <a:off x="615949" y="134620"/>
            <a:ext cx="35560" cy="275590"/>
          </a:xfrm>
          <a:custGeom>
            <a:avLst/>
            <a:gdLst/>
            <a:ahLst/>
            <a:cxnLst/>
            <a:rect l="l" t="t" r="r" b="b"/>
            <a:pathLst>
              <a:path w="35559" h="275590">
                <a:moveTo>
                  <a:pt x="35493" y="0"/>
                </a:moveTo>
                <a:lnTo>
                  <a:pt x="1203" y="0"/>
                </a:lnTo>
                <a:lnTo>
                  <a:pt x="0" y="275589"/>
                </a:lnTo>
                <a:lnTo>
                  <a:pt x="34290" y="275589"/>
                </a:lnTo>
                <a:lnTo>
                  <a:pt x="35493" y="0"/>
                </a:lnTo>
                <a:close/>
              </a:path>
            </a:pathLst>
          </a:custGeom>
          <a:solidFill>
            <a:srgbClr val="070781"/>
          </a:solidFill>
        </p:spPr>
        <p:txBody>
          <a:bodyPr wrap="square" lIns="0" tIns="0" rIns="0" bIns="0" rtlCol="0"/>
          <a:lstStyle/>
          <a:p>
            <a:endParaRPr/>
          </a:p>
        </p:txBody>
      </p:sp>
      <p:sp>
        <p:nvSpPr>
          <p:cNvPr id="300" name="bg object 300"/>
          <p:cNvSpPr/>
          <p:nvPr/>
        </p:nvSpPr>
        <p:spPr>
          <a:xfrm>
            <a:off x="581660" y="134620"/>
            <a:ext cx="35560" cy="275590"/>
          </a:xfrm>
          <a:custGeom>
            <a:avLst/>
            <a:gdLst/>
            <a:ahLst/>
            <a:cxnLst/>
            <a:rect l="l" t="t" r="r" b="b"/>
            <a:pathLst>
              <a:path w="35559" h="275590">
                <a:moveTo>
                  <a:pt x="35493" y="0"/>
                </a:moveTo>
                <a:lnTo>
                  <a:pt x="1203" y="0"/>
                </a:lnTo>
                <a:lnTo>
                  <a:pt x="0" y="275589"/>
                </a:lnTo>
                <a:lnTo>
                  <a:pt x="34290" y="275589"/>
                </a:lnTo>
                <a:lnTo>
                  <a:pt x="35493" y="0"/>
                </a:lnTo>
                <a:close/>
              </a:path>
            </a:pathLst>
          </a:custGeom>
          <a:solidFill>
            <a:srgbClr val="060680"/>
          </a:solidFill>
        </p:spPr>
        <p:txBody>
          <a:bodyPr wrap="square" lIns="0" tIns="0" rIns="0" bIns="0" rtlCol="0"/>
          <a:lstStyle/>
          <a:p>
            <a:endParaRPr/>
          </a:p>
        </p:txBody>
      </p:sp>
      <p:sp>
        <p:nvSpPr>
          <p:cNvPr id="301" name="bg object 301"/>
          <p:cNvSpPr/>
          <p:nvPr/>
        </p:nvSpPr>
        <p:spPr>
          <a:xfrm>
            <a:off x="547370" y="134620"/>
            <a:ext cx="35560" cy="275590"/>
          </a:xfrm>
          <a:custGeom>
            <a:avLst/>
            <a:gdLst/>
            <a:ahLst/>
            <a:cxnLst/>
            <a:rect l="l" t="t" r="r" b="b"/>
            <a:pathLst>
              <a:path w="35559" h="275590">
                <a:moveTo>
                  <a:pt x="35493" y="0"/>
                </a:moveTo>
                <a:lnTo>
                  <a:pt x="1198" y="0"/>
                </a:lnTo>
                <a:lnTo>
                  <a:pt x="0" y="275589"/>
                </a:lnTo>
                <a:lnTo>
                  <a:pt x="34289" y="275589"/>
                </a:lnTo>
                <a:lnTo>
                  <a:pt x="35493" y="0"/>
                </a:lnTo>
                <a:close/>
              </a:path>
            </a:pathLst>
          </a:custGeom>
          <a:solidFill>
            <a:srgbClr val="050580"/>
          </a:solidFill>
        </p:spPr>
        <p:txBody>
          <a:bodyPr wrap="square" lIns="0" tIns="0" rIns="0" bIns="0" rtlCol="0"/>
          <a:lstStyle/>
          <a:p>
            <a:endParaRPr/>
          </a:p>
        </p:txBody>
      </p:sp>
      <p:sp>
        <p:nvSpPr>
          <p:cNvPr id="302" name="bg object 302"/>
          <p:cNvSpPr/>
          <p:nvPr/>
        </p:nvSpPr>
        <p:spPr>
          <a:xfrm>
            <a:off x="513079"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04047F"/>
          </a:solidFill>
        </p:spPr>
        <p:txBody>
          <a:bodyPr wrap="square" lIns="0" tIns="0" rIns="0" bIns="0" rtlCol="0"/>
          <a:lstStyle/>
          <a:p>
            <a:endParaRPr/>
          </a:p>
        </p:txBody>
      </p:sp>
      <p:sp>
        <p:nvSpPr>
          <p:cNvPr id="303" name="bg object 303"/>
          <p:cNvSpPr/>
          <p:nvPr/>
        </p:nvSpPr>
        <p:spPr>
          <a:xfrm>
            <a:off x="478789" y="134620"/>
            <a:ext cx="35560" cy="275590"/>
          </a:xfrm>
          <a:custGeom>
            <a:avLst/>
            <a:gdLst/>
            <a:ahLst/>
            <a:cxnLst/>
            <a:rect l="l" t="t" r="r" b="b"/>
            <a:pathLst>
              <a:path w="35559" h="275590">
                <a:moveTo>
                  <a:pt x="35488" y="0"/>
                </a:moveTo>
                <a:lnTo>
                  <a:pt x="1198" y="0"/>
                </a:lnTo>
                <a:lnTo>
                  <a:pt x="0" y="275589"/>
                </a:lnTo>
                <a:lnTo>
                  <a:pt x="34289" y="275589"/>
                </a:lnTo>
                <a:lnTo>
                  <a:pt x="35488" y="0"/>
                </a:lnTo>
                <a:close/>
              </a:path>
            </a:pathLst>
          </a:custGeom>
          <a:solidFill>
            <a:srgbClr val="03037F"/>
          </a:solidFill>
        </p:spPr>
        <p:txBody>
          <a:bodyPr wrap="square" lIns="0" tIns="0" rIns="0" bIns="0" rtlCol="0"/>
          <a:lstStyle/>
          <a:p>
            <a:endParaRPr/>
          </a:p>
        </p:txBody>
      </p:sp>
      <p:sp>
        <p:nvSpPr>
          <p:cNvPr id="304" name="bg object 304"/>
          <p:cNvSpPr/>
          <p:nvPr/>
        </p:nvSpPr>
        <p:spPr>
          <a:xfrm>
            <a:off x="444500" y="134620"/>
            <a:ext cx="35560" cy="275590"/>
          </a:xfrm>
          <a:custGeom>
            <a:avLst/>
            <a:gdLst/>
            <a:ahLst/>
            <a:cxnLst/>
            <a:rect l="l" t="t" r="r" b="b"/>
            <a:pathLst>
              <a:path w="35559" h="275590">
                <a:moveTo>
                  <a:pt x="35488" y="0"/>
                </a:moveTo>
                <a:lnTo>
                  <a:pt x="1198" y="0"/>
                </a:lnTo>
                <a:lnTo>
                  <a:pt x="0" y="275589"/>
                </a:lnTo>
                <a:lnTo>
                  <a:pt x="34290" y="275589"/>
                </a:lnTo>
                <a:lnTo>
                  <a:pt x="35488" y="0"/>
                </a:lnTo>
                <a:close/>
              </a:path>
            </a:pathLst>
          </a:custGeom>
          <a:solidFill>
            <a:srgbClr val="02027E"/>
          </a:solidFill>
        </p:spPr>
        <p:txBody>
          <a:bodyPr wrap="square" lIns="0" tIns="0" rIns="0" bIns="0" rtlCol="0"/>
          <a:lstStyle/>
          <a:p>
            <a:endParaRPr/>
          </a:p>
        </p:txBody>
      </p:sp>
      <p:sp>
        <p:nvSpPr>
          <p:cNvPr id="305" name="bg object 305"/>
          <p:cNvSpPr/>
          <p:nvPr/>
        </p:nvSpPr>
        <p:spPr>
          <a:xfrm>
            <a:off x="412750" y="134620"/>
            <a:ext cx="33020" cy="275590"/>
          </a:xfrm>
          <a:custGeom>
            <a:avLst/>
            <a:gdLst/>
            <a:ahLst/>
            <a:cxnLst/>
            <a:rect l="l" t="t" r="r" b="b"/>
            <a:pathLst>
              <a:path w="33020" h="275590">
                <a:moveTo>
                  <a:pt x="32948" y="0"/>
                </a:moveTo>
                <a:lnTo>
                  <a:pt x="0" y="0"/>
                </a:lnTo>
                <a:lnTo>
                  <a:pt x="0" y="275589"/>
                </a:lnTo>
                <a:lnTo>
                  <a:pt x="31750" y="275589"/>
                </a:lnTo>
                <a:lnTo>
                  <a:pt x="32948" y="0"/>
                </a:lnTo>
                <a:close/>
              </a:path>
            </a:pathLst>
          </a:custGeom>
          <a:solidFill>
            <a:srgbClr val="01017E"/>
          </a:solidFill>
        </p:spPr>
        <p:txBody>
          <a:bodyPr wrap="square" lIns="0" tIns="0" rIns="0" bIns="0" rtlCol="0"/>
          <a:lstStyle/>
          <a:p>
            <a:endParaRPr/>
          </a:p>
        </p:txBody>
      </p:sp>
      <p:sp>
        <p:nvSpPr>
          <p:cNvPr id="306" name="bg object 306"/>
          <p:cNvSpPr/>
          <p:nvPr/>
        </p:nvSpPr>
        <p:spPr>
          <a:xfrm>
            <a:off x="408940" y="0"/>
            <a:ext cx="278130" cy="276225"/>
          </a:xfrm>
          <a:custGeom>
            <a:avLst/>
            <a:gdLst/>
            <a:ahLst/>
            <a:cxnLst/>
            <a:rect l="l" t="t" r="r" b="b"/>
            <a:pathLst>
              <a:path w="278130" h="276225">
                <a:moveTo>
                  <a:pt x="278130" y="0"/>
                </a:moveTo>
                <a:lnTo>
                  <a:pt x="138430" y="0"/>
                </a:lnTo>
                <a:lnTo>
                  <a:pt x="138430" y="134620"/>
                </a:lnTo>
                <a:lnTo>
                  <a:pt x="0" y="134620"/>
                </a:lnTo>
                <a:lnTo>
                  <a:pt x="0" y="275602"/>
                </a:lnTo>
                <a:lnTo>
                  <a:pt x="69850" y="275602"/>
                </a:lnTo>
                <a:lnTo>
                  <a:pt x="138430" y="275602"/>
                </a:lnTo>
                <a:lnTo>
                  <a:pt x="138430" y="138430"/>
                </a:lnTo>
                <a:lnTo>
                  <a:pt x="208280" y="138430"/>
                </a:lnTo>
                <a:lnTo>
                  <a:pt x="278130" y="138430"/>
                </a:lnTo>
                <a:lnTo>
                  <a:pt x="278130" y="0"/>
                </a:lnTo>
                <a:close/>
              </a:path>
            </a:pathLst>
          </a:custGeom>
          <a:solidFill>
            <a:srgbClr val="CCCCE5"/>
          </a:solidFill>
        </p:spPr>
        <p:txBody>
          <a:bodyPr wrap="square" lIns="0" tIns="0" rIns="0" bIns="0" rtlCol="0"/>
          <a:lstStyle/>
          <a:p>
            <a:endParaRPr/>
          </a:p>
        </p:txBody>
      </p:sp>
      <p:sp>
        <p:nvSpPr>
          <p:cNvPr id="307" name="bg object 307"/>
          <p:cNvSpPr/>
          <p:nvPr/>
        </p:nvSpPr>
        <p:spPr>
          <a:xfrm>
            <a:off x="547370" y="134620"/>
            <a:ext cx="139700" cy="140970"/>
          </a:xfrm>
          <a:custGeom>
            <a:avLst/>
            <a:gdLst/>
            <a:ahLst/>
            <a:cxnLst/>
            <a:rect l="l" t="t" r="r" b="b"/>
            <a:pathLst>
              <a:path w="139700" h="140970">
                <a:moveTo>
                  <a:pt x="139700" y="0"/>
                </a:moveTo>
                <a:lnTo>
                  <a:pt x="0" y="0"/>
                </a:lnTo>
                <a:lnTo>
                  <a:pt x="0" y="140970"/>
                </a:lnTo>
                <a:lnTo>
                  <a:pt x="69850" y="140970"/>
                </a:lnTo>
                <a:lnTo>
                  <a:pt x="139700" y="140970"/>
                </a:lnTo>
                <a:lnTo>
                  <a:pt x="139700" y="0"/>
                </a:lnTo>
                <a:close/>
              </a:path>
            </a:pathLst>
          </a:custGeom>
          <a:solidFill>
            <a:srgbClr val="9999CC"/>
          </a:solidFill>
        </p:spPr>
        <p:txBody>
          <a:bodyPr wrap="square" lIns="0" tIns="0" rIns="0" bIns="0" rtlCol="0"/>
          <a:lstStyle/>
          <a:p>
            <a:endParaRPr/>
          </a:p>
        </p:txBody>
      </p:sp>
      <p:sp>
        <p:nvSpPr>
          <p:cNvPr id="308" name="bg object 308"/>
          <p:cNvSpPr/>
          <p:nvPr/>
        </p:nvSpPr>
        <p:spPr>
          <a:xfrm>
            <a:off x="274319" y="274320"/>
            <a:ext cx="135890" cy="138430"/>
          </a:xfrm>
          <a:custGeom>
            <a:avLst/>
            <a:gdLst/>
            <a:ahLst/>
            <a:cxnLst/>
            <a:rect l="l" t="t" r="r" b="b"/>
            <a:pathLst>
              <a:path w="135890" h="138429">
                <a:moveTo>
                  <a:pt x="135889" y="0"/>
                </a:moveTo>
                <a:lnTo>
                  <a:pt x="0" y="0"/>
                </a:lnTo>
                <a:lnTo>
                  <a:pt x="0" y="138429"/>
                </a:lnTo>
                <a:lnTo>
                  <a:pt x="68579" y="138429"/>
                </a:lnTo>
                <a:lnTo>
                  <a:pt x="135889" y="138429"/>
                </a:lnTo>
                <a:lnTo>
                  <a:pt x="135889" y="0"/>
                </a:lnTo>
                <a:close/>
              </a:path>
            </a:pathLst>
          </a:custGeom>
          <a:solidFill>
            <a:srgbClr val="CCCCE5"/>
          </a:solidFill>
        </p:spPr>
        <p:txBody>
          <a:bodyPr wrap="square" lIns="0" tIns="0" rIns="0" bIns="0" rtlCol="0"/>
          <a:lstStyle/>
          <a:p>
            <a:endParaRPr/>
          </a:p>
        </p:txBody>
      </p:sp>
      <p:sp>
        <p:nvSpPr>
          <p:cNvPr id="309" name="bg object 309"/>
          <p:cNvSpPr/>
          <p:nvPr/>
        </p:nvSpPr>
        <p:spPr>
          <a:xfrm>
            <a:off x="132079" y="135889"/>
            <a:ext cx="140970" cy="138430"/>
          </a:xfrm>
          <a:custGeom>
            <a:avLst/>
            <a:gdLst/>
            <a:ahLst/>
            <a:cxnLst/>
            <a:rect l="l" t="t" r="r" b="b"/>
            <a:pathLst>
              <a:path w="140970" h="138429">
                <a:moveTo>
                  <a:pt x="140970" y="0"/>
                </a:moveTo>
                <a:lnTo>
                  <a:pt x="0" y="0"/>
                </a:lnTo>
                <a:lnTo>
                  <a:pt x="0" y="138429"/>
                </a:lnTo>
                <a:lnTo>
                  <a:pt x="69850" y="138429"/>
                </a:lnTo>
                <a:lnTo>
                  <a:pt x="140970" y="138429"/>
                </a:lnTo>
                <a:lnTo>
                  <a:pt x="140970" y="0"/>
                </a:lnTo>
                <a:close/>
              </a:path>
            </a:pathLst>
          </a:custGeom>
          <a:solidFill>
            <a:srgbClr val="00007C"/>
          </a:solidFill>
        </p:spPr>
        <p:txBody>
          <a:bodyPr wrap="square" lIns="0" tIns="0" rIns="0" bIns="0" rtlCol="0"/>
          <a:lstStyle/>
          <a:p>
            <a:endParaRPr/>
          </a:p>
        </p:txBody>
      </p:sp>
      <p:sp>
        <p:nvSpPr>
          <p:cNvPr id="310" name="bg object 310"/>
          <p:cNvSpPr/>
          <p:nvPr/>
        </p:nvSpPr>
        <p:spPr>
          <a:xfrm>
            <a:off x="274320" y="271779"/>
            <a:ext cx="273050" cy="274320"/>
          </a:xfrm>
          <a:custGeom>
            <a:avLst/>
            <a:gdLst/>
            <a:ahLst/>
            <a:cxnLst/>
            <a:rect l="l" t="t" r="r" b="b"/>
            <a:pathLst>
              <a:path w="273050" h="274320">
                <a:moveTo>
                  <a:pt x="273050" y="0"/>
                </a:moveTo>
                <a:lnTo>
                  <a:pt x="134620" y="0"/>
                </a:lnTo>
                <a:lnTo>
                  <a:pt x="134620" y="137160"/>
                </a:lnTo>
                <a:lnTo>
                  <a:pt x="0" y="137160"/>
                </a:lnTo>
                <a:lnTo>
                  <a:pt x="0" y="274320"/>
                </a:lnTo>
                <a:lnTo>
                  <a:pt x="68580" y="274320"/>
                </a:lnTo>
                <a:lnTo>
                  <a:pt x="135877" y="274320"/>
                </a:lnTo>
                <a:lnTo>
                  <a:pt x="135877" y="138430"/>
                </a:lnTo>
                <a:lnTo>
                  <a:pt x="204470" y="138430"/>
                </a:lnTo>
                <a:lnTo>
                  <a:pt x="273050" y="138430"/>
                </a:lnTo>
                <a:lnTo>
                  <a:pt x="273050" y="0"/>
                </a:lnTo>
                <a:close/>
              </a:path>
            </a:pathLst>
          </a:custGeom>
          <a:solidFill>
            <a:srgbClr val="9999CC"/>
          </a:solidFill>
        </p:spPr>
        <p:txBody>
          <a:bodyPr wrap="square" lIns="0" tIns="0" rIns="0" bIns="0" rtlCol="0"/>
          <a:lstStyle/>
          <a:p>
            <a:endParaRPr/>
          </a:p>
        </p:txBody>
      </p:sp>
      <p:sp>
        <p:nvSpPr>
          <p:cNvPr id="2" name="Holder 2"/>
          <p:cNvSpPr>
            <a:spLocks noGrp="1"/>
          </p:cNvSpPr>
          <p:nvPr>
            <p:ph type="title"/>
          </p:nvPr>
        </p:nvSpPr>
        <p:spPr>
          <a:xfrm>
            <a:off x="534669" y="543559"/>
            <a:ext cx="6972300" cy="513080"/>
          </a:xfrm>
          <a:prstGeom prst="rect">
            <a:avLst/>
          </a:prstGeom>
        </p:spPr>
        <p:txBody>
          <a:bodyPr wrap="square" lIns="0" tIns="0" rIns="0" bIns="0">
            <a:spAutoFit/>
          </a:bodyPr>
          <a:lstStyle>
            <a:lvl1pPr>
              <a:defRPr sz="3200" b="0" i="0">
                <a:solidFill>
                  <a:srgbClr val="00007C"/>
                </a:solidFill>
                <a:latin typeface="Verdana"/>
                <a:cs typeface="Verdana"/>
              </a:defRPr>
            </a:lvl1pPr>
          </a:lstStyle>
          <a:p>
            <a:endParaRPr/>
          </a:p>
        </p:txBody>
      </p:sp>
      <p:sp>
        <p:nvSpPr>
          <p:cNvPr id="3" name="Holder 3"/>
          <p:cNvSpPr>
            <a:spLocks noGrp="1"/>
          </p:cNvSpPr>
          <p:nvPr>
            <p:ph type="body" idx="1"/>
          </p:nvPr>
        </p:nvSpPr>
        <p:spPr>
          <a:xfrm>
            <a:off x="509269" y="1094740"/>
            <a:ext cx="7830820" cy="2960370"/>
          </a:xfrm>
          <a:prstGeom prst="rect">
            <a:avLst/>
          </a:prstGeom>
        </p:spPr>
        <p:txBody>
          <a:bodyPr wrap="square" lIns="0" tIns="0" rIns="0" bIns="0">
            <a:spAutoFit/>
          </a:bodyPr>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10/27/2021</a:t>
            </a:fld>
            <a:endParaRPr lang="en-US"/>
          </a:p>
        </p:txBody>
      </p:sp>
      <p:sp>
        <p:nvSpPr>
          <p:cNvPr id="6" name="Holder 6"/>
          <p:cNvSpPr>
            <a:spLocks noGrp="1"/>
          </p:cNvSpPr>
          <p:nvPr>
            <p:ph type="sldNum" sz="quarter" idx="7"/>
          </p:nvPr>
        </p:nvSpPr>
        <p:spPr>
          <a:xfrm>
            <a:off x="6604000" y="6393244"/>
            <a:ext cx="343534" cy="281304"/>
          </a:xfrm>
          <a:prstGeom prst="rect">
            <a:avLst/>
          </a:prstGeom>
        </p:spPr>
        <p:txBody>
          <a:bodyPr wrap="square" lIns="0" tIns="0" rIns="0" bIns="0">
            <a:spAutoFit/>
          </a:bodyPr>
          <a:lstStyle>
            <a:lvl1pPr>
              <a:defRPr sz="1800" b="0" i="0">
                <a:solidFill>
                  <a:schemeClr val="tx1"/>
                </a:solidFill>
                <a:latin typeface="Arial"/>
                <a:cs typeface="Arial"/>
              </a:defRPr>
            </a:lvl1pPr>
          </a:lstStyle>
          <a:p>
            <a:pPr marL="38100">
              <a:lnSpc>
                <a:spcPts val="2090"/>
              </a:lnSpc>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47177" y="2044700"/>
            <a:ext cx="4524638" cy="1243930"/>
          </a:xfrm>
          <a:prstGeom prst="rect">
            <a:avLst/>
          </a:prstGeom>
        </p:spPr>
        <p:txBody>
          <a:bodyPr vert="horz" wrap="square" lIns="0" tIns="12700" rIns="0" bIns="0" rtlCol="0" anchor="t">
            <a:spAutoFit/>
          </a:bodyPr>
          <a:lstStyle/>
          <a:p>
            <a:pPr marL="12700" marR="5080" algn="ctr">
              <a:spcBef>
                <a:spcPts val="100"/>
              </a:spcBef>
            </a:pPr>
            <a:r>
              <a:rPr sz="4000" b="1" spc="-10" dirty="0">
                <a:solidFill>
                  <a:srgbClr val="FFFFFF"/>
                </a:solidFill>
                <a:latin typeface="Arial"/>
                <a:cs typeface="Arial"/>
              </a:rPr>
              <a:t>MODELO</a:t>
            </a:r>
            <a:r>
              <a:rPr lang="es-ES" sz="4000" b="1" spc="-10" dirty="0">
                <a:solidFill>
                  <a:srgbClr val="FFFFFF"/>
                </a:solidFill>
                <a:latin typeface="Arial"/>
                <a:cs typeface="Arial"/>
              </a:rPr>
              <a:t> </a:t>
            </a:r>
            <a:r>
              <a:rPr lang="es-ES" sz="4000" b="1" spc="-5" dirty="0">
                <a:solidFill>
                  <a:srgbClr val="FFFFFF"/>
                </a:solidFill>
                <a:latin typeface="Arial"/>
                <a:cs typeface="Arial"/>
              </a:rPr>
              <a:t> LÓGICO</a:t>
            </a:r>
            <a:r>
              <a:rPr lang="es-ES" sz="4000" b="1" spc="-10" dirty="0">
                <a:solidFill>
                  <a:srgbClr val="FFFFFF"/>
                </a:solidFill>
                <a:latin typeface="Arial"/>
                <a:cs typeface="Arial"/>
              </a:rPr>
              <a:t> </a:t>
            </a:r>
            <a:r>
              <a:rPr sz="4000" b="1" spc="-5" dirty="0">
                <a:solidFill>
                  <a:srgbClr val="FFFFFF"/>
                </a:solidFill>
                <a:latin typeface="Arial"/>
                <a:cs typeface="Arial"/>
              </a:rPr>
              <a:t>DE</a:t>
            </a:r>
            <a:r>
              <a:rPr lang="es-ES" sz="4000" b="1" spc="-5" dirty="0">
                <a:solidFill>
                  <a:srgbClr val="FFFFFF"/>
                </a:solidFill>
                <a:latin typeface="Arial"/>
                <a:cs typeface="Arial"/>
              </a:rPr>
              <a:t> </a:t>
            </a:r>
            <a:r>
              <a:rPr sz="4000" b="1" spc="-1095" dirty="0">
                <a:solidFill>
                  <a:srgbClr val="FFFFFF"/>
                </a:solidFill>
                <a:latin typeface="Arial"/>
                <a:cs typeface="Arial"/>
              </a:rPr>
              <a:t> </a:t>
            </a:r>
            <a:r>
              <a:rPr sz="4000" b="1" spc="-85" dirty="0">
                <a:solidFill>
                  <a:srgbClr val="FFFFFF"/>
                </a:solidFill>
                <a:latin typeface="Arial"/>
                <a:cs typeface="Arial"/>
              </a:rPr>
              <a:t>DATOS</a:t>
            </a:r>
            <a:endParaRPr sz="4000">
              <a:latin typeface="Arial"/>
              <a:cs typeface="Arial"/>
            </a:endParaRPr>
          </a:p>
        </p:txBody>
      </p:sp>
      <p:sp>
        <p:nvSpPr>
          <p:cNvPr id="4" name="object 4"/>
          <p:cNvSpPr txBox="1"/>
          <p:nvPr/>
        </p:nvSpPr>
        <p:spPr>
          <a:xfrm>
            <a:off x="939800" y="1099820"/>
            <a:ext cx="1799589" cy="574040"/>
          </a:xfrm>
          <a:prstGeom prst="rect">
            <a:avLst/>
          </a:prstGeom>
        </p:spPr>
        <p:txBody>
          <a:bodyPr vert="horz" wrap="square" lIns="0" tIns="12700" rIns="0" bIns="0" rtlCol="0">
            <a:spAutoFit/>
          </a:bodyPr>
          <a:lstStyle/>
          <a:p>
            <a:pPr marL="12700">
              <a:lnSpc>
                <a:spcPct val="100000"/>
              </a:lnSpc>
              <a:spcBef>
                <a:spcPts val="100"/>
              </a:spcBef>
              <a:tabLst>
                <a:tab pos="1531620" algn="l"/>
              </a:tabLst>
            </a:pPr>
            <a:r>
              <a:rPr sz="3600" spc="-10" dirty="0">
                <a:solidFill>
                  <a:srgbClr val="00007C"/>
                </a:solidFill>
                <a:latin typeface="Arial"/>
                <a:cs typeface="Arial"/>
              </a:rPr>
              <a:t>TEM</a:t>
            </a:r>
            <a:r>
              <a:rPr sz="3600" dirty="0">
                <a:solidFill>
                  <a:srgbClr val="00007C"/>
                </a:solidFill>
                <a:latin typeface="Arial"/>
                <a:cs typeface="Arial"/>
              </a:rPr>
              <a:t>A	2</a:t>
            </a:r>
            <a:endParaRPr sz="3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7" name="object 3">
            <a:extLst>
              <a:ext uri="{FF2B5EF4-FFF2-40B4-BE49-F238E27FC236}">
                <a16:creationId xmlns:a16="http://schemas.microsoft.com/office/drawing/2014/main" id="{66DAB618-ADE2-4480-A0FA-458A3649C216}"/>
              </a:ext>
            </a:extLst>
          </p:cNvPr>
          <p:cNvSpPr txBox="1"/>
          <p:nvPr/>
        </p:nvSpPr>
        <p:spPr>
          <a:xfrm>
            <a:off x="747454" y="1445428"/>
            <a:ext cx="7836283" cy="874598"/>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pPr>
            <a:r>
              <a:rPr lang="es-ES" sz="2800" b="1" i="1" spc="-5" dirty="0">
                <a:solidFill>
                  <a:srgbClr val="9999CC"/>
                </a:solidFill>
                <a:latin typeface="Verdana"/>
                <a:cs typeface="Verdana"/>
              </a:rPr>
              <a:t>f</a:t>
            </a:r>
            <a:r>
              <a:rPr sz="2800" b="1" i="1" spc="-5" dirty="0">
                <a:solidFill>
                  <a:srgbClr val="9999CC"/>
                </a:solidFill>
                <a:latin typeface="Verdana"/>
                <a:cs typeface="Verdana"/>
              </a:rPr>
              <a:t>.-</a:t>
            </a:r>
            <a:r>
              <a:rPr sz="2800" b="1" i="1" dirty="0">
                <a:solidFill>
                  <a:srgbClr val="9999CC"/>
                </a:solidFill>
                <a:latin typeface="Verdana"/>
                <a:cs typeface="Verdana"/>
              </a:rPr>
              <a:t> </a:t>
            </a:r>
            <a:r>
              <a:rPr lang="es-ES" sz="2800" b="1" spc="-5" dirty="0">
                <a:latin typeface="Verdana"/>
                <a:cs typeface="Verdana"/>
              </a:rPr>
              <a:t>Restricciones</a:t>
            </a:r>
            <a:r>
              <a:rPr sz="2800" b="1" spc="-5" dirty="0">
                <a:latin typeface="Verdana"/>
                <a:cs typeface="Verdana"/>
              </a:rPr>
              <a:t>:</a:t>
            </a:r>
            <a:r>
              <a:rPr sz="2800" b="1" dirty="0">
                <a:latin typeface="Verdana"/>
                <a:cs typeface="Verdana"/>
              </a:rPr>
              <a:t> </a:t>
            </a:r>
            <a:r>
              <a:rPr lang="es-ES" sz="2800" spc="-10" dirty="0">
                <a:latin typeface="Verdana"/>
                <a:cs typeface="Verdana"/>
              </a:rPr>
              <a:t>condiciones de obligado cumplimiento para los datos.</a:t>
            </a:r>
            <a:endParaRPr lang="es-ES" sz="2800" spc="-10" dirty="0">
              <a:latin typeface="Verdana"/>
              <a:ea typeface="Verdana"/>
              <a:cs typeface="Verdana"/>
            </a:endParaRPr>
          </a:p>
        </p:txBody>
      </p:sp>
      <p:sp>
        <p:nvSpPr>
          <p:cNvPr id="5" name="object 3">
            <a:extLst>
              <a:ext uri="{FF2B5EF4-FFF2-40B4-BE49-F238E27FC236}">
                <a16:creationId xmlns:a16="http://schemas.microsoft.com/office/drawing/2014/main" id="{B0C6E1B2-D132-471B-8FC8-EB31EDA7C875}"/>
              </a:ext>
            </a:extLst>
          </p:cNvPr>
          <p:cNvSpPr txBox="1"/>
          <p:nvPr/>
        </p:nvSpPr>
        <p:spPr>
          <a:xfrm>
            <a:off x="1143000" y="2590800"/>
            <a:ext cx="7440737" cy="2280111"/>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buFont typeface="+mj-lt"/>
              <a:buAutoNum type="arabicParenR"/>
            </a:pPr>
            <a:r>
              <a:rPr lang="es-ES" sz="2400" b="1" i="1" spc="-5" dirty="0">
                <a:latin typeface="Verdana"/>
                <a:cs typeface="Verdana"/>
              </a:rPr>
              <a:t>Inherentes al modelo relacional</a:t>
            </a:r>
            <a:r>
              <a:rPr sz="2400" b="1" spc="-5" dirty="0">
                <a:latin typeface="Verdana"/>
                <a:cs typeface="Verdana"/>
              </a:rPr>
              <a:t>:</a:t>
            </a:r>
            <a:endParaRPr lang="es-ES" sz="2400" b="1" spc="-5" dirty="0">
              <a:latin typeface="Verdana"/>
              <a:cs typeface="Verdana"/>
            </a:endParaRPr>
          </a:p>
          <a:p>
            <a:pPr marL="1181100" marR="5080" lvl="1" indent="-711200" algn="just">
              <a:spcBef>
                <a:spcPts val="100"/>
              </a:spcBef>
              <a:buFont typeface="Arial" panose="020B0604020202020204" pitchFamily="34" charset="0"/>
              <a:buChar char="•"/>
            </a:pPr>
            <a:r>
              <a:rPr lang="es-ES" sz="2400" spc="-5" dirty="0">
                <a:latin typeface="Verdana"/>
                <a:ea typeface="Verdana"/>
                <a:cs typeface="Verdana"/>
              </a:rPr>
              <a:t>No puede haber dos tuplas iguales</a:t>
            </a:r>
          </a:p>
          <a:p>
            <a:pPr marL="1181100" marR="5080" lvl="1" indent="-711200" algn="just">
              <a:spcBef>
                <a:spcPts val="100"/>
              </a:spcBef>
              <a:buFont typeface="Arial" panose="020B0604020202020204" pitchFamily="34" charset="0"/>
              <a:buChar char="•"/>
            </a:pPr>
            <a:r>
              <a:rPr lang="es-ES" sz="2400" spc="-5" dirty="0">
                <a:latin typeface="Verdana"/>
                <a:ea typeface="Verdana"/>
                <a:cs typeface="Verdana"/>
              </a:rPr>
              <a:t>El orden de los atributos no es relevante</a:t>
            </a:r>
          </a:p>
          <a:p>
            <a:pPr marL="1181100" marR="5080" lvl="1" indent="-711200" algn="just">
              <a:spcBef>
                <a:spcPts val="100"/>
              </a:spcBef>
              <a:buFont typeface="Arial" panose="020B0604020202020204" pitchFamily="34" charset="0"/>
              <a:buChar char="•"/>
            </a:pPr>
            <a:r>
              <a:rPr lang="es-ES" sz="2400" spc="-5" dirty="0">
                <a:latin typeface="Verdana"/>
                <a:ea typeface="Verdana"/>
                <a:cs typeface="Verdana"/>
              </a:rPr>
              <a:t>El orden de las tuplas no es relevante</a:t>
            </a:r>
          </a:p>
          <a:p>
            <a:pPr marL="1181100" marR="5080" lvl="1" indent="-711200" algn="just">
              <a:spcBef>
                <a:spcPts val="100"/>
              </a:spcBef>
              <a:buFont typeface="Arial" panose="020B0604020202020204" pitchFamily="34" charset="0"/>
              <a:buChar char="•"/>
            </a:pPr>
            <a:r>
              <a:rPr lang="es-ES" sz="2400" spc="-5" dirty="0">
                <a:latin typeface="Verdana"/>
                <a:ea typeface="Verdana"/>
                <a:cs typeface="Verdana"/>
              </a:rPr>
              <a:t>Cada atributo sólo puede tomar un único valor del dominio</a:t>
            </a:r>
            <a:endParaRPr lang="es-ES" sz="2400" spc="-10" dirty="0">
              <a:latin typeface="Verdana"/>
              <a:ea typeface="Verdana"/>
              <a:cs typeface="Verdana"/>
            </a:endParaRPr>
          </a:p>
        </p:txBody>
      </p:sp>
    </p:spTree>
    <p:extLst>
      <p:ext uri="{BB962C8B-B14F-4D97-AF65-F5344CB8AC3E}">
        <p14:creationId xmlns:p14="http://schemas.microsoft.com/office/powerpoint/2010/main" val="51758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5" name="object 3">
            <a:extLst>
              <a:ext uri="{FF2B5EF4-FFF2-40B4-BE49-F238E27FC236}">
                <a16:creationId xmlns:a16="http://schemas.microsoft.com/office/drawing/2014/main" id="{B0C6E1B2-D132-471B-8FC8-EB31EDA7C875}"/>
              </a:ext>
            </a:extLst>
          </p:cNvPr>
          <p:cNvSpPr txBox="1"/>
          <p:nvPr/>
        </p:nvSpPr>
        <p:spPr>
          <a:xfrm>
            <a:off x="609600" y="1295400"/>
            <a:ext cx="8229600" cy="4483279"/>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buFont typeface="+mj-lt"/>
              <a:buAutoNum type="arabicParenR" startAt="2"/>
            </a:pPr>
            <a:r>
              <a:rPr lang="es-ES" sz="2400" b="1" i="1" spc="-5" dirty="0">
                <a:latin typeface="Verdana"/>
                <a:cs typeface="Verdana"/>
              </a:rPr>
              <a:t>Semánticas o de usuario</a:t>
            </a:r>
            <a:r>
              <a:rPr sz="2400" b="1" spc="-5" dirty="0">
                <a:latin typeface="Verdana"/>
                <a:cs typeface="Verdana"/>
              </a:rPr>
              <a:t>:</a:t>
            </a:r>
            <a:endParaRPr lang="es-ES" sz="2400" b="1" spc="-5" dirty="0">
              <a:latin typeface="Verdana"/>
              <a:cs typeface="Verdana"/>
            </a:endParaRPr>
          </a:p>
          <a:p>
            <a:pPr marL="1181100" marR="5080" lvl="1" indent="-711200" algn="just">
              <a:spcBef>
                <a:spcPts val="100"/>
              </a:spcBef>
              <a:buFont typeface="Arial" panose="020B0604020202020204" pitchFamily="34" charset="0"/>
              <a:buChar char="•"/>
            </a:pPr>
            <a:r>
              <a:rPr lang="es-ES" sz="2400" u="sng" spc="-5" dirty="0">
                <a:latin typeface="Verdana"/>
                <a:ea typeface="Verdana"/>
                <a:cs typeface="Verdana"/>
              </a:rPr>
              <a:t>Restricción de clave primaria</a:t>
            </a:r>
            <a:r>
              <a:rPr lang="es-ES" sz="2400" spc="-5" dirty="0">
                <a:latin typeface="Verdana"/>
                <a:ea typeface="Verdana"/>
                <a:cs typeface="Verdana"/>
              </a:rPr>
              <a:t>: el conjunto completo de atributos que componen una clave primaria no puede repetir valores. Además, ningún atributo que forme parte de una clave primaria puede tener un valor nulo (todos serán atributos obligatorios)</a:t>
            </a:r>
          </a:p>
          <a:p>
            <a:pPr marL="1181100" marR="5080" lvl="1" indent="-711200" algn="just">
              <a:spcBef>
                <a:spcPts val="100"/>
              </a:spcBef>
              <a:buFont typeface="Arial" panose="020B0604020202020204" pitchFamily="34" charset="0"/>
              <a:buChar char="•"/>
            </a:pPr>
            <a:endParaRPr lang="es-ES" sz="2400" spc="-5" dirty="0">
              <a:latin typeface="Verdana"/>
              <a:ea typeface="Verdana"/>
              <a:cs typeface="Verdana"/>
            </a:endParaRPr>
          </a:p>
          <a:p>
            <a:pPr marL="1181100" marR="5080" lvl="1" indent="-711200" algn="just">
              <a:spcBef>
                <a:spcPts val="100"/>
              </a:spcBef>
              <a:buFont typeface="Arial" panose="020B0604020202020204" pitchFamily="34" charset="0"/>
              <a:buChar char="•"/>
            </a:pPr>
            <a:r>
              <a:rPr lang="es-ES" sz="2400" u="sng" spc="-5" dirty="0">
                <a:latin typeface="Verdana"/>
                <a:ea typeface="Verdana"/>
                <a:cs typeface="Verdana"/>
              </a:rPr>
              <a:t>Restricción de unicidad:</a:t>
            </a:r>
            <a:r>
              <a:rPr lang="es-ES" sz="2400" spc="-5" dirty="0">
                <a:latin typeface="Verdana"/>
                <a:ea typeface="Verdana"/>
                <a:cs typeface="Verdana"/>
              </a:rPr>
              <a:t> permite definir un conjunto de atributos cuyos valores no pueden repetirse. Debe definirse para todas las claves alternativas.</a:t>
            </a:r>
            <a:endParaRPr lang="es-ES" sz="2400" u="sng" spc="-10" dirty="0">
              <a:latin typeface="Verdana"/>
              <a:ea typeface="Verdana"/>
              <a:cs typeface="Verdana"/>
            </a:endParaRPr>
          </a:p>
        </p:txBody>
      </p:sp>
    </p:spTree>
    <p:extLst>
      <p:ext uri="{BB962C8B-B14F-4D97-AF65-F5344CB8AC3E}">
        <p14:creationId xmlns:p14="http://schemas.microsoft.com/office/powerpoint/2010/main" val="298016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5" name="object 3">
            <a:extLst>
              <a:ext uri="{FF2B5EF4-FFF2-40B4-BE49-F238E27FC236}">
                <a16:creationId xmlns:a16="http://schemas.microsoft.com/office/drawing/2014/main" id="{B0C6E1B2-D132-471B-8FC8-EB31EDA7C875}"/>
              </a:ext>
            </a:extLst>
          </p:cNvPr>
          <p:cNvSpPr txBox="1"/>
          <p:nvPr/>
        </p:nvSpPr>
        <p:spPr>
          <a:xfrm>
            <a:off x="609600" y="1143000"/>
            <a:ext cx="8229600" cy="5604098"/>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buFont typeface="+mj-lt"/>
              <a:buAutoNum type="arabicParenR" startAt="2"/>
            </a:pPr>
            <a:r>
              <a:rPr lang="es-ES" sz="2400" b="1" i="1" spc="-5" dirty="0">
                <a:latin typeface="Verdana"/>
                <a:cs typeface="Verdana"/>
              </a:rPr>
              <a:t>Semánticas o de usuario</a:t>
            </a:r>
            <a:r>
              <a:rPr sz="2400" b="1" spc="-5" dirty="0">
                <a:latin typeface="Verdana"/>
                <a:cs typeface="Verdana"/>
              </a:rPr>
              <a:t>:</a:t>
            </a:r>
            <a:endParaRPr lang="es-ES" sz="2400" b="1" spc="-5" dirty="0">
              <a:latin typeface="Verdana"/>
              <a:cs typeface="Verdana"/>
            </a:endParaRPr>
          </a:p>
          <a:p>
            <a:pPr marL="1181100" marR="5080" lvl="1" indent="-711200" algn="just">
              <a:spcBef>
                <a:spcPts val="100"/>
              </a:spcBef>
              <a:buFont typeface="Arial" panose="020B0604020202020204" pitchFamily="34" charset="0"/>
              <a:buChar char="•"/>
            </a:pPr>
            <a:r>
              <a:rPr lang="es-ES" sz="2400" u="sng" spc="-5" dirty="0">
                <a:latin typeface="Verdana"/>
                <a:ea typeface="Verdana"/>
                <a:cs typeface="Verdana"/>
              </a:rPr>
              <a:t>Restricción de obligatoriedad</a:t>
            </a:r>
            <a:r>
              <a:rPr lang="es-ES" sz="2400" spc="-5" dirty="0">
                <a:latin typeface="Verdana"/>
                <a:ea typeface="Verdana"/>
                <a:cs typeface="Verdana"/>
              </a:rPr>
              <a:t>: impide que un atributo pueda tener un valor vacío (nulo)</a:t>
            </a:r>
          </a:p>
          <a:p>
            <a:pPr marL="1181100" marR="5080" lvl="1" indent="-711200" algn="just">
              <a:spcBef>
                <a:spcPts val="100"/>
              </a:spcBef>
              <a:buFont typeface="Arial" panose="020B0604020202020204" pitchFamily="34" charset="0"/>
              <a:buChar char="•"/>
            </a:pPr>
            <a:endParaRPr lang="es-ES" sz="2400" spc="-5" dirty="0">
              <a:latin typeface="Verdana"/>
              <a:ea typeface="Verdana"/>
              <a:cs typeface="Verdana"/>
            </a:endParaRPr>
          </a:p>
          <a:p>
            <a:pPr marL="1181100" marR="5080" lvl="1" indent="-711200" algn="just">
              <a:spcBef>
                <a:spcPts val="100"/>
              </a:spcBef>
              <a:buFont typeface="Arial" panose="020B0604020202020204" pitchFamily="34" charset="0"/>
              <a:buChar char="•"/>
            </a:pPr>
            <a:r>
              <a:rPr lang="es-ES" sz="2400" u="sng" spc="-5" dirty="0">
                <a:latin typeface="Verdana"/>
                <a:ea typeface="Verdana"/>
                <a:cs typeface="Verdana"/>
              </a:rPr>
              <a:t>Restricción de integridad referencial:</a:t>
            </a:r>
            <a:r>
              <a:rPr lang="es-ES" sz="2400" spc="-5" dirty="0">
                <a:latin typeface="Verdana"/>
                <a:ea typeface="Verdana"/>
                <a:cs typeface="Verdana"/>
              </a:rPr>
              <a:t> afecta a las claves externas, e impide que se puedan introducir valores que no existan previamente en la clave referenciada. Para tratar estas situaciones se indican además las opciones para las operaciones de modificación y borrado:</a:t>
            </a:r>
          </a:p>
          <a:p>
            <a:pPr marL="1638300" marR="5080" lvl="2" indent="-711200" algn="just">
              <a:spcBef>
                <a:spcPts val="100"/>
              </a:spcBef>
              <a:buFont typeface="Courier New" panose="02070309020205020404" pitchFamily="49" charset="0"/>
              <a:buChar char="o"/>
            </a:pPr>
            <a:r>
              <a:rPr lang="es-ES" sz="2400" spc="-5" dirty="0">
                <a:latin typeface="Verdana"/>
                <a:ea typeface="Verdana"/>
                <a:cs typeface="Verdana"/>
              </a:rPr>
              <a:t>RESTRICT: no se permite el borrado o la modificación de los datos de la clave referenciada si existen dichos valores en la clave ajena</a:t>
            </a:r>
            <a:endParaRPr lang="es-ES" sz="2400" spc="-10" dirty="0">
              <a:latin typeface="Verdana"/>
              <a:ea typeface="Verdana"/>
              <a:cs typeface="Verdana"/>
            </a:endParaRPr>
          </a:p>
        </p:txBody>
      </p:sp>
    </p:spTree>
    <p:extLst>
      <p:ext uri="{BB962C8B-B14F-4D97-AF65-F5344CB8AC3E}">
        <p14:creationId xmlns:p14="http://schemas.microsoft.com/office/powerpoint/2010/main" val="205910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5" name="object 3">
            <a:extLst>
              <a:ext uri="{FF2B5EF4-FFF2-40B4-BE49-F238E27FC236}">
                <a16:creationId xmlns:a16="http://schemas.microsoft.com/office/drawing/2014/main" id="{B0C6E1B2-D132-471B-8FC8-EB31EDA7C875}"/>
              </a:ext>
            </a:extLst>
          </p:cNvPr>
          <p:cNvSpPr txBox="1"/>
          <p:nvPr/>
        </p:nvSpPr>
        <p:spPr>
          <a:xfrm>
            <a:off x="609600" y="1295400"/>
            <a:ext cx="8229600" cy="5234766"/>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buFont typeface="+mj-lt"/>
              <a:buAutoNum type="arabicParenR" startAt="2"/>
            </a:pPr>
            <a:r>
              <a:rPr lang="es-ES" sz="2400" b="1" i="1" spc="-5" dirty="0">
                <a:latin typeface="Verdana"/>
                <a:cs typeface="Verdana"/>
              </a:rPr>
              <a:t>Semánticas o de usuario</a:t>
            </a:r>
            <a:r>
              <a:rPr sz="2400" b="1" spc="-5" dirty="0">
                <a:latin typeface="Verdana"/>
                <a:cs typeface="Verdana"/>
              </a:rPr>
              <a:t>:</a:t>
            </a:r>
            <a:endParaRPr lang="es-ES" sz="2400" b="1" spc="-5" dirty="0">
              <a:latin typeface="Verdana"/>
              <a:cs typeface="Verdana"/>
            </a:endParaRPr>
          </a:p>
          <a:p>
            <a:pPr marL="1181100" marR="5080" lvl="1" indent="-711200" algn="just">
              <a:spcBef>
                <a:spcPts val="100"/>
              </a:spcBef>
              <a:buFont typeface="Arial" panose="020B0604020202020204" pitchFamily="34" charset="0"/>
              <a:buChar char="•"/>
            </a:pPr>
            <a:r>
              <a:rPr lang="es-ES" sz="2400" u="sng" spc="-5" dirty="0">
                <a:latin typeface="Verdana"/>
                <a:ea typeface="Verdana"/>
                <a:cs typeface="Verdana"/>
              </a:rPr>
              <a:t>Restricción de integridad referencial:</a:t>
            </a:r>
            <a:r>
              <a:rPr lang="es-ES" sz="2400" spc="-5" dirty="0">
                <a:latin typeface="Verdana"/>
                <a:ea typeface="Verdana"/>
                <a:cs typeface="Verdana"/>
              </a:rPr>
              <a:t> </a:t>
            </a:r>
          </a:p>
          <a:p>
            <a:pPr marL="1638300" marR="5080" lvl="2" indent="-711200" algn="just">
              <a:spcBef>
                <a:spcPts val="100"/>
              </a:spcBef>
              <a:buFont typeface="Courier New" panose="02070309020205020404" pitchFamily="49" charset="0"/>
              <a:buChar char="o"/>
            </a:pPr>
            <a:r>
              <a:rPr lang="es-ES" sz="2400" spc="-5" dirty="0">
                <a:latin typeface="Verdana"/>
                <a:ea typeface="Verdana"/>
                <a:cs typeface="Verdana"/>
              </a:rPr>
              <a:t>CASCADE: el borrado o la modificación de los datos de la clave referenciada implica el borrado o modificación de los mismos valores en la clave ajena</a:t>
            </a:r>
          </a:p>
          <a:p>
            <a:pPr marL="1638300" marR="5080" lvl="2" indent="-711200" algn="just">
              <a:spcBef>
                <a:spcPts val="100"/>
              </a:spcBef>
              <a:buFont typeface="Courier New" panose="02070309020205020404" pitchFamily="49" charset="0"/>
              <a:buChar char="o"/>
            </a:pPr>
            <a:r>
              <a:rPr lang="es-ES" sz="2400" spc="-5" dirty="0">
                <a:latin typeface="Verdana"/>
                <a:ea typeface="Verdana"/>
                <a:cs typeface="Verdana"/>
              </a:rPr>
              <a:t>SET NULL: el borrado o la modificación de los datos de la clave referenciada implica asignar el valor NULL (vacío) a los mismos valores en la clave ajena</a:t>
            </a:r>
          </a:p>
          <a:p>
            <a:pPr marL="1638300" marR="5080" lvl="2" indent="-711200" algn="just">
              <a:spcBef>
                <a:spcPts val="100"/>
              </a:spcBef>
              <a:buFont typeface="Courier New" panose="02070309020205020404" pitchFamily="49" charset="0"/>
              <a:buChar char="o"/>
            </a:pPr>
            <a:r>
              <a:rPr lang="es-ES" sz="2400" spc="-5" dirty="0">
                <a:latin typeface="Verdana"/>
                <a:ea typeface="Verdana"/>
                <a:cs typeface="Verdana"/>
              </a:rPr>
              <a:t>SET DEFAULT: el borrado o la modificación de los datos de la clave referenciada implica asignar un valor por defecto a los mismos valores en la clave ajena</a:t>
            </a:r>
            <a:endParaRPr lang="es-ES" sz="1600" spc="-10" dirty="0">
              <a:latin typeface="Verdana"/>
              <a:ea typeface="Verdana"/>
              <a:cs typeface="Verdana"/>
            </a:endParaRPr>
          </a:p>
        </p:txBody>
      </p:sp>
    </p:spTree>
    <p:extLst>
      <p:ext uri="{BB962C8B-B14F-4D97-AF65-F5344CB8AC3E}">
        <p14:creationId xmlns:p14="http://schemas.microsoft.com/office/powerpoint/2010/main" val="349893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5" name="object 3">
            <a:extLst>
              <a:ext uri="{FF2B5EF4-FFF2-40B4-BE49-F238E27FC236}">
                <a16:creationId xmlns:a16="http://schemas.microsoft.com/office/drawing/2014/main" id="{B0C6E1B2-D132-471B-8FC8-EB31EDA7C875}"/>
              </a:ext>
            </a:extLst>
          </p:cNvPr>
          <p:cNvSpPr txBox="1"/>
          <p:nvPr/>
        </p:nvSpPr>
        <p:spPr>
          <a:xfrm>
            <a:off x="609600" y="1295400"/>
            <a:ext cx="8229600" cy="2241639"/>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buFont typeface="+mj-lt"/>
              <a:buAutoNum type="arabicParenR" startAt="2"/>
            </a:pPr>
            <a:r>
              <a:rPr lang="es-ES" sz="2400" b="1" i="1" spc="-5" dirty="0">
                <a:latin typeface="Verdana"/>
                <a:cs typeface="Verdana"/>
              </a:rPr>
              <a:t>Semánticas o de usuario</a:t>
            </a:r>
            <a:r>
              <a:rPr sz="2400" b="1" spc="-5" dirty="0">
                <a:latin typeface="Verdana"/>
                <a:cs typeface="Verdana"/>
              </a:rPr>
              <a:t>:</a:t>
            </a:r>
            <a:endParaRPr lang="es-ES" sz="2400" b="1" spc="-5" dirty="0">
              <a:latin typeface="Verdana"/>
              <a:cs typeface="Verdana"/>
            </a:endParaRPr>
          </a:p>
          <a:p>
            <a:pPr marL="1181100" marR="5080" lvl="1" indent="-711200" algn="just">
              <a:spcBef>
                <a:spcPts val="100"/>
              </a:spcBef>
              <a:buFont typeface="Arial" panose="020B0604020202020204" pitchFamily="34" charset="0"/>
              <a:buChar char="•"/>
            </a:pPr>
            <a:r>
              <a:rPr lang="es-ES" sz="2400" u="sng" spc="-5" dirty="0">
                <a:latin typeface="Verdana"/>
                <a:ea typeface="Verdana"/>
                <a:cs typeface="Verdana"/>
              </a:rPr>
              <a:t>Restricción de verificación:</a:t>
            </a:r>
            <a:r>
              <a:rPr lang="es-ES" sz="2400" spc="-5" dirty="0">
                <a:latin typeface="Verdana"/>
                <a:ea typeface="Verdana"/>
                <a:cs typeface="Verdana"/>
              </a:rPr>
              <a:t> permite especificar las condiciones que deben cumplir los valores de un atributo (por ejemplo, que un atributo precio tenga un valor mayor que 0 y menor que 120)</a:t>
            </a:r>
          </a:p>
        </p:txBody>
      </p:sp>
    </p:spTree>
    <p:extLst>
      <p:ext uri="{BB962C8B-B14F-4D97-AF65-F5344CB8AC3E}">
        <p14:creationId xmlns:p14="http://schemas.microsoft.com/office/powerpoint/2010/main" val="167914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3</a:t>
            </a:r>
            <a:r>
              <a:rPr spc="-5" dirty="0">
                <a:solidFill>
                  <a:srgbClr val="666699"/>
                </a:solidFill>
              </a:rPr>
              <a:t>-</a:t>
            </a:r>
            <a:r>
              <a:rPr spc="-20" dirty="0">
                <a:solidFill>
                  <a:srgbClr val="666699"/>
                </a:solidFill>
              </a:rPr>
              <a:t> </a:t>
            </a:r>
            <a:r>
              <a:rPr lang="es-ES" spc="-20" dirty="0">
                <a:solidFill>
                  <a:srgbClr val="666699"/>
                </a:solidFill>
              </a:rPr>
              <a:t>Representación gráfica</a:t>
            </a:r>
            <a:endParaRPr spc="-5" dirty="0">
              <a:solidFill>
                <a:srgbClr val="666699"/>
              </a:solidFill>
            </a:endParaRPr>
          </a:p>
        </p:txBody>
      </p:sp>
      <p:sp>
        <p:nvSpPr>
          <p:cNvPr id="4" name="object 3">
            <a:extLst>
              <a:ext uri="{FF2B5EF4-FFF2-40B4-BE49-F238E27FC236}">
                <a16:creationId xmlns:a16="http://schemas.microsoft.com/office/drawing/2014/main" id="{EF83AF06-9687-4EF6-BD0A-D0A7E50AD68F}"/>
              </a:ext>
            </a:extLst>
          </p:cNvPr>
          <p:cNvSpPr txBox="1"/>
          <p:nvPr/>
        </p:nvSpPr>
        <p:spPr>
          <a:xfrm>
            <a:off x="609600" y="1295400"/>
            <a:ext cx="8305801" cy="5206554"/>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marR="5080" lvl="1" algn="just">
              <a:spcBef>
                <a:spcPts val="100"/>
              </a:spcBef>
            </a:pPr>
            <a:r>
              <a:rPr lang="es-ES" sz="2200" spc="-5" dirty="0">
                <a:latin typeface="Verdana"/>
                <a:ea typeface="Verdana"/>
                <a:cs typeface="Verdana"/>
              </a:rPr>
              <a:t>NOMBRE_TABLA1 (</a:t>
            </a:r>
            <a:r>
              <a:rPr lang="es-ES" sz="2200" u="sng" spc="-5" dirty="0">
                <a:latin typeface="Verdana"/>
                <a:ea typeface="Verdana"/>
                <a:cs typeface="Verdana"/>
              </a:rPr>
              <a:t>Atributo1</a:t>
            </a:r>
            <a:r>
              <a:rPr lang="es-ES" sz="2200" spc="-5" dirty="0">
                <a:latin typeface="Verdana"/>
                <a:ea typeface="Verdana"/>
                <a:cs typeface="Verdana"/>
              </a:rPr>
              <a:t>, Atributo2, </a:t>
            </a:r>
            <a:r>
              <a:rPr lang="es-ES" sz="2200" u="dash" spc="-5" dirty="0">
                <a:latin typeface="Verdana"/>
                <a:ea typeface="Verdana"/>
                <a:cs typeface="Verdana"/>
              </a:rPr>
              <a:t>Atributo3</a:t>
            </a:r>
            <a:r>
              <a:rPr lang="es-ES" sz="2200" spc="-5" dirty="0">
                <a:latin typeface="Verdana"/>
                <a:ea typeface="Verdana"/>
                <a:cs typeface="Verdana"/>
              </a:rPr>
              <a:t>)</a:t>
            </a:r>
          </a:p>
          <a:p>
            <a:pPr marL="469900" marR="5080" lvl="1" algn="just">
              <a:spcBef>
                <a:spcPts val="100"/>
              </a:spcBef>
            </a:pPr>
            <a:endParaRPr lang="es-ES" sz="2200" spc="-5" dirty="0">
              <a:latin typeface="Verdana"/>
              <a:ea typeface="Verdana"/>
              <a:cs typeface="Verdana"/>
            </a:endParaRPr>
          </a:p>
          <a:p>
            <a:pPr marL="469900" marR="5080" lvl="1" algn="just">
              <a:spcBef>
                <a:spcPts val="100"/>
              </a:spcBef>
            </a:pPr>
            <a:r>
              <a:rPr lang="es-ES" sz="2200" spc="-5" dirty="0">
                <a:latin typeface="Verdana"/>
                <a:ea typeface="Verdana"/>
                <a:cs typeface="Verdana"/>
              </a:rPr>
              <a:t>NOMBRE_TABLA2 (</a:t>
            </a:r>
            <a:r>
              <a:rPr lang="es-ES" sz="2200" u="sng" spc="-5" dirty="0">
                <a:latin typeface="Verdana"/>
                <a:ea typeface="Verdana"/>
                <a:cs typeface="Verdana"/>
              </a:rPr>
              <a:t>Atributo4</a:t>
            </a:r>
            <a:r>
              <a:rPr lang="es-ES" sz="2200" spc="-5" dirty="0">
                <a:latin typeface="Verdana"/>
                <a:ea typeface="Verdana"/>
                <a:cs typeface="Verdana"/>
              </a:rPr>
              <a:t>, Atributo5*)</a:t>
            </a:r>
          </a:p>
          <a:p>
            <a:pPr marL="469900" marR="5080" lvl="1" algn="just">
              <a:spcBef>
                <a:spcPts val="100"/>
              </a:spcBef>
            </a:pPr>
            <a:endParaRPr lang="es-ES" sz="2200" spc="-5" dirty="0">
              <a:latin typeface="Verdana"/>
              <a:ea typeface="Verdana"/>
              <a:cs typeface="Verdana"/>
            </a:endParaRPr>
          </a:p>
          <a:p>
            <a:pPr marL="812800" marR="5080" lvl="1" indent="-342900" algn="just">
              <a:spcBef>
                <a:spcPts val="100"/>
              </a:spcBef>
              <a:buFont typeface="Arial" panose="020B0604020202020204" pitchFamily="34" charset="0"/>
              <a:buChar char="•"/>
            </a:pPr>
            <a:r>
              <a:rPr lang="es-ES" sz="2200" spc="-5" dirty="0">
                <a:latin typeface="Verdana"/>
                <a:ea typeface="Verdana"/>
                <a:cs typeface="Verdana"/>
              </a:rPr>
              <a:t>Restricciones:</a:t>
            </a:r>
          </a:p>
          <a:p>
            <a:pPr marL="1270000" marR="5080" lvl="2" indent="-342900" algn="just">
              <a:spcBef>
                <a:spcPts val="100"/>
              </a:spcBef>
              <a:buFont typeface="Courier New" panose="02070309020205020404" pitchFamily="49" charset="0"/>
              <a:buChar char="o"/>
            </a:pPr>
            <a:r>
              <a:rPr lang="es-ES" sz="2200" spc="-5" dirty="0">
                <a:latin typeface="Verdana"/>
                <a:ea typeface="Verdana"/>
                <a:cs typeface="Verdana"/>
              </a:rPr>
              <a:t>Todas las claves primarias tienen restricción de clave primaria (no hace falta indicarla)</a:t>
            </a:r>
          </a:p>
          <a:p>
            <a:pPr marL="1270000" marR="5080" lvl="2" indent="-342900" algn="just">
              <a:spcBef>
                <a:spcPts val="100"/>
              </a:spcBef>
              <a:buFont typeface="Courier New" panose="02070309020205020404" pitchFamily="49" charset="0"/>
              <a:buChar char="o"/>
            </a:pPr>
            <a:r>
              <a:rPr lang="es-ES" sz="2200" spc="-5" dirty="0">
                <a:latin typeface="Verdana"/>
                <a:ea typeface="Verdana"/>
                <a:cs typeface="Verdana"/>
              </a:rPr>
              <a:t>Todas las claves alternativas tienen restricción de unicidad (no hace falta indicarla)</a:t>
            </a:r>
          </a:p>
          <a:p>
            <a:pPr marL="1270000" marR="5080" lvl="2" indent="-342900" algn="just">
              <a:spcBef>
                <a:spcPts val="100"/>
              </a:spcBef>
              <a:buFont typeface="Courier New" panose="02070309020205020404" pitchFamily="49" charset="0"/>
              <a:buChar char="o"/>
            </a:pPr>
            <a:r>
              <a:rPr lang="es-ES" sz="2200" spc="-5" dirty="0">
                <a:latin typeface="Verdana"/>
                <a:ea typeface="Verdana"/>
                <a:cs typeface="Verdana"/>
              </a:rPr>
              <a:t>Ejemplo:</a:t>
            </a:r>
          </a:p>
          <a:p>
            <a:pPr marL="1727200" marR="5080" lvl="3" indent="-342900" algn="just">
              <a:spcBef>
                <a:spcPts val="100"/>
              </a:spcBef>
              <a:buFont typeface="Wingdings" panose="05000000000000000000" pitchFamily="2" charset="2"/>
              <a:buChar char="§"/>
            </a:pPr>
            <a:r>
              <a:rPr lang="es-ES" sz="2200" spc="-5" dirty="0">
                <a:latin typeface="Verdana"/>
                <a:ea typeface="Verdana"/>
                <a:cs typeface="Verdana"/>
              </a:rPr>
              <a:t>Restricción de verificación en Atributo2: valores &gt;0 y &lt;70</a:t>
            </a:r>
          </a:p>
          <a:p>
            <a:pPr marL="1727200" marR="5080" lvl="3" indent="-342900" algn="just">
              <a:spcBef>
                <a:spcPts val="100"/>
              </a:spcBef>
              <a:buFont typeface="Wingdings" panose="05000000000000000000" pitchFamily="2" charset="2"/>
              <a:buChar char="§"/>
            </a:pPr>
            <a:r>
              <a:rPr lang="es-ES" sz="2200" spc="-5" dirty="0">
                <a:latin typeface="Verdana"/>
                <a:ea typeface="Verdana"/>
                <a:cs typeface="Verdana"/>
              </a:rPr>
              <a:t>Restricción de integridad referencial en Atributo5: CASCADE en modificación y RESTRICT en borrado</a:t>
            </a:r>
          </a:p>
        </p:txBody>
      </p:sp>
      <p:sp>
        <p:nvSpPr>
          <p:cNvPr id="36" name="Flecha: curvada hacia la izquierda 35">
            <a:extLst>
              <a:ext uri="{FF2B5EF4-FFF2-40B4-BE49-F238E27FC236}">
                <a16:creationId xmlns:a16="http://schemas.microsoft.com/office/drawing/2014/main" id="{D2DE8854-742D-4CC6-B965-4138AE15B73D}"/>
              </a:ext>
            </a:extLst>
          </p:cNvPr>
          <p:cNvSpPr/>
          <p:nvPr/>
        </p:nvSpPr>
        <p:spPr>
          <a:xfrm rot="10800000">
            <a:off x="424779" y="1487055"/>
            <a:ext cx="609693" cy="812800"/>
          </a:xfrm>
          <a:prstGeom prst="curvedLeftArrow">
            <a:avLst>
              <a:gd name="adj1" fmla="val 0"/>
              <a:gd name="adj2" fmla="val 16520"/>
              <a:gd name="adj3" fmla="val 189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431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pic>
        <p:nvPicPr>
          <p:cNvPr id="5" name="3 Marcador de contenido" descr="paso_tab1.png">
            <a:extLst>
              <a:ext uri="{FF2B5EF4-FFF2-40B4-BE49-F238E27FC236}">
                <a16:creationId xmlns:a16="http://schemas.microsoft.com/office/drawing/2014/main" id="{3C6BC1E8-EC02-4715-BA30-CC3CFDB52CC1}"/>
              </a:ext>
            </a:extLst>
          </p:cNvPr>
          <p:cNvPicPr>
            <a:picLocks noChangeAspect="1"/>
          </p:cNvPicPr>
          <p:nvPr/>
        </p:nvPicPr>
        <p:blipFill>
          <a:blip r:embed="rId2" cstate="print"/>
          <a:stretch>
            <a:fillRect/>
          </a:stretch>
        </p:blipFill>
        <p:spPr>
          <a:xfrm>
            <a:off x="1030401" y="2121939"/>
            <a:ext cx="7083198" cy="1735384"/>
          </a:xfrm>
          <a:prstGeom prst="rect">
            <a:avLst/>
          </a:prstGeom>
        </p:spPr>
      </p:pic>
      <p:sp>
        <p:nvSpPr>
          <p:cNvPr id="6" name="2 Título">
            <a:extLst>
              <a:ext uri="{FF2B5EF4-FFF2-40B4-BE49-F238E27FC236}">
                <a16:creationId xmlns:a16="http://schemas.microsoft.com/office/drawing/2014/main" id="{F5876C7A-3971-4DC2-94B7-2CDDBAF13ACF}"/>
              </a:ext>
            </a:extLst>
          </p:cNvPr>
          <p:cNvSpPr txBox="1">
            <a:spLocks/>
          </p:cNvSpPr>
          <p:nvPr/>
        </p:nvSpPr>
        <p:spPr>
          <a:xfrm>
            <a:off x="534668" y="1295400"/>
            <a:ext cx="8229600" cy="505267"/>
          </a:xfrm>
          <a:prstGeom prst="rect">
            <a:avLst/>
          </a:prstGeom>
        </p:spPr>
        <p:txBody>
          <a:bodyPr wrap="square" lIns="0" tIns="0" rIns="0" bIns="0">
            <a:normAutofit fontScale="97500"/>
          </a:bodyPr>
          <a:lstStyle>
            <a:lvl1pPr>
              <a:defRPr sz="3200" b="0" i="0">
                <a:solidFill>
                  <a:srgbClr val="00007C"/>
                </a:solidFill>
                <a:latin typeface="Verdana"/>
                <a:ea typeface="+mj-ea"/>
                <a:cs typeface="Verdana"/>
              </a:defRPr>
            </a:lvl1pPr>
          </a:lstStyle>
          <a:p>
            <a:r>
              <a:rPr lang="es-ES" kern="0" dirty="0"/>
              <a:t>Entidades Fuertes</a:t>
            </a:r>
          </a:p>
        </p:txBody>
      </p:sp>
      <p:pic>
        <p:nvPicPr>
          <p:cNvPr id="7" name="Picture 3">
            <a:extLst>
              <a:ext uri="{FF2B5EF4-FFF2-40B4-BE49-F238E27FC236}">
                <a16:creationId xmlns:a16="http://schemas.microsoft.com/office/drawing/2014/main" id="{1CEDC3A4-D359-43BB-9C09-71EF125376A7}"/>
              </a:ext>
            </a:extLst>
          </p:cNvPr>
          <p:cNvPicPr>
            <a:picLocks noChangeAspect="1" noChangeArrowheads="1"/>
          </p:cNvPicPr>
          <p:nvPr/>
        </p:nvPicPr>
        <p:blipFill>
          <a:blip r:embed="rId3" cstate="print"/>
          <a:srcRect/>
          <a:stretch>
            <a:fillRect/>
          </a:stretch>
        </p:blipFill>
        <p:spPr bwMode="auto">
          <a:xfrm>
            <a:off x="1606465" y="4570211"/>
            <a:ext cx="5191125" cy="847725"/>
          </a:xfrm>
          <a:prstGeom prst="rect">
            <a:avLst/>
          </a:prstGeom>
          <a:noFill/>
          <a:ln w="9525">
            <a:noFill/>
            <a:miter lim="800000"/>
            <a:headEnd/>
            <a:tailEnd/>
          </a:ln>
        </p:spPr>
      </p:pic>
      <p:cxnSp>
        <p:nvCxnSpPr>
          <p:cNvPr id="8" name="7 Conector recto de flecha">
            <a:extLst>
              <a:ext uri="{FF2B5EF4-FFF2-40B4-BE49-F238E27FC236}">
                <a16:creationId xmlns:a16="http://schemas.microsoft.com/office/drawing/2014/main" id="{3FFFC104-C6BB-44DB-8B76-0DA939B685AF}"/>
              </a:ext>
            </a:extLst>
          </p:cNvPr>
          <p:cNvCxnSpPr/>
          <p:nvPr/>
        </p:nvCxnSpPr>
        <p:spPr>
          <a:xfrm rot="16200000" flipH="1">
            <a:off x="1930501" y="4102159"/>
            <a:ext cx="864096" cy="7200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a:extLst>
              <a:ext uri="{FF2B5EF4-FFF2-40B4-BE49-F238E27FC236}">
                <a16:creationId xmlns:a16="http://schemas.microsoft.com/office/drawing/2014/main" id="{00A9D79A-11BB-453D-A481-4BDBD1D0330C}"/>
              </a:ext>
            </a:extLst>
          </p:cNvPr>
          <p:cNvCxnSpPr/>
          <p:nvPr/>
        </p:nvCxnSpPr>
        <p:spPr>
          <a:xfrm rot="16200000" flipH="1">
            <a:off x="5602909" y="4246175"/>
            <a:ext cx="1224136" cy="14401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48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sp>
        <p:nvSpPr>
          <p:cNvPr id="6" name="2 Título">
            <a:extLst>
              <a:ext uri="{FF2B5EF4-FFF2-40B4-BE49-F238E27FC236}">
                <a16:creationId xmlns:a16="http://schemas.microsoft.com/office/drawing/2014/main" id="{F5876C7A-3971-4DC2-94B7-2CDDBAF13ACF}"/>
              </a:ext>
            </a:extLst>
          </p:cNvPr>
          <p:cNvSpPr txBox="1">
            <a:spLocks/>
          </p:cNvSpPr>
          <p:nvPr/>
        </p:nvSpPr>
        <p:spPr>
          <a:xfrm>
            <a:off x="534668" y="1295400"/>
            <a:ext cx="8229600" cy="505267"/>
          </a:xfrm>
          <a:prstGeom prst="rect">
            <a:avLst/>
          </a:prstGeom>
        </p:spPr>
        <p:txBody>
          <a:bodyPr wrap="square" lIns="0" tIns="0" rIns="0" bIns="0">
            <a:normAutofit fontScale="82500" lnSpcReduction="10000"/>
          </a:bodyPr>
          <a:lstStyle>
            <a:lvl1pPr>
              <a:defRPr sz="3200" b="0" i="0">
                <a:solidFill>
                  <a:srgbClr val="00007C"/>
                </a:solidFill>
                <a:latin typeface="Verdana"/>
                <a:ea typeface="+mj-ea"/>
                <a:cs typeface="Verdana"/>
              </a:defRPr>
            </a:lvl1pPr>
          </a:lstStyle>
          <a:p>
            <a:r>
              <a:rPr lang="es-ES" kern="0" dirty="0"/>
              <a:t>Entidades Débiles (dependencia en existencia)</a:t>
            </a:r>
          </a:p>
        </p:txBody>
      </p:sp>
      <p:pic>
        <p:nvPicPr>
          <p:cNvPr id="10" name="4 Marcador de contenido" descr="debil_exist2.png">
            <a:extLst>
              <a:ext uri="{FF2B5EF4-FFF2-40B4-BE49-F238E27FC236}">
                <a16:creationId xmlns:a16="http://schemas.microsoft.com/office/drawing/2014/main" id="{B4D36897-99BE-4EAD-81EE-0CE8EFA70AD2}"/>
              </a:ext>
            </a:extLst>
          </p:cNvPr>
          <p:cNvPicPr>
            <a:picLocks noChangeAspect="1"/>
          </p:cNvPicPr>
          <p:nvPr/>
        </p:nvPicPr>
        <p:blipFill>
          <a:blip r:embed="rId2" cstate="print"/>
          <a:stretch>
            <a:fillRect/>
          </a:stretch>
        </p:blipFill>
        <p:spPr>
          <a:xfrm>
            <a:off x="899592" y="2060848"/>
            <a:ext cx="7070408" cy="1372155"/>
          </a:xfrm>
          <a:prstGeom prst="rect">
            <a:avLst/>
          </a:prstGeom>
        </p:spPr>
      </p:pic>
      <p:pic>
        <p:nvPicPr>
          <p:cNvPr id="11" name="Picture 3">
            <a:extLst>
              <a:ext uri="{FF2B5EF4-FFF2-40B4-BE49-F238E27FC236}">
                <a16:creationId xmlns:a16="http://schemas.microsoft.com/office/drawing/2014/main" id="{86D3CE90-01B2-43FC-BEE8-8FA9BF197E0F}"/>
              </a:ext>
            </a:extLst>
          </p:cNvPr>
          <p:cNvPicPr>
            <a:picLocks noChangeAspect="1" noChangeArrowheads="1"/>
          </p:cNvPicPr>
          <p:nvPr/>
        </p:nvPicPr>
        <p:blipFill>
          <a:blip r:embed="rId3" cstate="print"/>
          <a:srcRect/>
          <a:stretch>
            <a:fillRect/>
          </a:stretch>
        </p:blipFill>
        <p:spPr bwMode="auto">
          <a:xfrm>
            <a:off x="1979712" y="4221088"/>
            <a:ext cx="4772025" cy="695325"/>
          </a:xfrm>
          <a:prstGeom prst="rect">
            <a:avLst/>
          </a:prstGeom>
          <a:noFill/>
          <a:ln w="9525">
            <a:noFill/>
            <a:miter lim="800000"/>
            <a:headEnd/>
            <a:tailEnd/>
          </a:ln>
        </p:spPr>
      </p:pic>
      <p:cxnSp>
        <p:nvCxnSpPr>
          <p:cNvPr id="12" name="7 Conector recto de flecha">
            <a:extLst>
              <a:ext uri="{FF2B5EF4-FFF2-40B4-BE49-F238E27FC236}">
                <a16:creationId xmlns:a16="http://schemas.microsoft.com/office/drawing/2014/main" id="{98F0CE65-EC62-48D3-BA0E-DED86E26D640}"/>
              </a:ext>
            </a:extLst>
          </p:cNvPr>
          <p:cNvCxnSpPr/>
          <p:nvPr/>
        </p:nvCxnSpPr>
        <p:spPr>
          <a:xfrm rot="16200000" flipH="1">
            <a:off x="1691680" y="3717032"/>
            <a:ext cx="936104" cy="7200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3" name="8 Conector recto de flecha">
            <a:extLst>
              <a:ext uri="{FF2B5EF4-FFF2-40B4-BE49-F238E27FC236}">
                <a16:creationId xmlns:a16="http://schemas.microsoft.com/office/drawing/2014/main" id="{37822AEC-4A04-4415-B61D-23B8CBC11DB5}"/>
              </a:ext>
            </a:extLst>
          </p:cNvPr>
          <p:cNvCxnSpPr/>
          <p:nvPr/>
        </p:nvCxnSpPr>
        <p:spPr>
          <a:xfrm rot="16200000" flipH="1">
            <a:off x="5796136" y="3717032"/>
            <a:ext cx="1224136" cy="36004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9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sp>
        <p:nvSpPr>
          <p:cNvPr id="6" name="2 Título">
            <a:extLst>
              <a:ext uri="{FF2B5EF4-FFF2-40B4-BE49-F238E27FC236}">
                <a16:creationId xmlns:a16="http://schemas.microsoft.com/office/drawing/2014/main" id="{F5876C7A-3971-4DC2-94B7-2CDDBAF13ACF}"/>
              </a:ext>
            </a:extLst>
          </p:cNvPr>
          <p:cNvSpPr txBox="1">
            <a:spLocks/>
          </p:cNvSpPr>
          <p:nvPr/>
        </p:nvSpPr>
        <p:spPr>
          <a:xfrm>
            <a:off x="534668" y="1295400"/>
            <a:ext cx="8229600" cy="505267"/>
          </a:xfrm>
          <a:prstGeom prst="rect">
            <a:avLst/>
          </a:prstGeom>
        </p:spPr>
        <p:txBody>
          <a:bodyPr wrap="square" lIns="0" tIns="0" rIns="0" bIns="0">
            <a:normAutofit fontScale="75000" lnSpcReduction="20000"/>
          </a:bodyPr>
          <a:lstStyle>
            <a:lvl1pPr>
              <a:defRPr sz="3200" b="0" i="0">
                <a:solidFill>
                  <a:srgbClr val="00007C"/>
                </a:solidFill>
                <a:latin typeface="Verdana"/>
                <a:ea typeface="+mj-ea"/>
                <a:cs typeface="Verdana"/>
              </a:defRPr>
            </a:lvl1pPr>
          </a:lstStyle>
          <a:p>
            <a:r>
              <a:rPr lang="es-ES" kern="0" dirty="0"/>
              <a:t>Entidades Débiles (dependencia en identificación)</a:t>
            </a:r>
          </a:p>
        </p:txBody>
      </p:sp>
      <p:graphicFrame>
        <p:nvGraphicFramePr>
          <p:cNvPr id="8" name="9 Tabla">
            <a:extLst>
              <a:ext uri="{FF2B5EF4-FFF2-40B4-BE49-F238E27FC236}">
                <a16:creationId xmlns:a16="http://schemas.microsoft.com/office/drawing/2014/main" id="{6125412C-5E5D-492F-BA6A-95FECDCC1DEF}"/>
              </a:ext>
            </a:extLst>
          </p:cNvPr>
          <p:cNvGraphicFramePr>
            <a:graphicFrameLocks noGrp="1"/>
          </p:cNvGraphicFramePr>
          <p:nvPr/>
        </p:nvGraphicFramePr>
        <p:xfrm>
          <a:off x="1547664" y="4509120"/>
          <a:ext cx="6096000" cy="7416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s-ES" dirty="0"/>
                        <a:t>CUENTA BANCARIA</a:t>
                      </a:r>
                      <a:r>
                        <a:rPr lang="es-ES" baseline="0" dirty="0"/>
                        <a:t> </a:t>
                      </a:r>
                      <a:r>
                        <a:rPr lang="es-ES" u="none" baseline="0" dirty="0"/>
                        <a:t>( </a:t>
                      </a:r>
                      <a:r>
                        <a:rPr lang="es-ES" u="sng" baseline="0" dirty="0" err="1"/>
                        <a:t>NºCuenta</a:t>
                      </a:r>
                      <a:r>
                        <a:rPr lang="es-ES" u="none" baseline="0" dirty="0"/>
                        <a:t>, Saldo)</a:t>
                      </a:r>
                      <a:endParaRPr lang="es-ES" u="none" dirty="0"/>
                    </a:p>
                  </a:txBody>
                  <a:tcPr/>
                </a:tc>
                <a:extLst>
                  <a:ext uri="{0D108BD9-81ED-4DB2-BD59-A6C34878D82A}">
                    <a16:rowId xmlns:a16="http://schemas.microsoft.com/office/drawing/2014/main" val="10000"/>
                  </a:ext>
                </a:extLst>
              </a:tr>
              <a:tr h="370840">
                <a:tc>
                  <a:txBody>
                    <a:bodyPr/>
                    <a:lstStyle/>
                    <a:p>
                      <a:r>
                        <a:rPr lang="es-ES" dirty="0"/>
                        <a:t>TRANSACCION(</a:t>
                      </a:r>
                      <a:r>
                        <a:rPr lang="es-ES" u="sng" dirty="0" err="1"/>
                        <a:t>NºCuenta</a:t>
                      </a:r>
                      <a:r>
                        <a:rPr lang="es-ES" u="sng" dirty="0"/>
                        <a:t>,</a:t>
                      </a:r>
                      <a:r>
                        <a:rPr lang="es-ES" u="none" dirty="0"/>
                        <a:t> </a:t>
                      </a:r>
                      <a:r>
                        <a:rPr lang="es-ES" u="sng" dirty="0" err="1"/>
                        <a:t>Codigo</a:t>
                      </a:r>
                      <a:r>
                        <a:rPr lang="es-ES" u="none" dirty="0" err="1"/>
                        <a:t>,Tipo,Cantidad</a:t>
                      </a:r>
                      <a:r>
                        <a:rPr lang="es-ES" u="none" dirty="0"/>
                        <a:t>)</a:t>
                      </a:r>
                      <a:endParaRPr lang="es-ES" u="sng" dirty="0"/>
                    </a:p>
                  </a:txBody>
                  <a:tcPr/>
                </a:tc>
                <a:extLst>
                  <a:ext uri="{0D108BD9-81ED-4DB2-BD59-A6C34878D82A}">
                    <a16:rowId xmlns:a16="http://schemas.microsoft.com/office/drawing/2014/main" val="10001"/>
                  </a:ext>
                </a:extLst>
              </a:tr>
            </a:tbl>
          </a:graphicData>
        </a:graphic>
      </p:graphicFrame>
      <p:pic>
        <p:nvPicPr>
          <p:cNvPr id="9" name="Picture 2">
            <a:extLst>
              <a:ext uri="{FF2B5EF4-FFF2-40B4-BE49-F238E27FC236}">
                <a16:creationId xmlns:a16="http://schemas.microsoft.com/office/drawing/2014/main" id="{6B15D85B-4F72-4127-885F-D27858F9475B}"/>
              </a:ext>
            </a:extLst>
          </p:cNvPr>
          <p:cNvPicPr>
            <a:picLocks noChangeAspect="1" noChangeArrowheads="1"/>
          </p:cNvPicPr>
          <p:nvPr/>
        </p:nvPicPr>
        <p:blipFill>
          <a:blip r:embed="rId2" cstate="print"/>
          <a:srcRect/>
          <a:stretch>
            <a:fillRect/>
          </a:stretch>
        </p:blipFill>
        <p:spPr bwMode="auto">
          <a:xfrm>
            <a:off x="1043608" y="2132856"/>
            <a:ext cx="7086600" cy="1381125"/>
          </a:xfrm>
          <a:prstGeom prst="rect">
            <a:avLst/>
          </a:prstGeom>
          <a:noFill/>
          <a:ln w="9525">
            <a:noFill/>
            <a:miter lim="800000"/>
            <a:headEnd/>
            <a:tailEnd/>
          </a:ln>
        </p:spPr>
      </p:pic>
      <p:cxnSp>
        <p:nvCxnSpPr>
          <p:cNvPr id="14" name="11 Conector recto de flecha">
            <a:extLst>
              <a:ext uri="{FF2B5EF4-FFF2-40B4-BE49-F238E27FC236}">
                <a16:creationId xmlns:a16="http://schemas.microsoft.com/office/drawing/2014/main" id="{865ADE2B-75E5-41DD-B228-AA8FFAAAFDAD}"/>
              </a:ext>
            </a:extLst>
          </p:cNvPr>
          <p:cNvCxnSpPr/>
          <p:nvPr/>
        </p:nvCxnSpPr>
        <p:spPr>
          <a:xfrm rot="16200000" flipH="1">
            <a:off x="1871700" y="2960948"/>
            <a:ext cx="2376264" cy="1584176"/>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50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sp>
        <p:nvSpPr>
          <p:cNvPr id="6" name="2 Título">
            <a:extLst>
              <a:ext uri="{FF2B5EF4-FFF2-40B4-BE49-F238E27FC236}">
                <a16:creationId xmlns:a16="http://schemas.microsoft.com/office/drawing/2014/main" id="{F5876C7A-3971-4DC2-94B7-2CDDBAF13ACF}"/>
              </a:ext>
            </a:extLst>
          </p:cNvPr>
          <p:cNvSpPr txBox="1">
            <a:spLocks/>
          </p:cNvSpPr>
          <p:nvPr/>
        </p:nvSpPr>
        <p:spPr>
          <a:xfrm>
            <a:off x="534668" y="1295400"/>
            <a:ext cx="8229600" cy="505267"/>
          </a:xfrm>
          <a:prstGeom prst="rect">
            <a:avLst/>
          </a:prstGeom>
        </p:spPr>
        <p:txBody>
          <a:bodyPr wrap="square" lIns="0" tIns="0" rIns="0" bIns="0">
            <a:normAutofit fontScale="97500"/>
          </a:bodyPr>
          <a:lstStyle>
            <a:lvl1pPr>
              <a:defRPr sz="3200" b="0" i="0">
                <a:solidFill>
                  <a:srgbClr val="00007C"/>
                </a:solidFill>
                <a:latin typeface="Verdana"/>
                <a:ea typeface="+mj-ea"/>
                <a:cs typeface="Verdana"/>
              </a:defRPr>
            </a:lvl1pPr>
          </a:lstStyle>
          <a:p>
            <a:r>
              <a:rPr lang="es-ES" kern="0" dirty="0"/>
              <a:t>Relaciones N:M</a:t>
            </a:r>
          </a:p>
        </p:txBody>
      </p:sp>
      <p:sp>
        <p:nvSpPr>
          <p:cNvPr id="3" name="Rectángulo 2">
            <a:extLst>
              <a:ext uri="{FF2B5EF4-FFF2-40B4-BE49-F238E27FC236}">
                <a16:creationId xmlns:a16="http://schemas.microsoft.com/office/drawing/2014/main" id="{6E76AEB6-9CF9-4B52-9D57-10F669581625}"/>
              </a:ext>
            </a:extLst>
          </p:cNvPr>
          <p:cNvSpPr/>
          <p:nvPr/>
        </p:nvSpPr>
        <p:spPr>
          <a:xfrm>
            <a:off x="1295400" y="2566765"/>
            <a:ext cx="1295400" cy="505267"/>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a:t>Jugadores</a:t>
            </a:r>
          </a:p>
        </p:txBody>
      </p:sp>
      <p:sp>
        <p:nvSpPr>
          <p:cNvPr id="10" name="Rectángulo 9">
            <a:extLst>
              <a:ext uri="{FF2B5EF4-FFF2-40B4-BE49-F238E27FC236}">
                <a16:creationId xmlns:a16="http://schemas.microsoft.com/office/drawing/2014/main" id="{37B778A3-779F-4CBD-8184-686AA5F820DE}"/>
              </a:ext>
            </a:extLst>
          </p:cNvPr>
          <p:cNvSpPr/>
          <p:nvPr/>
        </p:nvSpPr>
        <p:spPr>
          <a:xfrm>
            <a:off x="6308436" y="2566765"/>
            <a:ext cx="1295400" cy="505267"/>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a:t>Partidos</a:t>
            </a:r>
          </a:p>
        </p:txBody>
      </p:sp>
      <p:sp>
        <p:nvSpPr>
          <p:cNvPr id="5" name="Rombo 4">
            <a:extLst>
              <a:ext uri="{FF2B5EF4-FFF2-40B4-BE49-F238E27FC236}">
                <a16:creationId xmlns:a16="http://schemas.microsoft.com/office/drawing/2014/main" id="{DE9DEBDF-3DF8-467F-8DD6-AA80A6CAAE97}"/>
              </a:ext>
            </a:extLst>
          </p:cNvPr>
          <p:cNvSpPr/>
          <p:nvPr/>
        </p:nvSpPr>
        <p:spPr>
          <a:xfrm>
            <a:off x="3733800" y="2566766"/>
            <a:ext cx="1431636" cy="609600"/>
          </a:xfrm>
          <a:prstGeom prst="diamond">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a:t>Juega</a:t>
            </a:r>
          </a:p>
        </p:txBody>
      </p:sp>
      <p:cxnSp>
        <p:nvCxnSpPr>
          <p:cNvPr id="11" name="Conector recto 10">
            <a:extLst>
              <a:ext uri="{FF2B5EF4-FFF2-40B4-BE49-F238E27FC236}">
                <a16:creationId xmlns:a16="http://schemas.microsoft.com/office/drawing/2014/main" id="{2AD4869E-EFF4-4C9B-8A3D-F114C970EC15}"/>
              </a:ext>
            </a:extLst>
          </p:cNvPr>
          <p:cNvCxnSpPr>
            <a:stCxn id="3" idx="3"/>
            <a:endCxn id="5" idx="1"/>
          </p:cNvCxnSpPr>
          <p:nvPr/>
        </p:nvCxnSpPr>
        <p:spPr>
          <a:xfrm>
            <a:off x="2590800" y="2819399"/>
            <a:ext cx="1143000" cy="52167"/>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D5863730-9852-4456-89A1-B4D1F0FA963A}"/>
              </a:ext>
            </a:extLst>
          </p:cNvPr>
          <p:cNvCxnSpPr>
            <a:stCxn id="5" idx="3"/>
            <a:endCxn id="10" idx="1"/>
          </p:cNvCxnSpPr>
          <p:nvPr/>
        </p:nvCxnSpPr>
        <p:spPr>
          <a:xfrm flipV="1">
            <a:off x="5165436" y="2819399"/>
            <a:ext cx="1143000" cy="52167"/>
          </a:xfrm>
          <a:prstGeom prst="line">
            <a:avLst/>
          </a:prstGeom>
        </p:spPr>
        <p:style>
          <a:lnRef idx="1">
            <a:schemeClr val="dk1"/>
          </a:lnRef>
          <a:fillRef idx="0">
            <a:schemeClr val="dk1"/>
          </a:fillRef>
          <a:effectRef idx="0">
            <a:schemeClr val="dk1"/>
          </a:effectRef>
          <a:fontRef idx="minor">
            <a:schemeClr val="tx1"/>
          </a:fontRef>
        </p:style>
      </p:cxnSp>
      <p:sp>
        <p:nvSpPr>
          <p:cNvPr id="15" name="CuadroTexto 14">
            <a:extLst>
              <a:ext uri="{FF2B5EF4-FFF2-40B4-BE49-F238E27FC236}">
                <a16:creationId xmlns:a16="http://schemas.microsoft.com/office/drawing/2014/main" id="{C2E40E97-C192-4BBA-B566-107242D6566E}"/>
              </a:ext>
            </a:extLst>
          </p:cNvPr>
          <p:cNvSpPr txBox="1"/>
          <p:nvPr/>
        </p:nvSpPr>
        <p:spPr>
          <a:xfrm>
            <a:off x="4152902" y="3176366"/>
            <a:ext cx="593432" cy="369332"/>
          </a:xfrm>
          <a:prstGeom prst="rect">
            <a:avLst/>
          </a:prstGeom>
          <a:noFill/>
        </p:spPr>
        <p:txBody>
          <a:bodyPr wrap="none" rtlCol="0">
            <a:spAutoFit/>
          </a:bodyPr>
          <a:lstStyle/>
          <a:p>
            <a:r>
              <a:rPr lang="es-ES" dirty="0"/>
              <a:t>N:M</a:t>
            </a:r>
          </a:p>
        </p:txBody>
      </p:sp>
      <p:cxnSp>
        <p:nvCxnSpPr>
          <p:cNvPr id="17" name="Conector recto 16">
            <a:extLst>
              <a:ext uri="{FF2B5EF4-FFF2-40B4-BE49-F238E27FC236}">
                <a16:creationId xmlns:a16="http://schemas.microsoft.com/office/drawing/2014/main" id="{3E43C0FB-D5AB-4729-9182-57909D2A9EF2}"/>
              </a:ext>
            </a:extLst>
          </p:cNvPr>
          <p:cNvCxnSpPr/>
          <p:nvPr/>
        </p:nvCxnSpPr>
        <p:spPr>
          <a:xfrm flipV="1">
            <a:off x="1447800" y="2286000"/>
            <a:ext cx="0" cy="280765"/>
          </a:xfrm>
          <a:prstGeom prst="line">
            <a:avLst/>
          </a:prstGeom>
        </p:spPr>
        <p:style>
          <a:lnRef idx="1">
            <a:schemeClr val="dk1"/>
          </a:lnRef>
          <a:fillRef idx="0">
            <a:schemeClr val="dk1"/>
          </a:fillRef>
          <a:effectRef idx="0">
            <a:schemeClr val="dk1"/>
          </a:effectRef>
          <a:fontRef idx="minor">
            <a:schemeClr val="tx1"/>
          </a:fontRef>
        </p:style>
      </p:cxnSp>
      <p:cxnSp>
        <p:nvCxnSpPr>
          <p:cNvPr id="18" name="Conector recto 17">
            <a:extLst>
              <a:ext uri="{FF2B5EF4-FFF2-40B4-BE49-F238E27FC236}">
                <a16:creationId xmlns:a16="http://schemas.microsoft.com/office/drawing/2014/main" id="{2E11ED5E-5576-4A16-BAA3-2C7850BD1ECE}"/>
              </a:ext>
            </a:extLst>
          </p:cNvPr>
          <p:cNvCxnSpPr/>
          <p:nvPr/>
        </p:nvCxnSpPr>
        <p:spPr>
          <a:xfrm flipV="1">
            <a:off x="1905000" y="2286000"/>
            <a:ext cx="0" cy="280765"/>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C8F55494-EEE4-4391-8486-10C350A3B4DB}"/>
              </a:ext>
            </a:extLst>
          </p:cNvPr>
          <p:cNvCxnSpPr/>
          <p:nvPr/>
        </p:nvCxnSpPr>
        <p:spPr>
          <a:xfrm flipV="1">
            <a:off x="4449618" y="2286000"/>
            <a:ext cx="0" cy="280765"/>
          </a:xfrm>
          <a:prstGeom prst="line">
            <a:avLst/>
          </a:prstGeom>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C3D30424-29B9-4B3B-8689-3A0F6F143378}"/>
              </a:ext>
            </a:extLst>
          </p:cNvPr>
          <p:cNvCxnSpPr/>
          <p:nvPr/>
        </p:nvCxnSpPr>
        <p:spPr>
          <a:xfrm flipV="1">
            <a:off x="6629400" y="2285999"/>
            <a:ext cx="0" cy="280765"/>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81D7D3E2-A852-447B-94B7-803ACFE14C0B}"/>
              </a:ext>
            </a:extLst>
          </p:cNvPr>
          <p:cNvCxnSpPr/>
          <p:nvPr/>
        </p:nvCxnSpPr>
        <p:spPr>
          <a:xfrm flipV="1">
            <a:off x="7315199" y="2285998"/>
            <a:ext cx="0" cy="280765"/>
          </a:xfrm>
          <a:prstGeom prst="line">
            <a:avLst/>
          </a:prstGeom>
        </p:spPr>
        <p:style>
          <a:lnRef idx="1">
            <a:schemeClr val="dk1"/>
          </a:lnRef>
          <a:fillRef idx="0">
            <a:schemeClr val="dk1"/>
          </a:fillRef>
          <a:effectRef idx="0">
            <a:schemeClr val="dk1"/>
          </a:effectRef>
          <a:fontRef idx="minor">
            <a:schemeClr val="tx1"/>
          </a:fontRef>
        </p:style>
      </p:cxnSp>
      <p:sp>
        <p:nvSpPr>
          <p:cNvPr id="22" name="Elipse 21">
            <a:extLst>
              <a:ext uri="{FF2B5EF4-FFF2-40B4-BE49-F238E27FC236}">
                <a16:creationId xmlns:a16="http://schemas.microsoft.com/office/drawing/2014/main" id="{E2C40A52-1E30-498D-808D-4A7B42668B74}"/>
              </a:ext>
            </a:extLst>
          </p:cNvPr>
          <p:cNvSpPr/>
          <p:nvPr/>
        </p:nvSpPr>
        <p:spPr>
          <a:xfrm>
            <a:off x="1372758" y="2133600"/>
            <a:ext cx="152397" cy="1524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0112FE80-643F-4BC9-ACB9-6985ECFCC148}"/>
              </a:ext>
            </a:extLst>
          </p:cNvPr>
          <p:cNvSpPr/>
          <p:nvPr/>
        </p:nvSpPr>
        <p:spPr>
          <a:xfrm>
            <a:off x="1828803" y="2133598"/>
            <a:ext cx="152397"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98064B-E6CC-44B7-92C3-C353A8A95D35}"/>
              </a:ext>
            </a:extLst>
          </p:cNvPr>
          <p:cNvSpPr/>
          <p:nvPr/>
        </p:nvSpPr>
        <p:spPr>
          <a:xfrm>
            <a:off x="4373419" y="2133600"/>
            <a:ext cx="152397"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24">
            <a:extLst>
              <a:ext uri="{FF2B5EF4-FFF2-40B4-BE49-F238E27FC236}">
                <a16:creationId xmlns:a16="http://schemas.microsoft.com/office/drawing/2014/main" id="{3891CB1C-3C9F-431C-8218-1B48967A9048}"/>
              </a:ext>
            </a:extLst>
          </p:cNvPr>
          <p:cNvSpPr/>
          <p:nvPr/>
        </p:nvSpPr>
        <p:spPr>
          <a:xfrm>
            <a:off x="6553201" y="2121234"/>
            <a:ext cx="152397" cy="1524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AFF51132-80D4-49A5-827A-2C89BB7B80FB}"/>
              </a:ext>
            </a:extLst>
          </p:cNvPr>
          <p:cNvSpPr/>
          <p:nvPr/>
        </p:nvSpPr>
        <p:spPr>
          <a:xfrm>
            <a:off x="7239000" y="2133600"/>
            <a:ext cx="152397" cy="152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CuadroTexto 26">
            <a:extLst>
              <a:ext uri="{FF2B5EF4-FFF2-40B4-BE49-F238E27FC236}">
                <a16:creationId xmlns:a16="http://schemas.microsoft.com/office/drawing/2014/main" id="{C1289425-9043-4A87-B78E-C3A95162F88A}"/>
              </a:ext>
            </a:extLst>
          </p:cNvPr>
          <p:cNvSpPr txBox="1"/>
          <p:nvPr/>
        </p:nvSpPr>
        <p:spPr>
          <a:xfrm>
            <a:off x="1121135" y="1836733"/>
            <a:ext cx="534121" cy="369332"/>
          </a:xfrm>
          <a:prstGeom prst="rect">
            <a:avLst/>
          </a:prstGeom>
          <a:noFill/>
        </p:spPr>
        <p:txBody>
          <a:bodyPr wrap="none" rtlCol="0">
            <a:spAutoFit/>
          </a:bodyPr>
          <a:lstStyle/>
          <a:p>
            <a:r>
              <a:rPr lang="es-ES" dirty="0"/>
              <a:t>DNI</a:t>
            </a:r>
          </a:p>
        </p:txBody>
      </p:sp>
      <p:sp>
        <p:nvSpPr>
          <p:cNvPr id="28" name="CuadroTexto 27">
            <a:extLst>
              <a:ext uri="{FF2B5EF4-FFF2-40B4-BE49-F238E27FC236}">
                <a16:creationId xmlns:a16="http://schemas.microsoft.com/office/drawing/2014/main" id="{5E843C10-078E-489C-9D80-D3AE6E3C1B15}"/>
              </a:ext>
            </a:extLst>
          </p:cNvPr>
          <p:cNvSpPr txBox="1"/>
          <p:nvPr/>
        </p:nvSpPr>
        <p:spPr>
          <a:xfrm>
            <a:off x="1737666" y="1836733"/>
            <a:ext cx="954300" cy="369332"/>
          </a:xfrm>
          <a:prstGeom prst="rect">
            <a:avLst/>
          </a:prstGeom>
          <a:noFill/>
        </p:spPr>
        <p:txBody>
          <a:bodyPr wrap="none" rtlCol="0">
            <a:spAutoFit/>
          </a:bodyPr>
          <a:lstStyle/>
          <a:p>
            <a:r>
              <a:rPr lang="es-ES" dirty="0"/>
              <a:t>Nombre</a:t>
            </a:r>
          </a:p>
        </p:txBody>
      </p:sp>
      <p:sp>
        <p:nvSpPr>
          <p:cNvPr id="29" name="CuadroTexto 28">
            <a:extLst>
              <a:ext uri="{FF2B5EF4-FFF2-40B4-BE49-F238E27FC236}">
                <a16:creationId xmlns:a16="http://schemas.microsoft.com/office/drawing/2014/main" id="{1E7F448B-3412-4749-A72A-10A141DF5E98}"/>
              </a:ext>
            </a:extLst>
          </p:cNvPr>
          <p:cNvSpPr txBox="1"/>
          <p:nvPr/>
        </p:nvSpPr>
        <p:spPr>
          <a:xfrm>
            <a:off x="6035094" y="1836733"/>
            <a:ext cx="833883" cy="369332"/>
          </a:xfrm>
          <a:prstGeom prst="rect">
            <a:avLst/>
          </a:prstGeom>
          <a:noFill/>
        </p:spPr>
        <p:txBody>
          <a:bodyPr wrap="none" rtlCol="0">
            <a:spAutoFit/>
          </a:bodyPr>
          <a:lstStyle/>
          <a:p>
            <a:r>
              <a:rPr lang="es-ES" dirty="0"/>
              <a:t>Código</a:t>
            </a:r>
          </a:p>
        </p:txBody>
      </p:sp>
      <p:sp>
        <p:nvSpPr>
          <p:cNvPr id="30" name="CuadroTexto 29">
            <a:extLst>
              <a:ext uri="{FF2B5EF4-FFF2-40B4-BE49-F238E27FC236}">
                <a16:creationId xmlns:a16="http://schemas.microsoft.com/office/drawing/2014/main" id="{CECE0F8A-CD00-49D6-BBE0-88F29C14545C}"/>
              </a:ext>
            </a:extLst>
          </p:cNvPr>
          <p:cNvSpPr txBox="1"/>
          <p:nvPr/>
        </p:nvSpPr>
        <p:spPr>
          <a:xfrm>
            <a:off x="7107019" y="1859807"/>
            <a:ext cx="1113959" cy="369332"/>
          </a:xfrm>
          <a:prstGeom prst="rect">
            <a:avLst/>
          </a:prstGeom>
          <a:noFill/>
        </p:spPr>
        <p:txBody>
          <a:bodyPr wrap="none" rtlCol="0">
            <a:spAutoFit/>
          </a:bodyPr>
          <a:lstStyle/>
          <a:p>
            <a:r>
              <a:rPr lang="es-ES" dirty="0"/>
              <a:t>Resultado</a:t>
            </a:r>
          </a:p>
        </p:txBody>
      </p:sp>
      <p:sp>
        <p:nvSpPr>
          <p:cNvPr id="31" name="CuadroTexto 30">
            <a:extLst>
              <a:ext uri="{FF2B5EF4-FFF2-40B4-BE49-F238E27FC236}">
                <a16:creationId xmlns:a16="http://schemas.microsoft.com/office/drawing/2014/main" id="{5C1E024B-9E75-4ECB-9E6A-352B0196EE5E}"/>
              </a:ext>
            </a:extLst>
          </p:cNvPr>
          <p:cNvSpPr txBox="1"/>
          <p:nvPr/>
        </p:nvSpPr>
        <p:spPr>
          <a:xfrm>
            <a:off x="4144381" y="1828102"/>
            <a:ext cx="778611" cy="369332"/>
          </a:xfrm>
          <a:prstGeom prst="rect">
            <a:avLst/>
          </a:prstGeom>
          <a:noFill/>
        </p:spPr>
        <p:txBody>
          <a:bodyPr wrap="none" rtlCol="0">
            <a:spAutoFit/>
          </a:bodyPr>
          <a:lstStyle/>
          <a:p>
            <a:r>
              <a:rPr lang="es-ES" dirty="0"/>
              <a:t>Dorsal</a:t>
            </a:r>
          </a:p>
        </p:txBody>
      </p:sp>
      <p:sp>
        <p:nvSpPr>
          <p:cNvPr id="32" name="CuadroTexto 31">
            <a:extLst>
              <a:ext uri="{FF2B5EF4-FFF2-40B4-BE49-F238E27FC236}">
                <a16:creationId xmlns:a16="http://schemas.microsoft.com/office/drawing/2014/main" id="{004BE17C-9FED-4471-937D-E6A6F9DCBF6C}"/>
              </a:ext>
            </a:extLst>
          </p:cNvPr>
          <p:cNvSpPr txBox="1"/>
          <p:nvPr/>
        </p:nvSpPr>
        <p:spPr>
          <a:xfrm>
            <a:off x="3029958" y="3848100"/>
            <a:ext cx="2991716" cy="1477328"/>
          </a:xfrm>
          <a:prstGeom prst="rect">
            <a:avLst/>
          </a:prstGeom>
          <a:noFill/>
        </p:spPr>
        <p:txBody>
          <a:bodyPr wrap="none" rtlCol="0">
            <a:spAutoFit/>
          </a:bodyPr>
          <a:lstStyle/>
          <a:p>
            <a:r>
              <a:rPr lang="es-ES" dirty="0"/>
              <a:t>JUGADORES (</a:t>
            </a:r>
            <a:r>
              <a:rPr lang="es-ES" u="sng" dirty="0"/>
              <a:t>DNI</a:t>
            </a:r>
            <a:r>
              <a:rPr lang="es-ES" dirty="0"/>
              <a:t>, Nombre)</a:t>
            </a:r>
          </a:p>
          <a:p>
            <a:endParaRPr lang="es-ES" dirty="0"/>
          </a:p>
          <a:p>
            <a:r>
              <a:rPr lang="es-ES" dirty="0"/>
              <a:t>PARTIDOS (</a:t>
            </a:r>
            <a:r>
              <a:rPr lang="es-ES" u="sng" dirty="0"/>
              <a:t>Código</a:t>
            </a:r>
            <a:r>
              <a:rPr lang="es-ES" dirty="0"/>
              <a:t>, Resultado)</a:t>
            </a:r>
          </a:p>
          <a:p>
            <a:endParaRPr lang="es-ES" dirty="0"/>
          </a:p>
          <a:p>
            <a:r>
              <a:rPr lang="es-ES" dirty="0"/>
              <a:t>JUEGA(</a:t>
            </a:r>
            <a:r>
              <a:rPr lang="es-ES" u="sng" dirty="0"/>
              <a:t>DNI</a:t>
            </a:r>
            <a:r>
              <a:rPr lang="es-ES" dirty="0"/>
              <a:t>, </a:t>
            </a:r>
            <a:r>
              <a:rPr lang="es-ES" u="sng" dirty="0"/>
              <a:t>Código</a:t>
            </a:r>
            <a:r>
              <a:rPr lang="es-ES" dirty="0"/>
              <a:t>, Dorsal)</a:t>
            </a:r>
          </a:p>
        </p:txBody>
      </p:sp>
      <p:cxnSp>
        <p:nvCxnSpPr>
          <p:cNvPr id="34" name="Conector recto de flecha 33">
            <a:extLst>
              <a:ext uri="{FF2B5EF4-FFF2-40B4-BE49-F238E27FC236}">
                <a16:creationId xmlns:a16="http://schemas.microsoft.com/office/drawing/2014/main" id="{79D22DFF-8AE7-4441-BAF9-41D92FEB0208}"/>
              </a:ext>
            </a:extLst>
          </p:cNvPr>
          <p:cNvCxnSpPr>
            <a:cxnSpLocks/>
          </p:cNvCxnSpPr>
          <p:nvPr/>
        </p:nvCxnSpPr>
        <p:spPr>
          <a:xfrm>
            <a:off x="1828803" y="3182599"/>
            <a:ext cx="1267323" cy="707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7AA7A1C7-1C0C-491E-95E6-05B8C72246C6}"/>
              </a:ext>
            </a:extLst>
          </p:cNvPr>
          <p:cNvCxnSpPr>
            <a:cxnSpLocks/>
          </p:cNvCxnSpPr>
          <p:nvPr/>
        </p:nvCxnSpPr>
        <p:spPr>
          <a:xfrm flipH="1">
            <a:off x="5907374" y="3176366"/>
            <a:ext cx="1331626" cy="134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3343E794-B37A-4C71-9342-889E556BD2A5}"/>
              </a:ext>
            </a:extLst>
          </p:cNvPr>
          <p:cNvCxnSpPr>
            <a:cxnSpLocks/>
          </p:cNvCxnSpPr>
          <p:nvPr/>
        </p:nvCxnSpPr>
        <p:spPr>
          <a:xfrm flipH="1">
            <a:off x="3695697" y="3083702"/>
            <a:ext cx="383019" cy="186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bject 3">
            <a:extLst>
              <a:ext uri="{FF2B5EF4-FFF2-40B4-BE49-F238E27FC236}">
                <a16:creationId xmlns:a16="http://schemas.microsoft.com/office/drawing/2014/main" id="{82802BA6-8B28-4A7E-A804-8D0AC86A6BDD}"/>
              </a:ext>
            </a:extLst>
          </p:cNvPr>
          <p:cNvSpPr txBox="1"/>
          <p:nvPr/>
        </p:nvSpPr>
        <p:spPr>
          <a:xfrm>
            <a:off x="296716" y="5717398"/>
            <a:ext cx="8305801" cy="628377"/>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marR="5080" lvl="1" algn="just">
              <a:spcBef>
                <a:spcPts val="100"/>
              </a:spcBef>
            </a:pPr>
            <a:r>
              <a:rPr lang="es-ES" sz="2000" spc="-5" dirty="0">
                <a:latin typeface="Verdana"/>
                <a:ea typeface="Verdana"/>
                <a:cs typeface="Verdana"/>
              </a:rPr>
              <a:t>NOTA: hay que comprobar si el atributo de la relación tiene que formar parte de la clave primaria</a:t>
            </a:r>
          </a:p>
        </p:txBody>
      </p:sp>
    </p:spTree>
    <p:extLst>
      <p:ext uri="{BB962C8B-B14F-4D97-AF65-F5344CB8AC3E}">
        <p14:creationId xmlns:p14="http://schemas.microsoft.com/office/powerpoint/2010/main" val="356205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513079"/>
            <a:ext cx="5124450" cy="574040"/>
          </a:xfrm>
          <a:prstGeom prst="rect">
            <a:avLst/>
          </a:prstGeom>
        </p:spPr>
        <p:txBody>
          <a:bodyPr vert="horz" wrap="square" lIns="0" tIns="12700" rIns="0" bIns="0" rtlCol="0">
            <a:spAutoFit/>
          </a:bodyPr>
          <a:lstStyle/>
          <a:p>
            <a:pPr marL="12700">
              <a:lnSpc>
                <a:spcPct val="100000"/>
              </a:lnSpc>
              <a:spcBef>
                <a:spcPts val="100"/>
              </a:spcBef>
            </a:pPr>
            <a:r>
              <a:rPr sz="3600" spc="-5" dirty="0"/>
              <a:t>2.1.-</a:t>
            </a:r>
            <a:r>
              <a:rPr sz="3600" spc="-40" dirty="0"/>
              <a:t> </a:t>
            </a:r>
            <a:r>
              <a:rPr sz="3600" spc="-5" dirty="0"/>
              <a:t>Modelo</a:t>
            </a:r>
            <a:r>
              <a:rPr sz="3600" spc="-30" dirty="0"/>
              <a:t> </a:t>
            </a:r>
            <a:r>
              <a:rPr sz="3600" dirty="0"/>
              <a:t>de</a:t>
            </a:r>
            <a:r>
              <a:rPr sz="3600" spc="-35" dirty="0"/>
              <a:t> </a:t>
            </a:r>
            <a:r>
              <a:rPr sz="3600" spc="-10" dirty="0"/>
              <a:t>Datos</a:t>
            </a:r>
            <a:endParaRPr sz="3600"/>
          </a:p>
        </p:txBody>
      </p:sp>
      <p:sp>
        <p:nvSpPr>
          <p:cNvPr id="3" name="object 3"/>
          <p:cNvSpPr txBox="1"/>
          <p:nvPr/>
        </p:nvSpPr>
        <p:spPr>
          <a:xfrm>
            <a:off x="496569" y="1240790"/>
            <a:ext cx="7376159" cy="452120"/>
          </a:xfrm>
          <a:prstGeom prst="rect">
            <a:avLst/>
          </a:prstGeom>
        </p:spPr>
        <p:txBody>
          <a:bodyPr vert="horz" wrap="square" lIns="0" tIns="12700" rIns="0" bIns="0" rtlCol="0">
            <a:spAutoFit/>
          </a:bodyPr>
          <a:lstStyle/>
          <a:p>
            <a:pPr marL="355600" indent="-342900">
              <a:lnSpc>
                <a:spcPct val="100000"/>
              </a:lnSpc>
              <a:spcBef>
                <a:spcPts val="100"/>
              </a:spcBef>
              <a:buClr>
                <a:srgbClr val="00007C"/>
              </a:buClr>
              <a:buSzPct val="75000"/>
              <a:buFont typeface="Wingdings"/>
              <a:buChar char=""/>
              <a:tabLst>
                <a:tab pos="354965" algn="l"/>
                <a:tab pos="355600" algn="l"/>
              </a:tabLst>
            </a:pPr>
            <a:r>
              <a:rPr sz="2800" b="1" spc="-10" dirty="0">
                <a:latin typeface="Verdana"/>
                <a:cs typeface="Verdana"/>
              </a:rPr>
              <a:t>Proceso</a:t>
            </a:r>
            <a:r>
              <a:rPr sz="2800" b="1" spc="-15" dirty="0">
                <a:latin typeface="Verdana"/>
                <a:cs typeface="Verdana"/>
              </a:rPr>
              <a:t> </a:t>
            </a:r>
            <a:r>
              <a:rPr sz="2800" b="1" spc="-5" dirty="0">
                <a:latin typeface="Verdana"/>
                <a:cs typeface="Verdana"/>
              </a:rPr>
              <a:t>de</a:t>
            </a:r>
            <a:r>
              <a:rPr sz="2800" b="1" spc="-15" dirty="0">
                <a:latin typeface="Verdana"/>
                <a:cs typeface="Verdana"/>
              </a:rPr>
              <a:t> </a:t>
            </a:r>
            <a:r>
              <a:rPr sz="2800" b="1" spc="-5" dirty="0">
                <a:latin typeface="Verdana"/>
                <a:cs typeface="Verdana"/>
              </a:rPr>
              <a:t>construcción</a:t>
            </a:r>
            <a:r>
              <a:rPr sz="2800" b="1" spc="-10" dirty="0">
                <a:latin typeface="Verdana"/>
                <a:cs typeface="Verdana"/>
              </a:rPr>
              <a:t> </a:t>
            </a:r>
            <a:r>
              <a:rPr sz="2800" b="1" spc="-5" dirty="0">
                <a:latin typeface="Verdana"/>
                <a:cs typeface="Verdana"/>
              </a:rPr>
              <a:t>de</a:t>
            </a:r>
            <a:r>
              <a:rPr sz="2800" b="1" spc="-10" dirty="0">
                <a:latin typeface="Verdana"/>
                <a:cs typeface="Verdana"/>
              </a:rPr>
              <a:t> </a:t>
            </a:r>
            <a:r>
              <a:rPr sz="2800" b="1" spc="-5" dirty="0">
                <a:latin typeface="Verdana"/>
                <a:cs typeface="Verdana"/>
              </a:rPr>
              <a:t>una </a:t>
            </a:r>
            <a:r>
              <a:rPr sz="2800" b="1" spc="-10" dirty="0">
                <a:latin typeface="Verdana"/>
                <a:cs typeface="Verdana"/>
              </a:rPr>
              <a:t>BD</a:t>
            </a:r>
            <a:endParaRPr sz="2800">
              <a:latin typeface="Verdana"/>
              <a:cs typeface="Verdana"/>
            </a:endParaRPr>
          </a:p>
        </p:txBody>
      </p:sp>
      <p:pic>
        <p:nvPicPr>
          <p:cNvPr id="4" name="object 4"/>
          <p:cNvPicPr/>
          <p:nvPr/>
        </p:nvPicPr>
        <p:blipFill>
          <a:blip r:embed="rId2" cstate="print"/>
          <a:stretch>
            <a:fillRect/>
          </a:stretch>
        </p:blipFill>
        <p:spPr>
          <a:xfrm>
            <a:off x="1638300" y="1854200"/>
            <a:ext cx="7001509" cy="4163060"/>
          </a:xfrm>
          <a:prstGeom prst="rect">
            <a:avLst/>
          </a:prstGeom>
        </p:spPr>
      </p:pic>
      <p:sp>
        <p:nvSpPr>
          <p:cNvPr id="5" name="object 5"/>
          <p:cNvSpPr txBox="1"/>
          <p:nvPr/>
        </p:nvSpPr>
        <p:spPr>
          <a:xfrm>
            <a:off x="1150619" y="6027420"/>
            <a:ext cx="3140710" cy="269240"/>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Arial"/>
                <a:cs typeface="Arial"/>
              </a:rPr>
              <a:t>Independiente</a:t>
            </a:r>
            <a:r>
              <a:rPr sz="1600" b="1" spc="-20" dirty="0">
                <a:latin typeface="Arial"/>
                <a:cs typeface="Arial"/>
              </a:rPr>
              <a:t> </a:t>
            </a:r>
            <a:r>
              <a:rPr sz="1600" b="1" spc="-5" dirty="0">
                <a:latin typeface="Arial"/>
                <a:cs typeface="Arial"/>
              </a:rPr>
              <a:t>de</a:t>
            </a:r>
            <a:r>
              <a:rPr sz="1600" b="1" spc="-15" dirty="0">
                <a:latin typeface="Arial"/>
                <a:cs typeface="Arial"/>
              </a:rPr>
              <a:t> </a:t>
            </a:r>
            <a:r>
              <a:rPr sz="1600" b="1" dirty="0">
                <a:latin typeface="Arial"/>
                <a:cs typeface="Arial"/>
              </a:rPr>
              <a:t>la</a:t>
            </a:r>
            <a:r>
              <a:rPr sz="1600" b="1" spc="-25" dirty="0">
                <a:latin typeface="Arial"/>
                <a:cs typeface="Arial"/>
              </a:rPr>
              <a:t> </a:t>
            </a:r>
            <a:r>
              <a:rPr sz="1600" b="1" spc="-5" dirty="0">
                <a:latin typeface="Arial"/>
                <a:cs typeface="Arial"/>
              </a:rPr>
              <a:t>arquitectura</a:t>
            </a:r>
            <a:endParaRPr sz="1600">
              <a:latin typeface="Arial"/>
              <a:cs typeface="Arial"/>
            </a:endParaRPr>
          </a:p>
        </p:txBody>
      </p:sp>
      <p:sp>
        <p:nvSpPr>
          <p:cNvPr id="6" name="object 6"/>
          <p:cNvSpPr txBox="1"/>
          <p:nvPr/>
        </p:nvSpPr>
        <p:spPr>
          <a:xfrm>
            <a:off x="5278409" y="6027420"/>
            <a:ext cx="2185035" cy="269240"/>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Arial"/>
                <a:cs typeface="Arial"/>
              </a:rPr>
              <a:t>Dependiente</a:t>
            </a:r>
            <a:r>
              <a:rPr sz="1600" b="1" spc="-20" dirty="0">
                <a:latin typeface="Arial"/>
                <a:cs typeface="Arial"/>
              </a:rPr>
              <a:t> </a:t>
            </a:r>
            <a:r>
              <a:rPr sz="1600" b="1" spc="-5" dirty="0">
                <a:latin typeface="Arial"/>
                <a:cs typeface="Arial"/>
              </a:rPr>
              <a:t>de</a:t>
            </a:r>
            <a:r>
              <a:rPr sz="1600" b="1" spc="-30" dirty="0">
                <a:latin typeface="Arial"/>
                <a:cs typeface="Arial"/>
              </a:rPr>
              <a:t> </a:t>
            </a:r>
            <a:r>
              <a:rPr sz="1600" b="1" dirty="0">
                <a:latin typeface="Arial"/>
                <a:cs typeface="Arial"/>
              </a:rPr>
              <a:t>la</a:t>
            </a:r>
            <a:r>
              <a:rPr sz="1600" b="1" spc="-25" dirty="0">
                <a:latin typeface="Arial"/>
                <a:cs typeface="Arial"/>
              </a:rPr>
              <a:t> </a:t>
            </a:r>
            <a:r>
              <a:rPr sz="1600" b="1" spc="-5" dirty="0">
                <a:latin typeface="Arial"/>
                <a:cs typeface="Arial"/>
              </a:rPr>
              <a:t>arq.</a:t>
            </a:r>
            <a:endParaRPr sz="1600">
              <a:latin typeface="Arial"/>
              <a:cs typeface="Arial"/>
            </a:endParaRPr>
          </a:p>
        </p:txBody>
      </p:sp>
      <p:cxnSp>
        <p:nvCxnSpPr>
          <p:cNvPr id="9" name="Conector recto de flecha 8">
            <a:extLst>
              <a:ext uri="{FF2B5EF4-FFF2-40B4-BE49-F238E27FC236}">
                <a16:creationId xmlns:a16="http://schemas.microsoft.com/office/drawing/2014/main" id="{792C91FE-0129-4A56-BE66-7E9BCFB47D3E}"/>
              </a:ext>
            </a:extLst>
          </p:cNvPr>
          <p:cNvCxnSpPr/>
          <p:nvPr/>
        </p:nvCxnSpPr>
        <p:spPr>
          <a:xfrm flipV="1">
            <a:off x="4572000" y="5791200"/>
            <a:ext cx="228600" cy="742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C71E2751-E11F-49E9-AA45-45D360F95E14}"/>
              </a:ext>
            </a:extLst>
          </p:cNvPr>
          <p:cNvCxnSpPr/>
          <p:nvPr/>
        </p:nvCxnSpPr>
        <p:spPr>
          <a:xfrm flipH="1" flipV="1">
            <a:off x="7924800" y="5791200"/>
            <a:ext cx="609600" cy="602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sp>
        <p:nvSpPr>
          <p:cNvPr id="6" name="2 Título">
            <a:extLst>
              <a:ext uri="{FF2B5EF4-FFF2-40B4-BE49-F238E27FC236}">
                <a16:creationId xmlns:a16="http://schemas.microsoft.com/office/drawing/2014/main" id="{F5876C7A-3971-4DC2-94B7-2CDDBAF13ACF}"/>
              </a:ext>
            </a:extLst>
          </p:cNvPr>
          <p:cNvSpPr txBox="1">
            <a:spLocks/>
          </p:cNvSpPr>
          <p:nvPr/>
        </p:nvSpPr>
        <p:spPr>
          <a:xfrm>
            <a:off x="534668" y="1295400"/>
            <a:ext cx="8229600" cy="505267"/>
          </a:xfrm>
          <a:prstGeom prst="rect">
            <a:avLst/>
          </a:prstGeom>
        </p:spPr>
        <p:txBody>
          <a:bodyPr wrap="square" lIns="0" tIns="0" rIns="0" bIns="0">
            <a:normAutofit fontScale="97500"/>
          </a:bodyPr>
          <a:lstStyle>
            <a:lvl1pPr>
              <a:defRPr sz="3200" b="0" i="0">
                <a:solidFill>
                  <a:srgbClr val="00007C"/>
                </a:solidFill>
                <a:latin typeface="Verdana"/>
                <a:ea typeface="+mj-ea"/>
                <a:cs typeface="Verdana"/>
              </a:defRPr>
            </a:lvl1pPr>
          </a:lstStyle>
          <a:p>
            <a:r>
              <a:rPr lang="es-ES" kern="0" dirty="0"/>
              <a:t>Relaciones 1:N</a:t>
            </a:r>
          </a:p>
        </p:txBody>
      </p:sp>
      <p:sp>
        <p:nvSpPr>
          <p:cNvPr id="33" name="object 3">
            <a:extLst>
              <a:ext uri="{FF2B5EF4-FFF2-40B4-BE49-F238E27FC236}">
                <a16:creationId xmlns:a16="http://schemas.microsoft.com/office/drawing/2014/main" id="{82802BA6-8B28-4A7E-A804-8D0AC86A6BDD}"/>
              </a:ext>
            </a:extLst>
          </p:cNvPr>
          <p:cNvSpPr txBox="1"/>
          <p:nvPr/>
        </p:nvSpPr>
        <p:spPr>
          <a:xfrm>
            <a:off x="263262" y="5248411"/>
            <a:ext cx="8305801" cy="1256754"/>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marR="5080" lvl="1" algn="just">
              <a:spcBef>
                <a:spcPts val="100"/>
              </a:spcBef>
            </a:pPr>
            <a:r>
              <a:rPr lang="es-ES" sz="2000" spc="-5" dirty="0">
                <a:latin typeface="Verdana"/>
                <a:ea typeface="Verdana"/>
                <a:cs typeface="Verdana"/>
              </a:rPr>
              <a:t>NOTA: si la relación tiene atributos, estos “viajan” con la propagación de la clave</a:t>
            </a:r>
          </a:p>
          <a:p>
            <a:pPr marL="469900" marR="5080" lvl="1" algn="just">
              <a:spcBef>
                <a:spcPts val="100"/>
              </a:spcBef>
            </a:pPr>
            <a:r>
              <a:rPr lang="es-ES" sz="2000" spc="-5" dirty="0">
                <a:latin typeface="Verdana"/>
                <a:ea typeface="Verdana"/>
                <a:cs typeface="Verdana"/>
              </a:rPr>
              <a:t>La clave que se propaga crea una restricción de integridad referencial</a:t>
            </a:r>
          </a:p>
        </p:txBody>
      </p:sp>
      <p:pic>
        <p:nvPicPr>
          <p:cNvPr id="35" name="4 Imagen" descr="trans1n.png">
            <a:extLst>
              <a:ext uri="{FF2B5EF4-FFF2-40B4-BE49-F238E27FC236}">
                <a16:creationId xmlns:a16="http://schemas.microsoft.com/office/drawing/2014/main" id="{E23410CF-4E40-4CDE-AF25-AA4A1EFEF645}"/>
              </a:ext>
            </a:extLst>
          </p:cNvPr>
          <p:cNvPicPr>
            <a:picLocks noChangeAspect="1"/>
          </p:cNvPicPr>
          <p:nvPr/>
        </p:nvPicPr>
        <p:blipFill>
          <a:blip r:embed="rId2" cstate="print"/>
          <a:stretch>
            <a:fillRect/>
          </a:stretch>
        </p:blipFill>
        <p:spPr>
          <a:xfrm>
            <a:off x="509268" y="1987629"/>
            <a:ext cx="7813791" cy="3069704"/>
          </a:xfrm>
          <a:prstGeom prst="rect">
            <a:avLst/>
          </a:prstGeom>
        </p:spPr>
      </p:pic>
    </p:spTree>
    <p:extLst>
      <p:ext uri="{BB962C8B-B14F-4D97-AF65-F5344CB8AC3E}">
        <p14:creationId xmlns:p14="http://schemas.microsoft.com/office/powerpoint/2010/main" val="1816691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sp>
        <p:nvSpPr>
          <p:cNvPr id="6" name="2 Título">
            <a:extLst>
              <a:ext uri="{FF2B5EF4-FFF2-40B4-BE49-F238E27FC236}">
                <a16:creationId xmlns:a16="http://schemas.microsoft.com/office/drawing/2014/main" id="{F5876C7A-3971-4DC2-94B7-2CDDBAF13ACF}"/>
              </a:ext>
            </a:extLst>
          </p:cNvPr>
          <p:cNvSpPr txBox="1">
            <a:spLocks/>
          </p:cNvSpPr>
          <p:nvPr/>
        </p:nvSpPr>
        <p:spPr>
          <a:xfrm>
            <a:off x="534668" y="1295400"/>
            <a:ext cx="8229600" cy="505267"/>
          </a:xfrm>
          <a:prstGeom prst="rect">
            <a:avLst/>
          </a:prstGeom>
        </p:spPr>
        <p:txBody>
          <a:bodyPr wrap="square" lIns="0" tIns="0" rIns="0" bIns="0">
            <a:normAutofit fontScale="97500"/>
          </a:bodyPr>
          <a:lstStyle>
            <a:lvl1pPr>
              <a:defRPr sz="3200" b="0" i="0">
                <a:solidFill>
                  <a:srgbClr val="00007C"/>
                </a:solidFill>
                <a:latin typeface="Verdana"/>
                <a:ea typeface="+mj-ea"/>
                <a:cs typeface="Verdana"/>
              </a:defRPr>
            </a:lvl1pPr>
          </a:lstStyle>
          <a:p>
            <a:r>
              <a:rPr lang="es-ES" kern="0" dirty="0"/>
              <a:t>Relaciones 1:1</a:t>
            </a:r>
          </a:p>
        </p:txBody>
      </p:sp>
      <p:sp>
        <p:nvSpPr>
          <p:cNvPr id="33" name="object 3">
            <a:extLst>
              <a:ext uri="{FF2B5EF4-FFF2-40B4-BE49-F238E27FC236}">
                <a16:creationId xmlns:a16="http://schemas.microsoft.com/office/drawing/2014/main" id="{82802BA6-8B28-4A7E-A804-8D0AC86A6BDD}"/>
              </a:ext>
            </a:extLst>
          </p:cNvPr>
          <p:cNvSpPr txBox="1"/>
          <p:nvPr/>
        </p:nvSpPr>
        <p:spPr>
          <a:xfrm>
            <a:off x="263262" y="5248411"/>
            <a:ext cx="8305801" cy="1256754"/>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marR="5080" lvl="1" algn="just">
              <a:spcBef>
                <a:spcPts val="100"/>
              </a:spcBef>
            </a:pPr>
            <a:r>
              <a:rPr lang="es-ES" sz="2000" spc="-5" dirty="0">
                <a:latin typeface="Verdana"/>
                <a:ea typeface="Verdana"/>
                <a:cs typeface="Verdana"/>
              </a:rPr>
              <a:t>NOTA: si la relación tiene atributos, estos “viajan” con la propagación de la clave</a:t>
            </a:r>
          </a:p>
          <a:p>
            <a:pPr marL="469900" marR="5080" lvl="1" algn="just">
              <a:spcBef>
                <a:spcPts val="100"/>
              </a:spcBef>
            </a:pPr>
            <a:r>
              <a:rPr lang="es-ES" sz="2000" spc="-5" dirty="0">
                <a:latin typeface="Verdana"/>
                <a:ea typeface="Verdana"/>
                <a:cs typeface="Verdana"/>
              </a:rPr>
              <a:t>La clave que se propaga crea una restricción de integridad referencial</a:t>
            </a:r>
          </a:p>
        </p:txBody>
      </p:sp>
      <p:pic>
        <p:nvPicPr>
          <p:cNvPr id="7" name="4 Imagen" descr="rel11.png">
            <a:extLst>
              <a:ext uri="{FF2B5EF4-FFF2-40B4-BE49-F238E27FC236}">
                <a16:creationId xmlns:a16="http://schemas.microsoft.com/office/drawing/2014/main" id="{1806BD59-976D-4997-86EE-AB16421FDC50}"/>
              </a:ext>
            </a:extLst>
          </p:cNvPr>
          <p:cNvPicPr>
            <a:picLocks noChangeAspect="1"/>
          </p:cNvPicPr>
          <p:nvPr/>
        </p:nvPicPr>
        <p:blipFill>
          <a:blip r:embed="rId2" cstate="print"/>
          <a:stretch>
            <a:fillRect/>
          </a:stretch>
        </p:blipFill>
        <p:spPr>
          <a:xfrm>
            <a:off x="2289237" y="1853208"/>
            <a:ext cx="5039817" cy="1575792"/>
          </a:xfrm>
          <a:prstGeom prst="rect">
            <a:avLst/>
          </a:prstGeom>
        </p:spPr>
      </p:pic>
      <p:pic>
        <p:nvPicPr>
          <p:cNvPr id="8" name="Picture 5">
            <a:extLst>
              <a:ext uri="{FF2B5EF4-FFF2-40B4-BE49-F238E27FC236}">
                <a16:creationId xmlns:a16="http://schemas.microsoft.com/office/drawing/2014/main" id="{9A225BCD-07B8-4C5C-9B72-982C72AE7DA6}"/>
              </a:ext>
            </a:extLst>
          </p:cNvPr>
          <p:cNvPicPr>
            <a:picLocks noChangeAspect="1" noChangeArrowheads="1"/>
          </p:cNvPicPr>
          <p:nvPr/>
        </p:nvPicPr>
        <p:blipFill>
          <a:blip r:embed="rId3" cstate="print"/>
          <a:srcRect/>
          <a:stretch>
            <a:fillRect/>
          </a:stretch>
        </p:blipFill>
        <p:spPr bwMode="auto">
          <a:xfrm>
            <a:off x="1981200" y="3481541"/>
            <a:ext cx="5753100" cy="638175"/>
          </a:xfrm>
          <a:prstGeom prst="rect">
            <a:avLst/>
          </a:prstGeom>
          <a:noFill/>
          <a:ln w="9525">
            <a:noFill/>
            <a:miter lim="800000"/>
            <a:headEnd/>
            <a:tailEnd/>
          </a:ln>
        </p:spPr>
      </p:pic>
    </p:spTree>
    <p:extLst>
      <p:ext uri="{BB962C8B-B14F-4D97-AF65-F5344CB8AC3E}">
        <p14:creationId xmlns:p14="http://schemas.microsoft.com/office/powerpoint/2010/main" val="24404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sp>
        <p:nvSpPr>
          <p:cNvPr id="9" name="1 Marcador de contenido">
            <a:extLst>
              <a:ext uri="{FF2B5EF4-FFF2-40B4-BE49-F238E27FC236}">
                <a16:creationId xmlns:a16="http://schemas.microsoft.com/office/drawing/2014/main" id="{BD35C88F-5D06-43B4-97F4-44D102DCF55C}"/>
              </a:ext>
            </a:extLst>
          </p:cNvPr>
          <p:cNvSpPr txBox="1">
            <a:spLocks/>
          </p:cNvSpPr>
          <p:nvPr/>
        </p:nvSpPr>
        <p:spPr>
          <a:xfrm>
            <a:off x="548523" y="1981200"/>
            <a:ext cx="8229600" cy="3693319"/>
          </a:xfrm>
          <a:prstGeom prst="rect">
            <a:avLst/>
          </a:prstGeom>
        </p:spPr>
        <p:txBody>
          <a:bodyPr wrap="square" lIns="0" tIns="0" rIns="0" bIns="0">
            <a:spAutoFit/>
          </a:bodyPr>
          <a:lstStyle>
            <a:lvl1pPr marL="0">
              <a:defRPr sz="2400" b="0" i="0">
                <a:solidFill>
                  <a:schemeClr val="tx1"/>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Wingdings" panose="05000000000000000000" pitchFamily="2" charset="2"/>
              <a:buChar char="Ø"/>
            </a:pPr>
            <a:r>
              <a:rPr lang="es-ES" kern="0" dirty="0"/>
              <a:t>Cuando la participación tiene un mínimo de 0, se debe restringir el atributo a opcional (NULL)</a:t>
            </a:r>
          </a:p>
          <a:p>
            <a:pPr marL="342900" indent="-342900">
              <a:buFont typeface="Wingdings" panose="05000000000000000000" pitchFamily="2" charset="2"/>
              <a:buChar char="Ø"/>
            </a:pPr>
            <a:endParaRPr lang="es-ES" kern="0" dirty="0"/>
          </a:p>
          <a:p>
            <a:pPr marL="342900" indent="-342900" algn="just">
              <a:buFont typeface="Wingdings" panose="05000000000000000000" pitchFamily="2" charset="2"/>
              <a:buChar char="Ø"/>
            </a:pPr>
            <a:r>
              <a:rPr lang="es-ES" kern="0" dirty="0"/>
              <a:t>Cuando la participación tiene un mínimo de 1, se debe restringir el atributo a obligatorio (NOT NULL)</a:t>
            </a:r>
          </a:p>
          <a:p>
            <a:pPr marL="342900" indent="-342900" algn="just">
              <a:buFont typeface="Wingdings" panose="05000000000000000000" pitchFamily="2" charset="2"/>
              <a:buChar char="Ø"/>
            </a:pPr>
            <a:endParaRPr lang="es-ES" kern="0" dirty="0"/>
          </a:p>
          <a:p>
            <a:pPr marL="342900" indent="-342900" algn="just">
              <a:buFont typeface="Wingdings" panose="05000000000000000000" pitchFamily="2" charset="2"/>
              <a:buChar char="Ø"/>
            </a:pPr>
            <a:r>
              <a:rPr lang="es-ES" kern="0" dirty="0"/>
              <a:t>En una relación 1:1, debemos propagar la clave de la entidad que tenga mínimo de participación de 1. Si ambas lo tiene, podemos elegir cualquiera</a:t>
            </a:r>
          </a:p>
        </p:txBody>
      </p:sp>
      <p:sp>
        <p:nvSpPr>
          <p:cNvPr id="10" name="2 Título">
            <a:extLst>
              <a:ext uri="{FF2B5EF4-FFF2-40B4-BE49-F238E27FC236}">
                <a16:creationId xmlns:a16="http://schemas.microsoft.com/office/drawing/2014/main" id="{48E66343-A945-4531-BB61-BC8DC0BBC937}"/>
              </a:ext>
            </a:extLst>
          </p:cNvPr>
          <p:cNvSpPr txBox="1">
            <a:spLocks/>
          </p:cNvSpPr>
          <p:nvPr/>
        </p:nvSpPr>
        <p:spPr>
          <a:xfrm>
            <a:off x="548523" y="1097638"/>
            <a:ext cx="8229600" cy="1143000"/>
          </a:xfrm>
          <a:prstGeom prst="rect">
            <a:avLst/>
          </a:prstGeom>
        </p:spPr>
        <p:txBody>
          <a:bodyPr wrap="square" lIns="0" tIns="0" rIns="0" bIns="0">
            <a:spAutoFit/>
          </a:bodyPr>
          <a:lstStyle>
            <a:lvl1pPr>
              <a:defRPr sz="3200" b="0" i="0">
                <a:solidFill>
                  <a:srgbClr val="00007C"/>
                </a:solidFill>
                <a:latin typeface="Verdana"/>
                <a:ea typeface="+mj-ea"/>
                <a:cs typeface="Verdana"/>
              </a:defRPr>
            </a:lvl1pPr>
          </a:lstStyle>
          <a:p>
            <a:r>
              <a:rPr lang="es-ES" kern="0"/>
              <a:t>Participaciones 0,x</a:t>
            </a:r>
            <a:endParaRPr lang="es-ES" kern="0" dirty="0"/>
          </a:p>
        </p:txBody>
      </p:sp>
    </p:spTree>
    <p:extLst>
      <p:ext uri="{BB962C8B-B14F-4D97-AF65-F5344CB8AC3E}">
        <p14:creationId xmlns:p14="http://schemas.microsoft.com/office/powerpoint/2010/main" val="22898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sp>
        <p:nvSpPr>
          <p:cNvPr id="6" name="2 Título">
            <a:extLst>
              <a:ext uri="{FF2B5EF4-FFF2-40B4-BE49-F238E27FC236}">
                <a16:creationId xmlns:a16="http://schemas.microsoft.com/office/drawing/2014/main" id="{F5876C7A-3971-4DC2-94B7-2CDDBAF13ACF}"/>
              </a:ext>
            </a:extLst>
          </p:cNvPr>
          <p:cNvSpPr txBox="1">
            <a:spLocks/>
          </p:cNvSpPr>
          <p:nvPr/>
        </p:nvSpPr>
        <p:spPr>
          <a:xfrm>
            <a:off x="534668" y="1295400"/>
            <a:ext cx="8229600" cy="505267"/>
          </a:xfrm>
          <a:prstGeom prst="rect">
            <a:avLst/>
          </a:prstGeom>
        </p:spPr>
        <p:txBody>
          <a:bodyPr wrap="square" lIns="0" tIns="0" rIns="0" bIns="0">
            <a:normAutofit fontScale="97500"/>
          </a:bodyPr>
          <a:lstStyle>
            <a:lvl1pPr>
              <a:defRPr sz="3200" b="0" i="0">
                <a:solidFill>
                  <a:srgbClr val="00007C"/>
                </a:solidFill>
                <a:latin typeface="Verdana"/>
                <a:ea typeface="+mj-ea"/>
                <a:cs typeface="Verdana"/>
              </a:defRPr>
            </a:lvl1pPr>
          </a:lstStyle>
          <a:p>
            <a:r>
              <a:rPr lang="es-ES" kern="0" dirty="0"/>
              <a:t>Relaciones reflexivas</a:t>
            </a:r>
          </a:p>
        </p:txBody>
      </p:sp>
      <p:sp>
        <p:nvSpPr>
          <p:cNvPr id="33" name="object 3">
            <a:extLst>
              <a:ext uri="{FF2B5EF4-FFF2-40B4-BE49-F238E27FC236}">
                <a16:creationId xmlns:a16="http://schemas.microsoft.com/office/drawing/2014/main" id="{82802BA6-8B28-4A7E-A804-8D0AC86A6BDD}"/>
              </a:ext>
            </a:extLst>
          </p:cNvPr>
          <p:cNvSpPr txBox="1"/>
          <p:nvPr/>
        </p:nvSpPr>
        <p:spPr>
          <a:xfrm>
            <a:off x="228600" y="5018703"/>
            <a:ext cx="8305801" cy="1564531"/>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marR="5080" lvl="1" algn="just">
              <a:spcBef>
                <a:spcPts val="100"/>
              </a:spcBef>
            </a:pPr>
            <a:r>
              <a:rPr lang="es-ES" sz="2000" spc="-5" dirty="0">
                <a:latin typeface="Verdana"/>
                <a:ea typeface="Verdana"/>
                <a:cs typeface="Verdana"/>
              </a:rPr>
              <a:t>NOTA: las relaciones reflexivas siguen las mismas reglas que el resto de relaciones (N:M crea tabla, 1:N o 1:1 propaga clave)</a:t>
            </a:r>
          </a:p>
          <a:p>
            <a:pPr marL="469900" marR="5080" lvl="1" algn="just">
              <a:spcBef>
                <a:spcPts val="100"/>
              </a:spcBef>
            </a:pPr>
            <a:r>
              <a:rPr lang="es-ES" sz="2000" spc="-5" dirty="0">
                <a:latin typeface="Verdana"/>
                <a:ea typeface="Verdana"/>
                <a:cs typeface="Verdana"/>
              </a:rPr>
              <a:t>La clave que se propaga crea una restricción de integridad referencial</a:t>
            </a:r>
          </a:p>
        </p:txBody>
      </p:sp>
      <p:pic>
        <p:nvPicPr>
          <p:cNvPr id="9" name="9 Imagen" descr="reflex1n.png">
            <a:extLst>
              <a:ext uri="{FF2B5EF4-FFF2-40B4-BE49-F238E27FC236}">
                <a16:creationId xmlns:a16="http://schemas.microsoft.com/office/drawing/2014/main" id="{A2B3EBD9-C70C-4AED-995F-D4D785B7034F}"/>
              </a:ext>
            </a:extLst>
          </p:cNvPr>
          <p:cNvPicPr>
            <a:picLocks noChangeAspect="1"/>
          </p:cNvPicPr>
          <p:nvPr/>
        </p:nvPicPr>
        <p:blipFill>
          <a:blip r:embed="rId2" cstate="print"/>
          <a:stretch>
            <a:fillRect/>
          </a:stretch>
        </p:blipFill>
        <p:spPr>
          <a:xfrm>
            <a:off x="1295400" y="1905000"/>
            <a:ext cx="4143610" cy="1944216"/>
          </a:xfrm>
          <a:prstGeom prst="rect">
            <a:avLst/>
          </a:prstGeom>
        </p:spPr>
      </p:pic>
      <p:pic>
        <p:nvPicPr>
          <p:cNvPr id="10" name="Picture 2">
            <a:extLst>
              <a:ext uri="{FF2B5EF4-FFF2-40B4-BE49-F238E27FC236}">
                <a16:creationId xmlns:a16="http://schemas.microsoft.com/office/drawing/2014/main" id="{DFB07DF3-A2B2-4755-9790-5CDB725387C0}"/>
              </a:ext>
            </a:extLst>
          </p:cNvPr>
          <p:cNvPicPr>
            <a:picLocks noChangeAspect="1" noChangeArrowheads="1"/>
          </p:cNvPicPr>
          <p:nvPr/>
        </p:nvPicPr>
        <p:blipFill>
          <a:blip r:embed="rId3" cstate="print"/>
          <a:srcRect/>
          <a:stretch>
            <a:fillRect/>
          </a:stretch>
        </p:blipFill>
        <p:spPr bwMode="auto">
          <a:xfrm>
            <a:off x="3167608" y="4209256"/>
            <a:ext cx="4886325" cy="428625"/>
          </a:xfrm>
          <a:prstGeom prst="rect">
            <a:avLst/>
          </a:prstGeom>
          <a:noFill/>
          <a:ln w="9525">
            <a:noFill/>
            <a:miter lim="800000"/>
            <a:headEnd/>
            <a:tailEnd/>
          </a:ln>
        </p:spPr>
      </p:pic>
      <p:cxnSp>
        <p:nvCxnSpPr>
          <p:cNvPr id="4" name="Conector recto de flecha 3">
            <a:extLst>
              <a:ext uri="{FF2B5EF4-FFF2-40B4-BE49-F238E27FC236}">
                <a16:creationId xmlns:a16="http://schemas.microsoft.com/office/drawing/2014/main" id="{072139BF-F5C5-4502-8F76-C14CB1A8DEEC}"/>
              </a:ext>
            </a:extLst>
          </p:cNvPr>
          <p:cNvCxnSpPr/>
          <p:nvPr/>
        </p:nvCxnSpPr>
        <p:spPr>
          <a:xfrm>
            <a:off x="1676400" y="3124200"/>
            <a:ext cx="3352800" cy="108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6410AA71-CAF6-409C-ABC5-1D222CF38883}"/>
              </a:ext>
            </a:extLst>
          </p:cNvPr>
          <p:cNvCxnSpPr/>
          <p:nvPr/>
        </p:nvCxnSpPr>
        <p:spPr>
          <a:xfrm>
            <a:off x="1981200" y="2982011"/>
            <a:ext cx="5410200" cy="1285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120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sp>
        <p:nvSpPr>
          <p:cNvPr id="6" name="2 Título">
            <a:extLst>
              <a:ext uri="{FF2B5EF4-FFF2-40B4-BE49-F238E27FC236}">
                <a16:creationId xmlns:a16="http://schemas.microsoft.com/office/drawing/2014/main" id="{F5876C7A-3971-4DC2-94B7-2CDDBAF13ACF}"/>
              </a:ext>
            </a:extLst>
          </p:cNvPr>
          <p:cNvSpPr txBox="1">
            <a:spLocks/>
          </p:cNvSpPr>
          <p:nvPr/>
        </p:nvSpPr>
        <p:spPr>
          <a:xfrm>
            <a:off x="534668" y="1295400"/>
            <a:ext cx="8229600" cy="505267"/>
          </a:xfrm>
          <a:prstGeom prst="rect">
            <a:avLst/>
          </a:prstGeom>
        </p:spPr>
        <p:txBody>
          <a:bodyPr wrap="square" lIns="0" tIns="0" rIns="0" bIns="0">
            <a:normAutofit fontScale="97500"/>
          </a:bodyPr>
          <a:lstStyle>
            <a:lvl1pPr>
              <a:defRPr sz="3200" b="0" i="0">
                <a:solidFill>
                  <a:srgbClr val="00007C"/>
                </a:solidFill>
                <a:latin typeface="Verdana"/>
                <a:ea typeface="+mj-ea"/>
                <a:cs typeface="Verdana"/>
              </a:defRPr>
            </a:lvl1pPr>
          </a:lstStyle>
          <a:p>
            <a:r>
              <a:rPr lang="es-ES" kern="0" dirty="0"/>
              <a:t>Relaciones Ternarias</a:t>
            </a:r>
          </a:p>
        </p:txBody>
      </p:sp>
      <p:pic>
        <p:nvPicPr>
          <p:cNvPr id="35" name="3 Imagen" descr="trans_ternaria.png">
            <a:extLst>
              <a:ext uri="{FF2B5EF4-FFF2-40B4-BE49-F238E27FC236}">
                <a16:creationId xmlns:a16="http://schemas.microsoft.com/office/drawing/2014/main" id="{9C3FB749-B054-4E5B-BCA0-3A08D33BB913}"/>
              </a:ext>
            </a:extLst>
          </p:cNvPr>
          <p:cNvPicPr>
            <a:picLocks noChangeAspect="1"/>
          </p:cNvPicPr>
          <p:nvPr/>
        </p:nvPicPr>
        <p:blipFill>
          <a:blip r:embed="rId2" cstate="print"/>
          <a:stretch>
            <a:fillRect/>
          </a:stretch>
        </p:blipFill>
        <p:spPr>
          <a:xfrm>
            <a:off x="1524000" y="1800667"/>
            <a:ext cx="6624736" cy="2762070"/>
          </a:xfrm>
          <a:prstGeom prst="rect">
            <a:avLst/>
          </a:prstGeom>
        </p:spPr>
      </p:pic>
      <p:pic>
        <p:nvPicPr>
          <p:cNvPr id="37" name="Picture 2">
            <a:extLst>
              <a:ext uri="{FF2B5EF4-FFF2-40B4-BE49-F238E27FC236}">
                <a16:creationId xmlns:a16="http://schemas.microsoft.com/office/drawing/2014/main" id="{F96D17F0-0805-47B7-B0FB-2BF787138013}"/>
              </a:ext>
            </a:extLst>
          </p:cNvPr>
          <p:cNvPicPr>
            <a:picLocks noChangeAspect="1" noChangeArrowheads="1"/>
          </p:cNvPicPr>
          <p:nvPr/>
        </p:nvPicPr>
        <p:blipFill>
          <a:blip r:embed="rId3" cstate="print"/>
          <a:srcRect/>
          <a:stretch>
            <a:fillRect/>
          </a:stretch>
        </p:blipFill>
        <p:spPr bwMode="auto">
          <a:xfrm>
            <a:off x="1102568" y="4562737"/>
            <a:ext cx="7467600" cy="1438275"/>
          </a:xfrm>
          <a:prstGeom prst="rect">
            <a:avLst/>
          </a:prstGeom>
          <a:noFill/>
          <a:ln w="9525">
            <a:noFill/>
            <a:miter lim="800000"/>
            <a:headEnd/>
            <a:tailEnd/>
          </a:ln>
        </p:spPr>
      </p:pic>
    </p:spTree>
    <p:extLst>
      <p:ext uri="{BB962C8B-B14F-4D97-AF65-F5344CB8AC3E}">
        <p14:creationId xmlns:p14="http://schemas.microsoft.com/office/powerpoint/2010/main" val="1190408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6780531" cy="505267"/>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a:t>
            </a:r>
            <a:r>
              <a:rPr lang="es-ES" spc="-5" dirty="0">
                <a:solidFill>
                  <a:srgbClr val="666699"/>
                </a:solidFill>
              </a:rPr>
              <a:t>4</a:t>
            </a:r>
            <a:r>
              <a:rPr spc="-5" dirty="0">
                <a:solidFill>
                  <a:srgbClr val="666699"/>
                </a:solidFill>
              </a:rPr>
              <a:t>-</a:t>
            </a:r>
            <a:r>
              <a:rPr spc="-20" dirty="0">
                <a:solidFill>
                  <a:srgbClr val="666699"/>
                </a:solidFill>
              </a:rPr>
              <a:t> </a:t>
            </a:r>
            <a:r>
              <a:rPr lang="es-ES" spc="-20" dirty="0">
                <a:solidFill>
                  <a:srgbClr val="666699"/>
                </a:solidFill>
              </a:rPr>
              <a:t>Reglas de transformación</a:t>
            </a:r>
            <a:endParaRPr spc="-5" dirty="0">
              <a:solidFill>
                <a:srgbClr val="666699"/>
              </a:solidFill>
            </a:endParaRPr>
          </a:p>
        </p:txBody>
      </p:sp>
      <p:sp>
        <p:nvSpPr>
          <p:cNvPr id="6" name="2 Título">
            <a:extLst>
              <a:ext uri="{FF2B5EF4-FFF2-40B4-BE49-F238E27FC236}">
                <a16:creationId xmlns:a16="http://schemas.microsoft.com/office/drawing/2014/main" id="{F5876C7A-3971-4DC2-94B7-2CDDBAF13ACF}"/>
              </a:ext>
            </a:extLst>
          </p:cNvPr>
          <p:cNvSpPr txBox="1">
            <a:spLocks/>
          </p:cNvSpPr>
          <p:nvPr/>
        </p:nvSpPr>
        <p:spPr>
          <a:xfrm>
            <a:off x="534668" y="1295400"/>
            <a:ext cx="8229600" cy="505267"/>
          </a:xfrm>
          <a:prstGeom prst="rect">
            <a:avLst/>
          </a:prstGeom>
        </p:spPr>
        <p:txBody>
          <a:bodyPr wrap="square" lIns="0" tIns="0" rIns="0" bIns="0">
            <a:normAutofit fontScale="97500"/>
          </a:bodyPr>
          <a:lstStyle>
            <a:lvl1pPr>
              <a:defRPr sz="3200" b="0" i="0">
                <a:solidFill>
                  <a:srgbClr val="00007C"/>
                </a:solidFill>
                <a:latin typeface="Verdana"/>
                <a:ea typeface="+mj-ea"/>
                <a:cs typeface="Verdana"/>
              </a:defRPr>
            </a:lvl1pPr>
          </a:lstStyle>
          <a:p>
            <a:r>
              <a:rPr lang="es-ES" kern="0" dirty="0"/>
              <a:t>Relaciones Jerárquicas</a:t>
            </a:r>
          </a:p>
        </p:txBody>
      </p:sp>
      <p:pic>
        <p:nvPicPr>
          <p:cNvPr id="4" name="Imagen 3">
            <a:extLst>
              <a:ext uri="{FF2B5EF4-FFF2-40B4-BE49-F238E27FC236}">
                <a16:creationId xmlns:a16="http://schemas.microsoft.com/office/drawing/2014/main" id="{2CF2B8F6-263E-41D1-AF51-485AE50353AC}"/>
              </a:ext>
            </a:extLst>
          </p:cNvPr>
          <p:cNvPicPr>
            <a:picLocks noChangeAspect="1"/>
          </p:cNvPicPr>
          <p:nvPr/>
        </p:nvPicPr>
        <p:blipFill>
          <a:blip r:embed="rId2"/>
          <a:stretch>
            <a:fillRect/>
          </a:stretch>
        </p:blipFill>
        <p:spPr>
          <a:xfrm>
            <a:off x="228600" y="2094231"/>
            <a:ext cx="3896590" cy="3696970"/>
          </a:xfrm>
          <a:prstGeom prst="rect">
            <a:avLst/>
          </a:prstGeom>
        </p:spPr>
      </p:pic>
      <p:sp>
        <p:nvSpPr>
          <p:cNvPr id="5" name="CuadroTexto 4">
            <a:extLst>
              <a:ext uri="{FF2B5EF4-FFF2-40B4-BE49-F238E27FC236}">
                <a16:creationId xmlns:a16="http://schemas.microsoft.com/office/drawing/2014/main" id="{199B4DCF-874C-4691-82CF-7BCCFC487638}"/>
              </a:ext>
            </a:extLst>
          </p:cNvPr>
          <p:cNvSpPr txBox="1"/>
          <p:nvPr/>
        </p:nvSpPr>
        <p:spPr>
          <a:xfrm>
            <a:off x="4125190" y="2110279"/>
            <a:ext cx="4840629" cy="2554545"/>
          </a:xfrm>
          <a:prstGeom prst="rect">
            <a:avLst/>
          </a:prstGeom>
          <a:noFill/>
        </p:spPr>
        <p:txBody>
          <a:bodyPr wrap="square" rtlCol="0">
            <a:spAutoFit/>
          </a:bodyPr>
          <a:lstStyle/>
          <a:p>
            <a:pPr marL="342900" indent="-342900" algn="just">
              <a:buFont typeface="Arial" panose="020B0604020202020204" pitchFamily="34" charset="0"/>
              <a:buChar char="•"/>
            </a:pPr>
            <a:r>
              <a:rPr lang="es-ES" sz="2000" dirty="0"/>
              <a:t>La superentidad y las subentidades forman tablas (excepto si una subentidad no tiene atributos ni relaciones)</a:t>
            </a:r>
          </a:p>
          <a:p>
            <a:pPr marL="342900" indent="-342900" algn="just">
              <a:buFont typeface="Arial" panose="020B0604020202020204" pitchFamily="34" charset="0"/>
              <a:buChar char="•"/>
            </a:pPr>
            <a:r>
              <a:rPr lang="es-ES" sz="2000" dirty="0"/>
              <a:t>Las subentidades heredan la clave de la superentidad</a:t>
            </a:r>
          </a:p>
          <a:p>
            <a:pPr marL="342900" indent="-342900" algn="just">
              <a:buFont typeface="Arial" panose="020B0604020202020204" pitchFamily="34" charset="0"/>
              <a:buChar char="•"/>
            </a:pPr>
            <a:r>
              <a:rPr lang="es-ES" sz="2000" dirty="0"/>
              <a:t>Si la jerarquía es exclusiva, la superentidad incorpora un atributo nuevo llamado “tipo” </a:t>
            </a:r>
            <a:r>
              <a:rPr lang="es-ES" sz="2000"/>
              <a:t>o similar</a:t>
            </a:r>
            <a:endParaRPr lang="es-ES" sz="2000" dirty="0"/>
          </a:p>
        </p:txBody>
      </p:sp>
    </p:spTree>
    <p:extLst>
      <p:ext uri="{BB962C8B-B14F-4D97-AF65-F5344CB8AC3E}">
        <p14:creationId xmlns:p14="http://schemas.microsoft.com/office/powerpoint/2010/main" val="269027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543559"/>
            <a:ext cx="6972300" cy="513080"/>
          </a:xfrm>
          <a:prstGeom prst="rect">
            <a:avLst/>
          </a:prstGeom>
        </p:spPr>
        <p:txBody>
          <a:bodyPr vert="horz" wrap="square" lIns="0" tIns="12700" rIns="0" bIns="0" rtlCol="0" anchor="t">
            <a:spAutoFit/>
          </a:bodyPr>
          <a:lstStyle/>
          <a:p>
            <a:pPr marL="12700">
              <a:spcBef>
                <a:spcPts val="100"/>
              </a:spcBef>
            </a:pPr>
            <a:r>
              <a:rPr spc="-5" dirty="0"/>
              <a:t>2.2.-</a:t>
            </a:r>
            <a:r>
              <a:rPr spc="-15" dirty="0"/>
              <a:t> </a:t>
            </a:r>
            <a:r>
              <a:rPr spc="-5" dirty="0" err="1"/>
              <a:t>Modelo</a:t>
            </a:r>
            <a:r>
              <a:rPr lang="es-ES" spc="-15" dirty="0"/>
              <a:t> lógico</a:t>
            </a:r>
            <a:r>
              <a:rPr lang="es-ES" spc="-5" dirty="0"/>
              <a:t> </a:t>
            </a:r>
            <a:r>
              <a:rPr dirty="0"/>
              <a:t>de</a:t>
            </a:r>
            <a:r>
              <a:rPr spc="-15" dirty="0"/>
              <a:t> </a:t>
            </a:r>
            <a:r>
              <a:rPr spc="-5" dirty="0"/>
              <a:t>Datos</a:t>
            </a:r>
          </a:p>
        </p:txBody>
      </p:sp>
      <p:sp>
        <p:nvSpPr>
          <p:cNvPr id="3" name="object 3"/>
          <p:cNvSpPr txBox="1"/>
          <p:nvPr/>
        </p:nvSpPr>
        <p:spPr>
          <a:xfrm>
            <a:off x="534669" y="1452879"/>
            <a:ext cx="7980680" cy="3459922"/>
          </a:xfrm>
          <a:prstGeom prst="rect">
            <a:avLst/>
          </a:prstGeom>
        </p:spPr>
        <p:txBody>
          <a:bodyPr vert="horz" wrap="square" lIns="0" tIns="12700" rIns="0" bIns="0" rtlCol="0" anchor="t">
            <a:spAutoFit/>
          </a:bodyPr>
          <a:lstStyle/>
          <a:p>
            <a:pPr marL="354965" marR="5080" indent="-342900" algn="just">
              <a:spcBef>
                <a:spcPts val="100"/>
              </a:spcBef>
              <a:buClr>
                <a:srgbClr val="00007C"/>
              </a:buClr>
              <a:buSzPct val="75000"/>
              <a:buFont typeface="Wingdings"/>
              <a:buChar char=""/>
              <a:tabLst>
                <a:tab pos="354965" algn="l"/>
                <a:tab pos="355600" algn="l"/>
                <a:tab pos="1265555" algn="l"/>
              </a:tabLst>
            </a:pPr>
            <a:r>
              <a:rPr lang="es-ES" sz="2800" spc="-5" dirty="0">
                <a:latin typeface="Verdana"/>
                <a:cs typeface="Verdana"/>
              </a:rPr>
              <a:t>A diferencia del modelo E/R que es </a:t>
            </a:r>
            <a:r>
              <a:rPr lang="es-ES" sz="2800" spc="-969" dirty="0">
                <a:latin typeface="Verdana"/>
                <a:cs typeface="Verdana"/>
              </a:rPr>
              <a:t> </a:t>
            </a:r>
            <a:r>
              <a:rPr sz="2800" spc="-10" dirty="0">
                <a:latin typeface="Verdana"/>
                <a:cs typeface="Verdana"/>
              </a:rPr>
              <a:t>una	representación abstracta </a:t>
            </a:r>
            <a:r>
              <a:rPr sz="2800" spc="-5" dirty="0">
                <a:latin typeface="Verdana"/>
                <a:cs typeface="Verdana"/>
              </a:rPr>
              <a:t>de los datos</a:t>
            </a:r>
            <a:r>
              <a:rPr lang="es-ES" sz="2800" spc="-5" dirty="0">
                <a:latin typeface="Verdana"/>
                <a:cs typeface="Verdana"/>
              </a:rPr>
              <a:t> </a:t>
            </a:r>
            <a:r>
              <a:rPr sz="2800" spc="-969" dirty="0">
                <a:latin typeface="Verdana"/>
                <a:cs typeface="Verdana"/>
              </a:rPr>
              <a:t> </a:t>
            </a:r>
            <a:r>
              <a:rPr sz="2800" spc="-5" dirty="0">
                <a:latin typeface="Verdana"/>
                <a:cs typeface="Verdana"/>
              </a:rPr>
              <a:t>de </a:t>
            </a:r>
            <a:r>
              <a:rPr sz="2800" spc="-10" dirty="0">
                <a:latin typeface="Verdana"/>
                <a:cs typeface="Verdana"/>
              </a:rPr>
              <a:t>una </a:t>
            </a:r>
            <a:r>
              <a:rPr sz="2800" spc="-5" dirty="0">
                <a:latin typeface="Verdana"/>
                <a:cs typeface="Verdana"/>
              </a:rPr>
              <a:t>BD </a:t>
            </a:r>
            <a:r>
              <a:rPr sz="2800" i="1" spc="-10" dirty="0">
                <a:latin typeface="Verdana"/>
                <a:cs typeface="Verdana"/>
              </a:rPr>
              <a:t>independiente </a:t>
            </a:r>
            <a:r>
              <a:rPr sz="2800" i="1" spc="-5" dirty="0">
                <a:latin typeface="Verdana"/>
                <a:cs typeface="Verdana"/>
              </a:rPr>
              <a:t>de su </a:t>
            </a:r>
            <a:r>
              <a:rPr sz="2800" i="1" spc="-10" dirty="0">
                <a:latin typeface="Verdana"/>
                <a:cs typeface="Verdana"/>
              </a:rPr>
              <a:t>estructura</a:t>
            </a:r>
            <a:r>
              <a:rPr lang="es-ES" sz="2800" i="1" spc="-10" dirty="0">
                <a:latin typeface="Verdana"/>
                <a:cs typeface="Verdana"/>
              </a:rPr>
              <a:t> </a:t>
            </a:r>
            <a:r>
              <a:rPr sz="2800" i="1" spc="-969" dirty="0">
                <a:latin typeface="Verdana"/>
                <a:cs typeface="Verdana"/>
              </a:rPr>
              <a:t> </a:t>
            </a:r>
            <a:r>
              <a:rPr sz="2800" i="1" spc="-10" dirty="0">
                <a:latin typeface="Verdana"/>
                <a:cs typeface="Verdana"/>
              </a:rPr>
              <a:t>final</a:t>
            </a:r>
            <a:r>
              <a:rPr lang="es-ES" sz="2800" i="1" spc="-10" dirty="0">
                <a:latin typeface="Verdana"/>
                <a:cs typeface="Verdana"/>
              </a:rPr>
              <a:t>, </a:t>
            </a:r>
            <a:r>
              <a:rPr lang="es-ES" sz="2800" spc="-10" dirty="0">
                <a:latin typeface="Verdana"/>
                <a:cs typeface="Verdana"/>
              </a:rPr>
              <a:t>el modelo relacional (Codd, 1972) si restringe el SGBD a utilizar, ya que sólo podrán ser SGBD relacionales (no, jerárquicos, no en red, no orientado a objetos, etc.)</a:t>
            </a:r>
            <a:endParaRPr lang="es-ES" sz="2800" dirty="0">
              <a:latin typeface="Verdana"/>
              <a:ea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nchor="t">
            <a:spAutoFit/>
          </a:bodyPr>
          <a:lstStyle/>
          <a:p>
            <a:pPr marL="12700">
              <a:lnSpc>
                <a:spcPct val="100000"/>
              </a:lnSpc>
              <a:spcBef>
                <a:spcPts val="100"/>
              </a:spcBef>
            </a:pPr>
            <a:r>
              <a:rPr spc="-5" dirty="0"/>
              <a:t>2.2.-</a:t>
            </a:r>
            <a:r>
              <a:rPr spc="-15" dirty="0"/>
              <a:t> </a:t>
            </a:r>
            <a:r>
              <a:rPr spc="-5" dirty="0" err="1"/>
              <a:t>Modelo</a:t>
            </a:r>
            <a:r>
              <a:rPr spc="-15" dirty="0"/>
              <a:t> </a:t>
            </a:r>
            <a:r>
              <a:rPr lang="es-ES" spc="-5" dirty="0"/>
              <a:t>lógico</a:t>
            </a:r>
            <a:r>
              <a:rPr spc="-20" dirty="0"/>
              <a:t> </a:t>
            </a:r>
            <a:r>
              <a:rPr dirty="0"/>
              <a:t>de</a:t>
            </a:r>
            <a:r>
              <a:rPr spc="-15" dirty="0"/>
              <a:t> </a:t>
            </a:r>
            <a:r>
              <a:rPr spc="-5" dirty="0"/>
              <a:t>Datos</a:t>
            </a:r>
          </a:p>
        </p:txBody>
      </p:sp>
      <p:sp>
        <p:nvSpPr>
          <p:cNvPr id="3" name="object 3"/>
          <p:cNvSpPr txBox="1"/>
          <p:nvPr/>
        </p:nvSpPr>
        <p:spPr>
          <a:xfrm>
            <a:off x="991869" y="1051560"/>
            <a:ext cx="7287895" cy="4055149"/>
          </a:xfrm>
          <a:prstGeom prst="rect">
            <a:avLst/>
          </a:prstGeom>
        </p:spPr>
        <p:txBody>
          <a:bodyPr vert="horz" wrap="square" lIns="0" tIns="100330" rIns="0" bIns="0" rtlCol="0" anchor="t">
            <a:spAutoFit/>
          </a:bodyPr>
          <a:lstStyle/>
          <a:p>
            <a:pPr marL="12700">
              <a:lnSpc>
                <a:spcPct val="100000"/>
              </a:lnSpc>
              <a:spcBef>
                <a:spcPts val="790"/>
              </a:spcBef>
            </a:pPr>
            <a:r>
              <a:rPr sz="2800" spc="-5" dirty="0">
                <a:solidFill>
                  <a:srgbClr val="666699"/>
                </a:solidFill>
                <a:latin typeface="Verdana"/>
                <a:cs typeface="Verdana"/>
              </a:rPr>
              <a:t>2.2.1-</a:t>
            </a:r>
            <a:r>
              <a:rPr sz="2800" spc="-25" dirty="0">
                <a:solidFill>
                  <a:srgbClr val="666699"/>
                </a:solidFill>
                <a:latin typeface="Verdana"/>
                <a:cs typeface="Verdana"/>
              </a:rPr>
              <a:t> </a:t>
            </a:r>
            <a:r>
              <a:rPr sz="2800" spc="-10" dirty="0">
                <a:solidFill>
                  <a:srgbClr val="666699"/>
                </a:solidFill>
                <a:latin typeface="Verdana"/>
                <a:cs typeface="Verdana"/>
              </a:rPr>
              <a:t>Elementos</a:t>
            </a:r>
            <a:r>
              <a:rPr sz="2800" spc="-25" dirty="0">
                <a:solidFill>
                  <a:srgbClr val="666699"/>
                </a:solidFill>
                <a:latin typeface="Verdana"/>
                <a:cs typeface="Verdana"/>
              </a:rPr>
              <a:t> </a:t>
            </a:r>
            <a:r>
              <a:rPr sz="2800" spc="-5" dirty="0">
                <a:solidFill>
                  <a:srgbClr val="666699"/>
                </a:solidFill>
                <a:latin typeface="Verdana"/>
                <a:cs typeface="Verdana"/>
              </a:rPr>
              <a:t>del</a:t>
            </a:r>
            <a:r>
              <a:rPr sz="2800" spc="-20" dirty="0">
                <a:solidFill>
                  <a:srgbClr val="666699"/>
                </a:solidFill>
                <a:latin typeface="Verdana"/>
                <a:cs typeface="Verdana"/>
              </a:rPr>
              <a:t> </a:t>
            </a:r>
            <a:r>
              <a:rPr sz="2800" spc="-10" dirty="0">
                <a:solidFill>
                  <a:srgbClr val="666699"/>
                </a:solidFill>
                <a:latin typeface="Verdana"/>
                <a:cs typeface="Verdana"/>
              </a:rPr>
              <a:t>modelo:</a:t>
            </a:r>
            <a:endParaRPr sz="2800" dirty="0">
              <a:latin typeface="Verdana"/>
              <a:cs typeface="Verdana"/>
            </a:endParaRPr>
          </a:p>
          <a:p>
            <a:pPr marL="1435100" indent="-508000">
              <a:spcBef>
                <a:spcPts val="690"/>
              </a:spcBef>
              <a:buClr>
                <a:srgbClr val="9999CC"/>
              </a:buClr>
              <a:buSzPct val="69642"/>
              <a:buAutoNum type="alphaLcPeriod"/>
              <a:tabLst>
                <a:tab pos="1434465" algn="l"/>
                <a:tab pos="1435100" algn="l"/>
              </a:tabLst>
            </a:pPr>
            <a:r>
              <a:rPr lang="es-ES" sz="2800" spc="-10" dirty="0">
                <a:latin typeface="Verdana"/>
                <a:ea typeface="Verdana"/>
                <a:cs typeface="Verdana"/>
              </a:rPr>
              <a:t>Relación (tabla)</a:t>
            </a:r>
          </a:p>
          <a:p>
            <a:pPr marL="1435100" indent="-508000">
              <a:lnSpc>
                <a:spcPct val="100000"/>
              </a:lnSpc>
              <a:spcBef>
                <a:spcPts val="700"/>
              </a:spcBef>
              <a:buClr>
                <a:srgbClr val="9999CC"/>
              </a:buClr>
              <a:buSzPct val="69642"/>
              <a:buAutoNum type="alphaLcPeriod"/>
              <a:tabLst>
                <a:tab pos="1434465" algn="l"/>
                <a:tab pos="1435100" algn="l"/>
              </a:tabLst>
            </a:pPr>
            <a:r>
              <a:rPr lang="es-ES" sz="2800" spc="-10" dirty="0">
                <a:latin typeface="Verdana"/>
                <a:cs typeface="Verdana"/>
              </a:rPr>
              <a:t>Atributo</a:t>
            </a:r>
            <a:endParaRPr sz="2800" dirty="0">
              <a:latin typeface="Verdana"/>
              <a:cs typeface="Verdana"/>
            </a:endParaRPr>
          </a:p>
          <a:p>
            <a:pPr marL="1435100" indent="-508000">
              <a:spcBef>
                <a:spcPts val="700"/>
              </a:spcBef>
              <a:buClr>
                <a:srgbClr val="9999CC"/>
              </a:buClr>
              <a:buSzPct val="69642"/>
              <a:buAutoNum type="alphaLcPeriod"/>
              <a:tabLst>
                <a:tab pos="1434465" algn="l"/>
                <a:tab pos="1435100" algn="l"/>
              </a:tabLst>
            </a:pPr>
            <a:r>
              <a:rPr lang="es-ES" sz="2800" spc="-10" dirty="0">
                <a:latin typeface="Verdana"/>
                <a:ea typeface="Verdana"/>
                <a:cs typeface="Verdana"/>
              </a:rPr>
              <a:t>Tupla</a:t>
            </a:r>
          </a:p>
          <a:p>
            <a:pPr marL="1435100" indent="-508000">
              <a:spcBef>
                <a:spcPts val="700"/>
              </a:spcBef>
              <a:buClr>
                <a:srgbClr val="9999CC"/>
              </a:buClr>
              <a:buSzPct val="69642"/>
              <a:buAutoNum type="alphaLcPeriod"/>
              <a:tabLst>
                <a:tab pos="1434465" algn="l"/>
                <a:tab pos="1435100" algn="l"/>
              </a:tabLst>
            </a:pPr>
            <a:r>
              <a:rPr lang="es-ES" sz="2800" spc="-10" dirty="0">
                <a:latin typeface="Verdana"/>
                <a:ea typeface="Verdana"/>
                <a:cs typeface="+mn-lt"/>
              </a:rPr>
              <a:t>Dominio</a:t>
            </a:r>
          </a:p>
          <a:p>
            <a:pPr marL="1435100" indent="-508000">
              <a:spcBef>
                <a:spcPts val="700"/>
              </a:spcBef>
              <a:buClr>
                <a:srgbClr val="9999CC"/>
              </a:buClr>
              <a:buSzPct val="69642"/>
              <a:buAutoNum type="alphaLcPeriod"/>
              <a:tabLst>
                <a:tab pos="1434465" algn="l"/>
                <a:tab pos="1435100" algn="l"/>
              </a:tabLst>
            </a:pPr>
            <a:r>
              <a:rPr lang="es-ES" sz="2800" spc="-10" dirty="0">
                <a:latin typeface="Verdana"/>
                <a:ea typeface="Verdana"/>
                <a:cs typeface="Verdana"/>
              </a:rPr>
              <a:t>Claves</a:t>
            </a:r>
          </a:p>
          <a:p>
            <a:pPr marL="1435100" indent="-508000">
              <a:spcBef>
                <a:spcPts val="700"/>
              </a:spcBef>
              <a:buClr>
                <a:srgbClr val="9999CC"/>
              </a:buClr>
              <a:buSzPct val="69642"/>
              <a:buAutoNum type="alphaLcPeriod"/>
              <a:tabLst>
                <a:tab pos="1434465" algn="l"/>
                <a:tab pos="1435100" algn="l"/>
              </a:tabLst>
            </a:pPr>
            <a:r>
              <a:rPr lang="es-ES" sz="2800" spc="-10" dirty="0">
                <a:latin typeface="Verdana"/>
                <a:ea typeface="Verdana"/>
                <a:cs typeface="Verdana"/>
              </a:rPr>
              <a:t>Restricciones</a:t>
            </a:r>
            <a:endParaRPr lang="es-ES" sz="2800" spc="-10" dirty="0">
              <a:latin typeface="Verdana"/>
              <a:cs typeface="Verdana"/>
            </a:endParaRPr>
          </a:p>
          <a:p>
            <a:pPr marL="1384300" marR="5080">
              <a:lnSpc>
                <a:spcPct val="120500"/>
              </a:lnSpc>
              <a:spcBef>
                <a:spcPts val="10"/>
              </a:spcBef>
              <a:tabLst>
                <a:tab pos="1434465" algn="l"/>
                <a:tab pos="1435100" algn="l"/>
              </a:tabLst>
            </a:pPr>
            <a:endParaRPr lang="es-ES" sz="2400" dirty="0">
              <a:latin typeface="Verdana"/>
              <a:ea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3" name="object 3"/>
          <p:cNvSpPr txBox="1"/>
          <p:nvPr/>
        </p:nvSpPr>
        <p:spPr>
          <a:xfrm>
            <a:off x="991869" y="1653540"/>
            <a:ext cx="7262495" cy="2167260"/>
          </a:xfrm>
          <a:prstGeom prst="rect">
            <a:avLst/>
          </a:prstGeom>
        </p:spPr>
        <p:txBody>
          <a:bodyPr vert="horz" wrap="square" lIns="0" tIns="12700" rIns="0" bIns="0" rtlCol="0" anchor="t">
            <a:spAutoFit/>
          </a:bodyPr>
          <a:lstStyle/>
          <a:p>
            <a:pPr marL="723900" marR="5080" indent="-711200" algn="just">
              <a:spcBef>
                <a:spcPts val="100"/>
              </a:spcBef>
            </a:pPr>
            <a:r>
              <a:rPr sz="2800" b="1" i="1" spc="-5" dirty="0">
                <a:solidFill>
                  <a:srgbClr val="9999CC"/>
                </a:solidFill>
                <a:latin typeface="Verdana"/>
                <a:cs typeface="Verdana"/>
              </a:rPr>
              <a:t>a.- </a:t>
            </a:r>
            <a:r>
              <a:rPr lang="es-ES" sz="2800" b="1" spc="-5" dirty="0">
                <a:latin typeface="Verdana"/>
                <a:cs typeface="Verdana"/>
              </a:rPr>
              <a:t>Relación (tabla)</a:t>
            </a:r>
            <a:r>
              <a:rPr sz="2800" b="1" spc="-5" dirty="0">
                <a:latin typeface="Verdana"/>
                <a:cs typeface="Verdana"/>
              </a:rPr>
              <a:t>: </a:t>
            </a:r>
            <a:r>
              <a:rPr lang="es-ES" sz="2800" spc="-5" dirty="0">
                <a:latin typeface="Verdana"/>
                <a:cs typeface="Verdana"/>
              </a:rPr>
              <a:t>estructura formada por filas y columnas que almacena los datos referentes a una entidad o relación del E/R. Se identifican por un nombre</a:t>
            </a:r>
            <a:r>
              <a:rPr lang="es-ES" sz="2800" spc="-10" dirty="0">
                <a:latin typeface="Verdana"/>
                <a:cs typeface="Verdana"/>
              </a:rPr>
              <a:t>.</a:t>
            </a:r>
            <a:endParaRPr lang="es-ES" sz="2800" dirty="0">
              <a:latin typeface="Verdana"/>
              <a:ea typeface="Verdana"/>
              <a:cs typeface="Verdana"/>
            </a:endParaRPr>
          </a:p>
        </p:txBody>
      </p:sp>
      <p:sp>
        <p:nvSpPr>
          <p:cNvPr id="11" name="object 3">
            <a:extLst>
              <a:ext uri="{FF2B5EF4-FFF2-40B4-BE49-F238E27FC236}">
                <a16:creationId xmlns:a16="http://schemas.microsoft.com/office/drawing/2014/main" id="{FB817434-EFA9-4F19-92DA-7A528682BF43}"/>
              </a:ext>
            </a:extLst>
          </p:cNvPr>
          <p:cNvSpPr txBox="1"/>
          <p:nvPr/>
        </p:nvSpPr>
        <p:spPr>
          <a:xfrm>
            <a:off x="991869" y="4450296"/>
            <a:ext cx="7440737" cy="1736373"/>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pPr>
            <a:r>
              <a:rPr sz="2800" b="1" i="1" spc="-5" dirty="0">
                <a:solidFill>
                  <a:srgbClr val="9999CC"/>
                </a:solidFill>
                <a:latin typeface="Verdana"/>
                <a:cs typeface="Verdana"/>
              </a:rPr>
              <a:t>b.-</a:t>
            </a:r>
            <a:r>
              <a:rPr sz="2800" b="1" i="1" dirty="0">
                <a:solidFill>
                  <a:srgbClr val="9999CC"/>
                </a:solidFill>
                <a:latin typeface="Verdana"/>
                <a:cs typeface="Verdana"/>
              </a:rPr>
              <a:t> </a:t>
            </a:r>
            <a:r>
              <a:rPr sz="2800" b="1" spc="-5" dirty="0">
                <a:latin typeface="Verdana"/>
                <a:cs typeface="Verdana"/>
              </a:rPr>
              <a:t>Atributo:</a:t>
            </a:r>
            <a:r>
              <a:rPr sz="2800" b="1" dirty="0">
                <a:latin typeface="Verdana"/>
                <a:cs typeface="Verdana"/>
              </a:rPr>
              <a:t> </a:t>
            </a:r>
            <a:r>
              <a:rPr sz="2800" spc="-10" dirty="0">
                <a:latin typeface="Verdana"/>
                <a:cs typeface="Verdana"/>
              </a:rPr>
              <a:t>Característica</a:t>
            </a:r>
            <a:r>
              <a:rPr sz="2800" dirty="0">
                <a:latin typeface="Verdana"/>
                <a:cs typeface="Verdana"/>
              </a:rPr>
              <a:t> o</a:t>
            </a:r>
            <a:r>
              <a:rPr sz="2800" spc="-15" dirty="0">
                <a:latin typeface="Verdana"/>
                <a:cs typeface="Verdana"/>
              </a:rPr>
              <a:t> </a:t>
            </a:r>
            <a:r>
              <a:rPr sz="2800" spc="-10" dirty="0">
                <a:latin typeface="Verdana"/>
                <a:cs typeface="Verdana"/>
              </a:rPr>
              <a:t>propiedad</a:t>
            </a:r>
            <a:r>
              <a:rPr lang="es-ES" sz="2800" spc="-10" dirty="0">
                <a:latin typeface="Verdana"/>
                <a:cs typeface="Verdana"/>
              </a:rPr>
              <a:t> </a:t>
            </a:r>
            <a:r>
              <a:rPr lang="es-ES" sz="2800" spc="-969" dirty="0">
                <a:latin typeface="Verdana"/>
                <a:cs typeface="Verdana"/>
              </a:rPr>
              <a:t> </a:t>
            </a:r>
            <a:r>
              <a:rPr lang="es-ES" sz="2800" spc="-10" dirty="0">
                <a:latin typeface="Verdana"/>
                <a:cs typeface="Verdana"/>
              </a:rPr>
              <a:t>de la tabla</a:t>
            </a:r>
            <a:r>
              <a:rPr sz="2800" spc="-10" dirty="0">
                <a:latin typeface="Verdana"/>
                <a:cs typeface="Verdana"/>
              </a:rPr>
              <a:t>.</a:t>
            </a:r>
            <a:r>
              <a:rPr lang="es-ES" sz="2800" spc="-10" dirty="0">
                <a:latin typeface="Verdana"/>
                <a:cs typeface="Verdana"/>
              </a:rPr>
              <a:t> Corresponde a los atributos del E/R y se indican en columnas.</a:t>
            </a:r>
            <a:endParaRPr lang="es-ES" sz="2800" dirty="0">
              <a:latin typeface="Verdana"/>
              <a:ea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7" name="object 3">
            <a:extLst>
              <a:ext uri="{FF2B5EF4-FFF2-40B4-BE49-F238E27FC236}">
                <a16:creationId xmlns:a16="http://schemas.microsoft.com/office/drawing/2014/main" id="{66DAB618-ADE2-4480-A0FA-458A3649C216}"/>
              </a:ext>
            </a:extLst>
          </p:cNvPr>
          <p:cNvSpPr txBox="1"/>
          <p:nvPr/>
        </p:nvSpPr>
        <p:spPr>
          <a:xfrm>
            <a:off x="747454" y="1445428"/>
            <a:ext cx="7440737" cy="1305486"/>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pPr>
            <a:r>
              <a:rPr lang="es-ES" sz="2800" b="1" i="1" spc="-5" dirty="0">
                <a:solidFill>
                  <a:srgbClr val="9999CC"/>
                </a:solidFill>
                <a:latin typeface="Verdana"/>
                <a:cs typeface="Verdana"/>
              </a:rPr>
              <a:t>c</a:t>
            </a:r>
            <a:r>
              <a:rPr sz="2800" b="1" i="1" spc="-5" dirty="0">
                <a:solidFill>
                  <a:srgbClr val="9999CC"/>
                </a:solidFill>
                <a:latin typeface="Verdana"/>
                <a:cs typeface="Verdana"/>
              </a:rPr>
              <a:t>.-</a:t>
            </a:r>
            <a:r>
              <a:rPr sz="2800" b="1" i="1" dirty="0">
                <a:solidFill>
                  <a:srgbClr val="9999CC"/>
                </a:solidFill>
                <a:latin typeface="Verdana"/>
                <a:cs typeface="Verdana"/>
              </a:rPr>
              <a:t> </a:t>
            </a:r>
            <a:r>
              <a:rPr lang="es-ES" sz="2800" b="1" spc="-5" dirty="0">
                <a:latin typeface="Verdana"/>
                <a:cs typeface="Verdana"/>
              </a:rPr>
              <a:t>Tupla</a:t>
            </a:r>
            <a:r>
              <a:rPr sz="2800" b="1" spc="-5" dirty="0">
                <a:latin typeface="Verdana"/>
                <a:cs typeface="Verdana"/>
              </a:rPr>
              <a:t>:</a:t>
            </a:r>
            <a:r>
              <a:rPr sz="2800" b="1" dirty="0">
                <a:latin typeface="Verdana"/>
                <a:cs typeface="Verdana"/>
              </a:rPr>
              <a:t> </a:t>
            </a:r>
            <a:r>
              <a:rPr lang="es-ES" sz="2800" spc="-10" dirty="0">
                <a:latin typeface="Verdana"/>
                <a:cs typeface="Verdana"/>
              </a:rPr>
              <a:t>Cada una de las filas de la tabla</a:t>
            </a:r>
            <a:r>
              <a:rPr sz="2800" spc="-10" dirty="0">
                <a:latin typeface="Verdana"/>
                <a:cs typeface="Verdana"/>
              </a:rPr>
              <a:t>.</a:t>
            </a:r>
            <a:r>
              <a:rPr lang="es-ES" sz="2800" spc="-10" dirty="0">
                <a:latin typeface="Verdana"/>
                <a:cs typeface="Verdana"/>
              </a:rPr>
              <a:t> Representa por tanto cada ocurrencia del E/R</a:t>
            </a:r>
            <a:endParaRPr lang="es-ES" sz="2800" dirty="0">
              <a:latin typeface="Verdana"/>
              <a:ea typeface="Verdana"/>
              <a:cs typeface="Verdana"/>
            </a:endParaRPr>
          </a:p>
        </p:txBody>
      </p:sp>
      <p:pic>
        <p:nvPicPr>
          <p:cNvPr id="16" name="Imagen 26" descr="Tabla&#10;&#10;Descripción generada automáticamente">
            <a:extLst>
              <a:ext uri="{FF2B5EF4-FFF2-40B4-BE49-F238E27FC236}">
                <a16:creationId xmlns:a16="http://schemas.microsoft.com/office/drawing/2014/main" id="{7773E24F-E4C8-4F49-8489-5E52314D1B34}"/>
              </a:ext>
            </a:extLst>
          </p:cNvPr>
          <p:cNvPicPr>
            <a:picLocks noChangeAspect="1"/>
          </p:cNvPicPr>
          <p:nvPr/>
        </p:nvPicPr>
        <p:blipFill>
          <a:blip r:embed="rId2"/>
          <a:stretch>
            <a:fillRect/>
          </a:stretch>
        </p:blipFill>
        <p:spPr>
          <a:xfrm>
            <a:off x="669985" y="3515610"/>
            <a:ext cx="8120332" cy="21127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7" name="object 3">
            <a:extLst>
              <a:ext uri="{FF2B5EF4-FFF2-40B4-BE49-F238E27FC236}">
                <a16:creationId xmlns:a16="http://schemas.microsoft.com/office/drawing/2014/main" id="{66DAB618-ADE2-4480-A0FA-458A3649C216}"/>
              </a:ext>
            </a:extLst>
          </p:cNvPr>
          <p:cNvSpPr txBox="1"/>
          <p:nvPr/>
        </p:nvSpPr>
        <p:spPr>
          <a:xfrm>
            <a:off x="747454" y="1445428"/>
            <a:ext cx="7440737" cy="2167260"/>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pPr>
            <a:r>
              <a:rPr lang="es-ES" sz="2800" b="1" i="1" spc="-5" dirty="0">
                <a:solidFill>
                  <a:srgbClr val="9999CC"/>
                </a:solidFill>
                <a:latin typeface="Verdana"/>
                <a:cs typeface="Verdana"/>
              </a:rPr>
              <a:t>d</a:t>
            </a:r>
            <a:r>
              <a:rPr sz="2800" b="1" i="1" spc="-5" dirty="0">
                <a:solidFill>
                  <a:srgbClr val="9999CC"/>
                </a:solidFill>
                <a:latin typeface="Verdana"/>
                <a:cs typeface="Verdana"/>
              </a:rPr>
              <a:t>.-</a:t>
            </a:r>
            <a:r>
              <a:rPr sz="2800" b="1" i="1" dirty="0">
                <a:solidFill>
                  <a:srgbClr val="9999CC"/>
                </a:solidFill>
                <a:latin typeface="Verdana"/>
                <a:cs typeface="Verdana"/>
              </a:rPr>
              <a:t> </a:t>
            </a:r>
            <a:r>
              <a:rPr lang="es-ES" sz="2800" b="1" spc="-5" dirty="0">
                <a:latin typeface="Verdana"/>
                <a:cs typeface="Verdana"/>
              </a:rPr>
              <a:t>Dominio</a:t>
            </a:r>
            <a:r>
              <a:rPr sz="2800" b="1" spc="-5" dirty="0">
                <a:latin typeface="Verdana"/>
                <a:cs typeface="Verdana"/>
              </a:rPr>
              <a:t>:</a:t>
            </a:r>
            <a:r>
              <a:rPr sz="2800" b="1" dirty="0">
                <a:latin typeface="Verdana"/>
                <a:cs typeface="Verdana"/>
              </a:rPr>
              <a:t> </a:t>
            </a:r>
            <a:r>
              <a:rPr lang="es-ES" sz="2800" spc="-10" dirty="0">
                <a:latin typeface="Verdana"/>
                <a:cs typeface="Verdana"/>
              </a:rPr>
              <a:t>conjunto de todos los posibles valores que puede tomar un atributo. Los representamos mediante los tipos de datos (texto, número, fecha, etc.).</a:t>
            </a:r>
            <a:endParaRPr lang="es-ES" sz="2800" spc="-10">
              <a:latin typeface="Verdana"/>
              <a:ea typeface="Verdana"/>
              <a:cs typeface="Verdana"/>
            </a:endParaRPr>
          </a:p>
        </p:txBody>
      </p:sp>
    </p:spTree>
    <p:extLst>
      <p:ext uri="{BB962C8B-B14F-4D97-AF65-F5344CB8AC3E}">
        <p14:creationId xmlns:p14="http://schemas.microsoft.com/office/powerpoint/2010/main" val="4258351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7" name="object 3">
            <a:extLst>
              <a:ext uri="{FF2B5EF4-FFF2-40B4-BE49-F238E27FC236}">
                <a16:creationId xmlns:a16="http://schemas.microsoft.com/office/drawing/2014/main" id="{66DAB618-ADE2-4480-A0FA-458A3649C216}"/>
              </a:ext>
            </a:extLst>
          </p:cNvPr>
          <p:cNvSpPr txBox="1"/>
          <p:nvPr/>
        </p:nvSpPr>
        <p:spPr>
          <a:xfrm>
            <a:off x="747454" y="1445428"/>
            <a:ext cx="7440737" cy="1736373"/>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pPr>
            <a:r>
              <a:rPr lang="es-ES" sz="2800" b="1" i="1" spc="-5" dirty="0">
                <a:solidFill>
                  <a:srgbClr val="9999CC"/>
                </a:solidFill>
                <a:latin typeface="Verdana"/>
                <a:cs typeface="Verdana"/>
              </a:rPr>
              <a:t>e</a:t>
            </a:r>
            <a:r>
              <a:rPr sz="2800" b="1" i="1" spc="-5" dirty="0">
                <a:solidFill>
                  <a:srgbClr val="9999CC"/>
                </a:solidFill>
                <a:latin typeface="Verdana"/>
                <a:cs typeface="Verdana"/>
              </a:rPr>
              <a:t>.-</a:t>
            </a:r>
            <a:r>
              <a:rPr sz="2800" b="1" i="1" dirty="0">
                <a:solidFill>
                  <a:srgbClr val="9999CC"/>
                </a:solidFill>
                <a:latin typeface="Verdana"/>
                <a:cs typeface="Verdana"/>
              </a:rPr>
              <a:t> </a:t>
            </a:r>
            <a:r>
              <a:rPr lang="es-ES" sz="2800" b="1" spc="-5" dirty="0">
                <a:latin typeface="Verdana"/>
                <a:cs typeface="Verdana"/>
              </a:rPr>
              <a:t>Claves</a:t>
            </a:r>
            <a:r>
              <a:rPr sz="2800" b="1" spc="-5" dirty="0">
                <a:latin typeface="Verdana"/>
                <a:cs typeface="Verdana"/>
              </a:rPr>
              <a:t>:</a:t>
            </a:r>
            <a:r>
              <a:rPr sz="2800" b="1" dirty="0">
                <a:latin typeface="Verdana"/>
                <a:cs typeface="Verdana"/>
              </a:rPr>
              <a:t> </a:t>
            </a:r>
            <a:r>
              <a:rPr lang="es-ES" sz="2800" spc="-10" dirty="0">
                <a:latin typeface="Verdana"/>
                <a:cs typeface="Verdana"/>
              </a:rPr>
              <a:t>conjunto de atributos (columnas) cuyos valores no pueden coincidir simultáneamente en dos tuplas.</a:t>
            </a:r>
            <a:endParaRPr lang="es-ES" sz="2800" spc="-10" dirty="0">
              <a:latin typeface="Verdana"/>
              <a:ea typeface="Verdana"/>
              <a:cs typeface="Verdana"/>
            </a:endParaRPr>
          </a:p>
        </p:txBody>
      </p:sp>
      <p:sp>
        <p:nvSpPr>
          <p:cNvPr id="5" name="object 3">
            <a:extLst>
              <a:ext uri="{FF2B5EF4-FFF2-40B4-BE49-F238E27FC236}">
                <a16:creationId xmlns:a16="http://schemas.microsoft.com/office/drawing/2014/main" id="{8148EE5F-C167-43D3-B310-0D56DFF8A933}"/>
              </a:ext>
            </a:extLst>
          </p:cNvPr>
          <p:cNvSpPr txBox="1"/>
          <p:nvPr/>
        </p:nvSpPr>
        <p:spPr>
          <a:xfrm>
            <a:off x="1437567" y="3616409"/>
            <a:ext cx="7440737" cy="1736373"/>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buFont typeface="Arial"/>
              <a:buChar char="•"/>
            </a:pPr>
            <a:r>
              <a:rPr lang="es-ES" sz="2800" b="1" spc="-5" dirty="0">
                <a:latin typeface="Verdana"/>
                <a:cs typeface="Verdana"/>
              </a:rPr>
              <a:t>Clave/s candidata/s</a:t>
            </a:r>
            <a:r>
              <a:rPr sz="2800" b="1" spc="-5" dirty="0">
                <a:latin typeface="Verdana"/>
                <a:cs typeface="Verdana"/>
              </a:rPr>
              <a:t>:</a:t>
            </a:r>
            <a:r>
              <a:rPr lang="es-ES" sz="2800" b="1" dirty="0">
                <a:latin typeface="Verdana"/>
                <a:cs typeface="Verdana"/>
              </a:rPr>
              <a:t> </a:t>
            </a:r>
            <a:r>
              <a:rPr lang="es-ES" sz="2800" dirty="0">
                <a:latin typeface="Verdana"/>
                <a:cs typeface="Verdana"/>
              </a:rPr>
              <a:t>cada una de las combinaciones posibles que identifican de manera única una tupla</a:t>
            </a:r>
            <a:r>
              <a:rPr lang="es-ES" sz="2800" spc="-10" dirty="0">
                <a:latin typeface="Verdana"/>
                <a:cs typeface="Verdana"/>
              </a:rPr>
              <a:t>.</a:t>
            </a:r>
            <a:endParaRPr lang="es-ES" sz="2800" spc="-10" dirty="0">
              <a:latin typeface="Verdana"/>
              <a:ea typeface="Verdana"/>
              <a:cs typeface="Verdana"/>
            </a:endParaRPr>
          </a:p>
        </p:txBody>
      </p:sp>
    </p:spTree>
    <p:extLst>
      <p:ext uri="{BB962C8B-B14F-4D97-AF65-F5344CB8AC3E}">
        <p14:creationId xmlns:p14="http://schemas.microsoft.com/office/powerpoint/2010/main" val="35270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5934710" cy="5130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666699"/>
                </a:solidFill>
              </a:rPr>
              <a:t>2.2.1-</a:t>
            </a:r>
            <a:r>
              <a:rPr spc="-20" dirty="0">
                <a:solidFill>
                  <a:srgbClr val="666699"/>
                </a:solidFill>
              </a:rPr>
              <a:t> </a:t>
            </a:r>
            <a:r>
              <a:rPr spc="-5" dirty="0">
                <a:solidFill>
                  <a:srgbClr val="666699"/>
                </a:solidFill>
              </a:rPr>
              <a:t>Elementos</a:t>
            </a:r>
            <a:r>
              <a:rPr spc="-15" dirty="0">
                <a:solidFill>
                  <a:srgbClr val="666699"/>
                </a:solidFill>
              </a:rPr>
              <a:t> </a:t>
            </a:r>
            <a:r>
              <a:rPr spc="-5" dirty="0">
                <a:solidFill>
                  <a:srgbClr val="666699"/>
                </a:solidFill>
              </a:rPr>
              <a:t>del</a:t>
            </a:r>
            <a:r>
              <a:rPr spc="-20" dirty="0">
                <a:solidFill>
                  <a:srgbClr val="666699"/>
                </a:solidFill>
              </a:rPr>
              <a:t> </a:t>
            </a:r>
            <a:r>
              <a:rPr spc="-5" dirty="0">
                <a:solidFill>
                  <a:srgbClr val="666699"/>
                </a:solidFill>
              </a:rPr>
              <a:t>modelo</a:t>
            </a:r>
          </a:p>
        </p:txBody>
      </p:sp>
      <p:sp>
        <p:nvSpPr>
          <p:cNvPr id="5" name="object 3">
            <a:extLst>
              <a:ext uri="{FF2B5EF4-FFF2-40B4-BE49-F238E27FC236}">
                <a16:creationId xmlns:a16="http://schemas.microsoft.com/office/drawing/2014/main" id="{8148EE5F-C167-43D3-B310-0D56DFF8A933}"/>
              </a:ext>
            </a:extLst>
          </p:cNvPr>
          <p:cNvSpPr txBox="1"/>
          <p:nvPr/>
        </p:nvSpPr>
        <p:spPr>
          <a:xfrm>
            <a:off x="531793" y="1316032"/>
            <a:ext cx="8044586" cy="4803879"/>
          </a:xfrm>
          <a:prstGeom prst="rect">
            <a:avLst/>
          </a:prstGeom>
        </p:spPr>
        <p:txBody>
          <a:bodyPr vert="horz" wrap="square" lIns="0" tIns="12700" rIns="0" bIns="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3900" marR="5080" indent="-711200" algn="just">
              <a:spcBef>
                <a:spcPts val="100"/>
              </a:spcBef>
              <a:buFont typeface="Arial"/>
              <a:buChar char="•"/>
            </a:pPr>
            <a:r>
              <a:rPr lang="es-ES" sz="2800" b="1" spc="-5" dirty="0">
                <a:latin typeface="Verdana"/>
                <a:cs typeface="Verdana"/>
              </a:rPr>
              <a:t>Clave primaria</a:t>
            </a:r>
            <a:r>
              <a:rPr sz="2800" b="1" spc="-5" dirty="0">
                <a:latin typeface="Verdana"/>
                <a:cs typeface="Verdana"/>
              </a:rPr>
              <a:t>:</a:t>
            </a:r>
            <a:r>
              <a:rPr lang="es-ES" sz="2800" b="1" dirty="0">
                <a:latin typeface="Verdana"/>
                <a:cs typeface="Verdana"/>
              </a:rPr>
              <a:t> </a:t>
            </a:r>
            <a:r>
              <a:rPr lang="es-ES" sz="2800" dirty="0">
                <a:latin typeface="Verdana"/>
                <a:cs typeface="Verdana"/>
              </a:rPr>
              <a:t>clave elegida de entre todas las claves candidatas</a:t>
            </a:r>
            <a:r>
              <a:rPr lang="es-ES" sz="2800" spc="-10" dirty="0">
                <a:latin typeface="Verdana"/>
                <a:cs typeface="Verdana"/>
              </a:rPr>
              <a:t>.</a:t>
            </a:r>
          </a:p>
          <a:p>
            <a:pPr marL="723900" marR="5080" indent="-711200" algn="just">
              <a:spcBef>
                <a:spcPts val="100"/>
              </a:spcBef>
              <a:buFont typeface="Arial"/>
              <a:buChar char="•"/>
            </a:pPr>
            <a:endParaRPr lang="es-ES" sz="2800" spc="-10" dirty="0">
              <a:latin typeface="Verdana"/>
              <a:ea typeface="Verdana"/>
              <a:cs typeface="Verdana"/>
            </a:endParaRPr>
          </a:p>
          <a:p>
            <a:pPr marL="723900" marR="5080" indent="-711200" algn="just">
              <a:spcBef>
                <a:spcPts val="100"/>
              </a:spcBef>
              <a:buFont typeface="Arial"/>
              <a:buChar char="•"/>
            </a:pPr>
            <a:r>
              <a:rPr lang="es-ES" sz="2800" b="1" spc="-10" dirty="0">
                <a:latin typeface="Verdana"/>
                <a:ea typeface="Verdana"/>
                <a:cs typeface="Verdana"/>
              </a:rPr>
              <a:t>Clave alternativa</a:t>
            </a:r>
            <a:r>
              <a:rPr lang="es-ES" sz="2800" spc="-10" dirty="0">
                <a:latin typeface="Verdana"/>
                <a:ea typeface="Verdana"/>
                <a:cs typeface="Verdana"/>
              </a:rPr>
              <a:t>: cualquier clave candidata no elegida como clave primaria.</a:t>
            </a:r>
          </a:p>
          <a:p>
            <a:pPr marL="723900" marR="5080" indent="-711200" algn="just">
              <a:spcBef>
                <a:spcPts val="100"/>
              </a:spcBef>
              <a:buFont typeface="Arial"/>
              <a:buChar char="•"/>
            </a:pPr>
            <a:endParaRPr lang="es-ES" sz="2800" spc="-10" dirty="0">
              <a:latin typeface="Verdana"/>
              <a:ea typeface="Verdana"/>
              <a:cs typeface="Verdana"/>
            </a:endParaRPr>
          </a:p>
          <a:p>
            <a:pPr marL="723900" marR="5080" indent="-711200" algn="just">
              <a:spcBef>
                <a:spcPts val="100"/>
              </a:spcBef>
              <a:buFont typeface="Arial"/>
              <a:buChar char="•"/>
            </a:pPr>
            <a:r>
              <a:rPr lang="es-ES" sz="2800" b="1" spc="-10" dirty="0">
                <a:latin typeface="Verdana"/>
                <a:ea typeface="Verdana"/>
                <a:cs typeface="Verdana"/>
              </a:rPr>
              <a:t>Clave externa, ajena o foránea</a:t>
            </a:r>
            <a:r>
              <a:rPr lang="es-ES" sz="2800" spc="-10" dirty="0">
                <a:latin typeface="Verdana"/>
                <a:ea typeface="Verdana"/>
                <a:cs typeface="Verdana"/>
              </a:rPr>
              <a:t>: conjunto de atributos que coinciden con una clave candidata (normalmente la primaria) de otra tabla.</a:t>
            </a:r>
          </a:p>
        </p:txBody>
      </p:sp>
    </p:spTree>
    <p:extLst>
      <p:ext uri="{BB962C8B-B14F-4D97-AF65-F5344CB8AC3E}">
        <p14:creationId xmlns:p14="http://schemas.microsoft.com/office/powerpoint/2010/main" val="2938115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1160</Words>
  <Application>Microsoft Office PowerPoint</Application>
  <PresentationFormat>Presentación en pantalla (4:3)</PresentationFormat>
  <Paragraphs>121</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Courier New</vt:lpstr>
      <vt:lpstr>Verdana</vt:lpstr>
      <vt:lpstr>Wingdings</vt:lpstr>
      <vt:lpstr>Office Theme</vt:lpstr>
      <vt:lpstr>Presentación de PowerPoint</vt:lpstr>
      <vt:lpstr>2.1.- Modelo de Datos</vt:lpstr>
      <vt:lpstr>2.2.- Modelo lógico de Datos</vt:lpstr>
      <vt:lpstr>2.2.- Modelo lógico de Datos</vt:lpstr>
      <vt:lpstr>2.2.1- Elementos del modelo</vt:lpstr>
      <vt:lpstr>2.2.1- Elementos del modelo</vt:lpstr>
      <vt:lpstr>2.2.1- Elementos del modelo</vt:lpstr>
      <vt:lpstr>2.2.1- Elementos del modelo</vt:lpstr>
      <vt:lpstr>2.2.1- Elementos del modelo</vt:lpstr>
      <vt:lpstr>2.2.1- Elementos del modelo</vt:lpstr>
      <vt:lpstr>2.2.1- Elementos del modelo</vt:lpstr>
      <vt:lpstr>2.2.1- Elementos del modelo</vt:lpstr>
      <vt:lpstr>2.2.1- Elementos del modelo</vt:lpstr>
      <vt:lpstr>2.2.1- Elementos del modelo</vt:lpstr>
      <vt:lpstr>2.3- Representación gráfica</vt:lpstr>
      <vt:lpstr>2.4- Reglas de transformación</vt:lpstr>
      <vt:lpstr>2.4- Reglas de transformación</vt:lpstr>
      <vt:lpstr>2.4- Reglas de transformación</vt:lpstr>
      <vt:lpstr>2.4- Reglas de transformación</vt:lpstr>
      <vt:lpstr>2.4- Reglas de transformación</vt:lpstr>
      <vt:lpstr>2.4- Reglas de transformación</vt:lpstr>
      <vt:lpstr>2.4- Reglas de transformación</vt:lpstr>
      <vt:lpstr>2.4- Reglas de transformación</vt:lpstr>
      <vt:lpstr>2.4- Reglas de transformación</vt:lpstr>
      <vt:lpstr>2.4- Reglas de transformación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Daniel Ganado Vega</cp:lastModifiedBy>
  <cp:revision>154</cp:revision>
  <dcterms:created xsi:type="dcterms:W3CDTF">2021-10-04T09:02:26Z</dcterms:created>
  <dcterms:modified xsi:type="dcterms:W3CDTF">2021-10-27T11:17:04Z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2010-09-27T00:00:00Z</vt:filetime>
  </property>
  <property fmtid="{D5CDD505-2E9C-101B-9397-08002B2CF9AE}" pid="3" name="Creator">
    <vt:lpwstr>Impress</vt:lpwstr>
  </property>
  <property fmtid="{D5CDD505-2E9C-101B-9397-08002B2CF9AE}" pid="4" name="LastSaved">
    <vt:filetime>2010-09-27T00:00:00Z</vt:filetime>
  </property>
</Properties>
</file>