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9DCD-26B5-4C9B-A407-D681DD2F13DA}" v="17" dt="2021-10-04T09:24:39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nado Vega" userId="768301f8-0467-422c-bac1-040957166530" providerId="ADAL" clId="{072E9DCD-26B5-4C9B-A407-D681DD2F13DA}"/>
    <pc:docChg chg="undo custSel delSld modSld sldOrd">
      <pc:chgData name="Daniel Ganado Vega" userId="768301f8-0467-422c-bac1-040957166530" providerId="ADAL" clId="{072E9DCD-26B5-4C9B-A407-D681DD2F13DA}" dt="2021-10-04T09:33:30.763" v="653" actId="20577"/>
      <pc:docMkLst>
        <pc:docMk/>
      </pc:docMkLst>
      <pc:sldChg chg="modSp mod">
        <pc:chgData name="Daniel Ganado Vega" userId="768301f8-0467-422c-bac1-040957166530" providerId="ADAL" clId="{072E9DCD-26B5-4C9B-A407-D681DD2F13DA}" dt="2021-10-04T09:29:30.923" v="612" actId="20577"/>
        <pc:sldMkLst>
          <pc:docMk/>
          <pc:sldMk cId="0" sldId="257"/>
        </pc:sldMkLst>
        <pc:spChg chg="mod">
          <ac:chgData name="Daniel Ganado Vega" userId="768301f8-0467-422c-bac1-040957166530" providerId="ADAL" clId="{072E9DCD-26B5-4C9B-A407-D681DD2F13DA}" dt="2021-10-04T09:29:30.923" v="612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">
        <pc:chgData name="Daniel Ganado Vega" userId="768301f8-0467-422c-bac1-040957166530" providerId="ADAL" clId="{072E9DCD-26B5-4C9B-A407-D681DD2F13DA}" dt="2021-10-04T09:05:27.862" v="1" actId="11529"/>
        <pc:sldMkLst>
          <pc:docMk/>
          <pc:sldMk cId="0" sldId="259"/>
        </pc:sldMkLst>
        <pc:cxnChg chg="add">
          <ac:chgData name="Daniel Ganado Vega" userId="768301f8-0467-422c-bac1-040957166530" providerId="ADAL" clId="{072E9DCD-26B5-4C9B-A407-D681DD2F13DA}" dt="2021-10-04T09:05:17.083" v="0" actId="11529"/>
          <ac:cxnSpMkLst>
            <pc:docMk/>
            <pc:sldMk cId="0" sldId="259"/>
            <ac:cxnSpMk id="9" creationId="{792C91FE-0129-4A56-BE66-7E9BCFB47D3E}"/>
          </ac:cxnSpMkLst>
        </pc:cxnChg>
        <pc:cxnChg chg="add">
          <ac:chgData name="Daniel Ganado Vega" userId="768301f8-0467-422c-bac1-040957166530" providerId="ADAL" clId="{072E9DCD-26B5-4C9B-A407-D681DD2F13DA}" dt="2021-10-04T09:05:27.862" v="1" actId="11529"/>
          <ac:cxnSpMkLst>
            <pc:docMk/>
            <pc:sldMk cId="0" sldId="259"/>
            <ac:cxnSpMk id="11" creationId="{C71E2751-E11F-49E9-AA45-45D360F95E14}"/>
          </ac:cxnSpMkLst>
        </pc:cxnChg>
      </pc:sldChg>
      <pc:sldChg chg="modSp mod">
        <pc:chgData name="Daniel Ganado Vega" userId="768301f8-0467-422c-bac1-040957166530" providerId="ADAL" clId="{072E9DCD-26B5-4C9B-A407-D681DD2F13DA}" dt="2021-10-04T09:33:30.763" v="653" actId="20577"/>
        <pc:sldMkLst>
          <pc:docMk/>
          <pc:sldMk cId="0" sldId="262"/>
        </pc:sldMkLst>
        <pc:spChg chg="mod">
          <ac:chgData name="Daniel Ganado Vega" userId="768301f8-0467-422c-bac1-040957166530" providerId="ADAL" clId="{072E9DCD-26B5-4C9B-A407-D681DD2F13DA}" dt="2021-10-04T09:33:30.763" v="653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Daniel Ganado Vega" userId="768301f8-0467-422c-bac1-040957166530" providerId="ADAL" clId="{072E9DCD-26B5-4C9B-A407-D681DD2F13DA}" dt="2021-10-04T09:17:04.591" v="278" actId="115"/>
        <pc:sldMkLst>
          <pc:docMk/>
          <pc:sldMk cId="0" sldId="264"/>
        </pc:sldMkLst>
        <pc:spChg chg="del">
          <ac:chgData name="Daniel Ganado Vega" userId="768301f8-0467-422c-bac1-040957166530" providerId="ADAL" clId="{072E9DCD-26B5-4C9B-A407-D681DD2F13DA}" dt="2021-10-04T09:05:53.917" v="2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08:18.684" v="29" actId="164"/>
          <ac:spMkLst>
            <pc:docMk/>
            <pc:sldMk cId="0" sldId="264"/>
            <ac:spMk id="13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06:01.502" v="4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05:59.349" v="3" actId="478"/>
          <ac:spMkLst>
            <pc:docMk/>
            <pc:sldMk cId="0" sldId="264"/>
            <ac:spMk id="28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06:12.613" v="5"/>
          <ac:spMkLst>
            <pc:docMk/>
            <pc:sldMk cId="0" sldId="264"/>
            <ac:spMk id="31" creationId="{758CDE66-B7F8-4D01-99D5-A221F05E4521}"/>
          </ac:spMkLst>
        </pc:spChg>
        <pc:spChg chg="mod">
          <ac:chgData name="Daniel Ganado Vega" userId="768301f8-0467-422c-bac1-040957166530" providerId="ADAL" clId="{072E9DCD-26B5-4C9B-A407-D681DD2F13DA}" dt="2021-10-04T09:06:12.613" v="5"/>
          <ac:spMkLst>
            <pc:docMk/>
            <pc:sldMk cId="0" sldId="264"/>
            <ac:spMk id="32" creationId="{B0DA6924-4657-4390-AA5A-B4B3B1AB1EFE}"/>
          </ac:spMkLst>
        </pc:spChg>
        <pc:spChg chg="mod">
          <ac:chgData name="Daniel Ganado Vega" userId="768301f8-0467-422c-bac1-040957166530" providerId="ADAL" clId="{072E9DCD-26B5-4C9B-A407-D681DD2F13DA}" dt="2021-10-04T09:06:12.613" v="5"/>
          <ac:spMkLst>
            <pc:docMk/>
            <pc:sldMk cId="0" sldId="264"/>
            <ac:spMk id="33" creationId="{EAC65FCC-B8E6-47E3-AC56-F451CD386601}"/>
          </ac:spMkLst>
        </pc:spChg>
        <pc:spChg chg="mod">
          <ac:chgData name="Daniel Ganado Vega" userId="768301f8-0467-422c-bac1-040957166530" providerId="ADAL" clId="{072E9DCD-26B5-4C9B-A407-D681DD2F13DA}" dt="2021-10-04T09:06:12.613" v="5"/>
          <ac:spMkLst>
            <pc:docMk/>
            <pc:sldMk cId="0" sldId="264"/>
            <ac:spMk id="34" creationId="{EE912C11-32C5-4069-96FF-F5BE088D147C}"/>
          </ac:spMkLst>
        </pc:spChg>
        <pc:spChg chg="add mod">
          <ac:chgData name="Daniel Ganado Vega" userId="768301f8-0467-422c-bac1-040957166530" providerId="ADAL" clId="{072E9DCD-26B5-4C9B-A407-D681DD2F13DA}" dt="2021-10-04T09:08:08.121" v="28" actId="164"/>
          <ac:spMkLst>
            <pc:docMk/>
            <pc:sldMk cId="0" sldId="264"/>
            <ac:spMk id="36" creationId="{6A3BDED2-99EC-4FF5-87C8-1975B06B2B81}"/>
          </ac:spMkLst>
        </pc:spChg>
        <pc:spChg chg="add mod">
          <ac:chgData name="Daniel Ganado Vega" userId="768301f8-0467-422c-bac1-040957166530" providerId="ADAL" clId="{072E9DCD-26B5-4C9B-A407-D681DD2F13DA}" dt="2021-10-04T09:08:25.103" v="30" actId="164"/>
          <ac:spMkLst>
            <pc:docMk/>
            <pc:sldMk cId="0" sldId="264"/>
            <ac:spMk id="37" creationId="{104EBA52-BFA5-40BE-A9CA-6058C53150EF}"/>
          </ac:spMkLst>
        </pc:spChg>
        <pc:spChg chg="add mod">
          <ac:chgData name="Daniel Ganado Vega" userId="768301f8-0467-422c-bac1-040957166530" providerId="ADAL" clId="{072E9DCD-26B5-4C9B-A407-D681DD2F13DA}" dt="2021-10-04T09:17:04.591" v="278" actId="115"/>
          <ac:spMkLst>
            <pc:docMk/>
            <pc:sldMk cId="0" sldId="264"/>
            <ac:spMk id="39" creationId="{3E045911-7D5D-4F58-AD1C-19DF79834532}"/>
          </ac:spMkLst>
        </pc:spChg>
        <pc:spChg chg="mod">
          <ac:chgData name="Daniel Ganado Vega" userId="768301f8-0467-422c-bac1-040957166530" providerId="ADAL" clId="{072E9DCD-26B5-4C9B-A407-D681DD2F13DA}" dt="2021-10-04T09:08:27.178" v="31"/>
          <ac:spMkLst>
            <pc:docMk/>
            <pc:sldMk cId="0" sldId="264"/>
            <ac:spMk id="44" creationId="{ACB7A9C9-C77E-4C47-B0B5-40AB0E24F152}"/>
          </ac:spMkLst>
        </pc:spChg>
        <pc:spChg chg="mod">
          <ac:chgData name="Daniel Ganado Vega" userId="768301f8-0467-422c-bac1-040957166530" providerId="ADAL" clId="{072E9DCD-26B5-4C9B-A407-D681DD2F13DA}" dt="2021-10-04T09:09:25.467" v="49" actId="20577"/>
          <ac:spMkLst>
            <pc:docMk/>
            <pc:sldMk cId="0" sldId="264"/>
            <ac:spMk id="45" creationId="{920FA672-A9C5-467F-A788-BD1DA8599D96}"/>
          </ac:spMkLst>
        </pc:spChg>
        <pc:spChg chg="mod">
          <ac:chgData name="Daniel Ganado Vega" userId="768301f8-0467-422c-bac1-040957166530" providerId="ADAL" clId="{072E9DCD-26B5-4C9B-A407-D681DD2F13DA}" dt="2021-10-04T09:08:33.388" v="33"/>
          <ac:spMkLst>
            <pc:docMk/>
            <pc:sldMk cId="0" sldId="264"/>
            <ac:spMk id="47" creationId="{79991528-CDCB-4C4C-9BE5-42C6BEA21D67}"/>
          </ac:spMkLst>
        </pc:spChg>
        <pc:spChg chg="mod">
          <ac:chgData name="Daniel Ganado Vega" userId="768301f8-0467-422c-bac1-040957166530" providerId="ADAL" clId="{072E9DCD-26B5-4C9B-A407-D681DD2F13DA}" dt="2021-10-04T09:10:05.008" v="52" actId="20577"/>
          <ac:spMkLst>
            <pc:docMk/>
            <pc:sldMk cId="0" sldId="264"/>
            <ac:spMk id="48" creationId="{6C8C5165-CE41-4481-AC5F-EBBC035467EE}"/>
          </ac:spMkLst>
        </pc:spChg>
        <pc:spChg chg="add mod">
          <ac:chgData name="Daniel Ganado Vega" userId="768301f8-0467-422c-bac1-040957166530" providerId="ADAL" clId="{072E9DCD-26B5-4C9B-A407-D681DD2F13DA}" dt="2021-10-04T09:11:49.352" v="63" actId="20577"/>
          <ac:spMkLst>
            <pc:docMk/>
            <pc:sldMk cId="0" sldId="264"/>
            <ac:spMk id="56" creationId="{4F40E70A-25AC-47AE-A434-0E7F3393230C}"/>
          </ac:spMkLst>
        </pc:spChg>
        <pc:grpChg chg="mod">
          <ac:chgData name="Daniel Ganado Vega" userId="768301f8-0467-422c-bac1-040957166530" providerId="ADAL" clId="{072E9DCD-26B5-4C9B-A407-D681DD2F13DA}" dt="2021-10-04T09:08:18.684" v="29" actId="164"/>
          <ac:grpSpMkLst>
            <pc:docMk/>
            <pc:sldMk cId="0" sldId="264"/>
            <ac:grpSpMk id="8" creationId="{00000000-0000-0000-0000-000000000000}"/>
          </ac:grpSpMkLst>
        </pc:grpChg>
        <pc:grpChg chg="add mod">
          <ac:chgData name="Daniel Ganado Vega" userId="768301f8-0467-422c-bac1-040957166530" providerId="ADAL" clId="{072E9DCD-26B5-4C9B-A407-D681DD2F13DA}" dt="2021-10-04T09:08:08.121" v="28" actId="164"/>
          <ac:grpSpMkLst>
            <pc:docMk/>
            <pc:sldMk cId="0" sldId="264"/>
            <ac:grpSpMk id="30" creationId="{1752F7B9-D9E1-4560-9E30-BCCD581CB199}"/>
          </ac:grpSpMkLst>
        </pc:grpChg>
        <pc:grpChg chg="add mod">
          <ac:chgData name="Daniel Ganado Vega" userId="768301f8-0467-422c-bac1-040957166530" providerId="ADAL" clId="{072E9DCD-26B5-4C9B-A407-D681DD2F13DA}" dt="2021-10-04T09:08:08.121" v="28" actId="164"/>
          <ac:grpSpMkLst>
            <pc:docMk/>
            <pc:sldMk cId="0" sldId="264"/>
            <ac:grpSpMk id="40" creationId="{F080024A-5640-428F-B993-94DD3AEA4C3B}"/>
          </ac:grpSpMkLst>
        </pc:grpChg>
        <pc:grpChg chg="add mod">
          <ac:chgData name="Daniel Ganado Vega" userId="768301f8-0467-422c-bac1-040957166530" providerId="ADAL" clId="{072E9DCD-26B5-4C9B-A407-D681DD2F13DA}" dt="2021-10-04T09:08:18.684" v="29" actId="164"/>
          <ac:grpSpMkLst>
            <pc:docMk/>
            <pc:sldMk cId="0" sldId="264"/>
            <ac:grpSpMk id="41" creationId="{6DD19BB0-7346-4874-AB32-4319E087ABF7}"/>
          </ac:grpSpMkLst>
        </pc:grpChg>
        <pc:grpChg chg="add mod">
          <ac:chgData name="Daniel Ganado Vega" userId="768301f8-0467-422c-bac1-040957166530" providerId="ADAL" clId="{072E9DCD-26B5-4C9B-A407-D681DD2F13DA}" dt="2021-10-04T09:08:25.103" v="30" actId="164"/>
          <ac:grpSpMkLst>
            <pc:docMk/>
            <pc:sldMk cId="0" sldId="264"/>
            <ac:grpSpMk id="42" creationId="{51C51EFA-F909-4748-BD81-F1998D6C761A}"/>
          </ac:grpSpMkLst>
        </pc:grpChg>
        <pc:grpChg chg="add mod">
          <ac:chgData name="Daniel Ganado Vega" userId="768301f8-0467-422c-bac1-040957166530" providerId="ADAL" clId="{072E9DCD-26B5-4C9B-A407-D681DD2F13DA}" dt="2021-10-04T09:08:31.876" v="32" actId="1076"/>
          <ac:grpSpMkLst>
            <pc:docMk/>
            <pc:sldMk cId="0" sldId="264"/>
            <ac:grpSpMk id="43" creationId="{4B8282B6-CBA5-4D82-9CD8-6524294017F0}"/>
          </ac:grpSpMkLst>
        </pc:grpChg>
        <pc:grpChg chg="add mod">
          <ac:chgData name="Daniel Ganado Vega" userId="768301f8-0467-422c-bac1-040957166530" providerId="ADAL" clId="{072E9DCD-26B5-4C9B-A407-D681DD2F13DA}" dt="2021-10-04T09:08:36.537" v="34" actId="1076"/>
          <ac:grpSpMkLst>
            <pc:docMk/>
            <pc:sldMk cId="0" sldId="264"/>
            <ac:grpSpMk id="46" creationId="{DF69A8E8-2828-49BA-BC81-F5EC675F0A6C}"/>
          </ac:grpSpMkLst>
        </pc:grpChg>
        <pc:picChg chg="del">
          <ac:chgData name="Daniel Ganado Vega" userId="768301f8-0467-422c-bac1-040957166530" providerId="ADAL" clId="{072E9DCD-26B5-4C9B-A407-D681DD2F13DA}" dt="2021-10-04T09:16:35.920" v="258" actId="478"/>
          <ac:picMkLst>
            <pc:docMk/>
            <pc:sldMk cId="0" sldId="264"/>
            <ac:picMk id="16" creationId="{00000000-0000-0000-0000-000000000000}"/>
          </ac:picMkLst>
        </pc:picChg>
        <pc:picChg chg="add mod">
          <ac:chgData name="Daniel Ganado Vega" userId="768301f8-0467-422c-bac1-040957166530" providerId="ADAL" clId="{072E9DCD-26B5-4C9B-A407-D681DD2F13DA}" dt="2021-10-04T09:16:57.802" v="277" actId="1076"/>
          <ac:picMkLst>
            <pc:docMk/>
            <pc:sldMk cId="0" sldId="264"/>
            <ac:picMk id="57" creationId="{CA8233D2-113F-42B8-998F-535D7ACA0B12}"/>
          </ac:picMkLst>
        </pc:picChg>
        <pc:cxnChg chg="add">
          <ac:chgData name="Daniel Ganado Vega" userId="768301f8-0467-422c-bac1-040957166530" providerId="ADAL" clId="{072E9DCD-26B5-4C9B-A407-D681DD2F13DA}" dt="2021-10-04T09:08:52.756" v="36" actId="11529"/>
          <ac:cxnSpMkLst>
            <pc:docMk/>
            <pc:sldMk cId="0" sldId="264"/>
            <ac:cxnSpMk id="50" creationId="{F4D2DA14-4BBE-4674-9033-B95ED36C06C2}"/>
          </ac:cxnSpMkLst>
        </pc:cxnChg>
        <pc:cxnChg chg="add">
          <ac:chgData name="Daniel Ganado Vega" userId="768301f8-0467-422c-bac1-040957166530" providerId="ADAL" clId="{072E9DCD-26B5-4C9B-A407-D681DD2F13DA}" dt="2021-10-04T09:09:09.352" v="37" actId="11529"/>
          <ac:cxnSpMkLst>
            <pc:docMk/>
            <pc:sldMk cId="0" sldId="264"/>
            <ac:cxnSpMk id="52" creationId="{5A1A3281-0F6C-4982-9EFC-38C499EDDB85}"/>
          </ac:cxnSpMkLst>
        </pc:cxnChg>
        <pc:cxnChg chg="add">
          <ac:chgData name="Daniel Ganado Vega" userId="768301f8-0467-422c-bac1-040957166530" providerId="ADAL" clId="{072E9DCD-26B5-4C9B-A407-D681DD2F13DA}" dt="2021-10-04T09:09:17.799" v="38" actId="11529"/>
          <ac:cxnSpMkLst>
            <pc:docMk/>
            <pc:sldMk cId="0" sldId="264"/>
            <ac:cxnSpMk id="54" creationId="{EBA51BCA-D3EC-4170-B654-5C0A7B0FBBFB}"/>
          </ac:cxnSpMkLst>
        </pc:cxnChg>
      </pc:sldChg>
      <pc:sldChg chg="addSp delSp modSp mod">
        <pc:chgData name="Daniel Ganado Vega" userId="768301f8-0467-422c-bac1-040957166530" providerId="ADAL" clId="{072E9DCD-26B5-4C9B-A407-D681DD2F13DA}" dt="2021-10-04T09:13:59.179" v="158" actId="478"/>
        <pc:sldMkLst>
          <pc:docMk/>
          <pc:sldMk cId="0" sldId="265"/>
        </pc:sldMkLst>
        <pc:spChg chg="del">
          <ac:chgData name="Daniel Ganado Vega" userId="768301f8-0467-422c-bac1-040957166530" providerId="ADAL" clId="{072E9DCD-26B5-4C9B-A407-D681DD2F13DA}" dt="2021-10-04T09:12:34.103" v="65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2:32.652" v="64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2:43.269" v="69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2:35.376" v="66" actId="478"/>
          <ac:spMkLst>
            <pc:docMk/>
            <pc:sldMk cId="0" sldId="265"/>
            <ac:spMk id="10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12:59.232" v="71" actId="1076"/>
          <ac:spMkLst>
            <pc:docMk/>
            <pc:sldMk cId="0" sldId="265"/>
            <ac:spMk id="11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13:44.797" v="155" actId="20577"/>
          <ac:spMkLst>
            <pc:docMk/>
            <pc:sldMk cId="0" sldId="265"/>
            <ac:spMk id="17" creationId="{57723A9E-4567-49AA-A749-DF79F6133D61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18" creationId="{A1F2D455-C5EB-4E33-AE20-612B18FB4420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19" creationId="{99B032BE-21D4-4847-BD06-F89ADBD31BCB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20" creationId="{DEB8D35B-5421-4D53-ACE2-05CCA3D96895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21" creationId="{46554DD0-B92B-4A11-B582-E3BD9651F4B9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23" creationId="{C0CE73AB-4D6C-4352-A8E5-850F5F0CC948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25" creationId="{8526E363-23BC-466C-B4CB-1558019175B1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27" creationId="{CBB20E22-A24B-4107-A35C-5B450693C535}"/>
          </ac:spMkLst>
        </pc:spChg>
        <pc:spChg chg="mod">
          <ac:chgData name="Daniel Ganado Vega" userId="768301f8-0467-422c-bac1-040957166530" providerId="ADAL" clId="{072E9DCD-26B5-4C9B-A407-D681DD2F13DA}" dt="2021-10-04T09:12:36.648" v="67"/>
          <ac:spMkLst>
            <pc:docMk/>
            <pc:sldMk cId="0" sldId="265"/>
            <ac:spMk id="29" creationId="{2AE79DB1-3830-434B-8A4A-25F482E98D30}"/>
          </ac:spMkLst>
        </pc:spChg>
        <pc:spChg chg="del mod">
          <ac:chgData name="Daniel Ganado Vega" userId="768301f8-0467-422c-bac1-040957166530" providerId="ADAL" clId="{072E9DCD-26B5-4C9B-A407-D681DD2F13DA}" dt="2021-10-04T09:13:52.851" v="156" actId="478"/>
          <ac:spMkLst>
            <pc:docMk/>
            <pc:sldMk cId="0" sldId="265"/>
            <ac:spMk id="31" creationId="{1781CF0B-5FE3-498E-9497-1BC2CC8697B3}"/>
          </ac:spMkLst>
        </pc:spChg>
        <pc:spChg chg="del mod">
          <ac:chgData name="Daniel Ganado Vega" userId="768301f8-0467-422c-bac1-040957166530" providerId="ADAL" clId="{072E9DCD-26B5-4C9B-A407-D681DD2F13DA}" dt="2021-10-04T09:13:56.292" v="157" actId="478"/>
          <ac:spMkLst>
            <pc:docMk/>
            <pc:sldMk cId="0" sldId="265"/>
            <ac:spMk id="33" creationId="{0D93CFB0-2231-4551-A96A-31BBFE5DEA45}"/>
          </ac:spMkLst>
        </pc:spChg>
        <pc:spChg chg="add mod">
          <ac:chgData name="Daniel Ganado Vega" userId="768301f8-0467-422c-bac1-040957166530" providerId="ADAL" clId="{072E9DCD-26B5-4C9B-A407-D681DD2F13DA}" dt="2021-10-04T09:13:37.275" v="141" actId="20577"/>
          <ac:spMkLst>
            <pc:docMk/>
            <pc:sldMk cId="0" sldId="265"/>
            <ac:spMk id="34" creationId="{E9983934-D32E-463E-AEF7-9029D5BB7350}"/>
          </ac:spMkLst>
        </pc:spChg>
        <pc:grpChg chg="add mod">
          <ac:chgData name="Daniel Ganado Vega" userId="768301f8-0467-422c-bac1-040957166530" providerId="ADAL" clId="{072E9DCD-26B5-4C9B-A407-D681DD2F13DA}" dt="2021-10-04T09:12:53.562" v="70" actId="1076"/>
          <ac:grpSpMkLst>
            <pc:docMk/>
            <pc:sldMk cId="0" sldId="265"/>
            <ac:grpSpMk id="15" creationId="{FE225159-6276-45BE-97F1-8CEB89DEF051}"/>
          </ac:grpSpMkLst>
        </pc:grpChg>
        <pc:grpChg chg="mod">
          <ac:chgData name="Daniel Ganado Vega" userId="768301f8-0467-422c-bac1-040957166530" providerId="ADAL" clId="{072E9DCD-26B5-4C9B-A407-D681DD2F13DA}" dt="2021-10-04T09:12:36.648" v="67"/>
          <ac:grpSpMkLst>
            <pc:docMk/>
            <pc:sldMk cId="0" sldId="265"/>
            <ac:grpSpMk id="16" creationId="{837B007E-6EB0-4991-8F81-A45FA057641C}"/>
          </ac:grpSpMkLst>
        </pc:grpChg>
        <pc:grpChg chg="add mod">
          <ac:chgData name="Daniel Ganado Vega" userId="768301f8-0467-422c-bac1-040957166530" providerId="ADAL" clId="{072E9DCD-26B5-4C9B-A407-D681DD2F13DA}" dt="2021-10-04T09:12:53.562" v="70" actId="1076"/>
          <ac:grpSpMkLst>
            <pc:docMk/>
            <pc:sldMk cId="0" sldId="265"/>
            <ac:grpSpMk id="22" creationId="{0BDA1100-51D8-442C-9035-C7A125DE303A}"/>
          </ac:grpSpMkLst>
        </pc:grpChg>
        <pc:picChg chg="mod">
          <ac:chgData name="Daniel Ganado Vega" userId="768301f8-0467-422c-bac1-040957166530" providerId="ADAL" clId="{072E9DCD-26B5-4C9B-A407-D681DD2F13DA}" dt="2021-10-04T09:12:36.648" v="67"/>
          <ac:picMkLst>
            <pc:docMk/>
            <pc:sldMk cId="0" sldId="265"/>
            <ac:picMk id="24" creationId="{594CA255-26FA-43F4-929F-39CB2C36586B}"/>
          </ac:picMkLst>
        </pc:picChg>
        <pc:picChg chg="mod">
          <ac:chgData name="Daniel Ganado Vega" userId="768301f8-0467-422c-bac1-040957166530" providerId="ADAL" clId="{072E9DCD-26B5-4C9B-A407-D681DD2F13DA}" dt="2021-10-04T09:12:36.648" v="67"/>
          <ac:picMkLst>
            <pc:docMk/>
            <pc:sldMk cId="0" sldId="265"/>
            <ac:picMk id="26" creationId="{3E644ED7-A0C1-4EE6-867B-657C7D731DE3}"/>
          </ac:picMkLst>
        </pc:picChg>
        <pc:picChg chg="mod">
          <ac:chgData name="Daniel Ganado Vega" userId="768301f8-0467-422c-bac1-040957166530" providerId="ADAL" clId="{072E9DCD-26B5-4C9B-A407-D681DD2F13DA}" dt="2021-10-04T09:12:36.648" v="67"/>
          <ac:picMkLst>
            <pc:docMk/>
            <pc:sldMk cId="0" sldId="265"/>
            <ac:picMk id="28" creationId="{545B1F73-211B-435F-8E5D-374212EA64DC}"/>
          </ac:picMkLst>
        </pc:picChg>
        <pc:picChg chg="mod">
          <ac:chgData name="Daniel Ganado Vega" userId="768301f8-0467-422c-bac1-040957166530" providerId="ADAL" clId="{072E9DCD-26B5-4C9B-A407-D681DD2F13DA}" dt="2021-10-04T09:12:36.648" v="67"/>
          <ac:picMkLst>
            <pc:docMk/>
            <pc:sldMk cId="0" sldId="265"/>
            <ac:picMk id="30" creationId="{A5E98F7A-D745-44AC-8CBB-C18B1754AB7C}"/>
          </ac:picMkLst>
        </pc:picChg>
        <pc:picChg chg="del mod">
          <ac:chgData name="Daniel Ganado Vega" userId="768301f8-0467-422c-bac1-040957166530" providerId="ADAL" clId="{072E9DCD-26B5-4C9B-A407-D681DD2F13DA}" dt="2021-10-04T09:13:59.179" v="158" actId="478"/>
          <ac:picMkLst>
            <pc:docMk/>
            <pc:sldMk cId="0" sldId="265"/>
            <ac:picMk id="32" creationId="{185D2AF8-4777-4D3B-A8A1-68BBA78FA9A4}"/>
          </ac:picMkLst>
        </pc:picChg>
      </pc:sldChg>
      <pc:sldChg chg="addSp delSp modSp mod ord">
        <pc:chgData name="Daniel Ganado Vega" userId="768301f8-0467-422c-bac1-040957166530" providerId="ADAL" clId="{072E9DCD-26B5-4C9B-A407-D681DD2F13DA}" dt="2021-10-04T09:17:16.559" v="280"/>
        <pc:sldMkLst>
          <pc:docMk/>
          <pc:sldMk cId="0" sldId="266"/>
        </pc:sldMkLst>
        <pc:spChg chg="mod">
          <ac:chgData name="Daniel Ganado Vega" userId="768301f8-0467-422c-bac1-040957166530" providerId="ADAL" clId="{072E9DCD-26B5-4C9B-A407-D681DD2F13DA}" dt="2021-10-04T09:14:52.525" v="166" actId="1076"/>
          <ac:spMkLst>
            <pc:docMk/>
            <pc:sldMk cId="0" sldId="266"/>
            <ac:spMk id="3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4:47.294" v="163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4:49.871" v="164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15:38.446" v="253" actId="6549"/>
          <ac:spMkLst>
            <pc:docMk/>
            <pc:sldMk cId="0" sldId="266"/>
            <ac:spMk id="7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1" creationId="{562FA122-B81A-46AA-8C0E-C05432C3C4B9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2" creationId="{91D1583B-4007-43FF-ABFD-A80820C91D44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3" creationId="{ECF4C115-B9E3-491E-9C9A-C57CAAE6EBAF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4" creationId="{2E5E4294-5877-43DD-9FA4-3394358B6FB6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5" creationId="{66F230ED-DC48-4E27-B5DE-C28299C66FDA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7" creationId="{A7D000A0-0F4B-4CB8-9945-872A5F826D9B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19" creationId="{4551DCE2-4B8A-487E-97A4-95561A91047E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21" creationId="{03493623-BFDE-427C-9EA1-197249C9E292}"/>
          </ac:spMkLst>
        </pc:spChg>
        <pc:spChg chg="mod">
          <ac:chgData name="Daniel Ganado Vega" userId="768301f8-0467-422c-bac1-040957166530" providerId="ADAL" clId="{072E9DCD-26B5-4C9B-A407-D681DD2F13DA}" dt="2021-10-04T09:14:40.575" v="161"/>
          <ac:spMkLst>
            <pc:docMk/>
            <pc:sldMk cId="0" sldId="266"/>
            <ac:spMk id="23" creationId="{FD78C9B1-1A20-44A3-A7DF-E800EA0436AD}"/>
          </ac:spMkLst>
        </pc:spChg>
        <pc:spChg chg="add mod">
          <ac:chgData name="Daniel Ganado Vega" userId="768301f8-0467-422c-bac1-040957166530" providerId="ADAL" clId="{072E9DCD-26B5-4C9B-A407-D681DD2F13DA}" dt="2021-10-04T09:16:15.850" v="256" actId="1076"/>
          <ac:spMkLst>
            <pc:docMk/>
            <pc:sldMk cId="0" sldId="266"/>
            <ac:spMk id="25" creationId="{B335E675-D318-4F21-A99A-B397A597E64B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28" creationId="{0496F44D-3F38-49F1-B87E-CBC93CAAA3B7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29" creationId="{6DE430B1-24D5-4477-B810-5B8C567024A2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0" creationId="{A1655D67-B8BF-486C-A8B1-CDC9F96BABD3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1" creationId="{3C4792C5-9298-4253-8B8D-FE7FE066122D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2" creationId="{A68760D2-42C7-43AB-B523-7ACD3772471A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4" creationId="{1CF325DC-FADD-49FF-8D29-C1D1B14E3CF5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5" creationId="{2DCC2DD7-DC02-47D2-99AE-3843697553AE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7" creationId="{4EB4A066-DBAD-4338-8491-47198DAA8B44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38" creationId="{40C9A55D-55E7-4E67-8673-37C0A870936F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40" creationId="{39228AEE-4AE9-4681-AEC5-4AFA41C3BB97}"/>
          </ac:spMkLst>
        </pc:spChg>
        <pc:spChg chg="mod">
          <ac:chgData name="Daniel Ganado Vega" userId="768301f8-0467-422c-bac1-040957166530" providerId="ADAL" clId="{072E9DCD-26B5-4C9B-A407-D681DD2F13DA}" dt="2021-10-04T09:15:58.861" v="254"/>
          <ac:spMkLst>
            <pc:docMk/>
            <pc:sldMk cId="0" sldId="266"/>
            <ac:spMk id="41" creationId="{E0FB9A46-B837-44AD-91CF-E66704ED7A93}"/>
          </ac:spMkLst>
        </pc:spChg>
        <pc:grpChg chg="add mod">
          <ac:chgData name="Daniel Ganado Vega" userId="768301f8-0467-422c-bac1-040957166530" providerId="ADAL" clId="{072E9DCD-26B5-4C9B-A407-D681DD2F13DA}" dt="2021-10-04T09:16:15.850" v="256" actId="1076"/>
          <ac:grpSpMkLst>
            <pc:docMk/>
            <pc:sldMk cId="0" sldId="266"/>
            <ac:grpSpMk id="9" creationId="{EA326D03-83A3-40C8-B163-D76F650C2B5C}"/>
          </ac:grpSpMkLst>
        </pc:grpChg>
        <pc:grpChg chg="mod">
          <ac:chgData name="Daniel Ganado Vega" userId="768301f8-0467-422c-bac1-040957166530" providerId="ADAL" clId="{072E9DCD-26B5-4C9B-A407-D681DD2F13DA}" dt="2021-10-04T09:14:40.575" v="161"/>
          <ac:grpSpMkLst>
            <pc:docMk/>
            <pc:sldMk cId="0" sldId="266"/>
            <ac:grpSpMk id="10" creationId="{760C4611-094B-49E2-B67E-61F73B8C450C}"/>
          </ac:grpSpMkLst>
        </pc:grpChg>
        <pc:grpChg chg="add mod">
          <ac:chgData name="Daniel Ganado Vega" userId="768301f8-0467-422c-bac1-040957166530" providerId="ADAL" clId="{072E9DCD-26B5-4C9B-A407-D681DD2F13DA}" dt="2021-10-04T09:16:15.850" v="256" actId="1076"/>
          <ac:grpSpMkLst>
            <pc:docMk/>
            <pc:sldMk cId="0" sldId="266"/>
            <ac:grpSpMk id="16" creationId="{66D8BDBE-989A-4939-A81C-277B315D953D}"/>
          </ac:grpSpMkLst>
        </pc:grpChg>
        <pc:grpChg chg="add mod">
          <ac:chgData name="Daniel Ganado Vega" userId="768301f8-0467-422c-bac1-040957166530" providerId="ADAL" clId="{072E9DCD-26B5-4C9B-A407-D681DD2F13DA}" dt="2021-10-04T09:16:25.933" v="257" actId="1076"/>
          <ac:grpSpMkLst>
            <pc:docMk/>
            <pc:sldMk cId="0" sldId="266"/>
            <ac:grpSpMk id="26" creationId="{ACAD16B3-7F12-4306-AE16-97B7D0EB3E12}"/>
          </ac:grpSpMkLst>
        </pc:grpChg>
        <pc:grpChg chg="mod">
          <ac:chgData name="Daniel Ganado Vega" userId="768301f8-0467-422c-bac1-040957166530" providerId="ADAL" clId="{072E9DCD-26B5-4C9B-A407-D681DD2F13DA}" dt="2021-10-04T09:15:58.861" v="254"/>
          <ac:grpSpMkLst>
            <pc:docMk/>
            <pc:sldMk cId="0" sldId="266"/>
            <ac:grpSpMk id="27" creationId="{F7C166BB-0BE0-44FB-A172-78FA66535298}"/>
          </ac:grpSpMkLst>
        </pc:grpChg>
        <pc:grpChg chg="add mod">
          <ac:chgData name="Daniel Ganado Vega" userId="768301f8-0467-422c-bac1-040957166530" providerId="ADAL" clId="{072E9DCD-26B5-4C9B-A407-D681DD2F13DA}" dt="2021-10-04T09:16:25.933" v="257" actId="1076"/>
          <ac:grpSpMkLst>
            <pc:docMk/>
            <pc:sldMk cId="0" sldId="266"/>
            <ac:grpSpMk id="33" creationId="{3BD625B9-30DA-4145-89C2-7673D2DC4DB1}"/>
          </ac:grpSpMkLst>
        </pc:grpChg>
        <pc:grpChg chg="add mod">
          <ac:chgData name="Daniel Ganado Vega" userId="768301f8-0467-422c-bac1-040957166530" providerId="ADAL" clId="{072E9DCD-26B5-4C9B-A407-D681DD2F13DA}" dt="2021-10-04T09:16:25.933" v="257" actId="1076"/>
          <ac:grpSpMkLst>
            <pc:docMk/>
            <pc:sldMk cId="0" sldId="266"/>
            <ac:grpSpMk id="36" creationId="{B97D5C58-6CDE-4783-AE6A-CFF9D19A21C1}"/>
          </ac:grpSpMkLst>
        </pc:grpChg>
        <pc:grpChg chg="add mod">
          <ac:chgData name="Daniel Ganado Vega" userId="768301f8-0467-422c-bac1-040957166530" providerId="ADAL" clId="{072E9DCD-26B5-4C9B-A407-D681DD2F13DA}" dt="2021-10-04T09:16:25.933" v="257" actId="1076"/>
          <ac:grpSpMkLst>
            <pc:docMk/>
            <pc:sldMk cId="0" sldId="266"/>
            <ac:grpSpMk id="39" creationId="{94E58899-A2F1-4F39-A41E-3CFB19878980}"/>
          </ac:grpSpMkLst>
        </pc:grpChg>
        <pc:picChg chg="mod">
          <ac:chgData name="Daniel Ganado Vega" userId="768301f8-0467-422c-bac1-040957166530" providerId="ADAL" clId="{072E9DCD-26B5-4C9B-A407-D681DD2F13DA}" dt="2021-10-04T09:14:40.575" v="161"/>
          <ac:picMkLst>
            <pc:docMk/>
            <pc:sldMk cId="0" sldId="266"/>
            <ac:picMk id="18" creationId="{AC674DDB-C541-4BD6-BCEE-9FDBE31504C4}"/>
          </ac:picMkLst>
        </pc:picChg>
        <pc:picChg chg="mod">
          <ac:chgData name="Daniel Ganado Vega" userId="768301f8-0467-422c-bac1-040957166530" providerId="ADAL" clId="{072E9DCD-26B5-4C9B-A407-D681DD2F13DA}" dt="2021-10-04T09:14:40.575" v="161"/>
          <ac:picMkLst>
            <pc:docMk/>
            <pc:sldMk cId="0" sldId="266"/>
            <ac:picMk id="20" creationId="{380E15BF-E8C3-4A04-85C1-1EA05776894A}"/>
          </ac:picMkLst>
        </pc:picChg>
        <pc:picChg chg="mod">
          <ac:chgData name="Daniel Ganado Vega" userId="768301f8-0467-422c-bac1-040957166530" providerId="ADAL" clId="{072E9DCD-26B5-4C9B-A407-D681DD2F13DA}" dt="2021-10-04T09:14:40.575" v="161"/>
          <ac:picMkLst>
            <pc:docMk/>
            <pc:sldMk cId="0" sldId="266"/>
            <ac:picMk id="22" creationId="{33962D00-0E43-4861-BB77-089C928790BC}"/>
          </ac:picMkLst>
        </pc:picChg>
        <pc:picChg chg="mod">
          <ac:chgData name="Daniel Ganado Vega" userId="768301f8-0467-422c-bac1-040957166530" providerId="ADAL" clId="{072E9DCD-26B5-4C9B-A407-D681DD2F13DA}" dt="2021-10-04T09:14:40.575" v="161"/>
          <ac:picMkLst>
            <pc:docMk/>
            <pc:sldMk cId="0" sldId="266"/>
            <ac:picMk id="24" creationId="{8A6B0DA7-A15B-4288-B836-D82E8F4AA875}"/>
          </ac:picMkLst>
        </pc:picChg>
        <pc:cxnChg chg="add mod">
          <ac:chgData name="Daniel Ganado Vega" userId="768301f8-0467-422c-bac1-040957166530" providerId="ADAL" clId="{072E9DCD-26B5-4C9B-A407-D681DD2F13DA}" dt="2021-10-04T09:16:25.933" v="257" actId="1076"/>
          <ac:cxnSpMkLst>
            <pc:docMk/>
            <pc:sldMk cId="0" sldId="266"/>
            <ac:cxnSpMk id="42" creationId="{BCB5FC63-A226-4C16-B790-373156F485D8}"/>
          </ac:cxnSpMkLst>
        </pc:cxnChg>
        <pc:cxnChg chg="add mod">
          <ac:chgData name="Daniel Ganado Vega" userId="768301f8-0467-422c-bac1-040957166530" providerId="ADAL" clId="{072E9DCD-26B5-4C9B-A407-D681DD2F13DA}" dt="2021-10-04T09:16:25.933" v="257" actId="1076"/>
          <ac:cxnSpMkLst>
            <pc:docMk/>
            <pc:sldMk cId="0" sldId="266"/>
            <ac:cxnSpMk id="43" creationId="{E7043F12-40A0-49FB-AA77-FD6700FFF30D}"/>
          </ac:cxnSpMkLst>
        </pc:cxnChg>
        <pc:cxnChg chg="add mod">
          <ac:chgData name="Daniel Ganado Vega" userId="768301f8-0467-422c-bac1-040957166530" providerId="ADAL" clId="{072E9DCD-26B5-4C9B-A407-D681DD2F13DA}" dt="2021-10-04T09:16:25.933" v="257" actId="1076"/>
          <ac:cxnSpMkLst>
            <pc:docMk/>
            <pc:sldMk cId="0" sldId="266"/>
            <ac:cxnSpMk id="44" creationId="{CE9DA1FB-FFAA-4FF9-98F2-476DA4908D6C}"/>
          </ac:cxnSpMkLst>
        </pc:cxnChg>
      </pc:sldChg>
      <pc:sldChg chg="addSp delSp modSp mod">
        <pc:chgData name="Daniel Ganado Vega" userId="768301f8-0467-422c-bac1-040957166530" providerId="ADAL" clId="{072E9DCD-26B5-4C9B-A407-D681DD2F13DA}" dt="2021-10-04T09:20:44.804" v="365" actId="478"/>
        <pc:sldMkLst>
          <pc:docMk/>
          <pc:sldMk cId="0" sldId="267"/>
        </pc:sldMkLst>
        <pc:spChg chg="del">
          <ac:chgData name="Daniel Ganado Vega" userId="768301f8-0467-422c-bac1-040957166530" providerId="ADAL" clId="{072E9DCD-26B5-4C9B-A407-D681DD2F13DA}" dt="2021-10-04T09:18:20.422" v="282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8:15.746" v="281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8:42.515" v="286" actId="478"/>
          <ac:spMkLst>
            <pc:docMk/>
            <pc:sldMk cId="0" sldId="267"/>
            <ac:spMk id="6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18:37.817" v="285" actId="6549"/>
          <ac:spMkLst>
            <pc:docMk/>
            <pc:sldMk cId="0" sldId="267"/>
            <ac:spMk id="7" creationId="{00000000-0000-0000-0000-000000000000}"/>
          </ac:spMkLst>
        </pc:spChg>
        <pc:spChg chg="del">
          <ac:chgData name="Daniel Ganado Vega" userId="768301f8-0467-422c-bac1-040957166530" providerId="ADAL" clId="{072E9DCD-26B5-4C9B-A407-D681DD2F13DA}" dt="2021-10-04T09:19:19.301" v="293" actId="478"/>
          <ac:spMkLst>
            <pc:docMk/>
            <pc:sldMk cId="0" sldId="267"/>
            <ac:spMk id="8" creationId="{00000000-0000-0000-0000-000000000000}"/>
          </ac:spMkLst>
        </pc:spChg>
        <pc:spChg chg="del mod">
          <ac:chgData name="Daniel Ganado Vega" userId="768301f8-0467-422c-bac1-040957166530" providerId="ADAL" clId="{072E9DCD-26B5-4C9B-A407-D681DD2F13DA}" dt="2021-10-04T09:20:44.804" v="365" actId="478"/>
          <ac:spMkLst>
            <pc:docMk/>
            <pc:sldMk cId="0" sldId="267"/>
            <ac:spMk id="9" creationId="{00000000-0000-0000-0000-000000000000}"/>
          </ac:spMkLst>
        </pc:spChg>
        <pc:spChg chg="add del mod">
          <ac:chgData name="Daniel Ganado Vega" userId="768301f8-0467-422c-bac1-040957166530" providerId="ADAL" clId="{072E9DCD-26B5-4C9B-A407-D681DD2F13DA}" dt="2021-10-04T09:19:13.213" v="291" actId="478"/>
          <ac:spMkLst>
            <pc:docMk/>
            <pc:sldMk cId="0" sldId="267"/>
            <ac:spMk id="11" creationId="{9145C9B9-D4D0-460A-A63E-7DC182E6A34D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14" creationId="{BEB2C840-DFF5-46AB-B69A-BAA6BEEE8622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15" creationId="{4780C200-9F82-41C7-B32B-C049F64EB8DB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16" creationId="{2B5EC254-8D59-4157-80F2-65268F7D15B1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17" creationId="{130D0726-E8B1-4219-84A0-3F79CDBE20F3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18" creationId="{4E6CF93F-853E-4540-A07D-523A98C19205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20" creationId="{0FA1DFFD-43AC-40C5-A361-E595AAAE4B0A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22" creationId="{AAD94257-A254-4A8F-B2CE-01379CA165D0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24" creationId="{AD194D16-7968-4D2F-A885-922360BF3AA6}"/>
          </ac:spMkLst>
        </pc:spChg>
        <pc:spChg chg="mod">
          <ac:chgData name="Daniel Ganado Vega" userId="768301f8-0467-422c-bac1-040957166530" providerId="ADAL" clId="{072E9DCD-26B5-4C9B-A407-D681DD2F13DA}" dt="2021-10-04T09:18:57.589" v="287"/>
          <ac:spMkLst>
            <pc:docMk/>
            <pc:sldMk cId="0" sldId="267"/>
            <ac:spMk id="26" creationId="{083AEC9B-DCC1-41FB-B053-30ADDD5D7349}"/>
          </ac:spMkLst>
        </pc:spChg>
        <pc:spChg chg="add del mod">
          <ac:chgData name="Daniel Ganado Vega" userId="768301f8-0467-422c-bac1-040957166530" providerId="ADAL" clId="{072E9DCD-26B5-4C9B-A407-D681DD2F13DA}" dt="2021-10-04T09:19:38.627" v="296" actId="1076"/>
          <ac:spMkLst>
            <pc:docMk/>
            <pc:sldMk cId="0" sldId="267"/>
            <ac:spMk id="28" creationId="{BC64C11B-E59E-48D2-BBCA-A195EE299D4B}"/>
          </ac:spMkLst>
        </pc:spChg>
        <pc:spChg chg="mod">
          <ac:chgData name="Daniel Ganado Vega" userId="768301f8-0467-422c-bac1-040957166530" providerId="ADAL" clId="{072E9DCD-26B5-4C9B-A407-D681DD2F13DA}" dt="2021-10-04T09:19:48.172" v="308" actId="20577"/>
          <ac:spMkLst>
            <pc:docMk/>
            <pc:sldMk cId="0" sldId="267"/>
            <ac:spMk id="31" creationId="{C5C8A660-0730-4909-9027-2B84EBEB5CB9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32" creationId="{B925A34A-89D4-4C2F-97AE-4D1382307A0C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33" creationId="{1CE3E9C6-56C3-4D3F-8D5F-B88B9DB61BE2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34" creationId="{93786F05-2EA6-4826-BE22-D0F2190625A3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35" creationId="{6095E28A-CBCE-43B9-8C59-AAD1C54932AF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37" creationId="{A9B7B032-8CF5-46A0-88A4-4FBF5744DC71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39" creationId="{B2073F09-7E99-4DB4-948E-F9692F4BFC15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41" creationId="{7708DBF2-6C7C-4E03-A7C8-26A3BA5CCF7F}"/>
          </ac:spMkLst>
        </pc:spChg>
        <pc:spChg chg="mod">
          <ac:chgData name="Daniel Ganado Vega" userId="768301f8-0467-422c-bac1-040957166530" providerId="ADAL" clId="{072E9DCD-26B5-4C9B-A407-D681DD2F13DA}" dt="2021-10-04T09:19:24.100" v="294"/>
          <ac:spMkLst>
            <pc:docMk/>
            <pc:sldMk cId="0" sldId="267"/>
            <ac:spMk id="43" creationId="{6101147A-0A12-4346-84D5-7A981708F032}"/>
          </ac:spMkLst>
        </pc:spChg>
        <pc:spChg chg="add mod">
          <ac:chgData name="Daniel Ganado Vega" userId="768301f8-0467-422c-bac1-040957166530" providerId="ADAL" clId="{072E9DCD-26B5-4C9B-A407-D681DD2F13DA}" dt="2021-10-04T09:20:39.133" v="364" actId="20577"/>
          <ac:spMkLst>
            <pc:docMk/>
            <pc:sldMk cId="0" sldId="267"/>
            <ac:spMk id="45" creationId="{776CB1B6-77BE-4118-88E0-D67B176C4129}"/>
          </ac:spMkLst>
        </pc:spChg>
        <pc:grpChg chg="add del mod">
          <ac:chgData name="Daniel Ganado Vega" userId="768301f8-0467-422c-bac1-040957166530" providerId="ADAL" clId="{072E9DCD-26B5-4C9B-A407-D681DD2F13DA}" dt="2021-10-04T09:19:38.627" v="296" actId="1076"/>
          <ac:grpSpMkLst>
            <pc:docMk/>
            <pc:sldMk cId="0" sldId="267"/>
            <ac:grpSpMk id="12" creationId="{9B4F9AC6-69DE-458E-BAD0-9C19E8BB246F}"/>
          </ac:grpSpMkLst>
        </pc:grpChg>
        <pc:grpChg chg="mod">
          <ac:chgData name="Daniel Ganado Vega" userId="768301f8-0467-422c-bac1-040957166530" providerId="ADAL" clId="{072E9DCD-26B5-4C9B-A407-D681DD2F13DA}" dt="2021-10-04T09:18:57.589" v="287"/>
          <ac:grpSpMkLst>
            <pc:docMk/>
            <pc:sldMk cId="0" sldId="267"/>
            <ac:grpSpMk id="13" creationId="{2F40589F-7787-41DA-B66B-59CB03D20FB8}"/>
          </ac:grpSpMkLst>
        </pc:grpChg>
        <pc:grpChg chg="add del mod">
          <ac:chgData name="Daniel Ganado Vega" userId="768301f8-0467-422c-bac1-040957166530" providerId="ADAL" clId="{072E9DCD-26B5-4C9B-A407-D681DD2F13DA}" dt="2021-10-04T09:19:38.627" v="296" actId="1076"/>
          <ac:grpSpMkLst>
            <pc:docMk/>
            <pc:sldMk cId="0" sldId="267"/>
            <ac:grpSpMk id="19" creationId="{44794719-33A5-4761-804F-D56C5D2B3968}"/>
          </ac:grpSpMkLst>
        </pc:grpChg>
        <pc:grpChg chg="add mod">
          <ac:chgData name="Daniel Ganado Vega" userId="768301f8-0467-422c-bac1-040957166530" providerId="ADAL" clId="{072E9DCD-26B5-4C9B-A407-D681DD2F13DA}" dt="2021-10-04T09:19:31.892" v="295" actId="1076"/>
          <ac:grpSpMkLst>
            <pc:docMk/>
            <pc:sldMk cId="0" sldId="267"/>
            <ac:grpSpMk id="29" creationId="{480BFBF9-54B9-42AE-86D4-D072A079133F}"/>
          </ac:grpSpMkLst>
        </pc:grpChg>
        <pc:grpChg chg="mod">
          <ac:chgData name="Daniel Ganado Vega" userId="768301f8-0467-422c-bac1-040957166530" providerId="ADAL" clId="{072E9DCD-26B5-4C9B-A407-D681DD2F13DA}" dt="2021-10-04T09:19:24.100" v="294"/>
          <ac:grpSpMkLst>
            <pc:docMk/>
            <pc:sldMk cId="0" sldId="267"/>
            <ac:grpSpMk id="30" creationId="{E607815D-563F-4071-977A-4FECEE29DA84}"/>
          </ac:grpSpMkLst>
        </pc:grpChg>
        <pc:grpChg chg="add mod">
          <ac:chgData name="Daniel Ganado Vega" userId="768301f8-0467-422c-bac1-040957166530" providerId="ADAL" clId="{072E9DCD-26B5-4C9B-A407-D681DD2F13DA}" dt="2021-10-04T09:19:31.892" v="295" actId="1076"/>
          <ac:grpSpMkLst>
            <pc:docMk/>
            <pc:sldMk cId="0" sldId="267"/>
            <ac:grpSpMk id="36" creationId="{166A495B-15FD-45E7-8A96-D876034E8552}"/>
          </ac:grpSpMkLst>
        </pc:grpChg>
        <pc:picChg chg="mod">
          <ac:chgData name="Daniel Ganado Vega" userId="768301f8-0467-422c-bac1-040957166530" providerId="ADAL" clId="{072E9DCD-26B5-4C9B-A407-D681DD2F13DA}" dt="2021-10-04T09:18:57.589" v="287"/>
          <ac:picMkLst>
            <pc:docMk/>
            <pc:sldMk cId="0" sldId="267"/>
            <ac:picMk id="21" creationId="{954A69EB-21EF-476C-922A-F1C7356190CD}"/>
          </ac:picMkLst>
        </pc:picChg>
        <pc:picChg chg="mod">
          <ac:chgData name="Daniel Ganado Vega" userId="768301f8-0467-422c-bac1-040957166530" providerId="ADAL" clId="{072E9DCD-26B5-4C9B-A407-D681DD2F13DA}" dt="2021-10-04T09:18:57.589" v="287"/>
          <ac:picMkLst>
            <pc:docMk/>
            <pc:sldMk cId="0" sldId="267"/>
            <ac:picMk id="23" creationId="{57216CF2-51D6-42EF-991A-827739C857FE}"/>
          </ac:picMkLst>
        </pc:picChg>
        <pc:picChg chg="mod">
          <ac:chgData name="Daniel Ganado Vega" userId="768301f8-0467-422c-bac1-040957166530" providerId="ADAL" clId="{072E9DCD-26B5-4C9B-A407-D681DD2F13DA}" dt="2021-10-04T09:18:57.589" v="287"/>
          <ac:picMkLst>
            <pc:docMk/>
            <pc:sldMk cId="0" sldId="267"/>
            <ac:picMk id="25" creationId="{43D81BC3-2245-4DEF-9324-E621E22FEB0A}"/>
          </ac:picMkLst>
        </pc:picChg>
        <pc:picChg chg="mod">
          <ac:chgData name="Daniel Ganado Vega" userId="768301f8-0467-422c-bac1-040957166530" providerId="ADAL" clId="{072E9DCD-26B5-4C9B-A407-D681DD2F13DA}" dt="2021-10-04T09:18:57.589" v="287"/>
          <ac:picMkLst>
            <pc:docMk/>
            <pc:sldMk cId="0" sldId="267"/>
            <ac:picMk id="27" creationId="{FC41B8D8-987F-4049-908F-5E9025FD9E72}"/>
          </ac:picMkLst>
        </pc:picChg>
        <pc:picChg chg="mod">
          <ac:chgData name="Daniel Ganado Vega" userId="768301f8-0467-422c-bac1-040957166530" providerId="ADAL" clId="{072E9DCD-26B5-4C9B-A407-D681DD2F13DA}" dt="2021-10-04T09:19:24.100" v="294"/>
          <ac:picMkLst>
            <pc:docMk/>
            <pc:sldMk cId="0" sldId="267"/>
            <ac:picMk id="38" creationId="{5082D5F9-7183-4A71-8604-80CECDBDB2A8}"/>
          </ac:picMkLst>
        </pc:picChg>
        <pc:picChg chg="del mod">
          <ac:chgData name="Daniel Ganado Vega" userId="768301f8-0467-422c-bac1-040957166530" providerId="ADAL" clId="{072E9DCD-26B5-4C9B-A407-D681DD2F13DA}" dt="2021-10-04T09:19:53.388" v="309" actId="478"/>
          <ac:picMkLst>
            <pc:docMk/>
            <pc:sldMk cId="0" sldId="267"/>
            <ac:picMk id="40" creationId="{9CD7412E-A5F7-49BC-83FE-AB87A99A3891}"/>
          </ac:picMkLst>
        </pc:picChg>
        <pc:picChg chg="mod">
          <ac:chgData name="Daniel Ganado Vega" userId="768301f8-0467-422c-bac1-040957166530" providerId="ADAL" clId="{072E9DCD-26B5-4C9B-A407-D681DD2F13DA}" dt="2021-10-04T09:19:24.100" v="294"/>
          <ac:picMkLst>
            <pc:docMk/>
            <pc:sldMk cId="0" sldId="267"/>
            <ac:picMk id="42" creationId="{9AB4E9EA-2F6A-417F-95F7-E108B44BFB76}"/>
          </ac:picMkLst>
        </pc:picChg>
        <pc:picChg chg="mod">
          <ac:chgData name="Daniel Ganado Vega" userId="768301f8-0467-422c-bac1-040957166530" providerId="ADAL" clId="{072E9DCD-26B5-4C9B-A407-D681DD2F13DA}" dt="2021-10-04T09:19:24.100" v="294"/>
          <ac:picMkLst>
            <pc:docMk/>
            <pc:sldMk cId="0" sldId="267"/>
            <ac:picMk id="44" creationId="{FD2BD80E-65BA-4116-8495-A5964B82267D}"/>
          </ac:picMkLst>
        </pc:picChg>
        <pc:picChg chg="add mod">
          <ac:chgData name="Daniel Ganado Vega" userId="768301f8-0467-422c-bac1-040957166530" providerId="ADAL" clId="{072E9DCD-26B5-4C9B-A407-D681DD2F13DA}" dt="2021-10-04T09:20:05.295" v="311" actId="1076"/>
          <ac:picMkLst>
            <pc:docMk/>
            <pc:sldMk cId="0" sldId="267"/>
            <ac:picMk id="46" creationId="{EED0CDCC-BFB0-4CAD-B87D-6D5705C85FFC}"/>
          </ac:picMkLst>
        </pc:picChg>
      </pc:sldChg>
      <pc:sldChg chg="delSp modSp mod">
        <pc:chgData name="Daniel Ganado Vega" userId="768301f8-0467-422c-bac1-040957166530" providerId="ADAL" clId="{072E9DCD-26B5-4C9B-A407-D681DD2F13DA}" dt="2021-10-04T09:21:28.115" v="367" actId="478"/>
        <pc:sldMkLst>
          <pc:docMk/>
          <pc:sldMk cId="0" sldId="272"/>
        </pc:sldMkLst>
        <pc:spChg chg="del mod">
          <ac:chgData name="Daniel Ganado Vega" userId="768301f8-0467-422c-bac1-040957166530" providerId="ADAL" clId="{072E9DCD-26B5-4C9B-A407-D681DD2F13DA}" dt="2021-10-04T09:21:28.115" v="367" actId="478"/>
          <ac:spMkLst>
            <pc:docMk/>
            <pc:sldMk cId="0" sldId="272"/>
            <ac:spMk id="4" creationId="{00000000-0000-0000-0000-000000000000}"/>
          </ac:spMkLst>
        </pc:spChg>
      </pc:sldChg>
      <pc:sldChg chg="del">
        <pc:chgData name="Daniel Ganado Vega" userId="768301f8-0467-422c-bac1-040957166530" providerId="ADAL" clId="{072E9DCD-26B5-4C9B-A407-D681DD2F13DA}" dt="2021-10-04T09:21:39.387" v="368" actId="2696"/>
        <pc:sldMkLst>
          <pc:docMk/>
          <pc:sldMk cId="0" sldId="273"/>
        </pc:sldMkLst>
      </pc:sldChg>
      <pc:sldChg chg="addSp modSp mod ord">
        <pc:chgData name="Daniel Ganado Vega" userId="768301f8-0467-422c-bac1-040957166530" providerId="ADAL" clId="{072E9DCD-26B5-4C9B-A407-D681DD2F13DA}" dt="2021-10-04T09:32:13.845" v="617" actId="20578"/>
        <pc:sldMkLst>
          <pc:docMk/>
          <pc:sldMk cId="0" sldId="274"/>
        </pc:sldMkLst>
        <pc:spChg chg="mod">
          <ac:chgData name="Daniel Ganado Vega" userId="768301f8-0467-422c-bac1-040957166530" providerId="ADAL" clId="{072E9DCD-26B5-4C9B-A407-D681DD2F13DA}" dt="2021-10-04T09:25:55.565" v="558" actId="6549"/>
          <ac:spMkLst>
            <pc:docMk/>
            <pc:sldMk cId="0" sldId="274"/>
            <ac:spMk id="2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26:56.351" v="567" actId="1035"/>
          <ac:spMkLst>
            <pc:docMk/>
            <pc:sldMk cId="0" sldId="274"/>
            <ac:spMk id="4" creationId="{00000000-0000-0000-0000-000000000000}"/>
          </ac:spMkLst>
        </pc:spChg>
        <pc:spChg chg="add mod">
          <ac:chgData name="Daniel Ganado Vega" userId="768301f8-0467-422c-bac1-040957166530" providerId="ADAL" clId="{072E9DCD-26B5-4C9B-A407-D681DD2F13DA}" dt="2021-10-04T09:27:05.262" v="571" actId="14100"/>
          <ac:spMkLst>
            <pc:docMk/>
            <pc:sldMk cId="0" sldId="274"/>
            <ac:spMk id="6" creationId="{4F6F03E6-C103-4A8A-87FB-357D7F276F57}"/>
          </ac:spMkLst>
        </pc:spChg>
        <pc:spChg chg="add mod">
          <ac:chgData name="Daniel Ganado Vega" userId="768301f8-0467-422c-bac1-040957166530" providerId="ADAL" clId="{072E9DCD-26B5-4C9B-A407-D681DD2F13DA}" dt="2021-10-04T09:27:21.178" v="573" actId="1582"/>
          <ac:spMkLst>
            <pc:docMk/>
            <pc:sldMk cId="0" sldId="274"/>
            <ac:spMk id="7" creationId="{0FF07C6E-8E95-4475-A87F-5AE56C2F8358}"/>
          </ac:spMkLst>
        </pc:spChg>
      </pc:sldChg>
      <pc:sldChg chg="addSp modSp mod ord">
        <pc:chgData name="Daniel Ganado Vega" userId="768301f8-0467-422c-bac1-040957166530" providerId="ADAL" clId="{072E9DCD-26B5-4C9B-A407-D681DD2F13DA}" dt="2021-10-04T09:32:13.845" v="617" actId="20578"/>
        <pc:sldMkLst>
          <pc:docMk/>
          <pc:sldMk cId="0" sldId="275"/>
        </pc:sldMkLst>
        <pc:spChg chg="mod">
          <ac:chgData name="Daniel Ganado Vega" userId="768301f8-0467-422c-bac1-040957166530" providerId="ADAL" clId="{072E9DCD-26B5-4C9B-A407-D681DD2F13DA}" dt="2021-10-04T09:27:35.220" v="588" actId="6549"/>
          <ac:spMkLst>
            <pc:docMk/>
            <pc:sldMk cId="0" sldId="275"/>
            <ac:spMk id="2" creationId="{00000000-0000-0000-0000-000000000000}"/>
          </ac:spMkLst>
        </pc:spChg>
        <pc:spChg chg="mod">
          <ac:chgData name="Daniel Ganado Vega" userId="768301f8-0467-422c-bac1-040957166530" providerId="ADAL" clId="{072E9DCD-26B5-4C9B-A407-D681DD2F13DA}" dt="2021-10-04T09:27:43.275" v="599" actId="1037"/>
          <ac:spMkLst>
            <pc:docMk/>
            <pc:sldMk cId="0" sldId="275"/>
            <ac:spMk id="4" creationId="{00000000-0000-0000-0000-000000000000}"/>
          </ac:spMkLst>
        </pc:spChg>
        <pc:spChg chg="add mod">
          <ac:chgData name="Daniel Ganado Vega" userId="768301f8-0467-422c-bac1-040957166530" providerId="ADAL" clId="{072E9DCD-26B5-4C9B-A407-D681DD2F13DA}" dt="2021-10-04T09:27:53.819" v="603" actId="14100"/>
          <ac:spMkLst>
            <pc:docMk/>
            <pc:sldMk cId="0" sldId="275"/>
            <ac:spMk id="6" creationId="{9C8C5D49-BF52-46FA-A477-1514A16526E7}"/>
          </ac:spMkLst>
        </pc:spChg>
        <pc:spChg chg="add mod">
          <ac:chgData name="Daniel Ganado Vega" userId="768301f8-0467-422c-bac1-040957166530" providerId="ADAL" clId="{072E9DCD-26B5-4C9B-A407-D681DD2F13DA}" dt="2021-10-04T09:28:23.697" v="608" actId="1582"/>
          <ac:spMkLst>
            <pc:docMk/>
            <pc:sldMk cId="0" sldId="275"/>
            <ac:spMk id="7" creationId="{0FE58105-147D-4A74-9C9E-1011BF6EB82C}"/>
          </ac:spMkLst>
        </pc:spChg>
        <pc:spChg chg="add mod">
          <ac:chgData name="Daniel Ganado Vega" userId="768301f8-0467-422c-bac1-040957166530" providerId="ADAL" clId="{072E9DCD-26B5-4C9B-A407-D681DD2F13DA}" dt="2021-10-04T09:28:17.710" v="607" actId="1582"/>
          <ac:spMkLst>
            <pc:docMk/>
            <pc:sldMk cId="0" sldId="275"/>
            <ac:spMk id="8" creationId="{B1DB01EF-1CEF-42EF-99F2-11929E9366BE}"/>
          </ac:spMkLst>
        </pc:spChg>
      </pc:sldChg>
      <pc:sldChg chg="del">
        <pc:chgData name="Daniel Ganado Vega" userId="768301f8-0467-422c-bac1-040957166530" providerId="ADAL" clId="{072E9DCD-26B5-4C9B-A407-D681DD2F13DA}" dt="2021-10-04T09:28:30.886" v="609" actId="2696"/>
        <pc:sldMkLst>
          <pc:docMk/>
          <pc:sldMk cId="0" sldId="276"/>
        </pc:sldMkLst>
      </pc:sldChg>
      <pc:sldChg chg="del">
        <pc:chgData name="Daniel Ganado Vega" userId="768301f8-0467-422c-bac1-040957166530" providerId="ADAL" clId="{072E9DCD-26B5-4C9B-A407-D681DD2F13DA}" dt="2021-10-04T09:28:43.835" v="611" actId="2696"/>
        <pc:sldMkLst>
          <pc:docMk/>
          <pc:sldMk cId="0" sldId="277"/>
        </pc:sldMkLst>
      </pc:sldChg>
      <pc:sldChg chg="del">
        <pc:chgData name="Daniel Ganado Vega" userId="768301f8-0467-422c-bac1-040957166530" providerId="ADAL" clId="{072E9DCD-26B5-4C9B-A407-D681DD2F13DA}" dt="2021-10-04T09:28:39.242" v="610" actId="2696"/>
        <pc:sldMkLst>
          <pc:docMk/>
          <pc:sldMk cId="0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29621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5" y="0"/>
                </a:moveTo>
                <a:lnTo>
                  <a:pt x="12685" y="0"/>
                </a:lnTo>
                <a:lnTo>
                  <a:pt x="0" y="6857999"/>
                </a:lnTo>
                <a:lnTo>
                  <a:pt x="68579" y="6857999"/>
                </a:lnTo>
                <a:lnTo>
                  <a:pt x="81265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161040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7" y="0"/>
                </a:moveTo>
                <a:lnTo>
                  <a:pt x="11417" y="0"/>
                </a:lnTo>
                <a:lnTo>
                  <a:pt x="0" y="6857999"/>
                </a:lnTo>
                <a:lnTo>
                  <a:pt x="68581" y="6857999"/>
                </a:lnTo>
                <a:lnTo>
                  <a:pt x="81267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91191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7999"/>
                </a:lnTo>
                <a:lnTo>
                  <a:pt x="69848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2611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7999"/>
                </a:lnTo>
                <a:lnTo>
                  <a:pt x="68580" y="6857999"/>
                </a:lnTo>
                <a:lnTo>
                  <a:pt x="81265" y="0"/>
                </a:lnTo>
                <a:close/>
              </a:path>
            </a:pathLst>
          </a:custGeom>
          <a:solidFill>
            <a:srgbClr val="F9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54030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7" y="0"/>
                </a:moveTo>
                <a:lnTo>
                  <a:pt x="11417" y="0"/>
                </a:lnTo>
                <a:lnTo>
                  <a:pt x="0" y="6857999"/>
                </a:lnTo>
                <a:lnTo>
                  <a:pt x="68581" y="6857999"/>
                </a:lnTo>
                <a:lnTo>
                  <a:pt x="81267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84181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7999"/>
                </a:lnTo>
                <a:lnTo>
                  <a:pt x="69848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15601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7999"/>
                </a:lnTo>
                <a:lnTo>
                  <a:pt x="68580" y="6857999"/>
                </a:lnTo>
                <a:lnTo>
                  <a:pt x="81265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747020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7" y="0"/>
                </a:moveTo>
                <a:lnTo>
                  <a:pt x="11417" y="0"/>
                </a:lnTo>
                <a:lnTo>
                  <a:pt x="0" y="6857999"/>
                </a:lnTo>
                <a:lnTo>
                  <a:pt x="68581" y="6857999"/>
                </a:lnTo>
                <a:lnTo>
                  <a:pt x="81267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677171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7999"/>
                </a:lnTo>
                <a:lnTo>
                  <a:pt x="69848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608589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8" y="0"/>
                </a:moveTo>
                <a:lnTo>
                  <a:pt x="12685" y="0"/>
                </a:lnTo>
                <a:lnTo>
                  <a:pt x="0" y="6857999"/>
                </a:lnTo>
                <a:lnTo>
                  <a:pt x="68582" y="6857999"/>
                </a:lnTo>
                <a:lnTo>
                  <a:pt x="81268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540008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7999"/>
                </a:lnTo>
                <a:lnTo>
                  <a:pt x="68580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470159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7999"/>
                </a:lnTo>
                <a:lnTo>
                  <a:pt x="69849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401579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7999"/>
                </a:lnTo>
                <a:lnTo>
                  <a:pt x="68580" y="6857999"/>
                </a:lnTo>
                <a:lnTo>
                  <a:pt x="81265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32998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7999"/>
                </a:lnTo>
                <a:lnTo>
                  <a:pt x="68580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EF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63149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7999"/>
                </a:lnTo>
                <a:lnTo>
                  <a:pt x="69849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194569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7999"/>
                </a:lnTo>
                <a:lnTo>
                  <a:pt x="68579" y="6857999"/>
                </a:lnTo>
                <a:lnTo>
                  <a:pt x="81265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125988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7999"/>
                </a:lnTo>
                <a:lnTo>
                  <a:pt x="68580" y="6857999"/>
                </a:lnTo>
                <a:lnTo>
                  <a:pt x="81266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05613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8" y="0"/>
                </a:moveTo>
                <a:lnTo>
                  <a:pt x="12688" y="0"/>
                </a:lnTo>
                <a:lnTo>
                  <a:pt x="0" y="6857999"/>
                </a:lnTo>
                <a:lnTo>
                  <a:pt x="69851" y="6857999"/>
                </a:lnTo>
                <a:lnTo>
                  <a:pt x="81268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87556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8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8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918976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84912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78054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5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1966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211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5E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57353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5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504956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43510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2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366527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5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5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297946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E0E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22809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8" y="0"/>
                </a:moveTo>
                <a:lnTo>
                  <a:pt x="12688" y="0"/>
                </a:lnTo>
                <a:lnTo>
                  <a:pt x="0" y="6858000"/>
                </a:lnTo>
                <a:lnTo>
                  <a:pt x="69851" y="6858000"/>
                </a:lnTo>
                <a:lnTo>
                  <a:pt x="81268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951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8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8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9093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2108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CD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95250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83924" y="0"/>
            <a:ext cx="80010" cy="6858000"/>
          </a:xfrm>
          <a:custGeom>
            <a:avLst/>
            <a:gdLst/>
            <a:ahLst/>
            <a:cxnLst/>
            <a:rect l="l" t="t" r="r" b="b"/>
            <a:pathLst>
              <a:path w="80009" h="6858000">
                <a:moveTo>
                  <a:pt x="79997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79997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1407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45494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676914" y="0"/>
            <a:ext cx="80010" cy="6858000"/>
          </a:xfrm>
          <a:custGeom>
            <a:avLst/>
            <a:gdLst/>
            <a:ahLst/>
            <a:cxnLst/>
            <a:rect l="l" t="t" r="r" b="b"/>
            <a:pathLst>
              <a:path w="80009" h="6858000">
                <a:moveTo>
                  <a:pt x="79997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7999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60706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9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51" y="6858000"/>
                </a:lnTo>
                <a:lnTo>
                  <a:pt x="81269" y="0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848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863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7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7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0005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5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79" y="6858000"/>
                </a:lnTo>
                <a:lnTo>
                  <a:pt x="81265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3147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6162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7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7" y="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9304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5" y="0"/>
                </a:moveTo>
                <a:lnTo>
                  <a:pt x="12685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5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446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79" h="6858000">
                <a:moveTo>
                  <a:pt x="81266" y="0"/>
                </a:moveTo>
                <a:lnTo>
                  <a:pt x="11417" y="0"/>
                </a:lnTo>
                <a:lnTo>
                  <a:pt x="0" y="6858000"/>
                </a:lnTo>
                <a:lnTo>
                  <a:pt x="68580" y="6858000"/>
                </a:lnTo>
                <a:lnTo>
                  <a:pt x="81266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4612" y="0"/>
            <a:ext cx="81280" cy="6858000"/>
          </a:xfrm>
          <a:custGeom>
            <a:avLst/>
            <a:gdLst/>
            <a:ahLst/>
            <a:cxnLst/>
            <a:rect l="l" t="t" r="r" b="b"/>
            <a:pathLst>
              <a:path w="81280" h="6858000">
                <a:moveTo>
                  <a:pt x="81267" y="0"/>
                </a:moveTo>
                <a:lnTo>
                  <a:pt x="12685" y="0"/>
                </a:lnTo>
                <a:lnTo>
                  <a:pt x="0" y="6858000"/>
                </a:lnTo>
                <a:lnTo>
                  <a:pt x="69849" y="6858000"/>
                </a:lnTo>
                <a:lnTo>
                  <a:pt x="81267" y="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0"/>
            <a:ext cx="67310" cy="6858000"/>
          </a:xfrm>
          <a:custGeom>
            <a:avLst/>
            <a:gdLst/>
            <a:ahLst/>
            <a:cxnLst/>
            <a:rect l="l" t="t" r="r" b="b"/>
            <a:pathLst>
              <a:path w="67310" h="6858000">
                <a:moveTo>
                  <a:pt x="67298" y="0"/>
                </a:moveTo>
                <a:lnTo>
                  <a:pt x="0" y="0"/>
                </a:lnTo>
                <a:lnTo>
                  <a:pt x="0" y="6858000"/>
                </a:lnTo>
                <a:lnTo>
                  <a:pt x="54612" y="6858000"/>
                </a:lnTo>
                <a:lnTo>
                  <a:pt x="67298" y="0"/>
                </a:lnTo>
                <a:close/>
              </a:path>
            </a:pathLst>
          </a:custGeom>
          <a:solidFill>
            <a:srgbClr val="CDC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715770" y="1690370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7428230" y="0"/>
                </a:moveTo>
                <a:lnTo>
                  <a:pt x="0" y="0"/>
                </a:lnTo>
                <a:lnTo>
                  <a:pt x="0" y="2533649"/>
                </a:lnTo>
                <a:lnTo>
                  <a:pt x="3713479" y="2533649"/>
                </a:lnTo>
                <a:lnTo>
                  <a:pt x="7428230" y="2533649"/>
                </a:lnTo>
                <a:lnTo>
                  <a:pt x="74282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72769" y="3582670"/>
            <a:ext cx="576580" cy="641350"/>
          </a:xfrm>
          <a:custGeom>
            <a:avLst/>
            <a:gdLst/>
            <a:ahLst/>
            <a:cxnLst/>
            <a:rect l="l" t="t" r="r" b="b"/>
            <a:pathLst>
              <a:path w="576580" h="641350">
                <a:moveTo>
                  <a:pt x="576580" y="0"/>
                </a:moveTo>
                <a:lnTo>
                  <a:pt x="0" y="0"/>
                </a:lnTo>
                <a:lnTo>
                  <a:pt x="0" y="641349"/>
                </a:lnTo>
                <a:lnTo>
                  <a:pt x="288289" y="641349"/>
                </a:lnTo>
                <a:lnTo>
                  <a:pt x="576580" y="641349"/>
                </a:lnTo>
                <a:lnTo>
                  <a:pt x="57658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715770" y="1066799"/>
            <a:ext cx="1150620" cy="1266190"/>
          </a:xfrm>
          <a:custGeom>
            <a:avLst/>
            <a:gdLst/>
            <a:ahLst/>
            <a:cxnLst/>
            <a:rect l="l" t="t" r="r" b="b"/>
            <a:pathLst>
              <a:path w="1150620" h="1266189">
                <a:moveTo>
                  <a:pt x="1150620" y="0"/>
                </a:moveTo>
                <a:lnTo>
                  <a:pt x="565150" y="0"/>
                </a:lnTo>
                <a:lnTo>
                  <a:pt x="565150" y="623570"/>
                </a:lnTo>
                <a:lnTo>
                  <a:pt x="0" y="623570"/>
                </a:lnTo>
                <a:lnTo>
                  <a:pt x="0" y="1266190"/>
                </a:lnTo>
                <a:lnTo>
                  <a:pt x="287020" y="1266190"/>
                </a:lnTo>
                <a:lnTo>
                  <a:pt x="575310" y="1266190"/>
                </a:lnTo>
                <a:lnTo>
                  <a:pt x="575310" y="635000"/>
                </a:lnTo>
                <a:lnTo>
                  <a:pt x="858520" y="635000"/>
                </a:lnTo>
                <a:lnTo>
                  <a:pt x="1150620" y="635000"/>
                </a:lnTo>
                <a:lnTo>
                  <a:pt x="115062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41730" y="3582670"/>
            <a:ext cx="584200" cy="641350"/>
          </a:xfrm>
          <a:custGeom>
            <a:avLst/>
            <a:gdLst/>
            <a:ahLst/>
            <a:cxnLst/>
            <a:rect l="l" t="t" r="r" b="b"/>
            <a:pathLst>
              <a:path w="584200" h="641350">
                <a:moveTo>
                  <a:pt x="584200" y="0"/>
                </a:moveTo>
                <a:lnTo>
                  <a:pt x="0" y="0"/>
                </a:lnTo>
                <a:lnTo>
                  <a:pt x="0" y="641349"/>
                </a:lnTo>
                <a:lnTo>
                  <a:pt x="292100" y="641349"/>
                </a:lnTo>
                <a:lnTo>
                  <a:pt x="584200" y="641349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280920" y="1690370"/>
            <a:ext cx="585470" cy="642620"/>
          </a:xfrm>
          <a:custGeom>
            <a:avLst/>
            <a:gdLst/>
            <a:ahLst/>
            <a:cxnLst/>
            <a:rect l="l" t="t" r="r" b="b"/>
            <a:pathLst>
              <a:path w="585469" h="642619">
                <a:moveTo>
                  <a:pt x="585469" y="0"/>
                </a:moveTo>
                <a:lnTo>
                  <a:pt x="0" y="0"/>
                </a:lnTo>
                <a:lnTo>
                  <a:pt x="0" y="642619"/>
                </a:lnTo>
                <a:lnTo>
                  <a:pt x="293369" y="642619"/>
                </a:lnTo>
                <a:lnTo>
                  <a:pt x="585469" y="642619"/>
                </a:lnTo>
                <a:lnTo>
                  <a:pt x="585469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41730" y="2324100"/>
            <a:ext cx="584200" cy="63246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584200" y="0"/>
                </a:moveTo>
                <a:lnTo>
                  <a:pt x="0" y="0"/>
                </a:lnTo>
                <a:lnTo>
                  <a:pt x="0" y="632460"/>
                </a:lnTo>
                <a:lnTo>
                  <a:pt x="292100" y="632460"/>
                </a:lnTo>
                <a:lnTo>
                  <a:pt x="584200" y="632460"/>
                </a:lnTo>
                <a:lnTo>
                  <a:pt x="58420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324100"/>
            <a:ext cx="582930" cy="632460"/>
          </a:xfrm>
          <a:custGeom>
            <a:avLst/>
            <a:gdLst/>
            <a:ahLst/>
            <a:cxnLst/>
            <a:rect l="l" t="t" r="r" b="b"/>
            <a:pathLst>
              <a:path w="582930" h="632460">
                <a:moveTo>
                  <a:pt x="582930" y="0"/>
                </a:moveTo>
                <a:lnTo>
                  <a:pt x="0" y="0"/>
                </a:lnTo>
                <a:lnTo>
                  <a:pt x="0" y="632460"/>
                </a:lnTo>
                <a:lnTo>
                  <a:pt x="290830" y="632460"/>
                </a:lnTo>
                <a:lnTo>
                  <a:pt x="582930" y="632460"/>
                </a:lnTo>
                <a:lnTo>
                  <a:pt x="5829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715770" y="2324100"/>
            <a:ext cx="575310" cy="632460"/>
          </a:xfrm>
          <a:custGeom>
            <a:avLst/>
            <a:gdLst/>
            <a:ahLst/>
            <a:cxnLst/>
            <a:rect l="l" t="t" r="r" b="b"/>
            <a:pathLst>
              <a:path w="575310" h="632460">
                <a:moveTo>
                  <a:pt x="575310" y="0"/>
                </a:moveTo>
                <a:lnTo>
                  <a:pt x="0" y="0"/>
                </a:lnTo>
                <a:lnTo>
                  <a:pt x="0" y="632460"/>
                </a:lnTo>
                <a:lnTo>
                  <a:pt x="287019" y="632460"/>
                </a:lnTo>
                <a:lnTo>
                  <a:pt x="575310" y="632460"/>
                </a:lnTo>
                <a:lnTo>
                  <a:pt x="57531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72769" y="2947670"/>
            <a:ext cx="576580" cy="645160"/>
          </a:xfrm>
          <a:custGeom>
            <a:avLst/>
            <a:gdLst/>
            <a:ahLst/>
            <a:cxnLst/>
            <a:rect l="l" t="t" r="r" b="b"/>
            <a:pathLst>
              <a:path w="576580" h="645160">
                <a:moveTo>
                  <a:pt x="576580" y="0"/>
                </a:moveTo>
                <a:lnTo>
                  <a:pt x="0" y="0"/>
                </a:lnTo>
                <a:lnTo>
                  <a:pt x="0" y="645159"/>
                </a:lnTo>
                <a:lnTo>
                  <a:pt x="288289" y="645159"/>
                </a:lnTo>
                <a:lnTo>
                  <a:pt x="576580" y="645159"/>
                </a:lnTo>
                <a:lnTo>
                  <a:pt x="57658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41730" y="2947670"/>
            <a:ext cx="584200" cy="645160"/>
          </a:xfrm>
          <a:custGeom>
            <a:avLst/>
            <a:gdLst/>
            <a:ahLst/>
            <a:cxnLst/>
            <a:rect l="l" t="t" r="r" b="b"/>
            <a:pathLst>
              <a:path w="584200" h="645160">
                <a:moveTo>
                  <a:pt x="584200" y="0"/>
                </a:moveTo>
                <a:lnTo>
                  <a:pt x="0" y="0"/>
                </a:lnTo>
                <a:lnTo>
                  <a:pt x="0" y="645159"/>
                </a:lnTo>
                <a:lnTo>
                  <a:pt x="292100" y="645159"/>
                </a:lnTo>
                <a:lnTo>
                  <a:pt x="584200" y="645159"/>
                </a:lnTo>
                <a:lnTo>
                  <a:pt x="5842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1099820"/>
            <a:ext cx="72644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54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78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145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38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62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986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22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46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082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0065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930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542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89" h="535940">
                <a:moveTo>
                  <a:pt x="8890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EE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90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7144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8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74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4985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422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58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282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2064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1429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066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905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144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90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50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74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9849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90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349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587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1269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259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9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19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342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666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03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27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0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1269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254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90" y="0"/>
                </a:moveTo>
                <a:lnTo>
                  <a:pt x="127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9006906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2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23" y="275589"/>
                </a:lnTo>
                <a:lnTo>
                  <a:pt x="34223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97261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93832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90403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86974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83545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F7F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80116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76687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F5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73258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69829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F3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66400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62971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F1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59542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856113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EFE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52684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49255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EDE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4594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78" y="0"/>
                </a:moveTo>
                <a:lnTo>
                  <a:pt x="0" y="0"/>
                </a:lnTo>
                <a:lnTo>
                  <a:pt x="0" y="275589"/>
                </a:lnTo>
                <a:lnTo>
                  <a:pt x="33080" y="275589"/>
                </a:lnTo>
                <a:lnTo>
                  <a:pt x="34278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251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BEB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38968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9" y="0"/>
                </a:moveTo>
                <a:lnTo>
                  <a:pt x="1198" y="0"/>
                </a:lnTo>
                <a:lnTo>
                  <a:pt x="0" y="275589"/>
                </a:lnTo>
                <a:lnTo>
                  <a:pt x="35499" y="275589"/>
                </a:lnTo>
                <a:lnTo>
                  <a:pt x="35499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35539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E9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32231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78" y="0"/>
                </a:moveTo>
                <a:lnTo>
                  <a:pt x="0" y="0"/>
                </a:lnTo>
                <a:lnTo>
                  <a:pt x="0" y="275589"/>
                </a:lnTo>
                <a:lnTo>
                  <a:pt x="33080" y="275589"/>
                </a:lnTo>
                <a:lnTo>
                  <a:pt x="34278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828802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7E7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82537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821943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5E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18514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4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15086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3E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1165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0822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1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804798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801369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DF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79794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29" y="0"/>
                </a:moveTo>
                <a:lnTo>
                  <a:pt x="1198" y="0"/>
                </a:lnTo>
                <a:lnTo>
                  <a:pt x="0" y="275589"/>
                </a:lnTo>
                <a:lnTo>
                  <a:pt x="34229" y="275589"/>
                </a:lnTo>
                <a:lnTo>
                  <a:pt x="34229" y="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794517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DDD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791088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87653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543" y="0"/>
                </a:moveTo>
                <a:lnTo>
                  <a:pt x="0" y="0"/>
                </a:lnTo>
                <a:lnTo>
                  <a:pt x="0" y="275589"/>
                </a:lnTo>
                <a:lnTo>
                  <a:pt x="34345" y="275589"/>
                </a:lnTo>
                <a:lnTo>
                  <a:pt x="35543" y="0"/>
                </a:lnTo>
                <a:close/>
              </a:path>
            </a:pathLst>
          </a:custGeom>
          <a:solidFill>
            <a:srgbClr val="DB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7842305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34" y="0"/>
                </a:moveTo>
                <a:lnTo>
                  <a:pt x="1198" y="0"/>
                </a:lnTo>
                <a:lnTo>
                  <a:pt x="0" y="275589"/>
                </a:lnTo>
                <a:lnTo>
                  <a:pt x="34234" y="275589"/>
                </a:lnTo>
                <a:lnTo>
                  <a:pt x="34234" y="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80801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9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777372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773943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7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70514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767085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5D5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763656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760227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3D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756798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3369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1D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49940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746511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CFC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743203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73" y="0"/>
                </a:moveTo>
                <a:lnTo>
                  <a:pt x="0" y="0"/>
                </a:lnTo>
                <a:lnTo>
                  <a:pt x="0" y="275589"/>
                </a:lnTo>
                <a:lnTo>
                  <a:pt x="33075" y="275589"/>
                </a:lnTo>
                <a:lnTo>
                  <a:pt x="34273" y="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739653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504" y="0"/>
                </a:moveTo>
                <a:lnTo>
                  <a:pt x="1198" y="0"/>
                </a:lnTo>
                <a:lnTo>
                  <a:pt x="0" y="275589"/>
                </a:lnTo>
                <a:lnTo>
                  <a:pt x="35504" y="275589"/>
                </a:lnTo>
                <a:lnTo>
                  <a:pt x="35504" y="0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36224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732795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CCC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72948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73" y="0"/>
                </a:moveTo>
                <a:lnTo>
                  <a:pt x="0" y="0"/>
                </a:lnTo>
                <a:lnTo>
                  <a:pt x="0" y="275589"/>
                </a:lnTo>
                <a:lnTo>
                  <a:pt x="33075" y="275589"/>
                </a:lnTo>
                <a:lnTo>
                  <a:pt x="34273" y="0"/>
                </a:lnTo>
                <a:close/>
              </a:path>
            </a:pathLst>
          </a:custGeom>
          <a:solidFill>
            <a:srgbClr val="CAC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726058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9C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722629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8C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19201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7C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15772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6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1234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5C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08913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4C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05484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3C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02056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2C2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69862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C1C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69520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40" y="0"/>
                </a:moveTo>
                <a:lnTo>
                  <a:pt x="1198" y="0"/>
                </a:lnTo>
                <a:lnTo>
                  <a:pt x="0" y="275589"/>
                </a:lnTo>
                <a:lnTo>
                  <a:pt x="34240" y="275589"/>
                </a:lnTo>
                <a:lnTo>
                  <a:pt x="34240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691773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F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688339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537" y="0"/>
                </a:moveTo>
                <a:lnTo>
                  <a:pt x="0" y="0"/>
                </a:lnTo>
                <a:lnTo>
                  <a:pt x="0" y="275589"/>
                </a:lnTo>
                <a:lnTo>
                  <a:pt x="34339" y="275589"/>
                </a:lnTo>
                <a:lnTo>
                  <a:pt x="35537" y="0"/>
                </a:lnTo>
                <a:close/>
              </a:path>
            </a:pathLst>
          </a:custGeom>
          <a:solidFill>
            <a:srgbClr val="BEB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684911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BDB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681486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40" y="0"/>
                </a:moveTo>
                <a:lnTo>
                  <a:pt x="1198" y="0"/>
                </a:lnTo>
                <a:lnTo>
                  <a:pt x="0" y="275589"/>
                </a:lnTo>
                <a:lnTo>
                  <a:pt x="34240" y="275589"/>
                </a:lnTo>
                <a:lnTo>
                  <a:pt x="34240" y="0"/>
                </a:lnTo>
                <a:close/>
              </a:path>
            </a:pathLst>
          </a:custGeom>
          <a:solidFill>
            <a:srgbClr val="BCB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678057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BB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674628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AB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671200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9B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67770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8B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64341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7B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660912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6B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657483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5B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654054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4B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650625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B3B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647196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2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643767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B1B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640460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62" y="0"/>
                </a:moveTo>
                <a:lnTo>
                  <a:pt x="0" y="0"/>
                </a:lnTo>
                <a:lnTo>
                  <a:pt x="0" y="275589"/>
                </a:lnTo>
                <a:lnTo>
                  <a:pt x="33064" y="275589"/>
                </a:lnTo>
                <a:lnTo>
                  <a:pt x="34262" y="0"/>
                </a:lnTo>
                <a:close/>
              </a:path>
            </a:pathLst>
          </a:custGeom>
          <a:solidFill>
            <a:srgbClr val="B0B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636909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15" y="0"/>
                </a:moveTo>
                <a:lnTo>
                  <a:pt x="1198" y="0"/>
                </a:lnTo>
                <a:lnTo>
                  <a:pt x="0" y="275589"/>
                </a:lnTo>
                <a:lnTo>
                  <a:pt x="35515" y="275589"/>
                </a:lnTo>
                <a:lnTo>
                  <a:pt x="35515" y="0"/>
                </a:lnTo>
                <a:close/>
              </a:path>
            </a:pathLst>
          </a:custGeom>
          <a:solidFill>
            <a:srgbClr val="AF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633480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AE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630051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ADA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626745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62" y="0"/>
                </a:moveTo>
                <a:lnTo>
                  <a:pt x="0" y="0"/>
                </a:lnTo>
                <a:lnTo>
                  <a:pt x="0" y="275589"/>
                </a:lnTo>
                <a:lnTo>
                  <a:pt x="33064" y="275589"/>
                </a:lnTo>
                <a:lnTo>
                  <a:pt x="34262" y="0"/>
                </a:lnTo>
                <a:close/>
              </a:path>
            </a:pathLst>
          </a:custGeom>
          <a:solidFill>
            <a:srgbClr val="AC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23315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BA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988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AA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645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9A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3028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8A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09600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7A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06170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6A6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02742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5A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9931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4A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95883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3A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24594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45" y="0"/>
                </a:moveTo>
                <a:lnTo>
                  <a:pt x="1198" y="0"/>
                </a:lnTo>
                <a:lnTo>
                  <a:pt x="0" y="275589"/>
                </a:lnTo>
                <a:lnTo>
                  <a:pt x="34245" y="275589"/>
                </a:lnTo>
                <a:lnTo>
                  <a:pt x="34245" y="0"/>
                </a:lnTo>
                <a:close/>
              </a:path>
            </a:pathLst>
          </a:custGeom>
          <a:solidFill>
            <a:srgbClr val="A2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89025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32" y="0"/>
                </a:moveTo>
                <a:lnTo>
                  <a:pt x="0" y="0"/>
                </a:lnTo>
                <a:lnTo>
                  <a:pt x="0" y="275589"/>
                </a:lnTo>
                <a:lnTo>
                  <a:pt x="34334" y="275589"/>
                </a:lnTo>
                <a:lnTo>
                  <a:pt x="35532" y="0"/>
                </a:lnTo>
                <a:close/>
              </a:path>
            </a:pathLst>
          </a:custGeom>
          <a:solidFill>
            <a:srgbClr val="A1A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58559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A0A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58216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9F9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5787434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45" y="0"/>
                </a:moveTo>
                <a:lnTo>
                  <a:pt x="1198" y="0"/>
                </a:lnTo>
                <a:lnTo>
                  <a:pt x="0" y="275589"/>
                </a:lnTo>
                <a:lnTo>
                  <a:pt x="34245" y="275589"/>
                </a:lnTo>
                <a:lnTo>
                  <a:pt x="34245" y="0"/>
                </a:lnTo>
                <a:close/>
              </a:path>
            </a:pathLst>
          </a:custGeom>
          <a:solidFill>
            <a:srgbClr val="9E9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575314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D9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5718854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568455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9B9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65026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561597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558168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99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4739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79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551310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69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547881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5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44452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49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41023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39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537594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29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34165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19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530736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909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527307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F8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524002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56" y="0"/>
                </a:moveTo>
                <a:lnTo>
                  <a:pt x="0" y="0"/>
                </a:lnTo>
                <a:lnTo>
                  <a:pt x="0" y="275589"/>
                </a:lnTo>
                <a:lnTo>
                  <a:pt x="33058" y="275589"/>
                </a:lnTo>
                <a:lnTo>
                  <a:pt x="34256" y="0"/>
                </a:lnTo>
                <a:close/>
              </a:path>
            </a:pathLst>
          </a:custGeom>
          <a:solidFill>
            <a:srgbClr val="8E8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52057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8D8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17143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8C8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135918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21" y="0"/>
                </a:moveTo>
                <a:lnTo>
                  <a:pt x="1198" y="0"/>
                </a:lnTo>
                <a:lnTo>
                  <a:pt x="0" y="275589"/>
                </a:lnTo>
                <a:lnTo>
                  <a:pt x="35521" y="275589"/>
                </a:lnTo>
                <a:lnTo>
                  <a:pt x="35521" y="0"/>
                </a:lnTo>
                <a:close/>
              </a:path>
            </a:pathLst>
          </a:custGeom>
          <a:solidFill>
            <a:srgbClr val="8B8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510285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56" y="0"/>
                </a:moveTo>
                <a:lnTo>
                  <a:pt x="0" y="0"/>
                </a:lnTo>
                <a:lnTo>
                  <a:pt x="0" y="275589"/>
                </a:lnTo>
                <a:lnTo>
                  <a:pt x="33058" y="275589"/>
                </a:lnTo>
                <a:lnTo>
                  <a:pt x="34256" y="0"/>
                </a:lnTo>
                <a:close/>
              </a:path>
            </a:pathLst>
          </a:custGeom>
          <a:solidFill>
            <a:srgbClr val="8A8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50685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898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5034312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56" y="0"/>
                </a:moveTo>
                <a:lnTo>
                  <a:pt x="1198" y="0"/>
                </a:lnTo>
                <a:lnTo>
                  <a:pt x="0" y="275589"/>
                </a:lnTo>
                <a:lnTo>
                  <a:pt x="34256" y="275589"/>
                </a:lnTo>
                <a:lnTo>
                  <a:pt x="34256" y="0"/>
                </a:lnTo>
                <a:close/>
              </a:path>
            </a:pathLst>
          </a:custGeom>
          <a:solidFill>
            <a:srgbClr val="8888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500002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78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496573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68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93144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58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89715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48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486286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38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482857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28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79428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181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75999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808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72570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F7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69141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E7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465712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D7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62283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C7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58854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B7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455425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A7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451996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797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48690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51" y="0"/>
                </a:moveTo>
                <a:lnTo>
                  <a:pt x="0" y="0"/>
                </a:lnTo>
                <a:lnTo>
                  <a:pt x="0" y="275589"/>
                </a:lnTo>
                <a:lnTo>
                  <a:pt x="33053" y="275589"/>
                </a:lnTo>
                <a:lnTo>
                  <a:pt x="34251" y="0"/>
                </a:lnTo>
                <a:close/>
              </a:path>
            </a:pathLst>
          </a:custGeom>
          <a:solidFill>
            <a:srgbClr val="787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445262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777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4183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767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4382803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26" y="0"/>
                </a:moveTo>
                <a:lnTo>
                  <a:pt x="1198" y="0"/>
                </a:lnTo>
                <a:lnTo>
                  <a:pt x="0" y="275589"/>
                </a:lnTo>
                <a:lnTo>
                  <a:pt x="35526" y="275589"/>
                </a:lnTo>
                <a:lnTo>
                  <a:pt x="35526" y="0"/>
                </a:lnTo>
                <a:close/>
              </a:path>
            </a:pathLst>
          </a:custGeom>
          <a:solidFill>
            <a:srgbClr val="7575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434975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51" y="0"/>
                </a:moveTo>
                <a:lnTo>
                  <a:pt x="0" y="0"/>
                </a:lnTo>
                <a:lnTo>
                  <a:pt x="0" y="275589"/>
                </a:lnTo>
                <a:lnTo>
                  <a:pt x="33053" y="275589"/>
                </a:lnTo>
                <a:lnTo>
                  <a:pt x="34251" y="0"/>
                </a:lnTo>
                <a:close/>
              </a:path>
            </a:pathLst>
          </a:custGeom>
          <a:solidFill>
            <a:srgbClr val="747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431545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737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28117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727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42468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717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421258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707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417830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6F6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414400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6E6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410972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6D6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0754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404113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4006877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62" y="0"/>
                </a:moveTo>
                <a:lnTo>
                  <a:pt x="1198" y="0"/>
                </a:lnTo>
                <a:lnTo>
                  <a:pt x="0" y="275589"/>
                </a:lnTo>
                <a:lnTo>
                  <a:pt x="34262" y="275589"/>
                </a:lnTo>
                <a:lnTo>
                  <a:pt x="34262" y="0"/>
                </a:lnTo>
                <a:close/>
              </a:path>
            </a:pathLst>
          </a:custGeom>
          <a:solidFill>
            <a:srgbClr val="6A6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397258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96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93829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868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390397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15" y="0"/>
                </a:moveTo>
                <a:lnTo>
                  <a:pt x="0" y="0"/>
                </a:lnTo>
                <a:lnTo>
                  <a:pt x="0" y="275589"/>
                </a:lnTo>
                <a:lnTo>
                  <a:pt x="34317" y="275589"/>
                </a:lnTo>
                <a:lnTo>
                  <a:pt x="35515" y="0"/>
                </a:lnTo>
                <a:close/>
              </a:path>
            </a:pathLst>
          </a:custGeom>
          <a:solidFill>
            <a:srgbClr val="676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3869717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62" y="0"/>
                </a:moveTo>
                <a:lnTo>
                  <a:pt x="1198" y="0"/>
                </a:lnTo>
                <a:lnTo>
                  <a:pt x="0" y="275589"/>
                </a:lnTo>
                <a:lnTo>
                  <a:pt x="34262" y="275589"/>
                </a:lnTo>
                <a:lnTo>
                  <a:pt x="34262" y="0"/>
                </a:lnTo>
                <a:close/>
              </a:path>
            </a:pathLst>
          </a:custGeom>
          <a:solidFill>
            <a:srgbClr val="666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383542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66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380113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464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376684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363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373255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26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69826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161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663977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6060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362968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5F5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359539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5E5E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356110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5D5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352681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5C5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349252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5B5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34594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45" y="0"/>
                </a:moveTo>
                <a:lnTo>
                  <a:pt x="0" y="0"/>
                </a:lnTo>
                <a:lnTo>
                  <a:pt x="0" y="275589"/>
                </a:lnTo>
                <a:lnTo>
                  <a:pt x="33042" y="275589"/>
                </a:lnTo>
                <a:lnTo>
                  <a:pt x="34245" y="0"/>
                </a:lnTo>
                <a:close/>
              </a:path>
            </a:pathLst>
          </a:custGeom>
          <a:solidFill>
            <a:srgbClr val="5A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42518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95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338965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37" y="0"/>
                </a:moveTo>
                <a:lnTo>
                  <a:pt x="1198" y="0"/>
                </a:lnTo>
                <a:lnTo>
                  <a:pt x="0" y="275589"/>
                </a:lnTo>
                <a:lnTo>
                  <a:pt x="35537" y="275589"/>
                </a:lnTo>
                <a:lnTo>
                  <a:pt x="35537" y="0"/>
                </a:lnTo>
                <a:close/>
              </a:path>
            </a:pathLst>
          </a:custGeom>
          <a:solidFill>
            <a:srgbClr val="585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335536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575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332231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40" y="0"/>
                </a:moveTo>
                <a:lnTo>
                  <a:pt x="0" y="0"/>
                </a:lnTo>
                <a:lnTo>
                  <a:pt x="0" y="275589"/>
                </a:lnTo>
                <a:lnTo>
                  <a:pt x="33042" y="275589"/>
                </a:lnTo>
                <a:lnTo>
                  <a:pt x="34240" y="0"/>
                </a:lnTo>
                <a:close/>
              </a:path>
            </a:pathLst>
          </a:custGeom>
          <a:solidFill>
            <a:srgbClr val="565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32880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555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325374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45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321945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35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318515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25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315086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15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31165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505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308229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4F4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304800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4E4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301370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4D4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2979442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67" y="0"/>
                </a:moveTo>
                <a:lnTo>
                  <a:pt x="1198" y="0"/>
                </a:lnTo>
                <a:lnTo>
                  <a:pt x="0" y="275589"/>
                </a:lnTo>
                <a:lnTo>
                  <a:pt x="34267" y="275589"/>
                </a:lnTo>
                <a:lnTo>
                  <a:pt x="34267" y="0"/>
                </a:lnTo>
                <a:close/>
              </a:path>
            </a:pathLst>
          </a:custGeom>
          <a:solidFill>
            <a:srgbClr val="4C4C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294515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B4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2910862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A4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287655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10" y="0"/>
                </a:moveTo>
                <a:lnTo>
                  <a:pt x="0" y="0"/>
                </a:lnTo>
                <a:lnTo>
                  <a:pt x="0" y="275589"/>
                </a:lnTo>
                <a:lnTo>
                  <a:pt x="34312" y="275589"/>
                </a:lnTo>
                <a:lnTo>
                  <a:pt x="35510" y="0"/>
                </a:lnTo>
                <a:close/>
              </a:path>
            </a:pathLst>
          </a:custGeom>
          <a:solidFill>
            <a:srgbClr val="494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2842282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67" y="0"/>
                </a:moveTo>
                <a:lnTo>
                  <a:pt x="1198" y="0"/>
                </a:lnTo>
                <a:lnTo>
                  <a:pt x="0" y="275589"/>
                </a:lnTo>
                <a:lnTo>
                  <a:pt x="34267" y="275589"/>
                </a:lnTo>
                <a:lnTo>
                  <a:pt x="34267" y="0"/>
                </a:lnTo>
                <a:close/>
              </a:path>
            </a:pathLst>
          </a:custGeom>
          <a:solidFill>
            <a:srgbClr val="4848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280798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4747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277369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64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273940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545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270511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444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267082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34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263653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24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260224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141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256795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404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253366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3F3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249937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3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246508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3D3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243205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34" y="0"/>
                </a:moveTo>
                <a:lnTo>
                  <a:pt x="0" y="0"/>
                </a:lnTo>
                <a:lnTo>
                  <a:pt x="0" y="275589"/>
                </a:lnTo>
                <a:lnTo>
                  <a:pt x="33036" y="275589"/>
                </a:lnTo>
                <a:lnTo>
                  <a:pt x="34234" y="0"/>
                </a:lnTo>
                <a:close/>
              </a:path>
            </a:pathLst>
          </a:custGeom>
          <a:solidFill>
            <a:srgbClr val="3C3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239650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543" y="0"/>
                </a:moveTo>
                <a:lnTo>
                  <a:pt x="1198" y="0"/>
                </a:lnTo>
                <a:lnTo>
                  <a:pt x="0" y="275589"/>
                </a:lnTo>
                <a:lnTo>
                  <a:pt x="35543" y="275589"/>
                </a:lnTo>
                <a:lnTo>
                  <a:pt x="35543" y="0"/>
                </a:lnTo>
                <a:close/>
              </a:path>
            </a:pathLst>
          </a:custGeom>
          <a:solidFill>
            <a:srgbClr val="3B3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236221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3A3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2327926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393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229489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34" y="0"/>
                </a:moveTo>
                <a:lnTo>
                  <a:pt x="0" y="0"/>
                </a:lnTo>
                <a:lnTo>
                  <a:pt x="0" y="275589"/>
                </a:lnTo>
                <a:lnTo>
                  <a:pt x="33036" y="275589"/>
                </a:lnTo>
                <a:lnTo>
                  <a:pt x="34234" y="0"/>
                </a:lnTo>
                <a:close/>
              </a:path>
            </a:pathLst>
          </a:custGeom>
          <a:solidFill>
            <a:srgbClr val="383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226060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73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222630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63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219201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53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21577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43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212344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33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208915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333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205485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13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202056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303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19862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2F2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1952001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7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78" y="275589"/>
                </a:lnTo>
                <a:lnTo>
                  <a:pt x="34278" y="0"/>
                </a:lnTo>
                <a:close/>
              </a:path>
            </a:pathLst>
          </a:custGeom>
          <a:solidFill>
            <a:srgbClr val="2E2E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191771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D2D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188340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99" y="0"/>
                </a:moveTo>
                <a:lnTo>
                  <a:pt x="0" y="0"/>
                </a:lnTo>
                <a:lnTo>
                  <a:pt x="0" y="275589"/>
                </a:lnTo>
                <a:lnTo>
                  <a:pt x="34301" y="275589"/>
                </a:lnTo>
                <a:lnTo>
                  <a:pt x="35499" y="0"/>
                </a:lnTo>
                <a:close/>
              </a:path>
            </a:pathLst>
          </a:custGeom>
          <a:solidFill>
            <a:srgbClr val="2C2C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184911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2B2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1814841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89" h="275590">
                <a:moveTo>
                  <a:pt x="3427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78" y="275589"/>
                </a:lnTo>
                <a:lnTo>
                  <a:pt x="34278" y="0"/>
                </a:lnTo>
                <a:close/>
              </a:path>
            </a:pathLst>
          </a:custGeom>
          <a:solidFill>
            <a:srgbClr val="2A2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178055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92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174626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82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171197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72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167768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6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164339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525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60910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60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42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157481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32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154052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22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150623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12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147194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202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143765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1F1F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1403361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1E1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136906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1D1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133477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1C1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1300485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1B1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126746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23" y="0"/>
                </a:moveTo>
                <a:lnTo>
                  <a:pt x="0" y="0"/>
                </a:lnTo>
                <a:lnTo>
                  <a:pt x="0" y="275589"/>
                </a:lnTo>
                <a:lnTo>
                  <a:pt x="33025" y="275589"/>
                </a:lnTo>
                <a:lnTo>
                  <a:pt x="34223" y="0"/>
                </a:lnTo>
                <a:close/>
              </a:path>
            </a:pathLst>
          </a:custGeom>
          <a:solidFill>
            <a:srgbClr val="1A1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123316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919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11988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81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116459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71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113029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61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109601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515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106171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414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102742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31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993140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21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95884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1111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924565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84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4" y="275589"/>
                </a:lnTo>
                <a:lnTo>
                  <a:pt x="34284" y="0"/>
                </a:lnTo>
                <a:close/>
              </a:path>
            </a:pathLst>
          </a:custGeom>
          <a:solidFill>
            <a:srgbClr val="101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89027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0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F0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85597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89" y="0"/>
                </a:lnTo>
                <a:lnTo>
                  <a:pt x="34289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0E0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821689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0" y="0"/>
                </a:moveTo>
                <a:lnTo>
                  <a:pt x="34290" y="0"/>
                </a:lnTo>
                <a:lnTo>
                  <a:pt x="34290" y="275589"/>
                </a:lnTo>
                <a:lnTo>
                  <a:pt x="0" y="275589"/>
                </a:lnTo>
                <a:lnTo>
                  <a:pt x="0" y="0"/>
                </a:lnTo>
                <a:close/>
              </a:path>
            </a:pathLst>
          </a:custGeom>
          <a:solidFill>
            <a:srgbClr val="0D0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787405" y="134620"/>
            <a:ext cx="34290" cy="275590"/>
          </a:xfrm>
          <a:custGeom>
            <a:avLst/>
            <a:gdLst/>
            <a:ahLst/>
            <a:cxnLst/>
            <a:rect l="l" t="t" r="r" b="b"/>
            <a:pathLst>
              <a:path w="34290" h="275590">
                <a:moveTo>
                  <a:pt x="34284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4" y="275589"/>
                </a:lnTo>
                <a:lnTo>
                  <a:pt x="34284" y="0"/>
                </a:lnTo>
                <a:close/>
              </a:path>
            </a:pathLst>
          </a:custGeom>
          <a:solidFill>
            <a:srgbClr val="0C0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75311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5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B0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71882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A0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68452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909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65023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80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61594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70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58166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203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60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54737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93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93" y="0"/>
                </a:lnTo>
                <a:close/>
              </a:path>
            </a:pathLst>
          </a:custGeom>
          <a:solidFill>
            <a:srgbClr val="0505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51307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0404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478789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89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030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444500" y="134620"/>
            <a:ext cx="35560" cy="275590"/>
          </a:xfrm>
          <a:custGeom>
            <a:avLst/>
            <a:gdLst/>
            <a:ahLst/>
            <a:cxnLst/>
            <a:rect l="l" t="t" r="r" b="b"/>
            <a:pathLst>
              <a:path w="35559" h="275590">
                <a:moveTo>
                  <a:pt x="35488" y="0"/>
                </a:moveTo>
                <a:lnTo>
                  <a:pt x="1198" y="0"/>
                </a:lnTo>
                <a:lnTo>
                  <a:pt x="0" y="275589"/>
                </a:lnTo>
                <a:lnTo>
                  <a:pt x="34290" y="275589"/>
                </a:lnTo>
                <a:lnTo>
                  <a:pt x="35488" y="0"/>
                </a:lnTo>
                <a:close/>
              </a:path>
            </a:pathLst>
          </a:custGeom>
          <a:solidFill>
            <a:srgbClr val="020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412750" y="134620"/>
            <a:ext cx="33020" cy="275590"/>
          </a:xfrm>
          <a:custGeom>
            <a:avLst/>
            <a:gdLst/>
            <a:ahLst/>
            <a:cxnLst/>
            <a:rect l="l" t="t" r="r" b="b"/>
            <a:pathLst>
              <a:path w="33020" h="275590">
                <a:moveTo>
                  <a:pt x="32948" y="0"/>
                </a:moveTo>
                <a:lnTo>
                  <a:pt x="0" y="0"/>
                </a:lnTo>
                <a:lnTo>
                  <a:pt x="0" y="275589"/>
                </a:lnTo>
                <a:lnTo>
                  <a:pt x="31750" y="275589"/>
                </a:lnTo>
                <a:lnTo>
                  <a:pt x="32948" y="0"/>
                </a:lnTo>
                <a:close/>
              </a:path>
            </a:pathLst>
          </a:custGeom>
          <a:solidFill>
            <a:srgbClr val="010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408940" y="0"/>
            <a:ext cx="278130" cy="276225"/>
          </a:xfrm>
          <a:custGeom>
            <a:avLst/>
            <a:gdLst/>
            <a:ahLst/>
            <a:cxnLst/>
            <a:rect l="l" t="t" r="r" b="b"/>
            <a:pathLst>
              <a:path w="278130" h="276225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0" y="134620"/>
                </a:lnTo>
                <a:lnTo>
                  <a:pt x="0" y="275602"/>
                </a:lnTo>
                <a:lnTo>
                  <a:pt x="69850" y="275602"/>
                </a:lnTo>
                <a:lnTo>
                  <a:pt x="138430" y="275602"/>
                </a:lnTo>
                <a:lnTo>
                  <a:pt x="138430" y="138430"/>
                </a:lnTo>
                <a:lnTo>
                  <a:pt x="208280" y="138430"/>
                </a:lnTo>
                <a:lnTo>
                  <a:pt x="278130" y="13843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547370" y="134620"/>
            <a:ext cx="139700" cy="140970"/>
          </a:xfrm>
          <a:custGeom>
            <a:avLst/>
            <a:gdLst/>
            <a:ahLst/>
            <a:cxn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69850" y="140970"/>
                </a:lnTo>
                <a:lnTo>
                  <a:pt x="139700" y="140970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274319" y="274320"/>
            <a:ext cx="135890" cy="138430"/>
          </a:xfrm>
          <a:custGeom>
            <a:avLst/>
            <a:gdLst/>
            <a:ahLst/>
            <a:cxnLst/>
            <a:rect l="l" t="t" r="r" b="b"/>
            <a:pathLst>
              <a:path w="135890" h="138429">
                <a:moveTo>
                  <a:pt x="135889" y="0"/>
                </a:moveTo>
                <a:lnTo>
                  <a:pt x="0" y="0"/>
                </a:lnTo>
                <a:lnTo>
                  <a:pt x="0" y="138429"/>
                </a:lnTo>
                <a:lnTo>
                  <a:pt x="68579" y="138429"/>
                </a:lnTo>
                <a:lnTo>
                  <a:pt x="135889" y="138429"/>
                </a:lnTo>
                <a:lnTo>
                  <a:pt x="135889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132079" y="135889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69850" y="138429"/>
                </a:lnTo>
                <a:lnTo>
                  <a:pt x="140970" y="1384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274320" y="27177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6858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04470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543559"/>
            <a:ext cx="69723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9269" y="1094740"/>
            <a:ext cx="7830820" cy="296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4000" y="6393244"/>
            <a:ext cx="3435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2330" y="64312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0950" y="2044700"/>
            <a:ext cx="43808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MODELO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CONCEPTUAL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4000" b="1" spc="-10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1099820"/>
            <a:ext cx="1799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1620" algn="l"/>
              </a:tabLst>
            </a:pPr>
            <a:r>
              <a:rPr sz="3600" spc="-10" dirty="0">
                <a:solidFill>
                  <a:srgbClr val="00007C"/>
                </a:solidFill>
                <a:latin typeface="Arial"/>
                <a:cs typeface="Arial"/>
              </a:rPr>
              <a:t>TEM</a:t>
            </a:r>
            <a:r>
              <a:rPr sz="3600" dirty="0">
                <a:solidFill>
                  <a:srgbClr val="00007C"/>
                </a:solidFill>
                <a:latin typeface="Arial"/>
                <a:cs typeface="Arial"/>
              </a:rPr>
              <a:t>A	2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96570"/>
            <a:ext cx="7866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Atributo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80" y="1215390"/>
            <a:ext cx="7416165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Existen</a:t>
            </a:r>
            <a:r>
              <a:rPr sz="2200" spc="-5" dirty="0">
                <a:latin typeface="Verdana"/>
                <a:cs typeface="Verdana"/>
              </a:rPr>
              <a:t> dos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tipos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atributos;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los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identificadores</a:t>
            </a:r>
            <a:endParaRPr sz="2200" dirty="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de la</a:t>
            </a:r>
            <a:r>
              <a:rPr sz="2200" spc="-10" dirty="0">
                <a:latin typeface="Verdana"/>
                <a:cs typeface="Verdana"/>
              </a:rPr>
              <a:t> entidad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y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los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descriptores</a:t>
            </a:r>
            <a:r>
              <a:rPr sz="2200" b="1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la</a:t>
            </a:r>
            <a:r>
              <a:rPr sz="2200" spc="-10" dirty="0">
                <a:latin typeface="Verdana"/>
                <a:cs typeface="Verdana"/>
              </a:rPr>
              <a:t> entidad.</a:t>
            </a:r>
            <a:endParaRPr sz="2200" dirty="0">
              <a:latin typeface="Verdana"/>
              <a:cs typeface="Verdana"/>
            </a:endParaRPr>
          </a:p>
          <a:p>
            <a:pPr marL="25400" marR="17780">
              <a:lnSpc>
                <a:spcPct val="100000"/>
              </a:lnSpc>
              <a:spcBef>
                <a:spcPts val="55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320040" algn="l"/>
              </a:tabLst>
            </a:pPr>
            <a:r>
              <a:rPr sz="2200" b="1" spc="-5" dirty="0">
                <a:latin typeface="Verdana"/>
                <a:cs typeface="Verdana"/>
              </a:rPr>
              <a:t>Identificadores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(o</a:t>
            </a:r>
            <a:r>
              <a:rPr sz="2200" b="1" spc="20" dirty="0">
                <a:latin typeface="Verdana"/>
                <a:cs typeface="Verdana"/>
              </a:rPr>
              <a:t> </a:t>
            </a:r>
            <a:r>
              <a:rPr sz="2200" b="1" i="1" spc="-5" dirty="0">
                <a:latin typeface="Verdana"/>
                <a:cs typeface="Verdana"/>
              </a:rPr>
              <a:t>claves</a:t>
            </a:r>
            <a:r>
              <a:rPr sz="2200" b="1" spc="-5" dirty="0">
                <a:latin typeface="Verdana"/>
                <a:cs typeface="Verdana"/>
              </a:rPr>
              <a:t>):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identifican </a:t>
            </a:r>
            <a:r>
              <a:rPr sz="2200" spc="-5" dirty="0">
                <a:latin typeface="Verdana"/>
                <a:cs typeface="Verdana"/>
              </a:rPr>
              <a:t>de </a:t>
            </a:r>
            <a:r>
              <a:rPr sz="2200" spc="-10" dirty="0">
                <a:latin typeface="Verdana"/>
                <a:cs typeface="Verdana"/>
              </a:rPr>
              <a:t>forma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un</a:t>
            </a:r>
            <a:r>
              <a:rPr lang="es-ES" sz="2200" spc="-5" dirty="0">
                <a:latin typeface="Verdana"/>
                <a:cs typeface="Verdana"/>
              </a:rPr>
              <a:t>í</a:t>
            </a:r>
            <a:r>
              <a:rPr sz="2200" spc="-5" dirty="0" err="1">
                <a:latin typeface="Verdana"/>
                <a:cs typeface="Verdana"/>
              </a:rPr>
              <a:t>voca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cada</a:t>
            </a:r>
            <a:r>
              <a:rPr sz="2200" spc="-10" dirty="0">
                <a:latin typeface="Verdana"/>
                <a:cs typeface="Verdana"/>
              </a:rPr>
              <a:t> ocurrencia.</a:t>
            </a:r>
            <a:endParaRPr sz="2200" dirty="0">
              <a:latin typeface="Verdana"/>
              <a:cs typeface="Verdana"/>
            </a:endParaRPr>
          </a:p>
          <a:p>
            <a:pPr marL="25400" marR="474980">
              <a:lnSpc>
                <a:spcPct val="100000"/>
              </a:lnSpc>
              <a:spcBef>
                <a:spcPts val="54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320040" algn="l"/>
              </a:tabLst>
            </a:pPr>
            <a:r>
              <a:rPr sz="2200" b="1" spc="-5" dirty="0">
                <a:latin typeface="Verdana"/>
                <a:cs typeface="Verdana"/>
              </a:rPr>
              <a:t>Descriptores:</a:t>
            </a:r>
            <a:r>
              <a:rPr sz="2200" b="1" spc="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no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identifican de forma </a:t>
            </a:r>
            <a:r>
              <a:rPr sz="2200" spc="-5" dirty="0">
                <a:latin typeface="Verdana"/>
                <a:cs typeface="Verdana"/>
              </a:rPr>
              <a:t>univoca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cada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ocurrencia.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56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9989" y="5321300"/>
            <a:ext cx="6887209" cy="877162"/>
          </a:xfrm>
          <a:prstGeom prst="rect">
            <a:avLst/>
          </a:prstGeom>
          <a:solidFill>
            <a:srgbClr val="C5D8F0"/>
          </a:solidFill>
          <a:ln w="1015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 marR="86995">
              <a:lnSpc>
                <a:spcPct val="100499"/>
              </a:lnSpc>
              <a:spcBef>
                <a:spcPts val="359"/>
              </a:spcBef>
              <a:tabLst>
                <a:tab pos="1009015" algn="l"/>
                <a:tab pos="1739264" algn="l"/>
                <a:tab pos="3289300" algn="l"/>
                <a:tab pos="3831590" algn="l"/>
                <a:tab pos="5723255" algn="l"/>
                <a:tab pos="6082665" algn="l"/>
              </a:tabLst>
            </a:pPr>
            <a:r>
              <a:rPr sz="1800" b="1" dirty="0">
                <a:latin typeface="Verdana"/>
                <a:cs typeface="Verdana"/>
              </a:rPr>
              <a:t>N</a:t>
            </a:r>
            <a:r>
              <a:rPr sz="1800" b="1" spc="-10" dirty="0">
                <a:latin typeface="Verdana"/>
                <a:cs typeface="Verdana"/>
              </a:rPr>
              <a:t>o</a:t>
            </a:r>
            <a:r>
              <a:rPr sz="1800" b="1" spc="-5" dirty="0">
                <a:latin typeface="Verdana"/>
                <a:cs typeface="Verdana"/>
              </a:rPr>
              <a:t>ta</a:t>
            </a:r>
            <a:r>
              <a:rPr sz="1800" b="1" dirty="0">
                <a:latin typeface="Verdana"/>
                <a:cs typeface="Verdana"/>
              </a:rPr>
              <a:t>:	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ra	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enta</a:t>
            </a:r>
            <a:r>
              <a:rPr sz="1800" dirty="0">
                <a:latin typeface="Verdana"/>
                <a:cs typeface="Verdana"/>
              </a:rPr>
              <a:t>r	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s	i</a:t>
            </a:r>
            <a:r>
              <a:rPr sz="1800" spc="-5" dirty="0">
                <a:latin typeface="Verdana"/>
                <a:cs typeface="Verdana"/>
              </a:rPr>
              <a:t>dent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ic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	o	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ave</a:t>
            </a:r>
            <a:r>
              <a:rPr sz="1800" dirty="0">
                <a:latin typeface="Verdana"/>
                <a:cs typeface="Verdana"/>
              </a:rPr>
              <a:t>s  </a:t>
            </a:r>
            <a:r>
              <a:rPr sz="1800" spc="-5" dirty="0" err="1">
                <a:latin typeface="Verdana"/>
                <a:cs typeface="Verdana"/>
              </a:rPr>
              <a:t>añadiremos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lang="es-ES" spc="-5" dirty="0">
                <a:latin typeface="Verdana"/>
                <a:cs typeface="Verdana"/>
              </a:rPr>
              <a:t>rellenamos el círculo </a:t>
            </a:r>
            <a:r>
              <a:rPr sz="1800" spc="-5" dirty="0" err="1">
                <a:latin typeface="Verdana"/>
                <a:cs typeface="Verdana"/>
              </a:rPr>
              <a:t>delante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del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nombre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del</a:t>
            </a:r>
            <a:r>
              <a:rPr sz="1800" spc="140" dirty="0">
                <a:latin typeface="Verdana"/>
                <a:cs typeface="Verdana"/>
              </a:rPr>
              <a:t> </a:t>
            </a:r>
            <a:r>
              <a:rPr sz="1800" spc="-5" dirty="0" err="1">
                <a:latin typeface="Verdana"/>
                <a:cs typeface="Verdana"/>
              </a:rPr>
              <a:t>atributo</a:t>
            </a:r>
            <a:r>
              <a:rPr lang="es-ES" sz="1800" spc="-5" dirty="0">
                <a:latin typeface="Verdana"/>
                <a:cs typeface="Verdana"/>
              </a:rPr>
              <a:t> o subrayamos el atributo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A326D03-83A3-40C8-B163-D76F650C2B5C}"/>
              </a:ext>
            </a:extLst>
          </p:cNvPr>
          <p:cNvGrpSpPr/>
          <p:nvPr/>
        </p:nvGrpSpPr>
        <p:grpSpPr>
          <a:xfrm>
            <a:off x="990600" y="3945939"/>
            <a:ext cx="1279525" cy="479425"/>
            <a:chOff x="3476307" y="3362007"/>
            <a:chExt cx="1279525" cy="479425"/>
          </a:xfrm>
        </p:grpSpPr>
        <p:grpSp>
          <p:nvGrpSpPr>
            <p:cNvPr id="10" name="object 8">
              <a:extLst>
                <a:ext uri="{FF2B5EF4-FFF2-40B4-BE49-F238E27FC236}">
                  <a16:creationId xmlns:a16="http://schemas.microsoft.com/office/drawing/2014/main" id="{760C4611-094B-49E2-B67E-61F73B8C450C}"/>
                </a:ext>
              </a:extLst>
            </p:cNvPr>
            <p:cNvGrpSpPr/>
            <p:nvPr/>
          </p:nvGrpSpPr>
          <p:grpSpPr>
            <a:xfrm>
              <a:off x="3476307" y="3362007"/>
              <a:ext cx="1279525" cy="479425"/>
              <a:chOff x="3476307" y="3362007"/>
              <a:chExt cx="1279525" cy="479425"/>
            </a:xfrm>
          </p:grpSpPr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91D1583B-4007-43FF-ABFD-A80820C91D44}"/>
                  </a:ext>
                </a:extLst>
              </p:cNvPr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ECF4C115-B9E3-491E-9C9A-C57CAAE6EBAF}"/>
                  </a:ext>
                </a:extLst>
              </p:cNvPr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2E5E4294-5877-43DD-9FA4-3394358B6FB6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66F230ED-DC48-4E27-B5DE-C28299C66FDA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562FA122-B81A-46AA-8C0E-C05432C3C4B9}"/>
                </a:ext>
              </a:extLst>
            </p:cNvPr>
            <p:cNvSpPr txBox="1"/>
            <p:nvPr/>
          </p:nvSpPr>
          <p:spPr>
            <a:xfrm>
              <a:off x="3485742" y="3401059"/>
              <a:ext cx="1255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lang="es-ES" sz="1200" b="1" spc="-5" dirty="0">
                  <a:latin typeface="Times New Roman"/>
                  <a:cs typeface="Times New Roman"/>
                </a:rPr>
                <a:t>EMPLEADO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66D8BDBE-989A-4939-A81C-277B315D953D}"/>
              </a:ext>
            </a:extLst>
          </p:cNvPr>
          <p:cNvGrpSpPr/>
          <p:nvPr/>
        </p:nvGrpSpPr>
        <p:grpSpPr>
          <a:xfrm>
            <a:off x="2286952" y="3907929"/>
            <a:ext cx="802232" cy="536394"/>
            <a:chOff x="4772659" y="3323997"/>
            <a:chExt cx="802232" cy="536394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A7D000A0-0F4B-4CB8-9945-872A5F826D9B}"/>
                </a:ext>
              </a:extLst>
            </p:cNvPr>
            <p:cNvSpPr/>
            <p:nvPr/>
          </p:nvSpPr>
          <p:spPr>
            <a:xfrm>
              <a:off x="4776469" y="33921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AC674DDB-C541-4BD6-BCEE-9FDBE31504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7597" y="3323997"/>
              <a:ext cx="117294" cy="117294"/>
            </a:xfrm>
            <a:prstGeom prst="rect">
              <a:avLst/>
            </a:prstGeom>
          </p:spPr>
        </p:pic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4551DCE2-4B8A-487E-97A4-95561A91047E}"/>
                </a:ext>
              </a:extLst>
            </p:cNvPr>
            <p:cNvSpPr/>
            <p:nvPr/>
          </p:nvSpPr>
          <p:spPr>
            <a:xfrm>
              <a:off x="4772659" y="35318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380E15BF-E8C3-4A04-85C1-1EA05776894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517" y="3463697"/>
              <a:ext cx="117294" cy="117294"/>
            </a:xfrm>
            <a:prstGeom prst="rect">
              <a:avLst/>
            </a:prstGeom>
          </p:spPr>
        </p:pic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03493623-BFDE-427C-9EA1-197249C9E292}"/>
                </a:ext>
              </a:extLst>
            </p:cNvPr>
            <p:cNvSpPr/>
            <p:nvPr/>
          </p:nvSpPr>
          <p:spPr>
            <a:xfrm>
              <a:off x="4776469" y="36715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33962D00-0E43-4861-BB77-089C928790B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597" y="3603397"/>
              <a:ext cx="117294" cy="117294"/>
            </a:xfrm>
            <a:prstGeom prst="rect">
              <a:avLst/>
            </a:prstGeom>
          </p:spPr>
        </p:pic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FD78C9B1-1A20-44A3-A7DF-E800EA0436AD}"/>
                </a:ext>
              </a:extLst>
            </p:cNvPr>
            <p:cNvSpPr/>
            <p:nvPr/>
          </p:nvSpPr>
          <p:spPr>
            <a:xfrm>
              <a:off x="4776469" y="38112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8A6B0DA7-A15B-4288-B836-D82E8F4AA87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7597" y="3743097"/>
              <a:ext cx="117294" cy="117294"/>
            </a:xfrm>
            <a:prstGeom prst="rect">
              <a:avLst/>
            </a:prstGeom>
          </p:spPr>
        </p:pic>
      </p:grpSp>
      <p:sp>
        <p:nvSpPr>
          <p:cNvPr id="25" name="object 26">
            <a:extLst>
              <a:ext uri="{FF2B5EF4-FFF2-40B4-BE49-F238E27FC236}">
                <a16:creationId xmlns:a16="http://schemas.microsoft.com/office/drawing/2014/main" id="{B335E675-D318-4F21-A99A-B397A597E64B}"/>
              </a:ext>
            </a:extLst>
          </p:cNvPr>
          <p:cNvSpPr txBox="1"/>
          <p:nvPr/>
        </p:nvSpPr>
        <p:spPr>
          <a:xfrm>
            <a:off x="3211512" y="3856722"/>
            <a:ext cx="10071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C</a:t>
            </a:r>
            <a:r>
              <a:rPr sz="1000" i="1" spc="-10" dirty="0">
                <a:latin typeface="Arial"/>
                <a:cs typeface="Arial"/>
              </a:rPr>
              <a:t>od_</a:t>
            </a:r>
            <a:r>
              <a:rPr lang="es-ES" sz="1000" i="1" spc="-10" dirty="0">
                <a:latin typeface="Arial"/>
                <a:cs typeface="Arial"/>
              </a:rPr>
              <a:t>empleado</a:t>
            </a:r>
            <a:r>
              <a:rPr sz="1000" i="1" dirty="0">
                <a:latin typeface="Arial"/>
                <a:cs typeface="Arial"/>
              </a:rPr>
              <a:t>  </a:t>
            </a:r>
            <a:r>
              <a:rPr sz="1000" i="1" spc="-5" dirty="0" err="1">
                <a:latin typeface="Arial"/>
                <a:cs typeface="Arial"/>
              </a:rPr>
              <a:t>Nomb</a:t>
            </a:r>
            <a:r>
              <a:rPr lang="es-ES" sz="1000" i="1" spc="-5" dirty="0">
                <a:latin typeface="Arial"/>
                <a:cs typeface="Arial"/>
              </a:rPr>
              <a:t>_</a:t>
            </a:r>
            <a:r>
              <a:rPr lang="es-ES" sz="1000" i="1" spc="-5" dirty="0" err="1">
                <a:latin typeface="Arial"/>
                <a:cs typeface="Arial"/>
              </a:rPr>
              <a:t>Emple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Apell_Emple</a:t>
            </a:r>
            <a:endParaRPr lang="es-ES" sz="10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Puesto_Emple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ACAD16B3-7F12-4306-AE16-97B7D0EB3E12}"/>
              </a:ext>
            </a:extLst>
          </p:cNvPr>
          <p:cNvGrpSpPr/>
          <p:nvPr/>
        </p:nvGrpSpPr>
        <p:grpSpPr>
          <a:xfrm>
            <a:off x="6027199" y="4317823"/>
            <a:ext cx="1311477" cy="479425"/>
            <a:chOff x="3625648" y="5402897"/>
            <a:chExt cx="1311477" cy="479425"/>
          </a:xfrm>
        </p:grpSpPr>
        <p:grpSp>
          <p:nvGrpSpPr>
            <p:cNvPr id="27" name="object 8">
              <a:extLst>
                <a:ext uri="{FF2B5EF4-FFF2-40B4-BE49-F238E27FC236}">
                  <a16:creationId xmlns:a16="http://schemas.microsoft.com/office/drawing/2014/main" id="{F7C166BB-0BE0-44FB-A172-78FA66535298}"/>
                </a:ext>
              </a:extLst>
            </p:cNvPr>
            <p:cNvGrpSpPr/>
            <p:nvPr/>
          </p:nvGrpSpPr>
          <p:grpSpPr>
            <a:xfrm>
              <a:off x="3657600" y="5402897"/>
              <a:ext cx="1279525" cy="479425"/>
              <a:chOff x="3476307" y="3362007"/>
              <a:chExt cx="1279525" cy="479425"/>
            </a:xfrm>
          </p:grpSpPr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6DE430B1-24D5-4477-B810-5B8C567024A2}"/>
                  </a:ext>
                </a:extLst>
              </p:cNvPr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0">
                <a:extLst>
                  <a:ext uri="{FF2B5EF4-FFF2-40B4-BE49-F238E27FC236}">
                    <a16:creationId xmlns:a16="http://schemas.microsoft.com/office/drawing/2014/main" id="{A1655D67-B8BF-486C-A8B1-CDC9F96BABD3}"/>
                  </a:ext>
                </a:extLst>
              </p:cNvPr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1">
                <a:extLst>
                  <a:ext uri="{FF2B5EF4-FFF2-40B4-BE49-F238E27FC236}">
                    <a16:creationId xmlns:a16="http://schemas.microsoft.com/office/drawing/2014/main" id="{3C4792C5-9298-4253-8B8D-FE7FE066122D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2">
                <a:extLst>
                  <a:ext uri="{FF2B5EF4-FFF2-40B4-BE49-F238E27FC236}">
                    <a16:creationId xmlns:a16="http://schemas.microsoft.com/office/drawing/2014/main" id="{A68760D2-42C7-43AB-B523-7ACD3772471A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496F44D-3F38-49F1-B87E-CBC93CAAA3B7}"/>
                </a:ext>
              </a:extLst>
            </p:cNvPr>
            <p:cNvSpPr txBox="1"/>
            <p:nvPr/>
          </p:nvSpPr>
          <p:spPr>
            <a:xfrm>
              <a:off x="3625648" y="5467777"/>
              <a:ext cx="125539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lang="es-ES" sz="1200" b="1" spc="-5" dirty="0">
                  <a:latin typeface="Times New Roman"/>
                  <a:cs typeface="Times New Roman"/>
                </a:rPr>
                <a:t>PROFESOR</a:t>
              </a:r>
              <a:endParaRPr lang="es-ES" sz="1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BD625B9-30DA-4145-89C2-7673D2DC4DB1}"/>
              </a:ext>
            </a:extLst>
          </p:cNvPr>
          <p:cNvGrpSpPr/>
          <p:nvPr/>
        </p:nvGrpSpPr>
        <p:grpSpPr>
          <a:xfrm>
            <a:off x="4916151" y="3791726"/>
            <a:ext cx="1111048" cy="417830"/>
            <a:chOff x="2514600" y="4876800"/>
            <a:chExt cx="1111048" cy="41783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CF325DC-FADD-49FF-8D29-C1D1B14E3CF5}"/>
                </a:ext>
              </a:extLst>
            </p:cNvPr>
            <p:cNvSpPr/>
            <p:nvPr/>
          </p:nvSpPr>
          <p:spPr>
            <a:xfrm>
              <a:off x="2514600" y="4876800"/>
              <a:ext cx="1111048" cy="4178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2DCC2DD7-DC02-47D2-99AE-3843697553AE}"/>
                </a:ext>
              </a:extLst>
            </p:cNvPr>
            <p:cNvSpPr txBox="1"/>
            <p:nvPr/>
          </p:nvSpPr>
          <p:spPr>
            <a:xfrm>
              <a:off x="2699443" y="495491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u="sng" spc="-5" dirty="0">
                  <a:latin typeface="Arial"/>
                  <a:cs typeface="Arial"/>
                </a:rPr>
                <a:t>C</a:t>
              </a:r>
              <a:r>
                <a:rPr lang="es-ES" sz="1050" i="1" u="sng" spc="-10" dirty="0">
                  <a:latin typeface="Arial"/>
                  <a:cs typeface="Arial"/>
                </a:rPr>
                <a:t>od_</a:t>
              </a:r>
              <a:r>
                <a:rPr lang="es-ES" sz="1050" i="1" u="sng" dirty="0">
                  <a:latin typeface="Arial"/>
                  <a:cs typeface="Arial"/>
                </a:rPr>
                <a:t>p</a:t>
              </a:r>
              <a:r>
                <a:rPr lang="es-ES" sz="1050" i="1" u="sng" spc="-5" dirty="0">
                  <a:latin typeface="Arial"/>
                  <a:cs typeface="Arial"/>
                </a:rPr>
                <a:t>r</a:t>
              </a:r>
              <a:r>
                <a:rPr lang="es-ES" sz="1050" i="1" u="sng" spc="-10" dirty="0">
                  <a:latin typeface="Arial"/>
                  <a:cs typeface="Arial"/>
                </a:rPr>
                <a:t>o</a:t>
              </a:r>
              <a:r>
                <a:rPr lang="es-ES" sz="1050" i="1" u="sng" dirty="0">
                  <a:latin typeface="Arial"/>
                  <a:cs typeface="Arial"/>
                </a:rPr>
                <a:t>f </a:t>
              </a:r>
              <a:endParaRPr lang="es-ES" sz="1050" u="sng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97D5C58-6CDE-4783-AE6A-CFF9D19A21C1}"/>
              </a:ext>
            </a:extLst>
          </p:cNvPr>
          <p:cNvGrpSpPr/>
          <p:nvPr/>
        </p:nvGrpSpPr>
        <p:grpSpPr>
          <a:xfrm>
            <a:off x="6237096" y="3713616"/>
            <a:ext cx="1111048" cy="417830"/>
            <a:chOff x="2514600" y="4876800"/>
            <a:chExt cx="1111048" cy="41783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EB4A066-DBAD-4338-8491-47198DAA8B44}"/>
                </a:ext>
              </a:extLst>
            </p:cNvPr>
            <p:cNvSpPr/>
            <p:nvPr/>
          </p:nvSpPr>
          <p:spPr>
            <a:xfrm>
              <a:off x="2514600" y="4876800"/>
              <a:ext cx="1111048" cy="4178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0C9A55D-55E7-4E67-8673-37C0A870936F}"/>
                </a:ext>
              </a:extLst>
            </p:cNvPr>
            <p:cNvSpPr txBox="1"/>
            <p:nvPr/>
          </p:nvSpPr>
          <p:spPr>
            <a:xfrm>
              <a:off x="2699443" y="495491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spc="-5" dirty="0">
                  <a:latin typeface="Arial"/>
                  <a:cs typeface="Arial"/>
                </a:rPr>
                <a:t>Nombre</a:t>
              </a:r>
              <a:endParaRPr lang="es-ES" sz="1050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4E58899-A2F1-4F39-A41E-3CFB19878980}"/>
              </a:ext>
            </a:extLst>
          </p:cNvPr>
          <p:cNvGrpSpPr/>
          <p:nvPr/>
        </p:nvGrpSpPr>
        <p:grpSpPr>
          <a:xfrm>
            <a:off x="7653463" y="3817987"/>
            <a:ext cx="1111048" cy="417830"/>
            <a:chOff x="2514600" y="4876800"/>
            <a:chExt cx="1111048" cy="41783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228AEE-4AE9-4681-AEC5-4AFA41C3BB97}"/>
                </a:ext>
              </a:extLst>
            </p:cNvPr>
            <p:cNvSpPr/>
            <p:nvPr/>
          </p:nvSpPr>
          <p:spPr>
            <a:xfrm>
              <a:off x="2514600" y="4876800"/>
              <a:ext cx="1111048" cy="4178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B9A46-B837-44AD-91CF-E66704ED7A93}"/>
                </a:ext>
              </a:extLst>
            </p:cNvPr>
            <p:cNvSpPr txBox="1"/>
            <p:nvPr/>
          </p:nvSpPr>
          <p:spPr>
            <a:xfrm>
              <a:off x="2699443" y="495491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spc="-5" dirty="0">
                  <a:latin typeface="Arial"/>
                  <a:cs typeface="Arial"/>
                </a:rPr>
                <a:t>DNI</a:t>
              </a:r>
              <a:r>
                <a:rPr lang="es-ES" sz="1050" i="1" dirty="0">
                  <a:latin typeface="Arial"/>
                  <a:cs typeface="Arial"/>
                </a:rPr>
                <a:t> </a:t>
              </a:r>
              <a:endParaRPr lang="es-ES" sz="1050" dirty="0"/>
            </a:p>
          </p:txBody>
        </p:sp>
      </p:grp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CB5FC63-A226-4C16-B790-373156F485D8}"/>
              </a:ext>
            </a:extLst>
          </p:cNvPr>
          <p:cNvCxnSpPr/>
          <p:nvPr/>
        </p:nvCxnSpPr>
        <p:spPr>
          <a:xfrm flipH="1" flipV="1">
            <a:off x="5754351" y="4157707"/>
            <a:ext cx="322263" cy="22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7043F12-40A0-49FB-AA77-FD6700FFF30D}"/>
              </a:ext>
            </a:extLst>
          </p:cNvPr>
          <p:cNvCxnSpPr>
            <a:endCxn id="37" idx="4"/>
          </p:cNvCxnSpPr>
          <p:nvPr/>
        </p:nvCxnSpPr>
        <p:spPr>
          <a:xfrm flipV="1">
            <a:off x="6654896" y="4131446"/>
            <a:ext cx="137724" cy="17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E9DA1FB-FFAA-4FF9-98F2-476DA4908D6C}"/>
              </a:ext>
            </a:extLst>
          </p:cNvPr>
          <p:cNvCxnSpPr>
            <a:endCxn id="40" idx="3"/>
          </p:cNvCxnSpPr>
          <p:nvPr/>
        </p:nvCxnSpPr>
        <p:spPr>
          <a:xfrm flipV="1">
            <a:off x="7333914" y="4174627"/>
            <a:ext cx="482258" cy="20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96570"/>
            <a:ext cx="7866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Atributo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1435100"/>
            <a:ext cx="243204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solidFill>
                  <a:srgbClr val="9999CC"/>
                </a:solidFill>
                <a:latin typeface="Wingdings"/>
                <a:cs typeface="Wingdings"/>
              </a:rPr>
              <a:t>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070" y="1413509"/>
            <a:ext cx="6483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Se le llama </a:t>
            </a:r>
            <a:r>
              <a:rPr sz="2400" b="1" spc="-5" dirty="0">
                <a:latin typeface="Verdana"/>
                <a:cs typeface="Verdana"/>
              </a:rPr>
              <a:t>ocurrencias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cada elemento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del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mundo</a:t>
            </a:r>
            <a:r>
              <a:rPr sz="2400" spc="-10" dirty="0">
                <a:latin typeface="Verdana"/>
                <a:cs typeface="Verdana"/>
              </a:rPr>
              <a:t> real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que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entidad representa.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2272029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007C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670" y="2219959"/>
            <a:ext cx="120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j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713287" y="2697797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Entidad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63800" y="3785870"/>
          <a:ext cx="6095364" cy="233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Cod_Empleado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Nom_Emple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Apell_Emple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Puesto_Emple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Arturo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López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Riaño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Director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Andrade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Juárez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Gerente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Juan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Torres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Sánchez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Comercial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Rosa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Valera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Roca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Comercial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34059" y="4843779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225159-6276-45BE-97F1-8CEB89DEF051}"/>
              </a:ext>
            </a:extLst>
          </p:cNvPr>
          <p:cNvGrpSpPr/>
          <p:nvPr/>
        </p:nvGrpSpPr>
        <p:grpSpPr>
          <a:xfrm>
            <a:off x="5698286" y="2633979"/>
            <a:ext cx="1279525" cy="479425"/>
            <a:chOff x="3476307" y="3362007"/>
            <a:chExt cx="1279525" cy="479425"/>
          </a:xfrm>
        </p:grpSpPr>
        <p:grpSp>
          <p:nvGrpSpPr>
            <p:cNvPr id="16" name="object 8">
              <a:extLst>
                <a:ext uri="{FF2B5EF4-FFF2-40B4-BE49-F238E27FC236}">
                  <a16:creationId xmlns:a16="http://schemas.microsoft.com/office/drawing/2014/main" id="{837B007E-6EB0-4991-8F81-A45FA057641C}"/>
                </a:ext>
              </a:extLst>
            </p:cNvPr>
            <p:cNvGrpSpPr/>
            <p:nvPr/>
          </p:nvGrpSpPr>
          <p:grpSpPr>
            <a:xfrm>
              <a:off x="3476307" y="3362007"/>
              <a:ext cx="1279525" cy="479425"/>
              <a:chOff x="3476307" y="3362007"/>
              <a:chExt cx="1279525" cy="479425"/>
            </a:xfrm>
          </p:grpSpPr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A1F2D455-C5EB-4E33-AE20-612B18FB4420}"/>
                  </a:ext>
                </a:extLst>
              </p:cNvPr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99B032BE-21D4-4847-BD06-F89ADBD31BCB}"/>
                  </a:ext>
                </a:extLst>
              </p:cNvPr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DEB8D35B-5421-4D53-ACE2-05CCA3D96895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2">
                <a:extLst>
                  <a:ext uri="{FF2B5EF4-FFF2-40B4-BE49-F238E27FC236}">
                    <a16:creationId xmlns:a16="http://schemas.microsoft.com/office/drawing/2014/main" id="{46554DD0-B92B-4A11-B582-E3BD9651F4B9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57723A9E-4567-49AA-A749-DF79F6133D61}"/>
                </a:ext>
              </a:extLst>
            </p:cNvPr>
            <p:cNvSpPr txBox="1"/>
            <p:nvPr/>
          </p:nvSpPr>
          <p:spPr>
            <a:xfrm>
              <a:off x="3485742" y="3401059"/>
              <a:ext cx="1255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lang="es-ES" sz="1200" b="1" spc="-5" dirty="0">
                  <a:latin typeface="Times New Roman"/>
                  <a:cs typeface="Times New Roman"/>
                </a:rPr>
                <a:t>EMPLEADO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object 14">
            <a:extLst>
              <a:ext uri="{FF2B5EF4-FFF2-40B4-BE49-F238E27FC236}">
                <a16:creationId xmlns:a16="http://schemas.microsoft.com/office/drawing/2014/main" id="{0BDA1100-51D8-442C-9035-C7A125DE303A}"/>
              </a:ext>
            </a:extLst>
          </p:cNvPr>
          <p:cNvGrpSpPr/>
          <p:nvPr/>
        </p:nvGrpSpPr>
        <p:grpSpPr>
          <a:xfrm>
            <a:off x="6994638" y="2595969"/>
            <a:ext cx="802232" cy="536394"/>
            <a:chOff x="4772659" y="3323997"/>
            <a:chExt cx="802232" cy="536394"/>
          </a:xfrm>
        </p:grpSpPr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C0CE73AB-4D6C-4352-A8E5-850F5F0CC948}"/>
                </a:ext>
              </a:extLst>
            </p:cNvPr>
            <p:cNvSpPr/>
            <p:nvPr/>
          </p:nvSpPr>
          <p:spPr>
            <a:xfrm>
              <a:off x="4776469" y="33921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6">
              <a:extLst>
                <a:ext uri="{FF2B5EF4-FFF2-40B4-BE49-F238E27FC236}">
                  <a16:creationId xmlns:a16="http://schemas.microsoft.com/office/drawing/2014/main" id="{594CA255-26FA-43F4-929F-39CB2C36586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7597" y="3323997"/>
              <a:ext cx="117294" cy="117294"/>
            </a:xfrm>
            <a:prstGeom prst="rect">
              <a:avLst/>
            </a:prstGeom>
          </p:spPr>
        </p:pic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8526E363-23BC-466C-B4CB-1558019175B1}"/>
                </a:ext>
              </a:extLst>
            </p:cNvPr>
            <p:cNvSpPr/>
            <p:nvPr/>
          </p:nvSpPr>
          <p:spPr>
            <a:xfrm>
              <a:off x="4772659" y="35318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8">
              <a:extLst>
                <a:ext uri="{FF2B5EF4-FFF2-40B4-BE49-F238E27FC236}">
                  <a16:creationId xmlns:a16="http://schemas.microsoft.com/office/drawing/2014/main" id="{3E644ED7-A0C1-4EE6-867B-657C7D731D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517" y="3463697"/>
              <a:ext cx="117294" cy="117294"/>
            </a:xfrm>
            <a:prstGeom prst="rect">
              <a:avLst/>
            </a:prstGeom>
          </p:spPr>
        </p:pic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CBB20E22-A24B-4107-A35C-5B450693C535}"/>
                </a:ext>
              </a:extLst>
            </p:cNvPr>
            <p:cNvSpPr/>
            <p:nvPr/>
          </p:nvSpPr>
          <p:spPr>
            <a:xfrm>
              <a:off x="4776469" y="36715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0">
              <a:extLst>
                <a:ext uri="{FF2B5EF4-FFF2-40B4-BE49-F238E27FC236}">
                  <a16:creationId xmlns:a16="http://schemas.microsoft.com/office/drawing/2014/main" id="{545B1F73-211B-435F-8E5D-374212EA64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597" y="3603397"/>
              <a:ext cx="117294" cy="117294"/>
            </a:xfrm>
            <a:prstGeom prst="rect">
              <a:avLst/>
            </a:prstGeom>
          </p:spPr>
        </p:pic>
        <p:sp>
          <p:nvSpPr>
            <p:cNvPr id="29" name="object 21">
              <a:extLst>
                <a:ext uri="{FF2B5EF4-FFF2-40B4-BE49-F238E27FC236}">
                  <a16:creationId xmlns:a16="http://schemas.microsoft.com/office/drawing/2014/main" id="{2AE79DB1-3830-434B-8A4A-25F482E98D30}"/>
                </a:ext>
              </a:extLst>
            </p:cNvPr>
            <p:cNvSpPr/>
            <p:nvPr/>
          </p:nvSpPr>
          <p:spPr>
            <a:xfrm>
              <a:off x="4776469" y="38112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22">
              <a:extLst>
                <a:ext uri="{FF2B5EF4-FFF2-40B4-BE49-F238E27FC236}">
                  <a16:creationId xmlns:a16="http://schemas.microsoft.com/office/drawing/2014/main" id="{A5E98F7A-D745-44AC-8CBB-C18B1754AB7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7597" y="3743097"/>
              <a:ext cx="117294" cy="117294"/>
            </a:xfrm>
            <a:prstGeom prst="rect">
              <a:avLst/>
            </a:prstGeom>
          </p:spPr>
        </p:pic>
      </p:grpSp>
      <p:sp>
        <p:nvSpPr>
          <p:cNvPr id="34" name="object 26">
            <a:extLst>
              <a:ext uri="{FF2B5EF4-FFF2-40B4-BE49-F238E27FC236}">
                <a16:creationId xmlns:a16="http://schemas.microsoft.com/office/drawing/2014/main" id="{E9983934-D32E-463E-AEF7-9029D5BB7350}"/>
              </a:ext>
            </a:extLst>
          </p:cNvPr>
          <p:cNvSpPr txBox="1"/>
          <p:nvPr/>
        </p:nvSpPr>
        <p:spPr>
          <a:xfrm>
            <a:off x="7919198" y="2544762"/>
            <a:ext cx="10071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C</a:t>
            </a:r>
            <a:r>
              <a:rPr sz="1000" i="1" spc="-10" dirty="0">
                <a:latin typeface="Arial"/>
                <a:cs typeface="Arial"/>
              </a:rPr>
              <a:t>od_</a:t>
            </a:r>
            <a:r>
              <a:rPr lang="es-ES" sz="1000" i="1" spc="-10" dirty="0">
                <a:latin typeface="Arial"/>
                <a:cs typeface="Arial"/>
              </a:rPr>
              <a:t>empleado</a:t>
            </a:r>
            <a:r>
              <a:rPr sz="1000" i="1" dirty="0">
                <a:latin typeface="Arial"/>
                <a:cs typeface="Arial"/>
              </a:rPr>
              <a:t>  </a:t>
            </a:r>
            <a:r>
              <a:rPr sz="1000" i="1" spc="-5" dirty="0" err="1">
                <a:latin typeface="Arial"/>
                <a:cs typeface="Arial"/>
              </a:rPr>
              <a:t>Nomb</a:t>
            </a:r>
            <a:r>
              <a:rPr lang="es-ES" sz="1000" i="1" spc="-5" dirty="0">
                <a:latin typeface="Arial"/>
                <a:cs typeface="Arial"/>
              </a:rPr>
              <a:t>_</a:t>
            </a:r>
            <a:r>
              <a:rPr lang="es-ES" sz="1000" i="1" spc="-5" dirty="0" err="1">
                <a:latin typeface="Arial"/>
                <a:cs typeface="Arial"/>
              </a:rPr>
              <a:t>Emple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Apell_Emple</a:t>
            </a:r>
            <a:endParaRPr lang="es-ES" sz="10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Puesto_Emple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96570"/>
            <a:ext cx="7866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Atributo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2156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2680" y="2015490"/>
            <a:ext cx="715581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Las claves pueden estar compuestas </a:t>
            </a:r>
            <a:r>
              <a:rPr sz="2400" dirty="0">
                <a:latin typeface="Verdana"/>
                <a:cs typeface="Verdana"/>
              </a:rPr>
              <a:t>de </a:t>
            </a:r>
            <a:r>
              <a:rPr sz="2400" spc="-5" dirty="0">
                <a:latin typeface="Verdana"/>
                <a:cs typeface="Verdana"/>
              </a:rPr>
              <a:t>uno </a:t>
            </a:r>
            <a:r>
              <a:rPr sz="2400" dirty="0">
                <a:latin typeface="Verdana"/>
                <a:cs typeface="Verdana"/>
              </a:rPr>
              <a:t>o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más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atributos.</a:t>
            </a:r>
            <a:endParaRPr sz="2400" dirty="0">
              <a:latin typeface="Verdana"/>
              <a:cs typeface="Verdana"/>
            </a:endParaRPr>
          </a:p>
          <a:p>
            <a:pPr marL="374650" indent="-323850">
              <a:lnSpc>
                <a:spcPct val="100000"/>
              </a:lnSpc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74650" algn="l"/>
              </a:tabLst>
            </a:pPr>
            <a:r>
              <a:rPr sz="2400" spc="-5" dirty="0" err="1">
                <a:latin typeface="Verdana"/>
                <a:cs typeface="Verdana"/>
              </a:rPr>
              <a:t>Ejemplos</a:t>
            </a:r>
            <a:r>
              <a:rPr sz="2400" spc="-5" dirty="0">
                <a:latin typeface="Verdana"/>
                <a:cs typeface="Verdana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B4F9AC6-69DE-458E-BAD0-9C19E8BB246F}"/>
              </a:ext>
            </a:extLst>
          </p:cNvPr>
          <p:cNvGrpSpPr/>
          <p:nvPr/>
        </p:nvGrpSpPr>
        <p:grpSpPr>
          <a:xfrm>
            <a:off x="1282784" y="3913802"/>
            <a:ext cx="1279525" cy="479425"/>
            <a:chOff x="3476307" y="3362007"/>
            <a:chExt cx="1279525" cy="479425"/>
          </a:xfrm>
        </p:grpSpPr>
        <p:grpSp>
          <p:nvGrpSpPr>
            <p:cNvPr id="13" name="object 8">
              <a:extLst>
                <a:ext uri="{FF2B5EF4-FFF2-40B4-BE49-F238E27FC236}">
                  <a16:creationId xmlns:a16="http://schemas.microsoft.com/office/drawing/2014/main" id="{2F40589F-7787-41DA-B66B-59CB03D20FB8}"/>
                </a:ext>
              </a:extLst>
            </p:cNvPr>
            <p:cNvGrpSpPr/>
            <p:nvPr/>
          </p:nvGrpSpPr>
          <p:grpSpPr>
            <a:xfrm>
              <a:off x="3476307" y="3362007"/>
              <a:ext cx="1279525" cy="479425"/>
              <a:chOff x="3476307" y="3362007"/>
              <a:chExt cx="1279525" cy="479425"/>
            </a:xfrm>
          </p:grpSpPr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4780C200-9F82-41C7-B32B-C049F64EB8DB}"/>
                  </a:ext>
                </a:extLst>
              </p:cNvPr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2B5EC254-8D59-4157-80F2-65268F7D15B1}"/>
                  </a:ext>
                </a:extLst>
              </p:cNvPr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130D0726-E8B1-4219-84A0-3F79CDBE20F3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4E6CF93F-853E-4540-A07D-523A98C19205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EB2C840-DFF5-46AB-B69A-BAA6BEEE8622}"/>
                </a:ext>
              </a:extLst>
            </p:cNvPr>
            <p:cNvSpPr txBox="1"/>
            <p:nvPr/>
          </p:nvSpPr>
          <p:spPr>
            <a:xfrm>
              <a:off x="3485742" y="3401059"/>
              <a:ext cx="1255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lang="es-ES" sz="1200" b="1" spc="-5" dirty="0">
                  <a:latin typeface="Times New Roman"/>
                  <a:cs typeface="Times New Roman"/>
                </a:rPr>
                <a:t>EMPLEADO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44794719-33A5-4761-804F-D56C5D2B3968}"/>
              </a:ext>
            </a:extLst>
          </p:cNvPr>
          <p:cNvGrpSpPr/>
          <p:nvPr/>
        </p:nvGrpSpPr>
        <p:grpSpPr>
          <a:xfrm>
            <a:off x="2579136" y="3875792"/>
            <a:ext cx="802232" cy="536394"/>
            <a:chOff x="4772659" y="3323997"/>
            <a:chExt cx="802232" cy="536394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0FA1DFFD-43AC-40C5-A361-E595AAAE4B0A}"/>
                </a:ext>
              </a:extLst>
            </p:cNvPr>
            <p:cNvSpPr/>
            <p:nvPr/>
          </p:nvSpPr>
          <p:spPr>
            <a:xfrm>
              <a:off x="4776469" y="33921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6">
              <a:extLst>
                <a:ext uri="{FF2B5EF4-FFF2-40B4-BE49-F238E27FC236}">
                  <a16:creationId xmlns:a16="http://schemas.microsoft.com/office/drawing/2014/main" id="{954A69EB-21EF-476C-922A-F1C7356190C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7597" y="3323997"/>
              <a:ext cx="117294" cy="117294"/>
            </a:xfrm>
            <a:prstGeom prst="rect">
              <a:avLst/>
            </a:prstGeom>
          </p:spPr>
        </p:pic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AAD94257-A254-4A8F-B2CE-01379CA165D0}"/>
                </a:ext>
              </a:extLst>
            </p:cNvPr>
            <p:cNvSpPr/>
            <p:nvPr/>
          </p:nvSpPr>
          <p:spPr>
            <a:xfrm>
              <a:off x="4772659" y="35318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8">
              <a:extLst>
                <a:ext uri="{FF2B5EF4-FFF2-40B4-BE49-F238E27FC236}">
                  <a16:creationId xmlns:a16="http://schemas.microsoft.com/office/drawing/2014/main" id="{57216CF2-51D6-42EF-991A-827739C857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517" y="3463697"/>
              <a:ext cx="117294" cy="117294"/>
            </a:xfrm>
            <a:prstGeom prst="rect">
              <a:avLst/>
            </a:prstGeom>
          </p:spPr>
        </p:pic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AD194D16-7968-4D2F-A885-922360BF3AA6}"/>
                </a:ext>
              </a:extLst>
            </p:cNvPr>
            <p:cNvSpPr/>
            <p:nvPr/>
          </p:nvSpPr>
          <p:spPr>
            <a:xfrm>
              <a:off x="4776469" y="36715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43D81BC3-2245-4DEF-9324-E621E22FEB0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597" y="3603397"/>
              <a:ext cx="117294" cy="117294"/>
            </a:xfrm>
            <a:prstGeom prst="rect">
              <a:avLst/>
            </a:prstGeom>
          </p:spPr>
        </p:pic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083AEC9B-DCC1-41FB-B053-30ADDD5D7349}"/>
                </a:ext>
              </a:extLst>
            </p:cNvPr>
            <p:cNvSpPr/>
            <p:nvPr/>
          </p:nvSpPr>
          <p:spPr>
            <a:xfrm>
              <a:off x="4776469" y="38112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2">
              <a:extLst>
                <a:ext uri="{FF2B5EF4-FFF2-40B4-BE49-F238E27FC236}">
                  <a16:creationId xmlns:a16="http://schemas.microsoft.com/office/drawing/2014/main" id="{FC41B8D8-987F-4049-908F-5E9025FD9E7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7597" y="3743097"/>
              <a:ext cx="117294" cy="117294"/>
            </a:xfrm>
            <a:prstGeom prst="rect">
              <a:avLst/>
            </a:prstGeom>
          </p:spPr>
        </p:pic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BC64C11B-E59E-48D2-BBCA-A195EE299D4B}"/>
              </a:ext>
            </a:extLst>
          </p:cNvPr>
          <p:cNvSpPr txBox="1"/>
          <p:nvPr/>
        </p:nvSpPr>
        <p:spPr>
          <a:xfrm>
            <a:off x="3503696" y="3824585"/>
            <a:ext cx="10071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C</a:t>
            </a:r>
            <a:r>
              <a:rPr sz="1000" i="1" spc="-10" dirty="0">
                <a:latin typeface="Arial"/>
                <a:cs typeface="Arial"/>
              </a:rPr>
              <a:t>od_</a:t>
            </a:r>
            <a:r>
              <a:rPr lang="es-ES" sz="1000" i="1" spc="-10" dirty="0">
                <a:latin typeface="Arial"/>
                <a:cs typeface="Arial"/>
              </a:rPr>
              <a:t>empleado</a:t>
            </a:r>
            <a:r>
              <a:rPr sz="1000" i="1" dirty="0">
                <a:latin typeface="Arial"/>
                <a:cs typeface="Arial"/>
              </a:rPr>
              <a:t>  </a:t>
            </a:r>
            <a:r>
              <a:rPr sz="1000" i="1" spc="-5" dirty="0" err="1">
                <a:latin typeface="Arial"/>
                <a:cs typeface="Arial"/>
              </a:rPr>
              <a:t>Nomb</a:t>
            </a:r>
            <a:r>
              <a:rPr lang="es-ES" sz="1000" i="1" spc="-5" dirty="0">
                <a:latin typeface="Arial"/>
                <a:cs typeface="Arial"/>
              </a:rPr>
              <a:t>_</a:t>
            </a:r>
            <a:r>
              <a:rPr lang="es-ES" sz="1000" i="1" spc="-5" dirty="0" err="1">
                <a:latin typeface="Arial"/>
                <a:cs typeface="Arial"/>
              </a:rPr>
              <a:t>Emple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Apell_Emple</a:t>
            </a:r>
            <a:endParaRPr lang="es-ES" sz="10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Puesto_Emple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80BFBF9-54B9-42AE-86D4-D072A079133F}"/>
              </a:ext>
            </a:extLst>
          </p:cNvPr>
          <p:cNvGrpSpPr/>
          <p:nvPr/>
        </p:nvGrpSpPr>
        <p:grpSpPr>
          <a:xfrm>
            <a:off x="5324475" y="3883640"/>
            <a:ext cx="1279525" cy="479425"/>
            <a:chOff x="3476307" y="3362007"/>
            <a:chExt cx="1279525" cy="479425"/>
          </a:xfrm>
        </p:grpSpPr>
        <p:grpSp>
          <p:nvGrpSpPr>
            <p:cNvPr id="30" name="object 8">
              <a:extLst>
                <a:ext uri="{FF2B5EF4-FFF2-40B4-BE49-F238E27FC236}">
                  <a16:creationId xmlns:a16="http://schemas.microsoft.com/office/drawing/2014/main" id="{E607815D-563F-4071-977A-4FECEE29DA84}"/>
                </a:ext>
              </a:extLst>
            </p:cNvPr>
            <p:cNvGrpSpPr/>
            <p:nvPr/>
          </p:nvGrpSpPr>
          <p:grpSpPr>
            <a:xfrm>
              <a:off x="3476307" y="3362007"/>
              <a:ext cx="1279525" cy="479425"/>
              <a:chOff x="3476307" y="3362007"/>
              <a:chExt cx="1279525" cy="479425"/>
            </a:xfrm>
          </p:grpSpPr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B925A34A-89D4-4C2F-97AE-4D1382307A0C}"/>
                  </a:ext>
                </a:extLst>
              </p:cNvPr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0">
                <a:extLst>
                  <a:ext uri="{FF2B5EF4-FFF2-40B4-BE49-F238E27FC236}">
                    <a16:creationId xmlns:a16="http://schemas.microsoft.com/office/drawing/2014/main" id="{1CE3E9C6-56C3-4D3F-8D5F-B88B9DB61BE2}"/>
                  </a:ext>
                </a:extLst>
              </p:cNvPr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93786F05-2EA6-4826-BE22-D0F2190625A3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6095E28A-CBCE-43B9-8C59-AAD1C54932AF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C5C8A660-0730-4909-9027-2B84EBEB5CB9}"/>
                </a:ext>
              </a:extLst>
            </p:cNvPr>
            <p:cNvSpPr txBox="1"/>
            <p:nvPr/>
          </p:nvSpPr>
          <p:spPr>
            <a:xfrm>
              <a:off x="3485742" y="3401059"/>
              <a:ext cx="1255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lang="es-ES" sz="1200" b="1" spc="-5" dirty="0">
                  <a:latin typeface="Times New Roman"/>
                  <a:cs typeface="Times New Roman"/>
                </a:rPr>
                <a:t>SALAS_CINE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object 14">
            <a:extLst>
              <a:ext uri="{FF2B5EF4-FFF2-40B4-BE49-F238E27FC236}">
                <a16:creationId xmlns:a16="http://schemas.microsoft.com/office/drawing/2014/main" id="{166A495B-15FD-45E7-8A96-D876034E8552}"/>
              </a:ext>
            </a:extLst>
          </p:cNvPr>
          <p:cNvGrpSpPr/>
          <p:nvPr/>
        </p:nvGrpSpPr>
        <p:grpSpPr>
          <a:xfrm>
            <a:off x="6620827" y="3845630"/>
            <a:ext cx="802232" cy="536394"/>
            <a:chOff x="4772659" y="3323997"/>
            <a:chExt cx="802232" cy="536394"/>
          </a:xfrm>
        </p:grpSpPr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A9B7B032-8CF5-46A0-88A4-4FBF5744DC71}"/>
                </a:ext>
              </a:extLst>
            </p:cNvPr>
            <p:cNvSpPr/>
            <p:nvPr/>
          </p:nvSpPr>
          <p:spPr>
            <a:xfrm>
              <a:off x="4776469" y="33921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16">
              <a:extLst>
                <a:ext uri="{FF2B5EF4-FFF2-40B4-BE49-F238E27FC236}">
                  <a16:creationId xmlns:a16="http://schemas.microsoft.com/office/drawing/2014/main" id="{5082D5F9-7183-4A71-8604-80CECDBDB2A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7597" y="3323997"/>
              <a:ext cx="117294" cy="117294"/>
            </a:xfrm>
            <a:prstGeom prst="rect">
              <a:avLst/>
            </a:prstGeom>
          </p:spPr>
        </p:pic>
        <p:sp>
          <p:nvSpPr>
            <p:cNvPr id="39" name="object 17">
              <a:extLst>
                <a:ext uri="{FF2B5EF4-FFF2-40B4-BE49-F238E27FC236}">
                  <a16:creationId xmlns:a16="http://schemas.microsoft.com/office/drawing/2014/main" id="{B2073F09-7E99-4DB4-948E-F9692F4BFC15}"/>
                </a:ext>
              </a:extLst>
            </p:cNvPr>
            <p:cNvSpPr/>
            <p:nvPr/>
          </p:nvSpPr>
          <p:spPr>
            <a:xfrm>
              <a:off x="4772659" y="35318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9">
              <a:extLst>
                <a:ext uri="{FF2B5EF4-FFF2-40B4-BE49-F238E27FC236}">
                  <a16:creationId xmlns:a16="http://schemas.microsoft.com/office/drawing/2014/main" id="{7708DBF2-6C7C-4E03-A7C8-26A3BA5CCF7F}"/>
                </a:ext>
              </a:extLst>
            </p:cNvPr>
            <p:cNvSpPr/>
            <p:nvPr/>
          </p:nvSpPr>
          <p:spPr>
            <a:xfrm>
              <a:off x="4776469" y="36715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20">
              <a:extLst>
                <a:ext uri="{FF2B5EF4-FFF2-40B4-BE49-F238E27FC236}">
                  <a16:creationId xmlns:a16="http://schemas.microsoft.com/office/drawing/2014/main" id="{9AB4E9EA-2F6A-417F-95F7-E108B44BFB7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597" y="3603397"/>
              <a:ext cx="117294" cy="117294"/>
            </a:xfrm>
            <a:prstGeom prst="rect">
              <a:avLst/>
            </a:prstGeom>
          </p:spPr>
        </p:pic>
        <p:sp>
          <p:nvSpPr>
            <p:cNvPr id="43" name="object 21">
              <a:extLst>
                <a:ext uri="{FF2B5EF4-FFF2-40B4-BE49-F238E27FC236}">
                  <a16:creationId xmlns:a16="http://schemas.microsoft.com/office/drawing/2014/main" id="{6101147A-0A12-4346-84D5-7A981708F032}"/>
                </a:ext>
              </a:extLst>
            </p:cNvPr>
            <p:cNvSpPr/>
            <p:nvPr/>
          </p:nvSpPr>
          <p:spPr>
            <a:xfrm>
              <a:off x="4776469" y="38112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22">
              <a:extLst>
                <a:ext uri="{FF2B5EF4-FFF2-40B4-BE49-F238E27FC236}">
                  <a16:creationId xmlns:a16="http://schemas.microsoft.com/office/drawing/2014/main" id="{FD2BD80E-65BA-4116-8495-A5964B8226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7597" y="3743097"/>
              <a:ext cx="117294" cy="117294"/>
            </a:xfrm>
            <a:prstGeom prst="rect">
              <a:avLst/>
            </a:prstGeom>
          </p:spPr>
        </p:pic>
      </p:grpSp>
      <p:sp>
        <p:nvSpPr>
          <p:cNvPr id="45" name="object 26">
            <a:extLst>
              <a:ext uri="{FF2B5EF4-FFF2-40B4-BE49-F238E27FC236}">
                <a16:creationId xmlns:a16="http://schemas.microsoft.com/office/drawing/2014/main" id="{776CB1B6-77BE-4118-88E0-D67B176C4129}"/>
              </a:ext>
            </a:extLst>
          </p:cNvPr>
          <p:cNvSpPr txBox="1"/>
          <p:nvPr/>
        </p:nvSpPr>
        <p:spPr>
          <a:xfrm>
            <a:off x="7545387" y="3794423"/>
            <a:ext cx="1007103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lang="es-ES" sz="1000" i="1" spc="-5" dirty="0" err="1">
                <a:latin typeface="Arial"/>
                <a:cs typeface="Arial"/>
              </a:rPr>
              <a:t>Nom_cine</a:t>
            </a:r>
            <a:endParaRPr lang="es-ES" sz="1000" i="1" spc="-5" dirty="0">
              <a:latin typeface="Arial"/>
              <a:cs typeface="Arial"/>
            </a:endParaRPr>
          </a:p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N</a:t>
            </a:r>
            <a:r>
              <a:rPr lang="es-ES" sz="1000" i="1" spc="-5" dirty="0">
                <a:latin typeface="Arial"/>
                <a:cs typeface="Arial"/>
              </a:rPr>
              <a:t>u</a:t>
            </a:r>
            <a:r>
              <a:rPr sz="1000" i="1" spc="-5" dirty="0">
                <a:latin typeface="Arial"/>
                <a:cs typeface="Arial"/>
              </a:rPr>
              <a:t>m</a:t>
            </a:r>
            <a:r>
              <a:rPr lang="es-ES" sz="1000" i="1" spc="-5" dirty="0">
                <a:latin typeface="Arial"/>
                <a:cs typeface="Arial"/>
              </a:rPr>
              <a:t>_sala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1000" i="1" spc="-5" dirty="0">
                <a:latin typeface="Arial"/>
                <a:cs typeface="Arial"/>
              </a:rPr>
              <a:t>Capacidad</a:t>
            </a:r>
          </a:p>
          <a:p>
            <a:pPr marL="12700" marR="5080">
              <a:lnSpc>
                <a:spcPct val="100000"/>
              </a:lnSpc>
            </a:pPr>
            <a:r>
              <a:rPr lang="es-ES" sz="1000" i="1" spc="-5" dirty="0" err="1">
                <a:latin typeface="Arial"/>
                <a:cs typeface="Arial"/>
              </a:rPr>
              <a:t>Tamaño_pantalla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46" name="object 16">
            <a:extLst>
              <a:ext uri="{FF2B5EF4-FFF2-40B4-BE49-F238E27FC236}">
                <a16:creationId xmlns:a16="http://schemas.microsoft.com/office/drawing/2014/main" id="{EED0CDCC-BFB0-4CAD-B87D-6D5705C85F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8282" y="3980713"/>
            <a:ext cx="117294" cy="1172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86459"/>
            <a:ext cx="6082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-2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-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-2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80" y="1700529"/>
            <a:ext cx="715645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9999CC"/>
                </a:solidFill>
                <a:latin typeface="Verdana"/>
                <a:cs typeface="Verdana"/>
              </a:rPr>
              <a:t>c.- </a:t>
            </a:r>
            <a:r>
              <a:rPr sz="2400" b="1" spc="-5" dirty="0">
                <a:latin typeface="Verdana"/>
                <a:cs typeface="Verdana"/>
              </a:rPr>
              <a:t>Relación</a:t>
            </a:r>
            <a:r>
              <a:rPr sz="2000" b="1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Es </a:t>
            </a:r>
            <a:r>
              <a:rPr sz="2000" spc="-5" dirty="0">
                <a:latin typeface="Verdana"/>
                <a:cs typeface="Verdana"/>
              </a:rPr>
              <a:t>la representación </a:t>
            </a:r>
            <a:r>
              <a:rPr sz="2000" dirty="0">
                <a:latin typeface="Verdana"/>
                <a:cs typeface="Verdana"/>
              </a:rPr>
              <a:t>de una </a:t>
            </a:r>
            <a:r>
              <a:rPr sz="2000" spc="-5" dirty="0">
                <a:latin typeface="Verdana"/>
                <a:cs typeface="Verdana"/>
              </a:rPr>
              <a:t>asociación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producida entre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los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del </a:t>
            </a:r>
            <a:r>
              <a:rPr sz="2000" dirty="0">
                <a:latin typeface="Verdana"/>
                <a:cs typeface="Verdana"/>
              </a:rPr>
              <a:t>mundo</a:t>
            </a:r>
            <a:r>
              <a:rPr sz="2000" spc="-10" dirty="0">
                <a:latin typeface="Verdana"/>
                <a:cs typeface="Verdana"/>
              </a:rPr>
              <a:t> real.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Verdana"/>
                <a:cs typeface="Verdana"/>
              </a:rPr>
              <a:t>Notación: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3844290"/>
            <a:ext cx="5575935" cy="725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c.1.-</a:t>
            </a:r>
            <a:r>
              <a:rPr sz="2000" b="1" i="1" spc="-1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Grado</a:t>
            </a:r>
            <a:r>
              <a:rPr sz="2000" b="1" i="1" spc="-1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6699"/>
                </a:solidFill>
                <a:latin typeface="Arial"/>
                <a:cs typeface="Arial"/>
              </a:rPr>
              <a:t>una</a:t>
            </a:r>
            <a:r>
              <a:rPr sz="2000" b="1" i="1" spc="-2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relación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Verdana"/>
                <a:cs typeface="Verdana"/>
              </a:rPr>
              <a:t>El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nº de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entidades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participan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 </a:t>
            </a:r>
            <a:r>
              <a:rPr sz="1800" dirty="0">
                <a:latin typeface="Verdana"/>
                <a:cs typeface="Verdana"/>
              </a:rPr>
              <a:t>la </a:t>
            </a:r>
            <a:r>
              <a:rPr sz="1800" spc="-5" dirty="0">
                <a:latin typeface="Verdana"/>
                <a:cs typeface="Verdana"/>
              </a:rPr>
              <a:t>relación: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72117"/>
            <a:ext cx="9144000" cy="461645"/>
            <a:chOff x="0" y="2972117"/>
            <a:chExt cx="9144000" cy="461645"/>
          </a:xfrm>
        </p:grpSpPr>
        <p:sp>
          <p:nvSpPr>
            <p:cNvPr id="6" name="object 6"/>
            <p:cNvSpPr/>
            <p:nvPr/>
          </p:nvSpPr>
          <p:spPr>
            <a:xfrm>
              <a:off x="5393690" y="2989579"/>
              <a:ext cx="1452880" cy="439420"/>
            </a:xfrm>
            <a:custGeom>
              <a:avLst/>
              <a:gdLst/>
              <a:ahLst/>
              <a:cxnLst/>
              <a:rect l="l" t="t" r="r" b="b"/>
              <a:pathLst>
                <a:path w="1452879" h="439420">
                  <a:moveTo>
                    <a:pt x="1452880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726439" y="439420"/>
                  </a:lnTo>
                  <a:lnTo>
                    <a:pt x="1452880" y="439420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3690" y="2989579"/>
              <a:ext cx="1452880" cy="439420"/>
            </a:xfrm>
            <a:custGeom>
              <a:avLst/>
              <a:gdLst/>
              <a:ahLst/>
              <a:cxnLst/>
              <a:rect l="l" t="t" r="r" b="b"/>
              <a:pathLst>
                <a:path w="1452879" h="439420">
                  <a:moveTo>
                    <a:pt x="726439" y="439420"/>
                  </a:moveTo>
                  <a:lnTo>
                    <a:pt x="0" y="439420"/>
                  </a:lnTo>
                  <a:lnTo>
                    <a:pt x="0" y="0"/>
                  </a:lnTo>
                  <a:lnTo>
                    <a:pt x="1452880" y="0"/>
                  </a:lnTo>
                  <a:lnTo>
                    <a:pt x="1452880" y="439420"/>
                  </a:lnTo>
                  <a:lnTo>
                    <a:pt x="726439" y="4394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0990" y="2976879"/>
              <a:ext cx="1452880" cy="439420"/>
            </a:xfrm>
            <a:custGeom>
              <a:avLst/>
              <a:gdLst/>
              <a:ahLst/>
              <a:cxnLst/>
              <a:rect l="l" t="t" r="r" b="b"/>
              <a:pathLst>
                <a:path w="1452879" h="439420">
                  <a:moveTo>
                    <a:pt x="1452880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726439" y="439420"/>
                  </a:lnTo>
                  <a:lnTo>
                    <a:pt x="1452880" y="439420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0990" y="2976879"/>
              <a:ext cx="1452880" cy="439420"/>
            </a:xfrm>
            <a:custGeom>
              <a:avLst/>
              <a:gdLst/>
              <a:ahLst/>
              <a:cxnLst/>
              <a:rect l="l" t="t" r="r" b="b"/>
              <a:pathLst>
                <a:path w="1452879" h="439420">
                  <a:moveTo>
                    <a:pt x="726439" y="439420"/>
                  </a:moveTo>
                  <a:lnTo>
                    <a:pt x="0" y="439420"/>
                  </a:lnTo>
                  <a:lnTo>
                    <a:pt x="0" y="0"/>
                  </a:lnTo>
                  <a:lnTo>
                    <a:pt x="1452880" y="0"/>
                  </a:lnTo>
                  <a:lnTo>
                    <a:pt x="1452880" y="439420"/>
                  </a:lnTo>
                  <a:lnTo>
                    <a:pt x="726439" y="4394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1670" y="3051809"/>
              <a:ext cx="1229360" cy="331470"/>
            </a:xfrm>
            <a:custGeom>
              <a:avLst/>
              <a:gdLst/>
              <a:ahLst/>
              <a:cxnLst/>
              <a:rect l="l" t="t" r="r" b="b"/>
              <a:pathLst>
                <a:path w="1229360" h="331470">
                  <a:moveTo>
                    <a:pt x="1229360" y="0"/>
                  </a:moveTo>
                  <a:lnTo>
                    <a:pt x="0" y="0"/>
                  </a:lnTo>
                  <a:lnTo>
                    <a:pt x="0" y="318770"/>
                  </a:lnTo>
                  <a:lnTo>
                    <a:pt x="0" y="331470"/>
                  </a:lnTo>
                  <a:lnTo>
                    <a:pt x="1229360" y="331470"/>
                  </a:lnTo>
                  <a:lnTo>
                    <a:pt x="1229360" y="318770"/>
                  </a:lnTo>
                  <a:lnTo>
                    <a:pt x="1229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1670" y="3051809"/>
              <a:ext cx="1229360" cy="331470"/>
            </a:xfrm>
            <a:custGeom>
              <a:avLst/>
              <a:gdLst/>
              <a:ahLst/>
              <a:cxnLst/>
              <a:rect l="l" t="t" r="r" b="b"/>
              <a:pathLst>
                <a:path w="1229360" h="331470">
                  <a:moveTo>
                    <a:pt x="0" y="0"/>
                  </a:moveTo>
                  <a:lnTo>
                    <a:pt x="1229360" y="0"/>
                  </a:lnTo>
                  <a:lnTo>
                    <a:pt x="1229360" y="331469"/>
                  </a:lnTo>
                  <a:lnTo>
                    <a:pt x="0" y="33146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8970" y="304037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8970" y="304037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36342" y="3073400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ALUMNO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12857" y="2972117"/>
            <a:ext cx="1127125" cy="504825"/>
            <a:chOff x="3812857" y="2972117"/>
            <a:chExt cx="1127125" cy="504825"/>
          </a:xfrm>
        </p:grpSpPr>
        <p:sp>
          <p:nvSpPr>
            <p:cNvPr id="16" name="object 16"/>
            <p:cNvSpPr/>
            <p:nvPr/>
          </p:nvSpPr>
          <p:spPr>
            <a:xfrm>
              <a:off x="3817620" y="2976879"/>
              <a:ext cx="1117600" cy="495300"/>
            </a:xfrm>
            <a:custGeom>
              <a:avLst/>
              <a:gdLst/>
              <a:ahLst/>
              <a:cxnLst/>
              <a:rect l="l" t="t" r="r" b="b"/>
              <a:pathLst>
                <a:path w="1117600" h="495300">
                  <a:moveTo>
                    <a:pt x="558800" y="0"/>
                  </a:moveTo>
                  <a:lnTo>
                    <a:pt x="0" y="247650"/>
                  </a:lnTo>
                  <a:lnTo>
                    <a:pt x="558800" y="495300"/>
                  </a:lnTo>
                  <a:lnTo>
                    <a:pt x="1117600" y="24765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7620" y="2976879"/>
              <a:ext cx="1117600" cy="495300"/>
            </a:xfrm>
            <a:custGeom>
              <a:avLst/>
              <a:gdLst/>
              <a:ahLst/>
              <a:cxnLst/>
              <a:rect l="l" t="t" r="r" b="b"/>
              <a:pathLst>
                <a:path w="1117600" h="495300">
                  <a:moveTo>
                    <a:pt x="558800" y="0"/>
                  </a:moveTo>
                  <a:lnTo>
                    <a:pt x="1117600" y="247650"/>
                  </a:lnTo>
                  <a:lnTo>
                    <a:pt x="558800" y="495300"/>
                  </a:lnTo>
                  <a:lnTo>
                    <a:pt x="0" y="247650"/>
                  </a:lnTo>
                  <a:lnTo>
                    <a:pt x="558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80509" y="3120390"/>
            <a:ext cx="65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Es</a:t>
            </a:r>
            <a:r>
              <a:rPr sz="1200" b="1" dirty="0">
                <a:latin typeface="Verdana"/>
                <a:cs typeface="Verdana"/>
              </a:rPr>
              <a:t>t</a:t>
            </a:r>
            <a:r>
              <a:rPr sz="1200" b="1" spc="-10" dirty="0">
                <a:latin typeface="Verdana"/>
                <a:cs typeface="Verdana"/>
              </a:rPr>
              <a:t>u</a:t>
            </a:r>
            <a:r>
              <a:rPr sz="1200" b="1" spc="-5" dirty="0">
                <a:latin typeface="Verdana"/>
                <a:cs typeface="Verdana"/>
              </a:rPr>
              <a:t>dia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48329" y="3224529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669290" y="0"/>
                </a:lnTo>
              </a:path>
              <a:path w="2233929">
                <a:moveTo>
                  <a:pt x="1786890" y="0"/>
                </a:moveTo>
                <a:lnTo>
                  <a:pt x="22339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92012" y="3101340"/>
            <a:ext cx="1443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ASIGNATURA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647950" y="4794250"/>
          <a:ext cx="485457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Nombre</a:t>
                      </a:r>
                      <a:r>
                        <a:rPr sz="12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2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latin typeface="Verdana"/>
                          <a:cs typeface="Verdana"/>
                        </a:rPr>
                        <a:t>la</a:t>
                      </a:r>
                      <a:r>
                        <a:rPr sz="12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latin typeface="Verdana"/>
                          <a:cs typeface="Verdana"/>
                        </a:rPr>
                        <a:t>relación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Grado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relación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Relaciones Unitarias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Reflexivas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Relaciones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Binarias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Relaciones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Ternarias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Relaciones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N-arias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86459"/>
            <a:ext cx="7933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Relación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80" y="1700529"/>
            <a:ext cx="2337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Verdana"/>
                <a:cs typeface="Verdana"/>
              </a:rPr>
              <a:t>Ejemplos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grados: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949257"/>
            <a:ext cx="9144000" cy="353695"/>
            <a:chOff x="0" y="2949257"/>
            <a:chExt cx="9144000" cy="353695"/>
          </a:xfrm>
        </p:grpSpPr>
        <p:sp>
          <p:nvSpPr>
            <p:cNvPr id="5" name="object 5"/>
            <p:cNvSpPr/>
            <p:nvPr/>
          </p:nvSpPr>
          <p:spPr>
            <a:xfrm>
              <a:off x="1940560" y="2966719"/>
              <a:ext cx="1229360" cy="331470"/>
            </a:xfrm>
            <a:custGeom>
              <a:avLst/>
              <a:gdLst/>
              <a:ahLst/>
              <a:cxnLst/>
              <a:rect l="l" t="t" r="r" b="b"/>
              <a:pathLst>
                <a:path w="1229360" h="331470">
                  <a:moveTo>
                    <a:pt x="1229360" y="0"/>
                  </a:moveTo>
                  <a:lnTo>
                    <a:pt x="0" y="0"/>
                  </a:lnTo>
                  <a:lnTo>
                    <a:pt x="0" y="318770"/>
                  </a:lnTo>
                  <a:lnTo>
                    <a:pt x="0" y="331470"/>
                  </a:lnTo>
                  <a:lnTo>
                    <a:pt x="1229360" y="331470"/>
                  </a:lnTo>
                  <a:lnTo>
                    <a:pt x="1229360" y="318770"/>
                  </a:lnTo>
                  <a:lnTo>
                    <a:pt x="1229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0560" y="2966720"/>
              <a:ext cx="1229360" cy="331470"/>
            </a:xfrm>
            <a:custGeom>
              <a:avLst/>
              <a:gdLst/>
              <a:ahLst/>
              <a:cxnLst/>
              <a:rect l="l" t="t" r="r" b="b"/>
              <a:pathLst>
                <a:path w="1229360" h="331470">
                  <a:moveTo>
                    <a:pt x="0" y="0"/>
                  </a:moveTo>
                  <a:lnTo>
                    <a:pt x="1229359" y="0"/>
                  </a:lnTo>
                  <a:lnTo>
                    <a:pt x="1229359" y="331469"/>
                  </a:lnTo>
                  <a:lnTo>
                    <a:pt x="0" y="33146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9129" y="2954020"/>
              <a:ext cx="1228090" cy="331470"/>
            </a:xfrm>
            <a:custGeom>
              <a:avLst/>
              <a:gdLst/>
              <a:ahLst/>
              <a:cxnLst/>
              <a:rect l="l" t="t" r="r" b="b"/>
              <a:pathLst>
                <a:path w="1228089" h="331470">
                  <a:moveTo>
                    <a:pt x="0" y="0"/>
                  </a:moveTo>
                  <a:lnTo>
                    <a:pt x="1228089" y="0"/>
                  </a:lnTo>
                  <a:lnTo>
                    <a:pt x="1228089" y="331469"/>
                  </a:lnTo>
                  <a:lnTo>
                    <a:pt x="0" y="33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9129" y="2954020"/>
              <a:ext cx="1228090" cy="331470"/>
            </a:xfrm>
            <a:custGeom>
              <a:avLst/>
              <a:gdLst/>
              <a:ahLst/>
              <a:cxnLst/>
              <a:rect l="l" t="t" r="r" b="b"/>
              <a:pathLst>
                <a:path w="1228089" h="331470">
                  <a:moveTo>
                    <a:pt x="0" y="0"/>
                  </a:moveTo>
                  <a:lnTo>
                    <a:pt x="1228089" y="0"/>
                  </a:lnTo>
                  <a:lnTo>
                    <a:pt x="1228089" y="331469"/>
                  </a:lnTo>
                  <a:lnTo>
                    <a:pt x="0" y="33146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45232" y="2988309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PERSONA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2857" y="2800667"/>
            <a:ext cx="1127125" cy="676275"/>
            <a:chOff x="3812857" y="2800667"/>
            <a:chExt cx="1127125" cy="676275"/>
          </a:xfrm>
        </p:grpSpPr>
        <p:sp>
          <p:nvSpPr>
            <p:cNvPr id="11" name="object 11"/>
            <p:cNvSpPr/>
            <p:nvPr/>
          </p:nvSpPr>
          <p:spPr>
            <a:xfrm>
              <a:off x="3817620" y="2805429"/>
              <a:ext cx="1117600" cy="666750"/>
            </a:xfrm>
            <a:custGeom>
              <a:avLst/>
              <a:gdLst/>
              <a:ahLst/>
              <a:cxnLst/>
              <a:rect l="l" t="t" r="r" b="b"/>
              <a:pathLst>
                <a:path w="1117600" h="666750">
                  <a:moveTo>
                    <a:pt x="558800" y="0"/>
                  </a:moveTo>
                  <a:lnTo>
                    <a:pt x="0" y="332740"/>
                  </a:lnTo>
                  <a:lnTo>
                    <a:pt x="558800" y="666750"/>
                  </a:lnTo>
                  <a:lnTo>
                    <a:pt x="1117600" y="33274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7620" y="2805429"/>
              <a:ext cx="1117600" cy="666750"/>
            </a:xfrm>
            <a:custGeom>
              <a:avLst/>
              <a:gdLst/>
              <a:ahLst/>
              <a:cxnLst/>
              <a:rect l="l" t="t" r="r" b="b"/>
              <a:pathLst>
                <a:path w="1117600" h="666750">
                  <a:moveTo>
                    <a:pt x="558800" y="0"/>
                  </a:moveTo>
                  <a:lnTo>
                    <a:pt x="1117600" y="332740"/>
                  </a:lnTo>
                  <a:lnTo>
                    <a:pt x="558800" y="666750"/>
                  </a:lnTo>
                  <a:lnTo>
                    <a:pt x="0" y="332740"/>
                  </a:lnTo>
                  <a:lnTo>
                    <a:pt x="558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85590" y="3006090"/>
            <a:ext cx="596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Es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hijo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8470" y="3187700"/>
            <a:ext cx="233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8420" y="2357120"/>
            <a:ext cx="1778000" cy="781050"/>
          </a:xfrm>
          <a:custGeom>
            <a:avLst/>
            <a:gdLst/>
            <a:ahLst/>
            <a:cxnLst/>
            <a:rect l="l" t="t" r="r" b="b"/>
            <a:pathLst>
              <a:path w="1778000" h="781050">
                <a:moveTo>
                  <a:pt x="558800" y="781050"/>
                </a:moveTo>
                <a:lnTo>
                  <a:pt x="1229359" y="781050"/>
                </a:lnTo>
              </a:path>
              <a:path w="1778000" h="781050">
                <a:moveTo>
                  <a:pt x="1778000" y="454659"/>
                </a:moveTo>
                <a:lnTo>
                  <a:pt x="1776730" y="6350"/>
                </a:lnTo>
              </a:path>
              <a:path w="1778000" h="781050">
                <a:moveTo>
                  <a:pt x="0" y="6350"/>
                </a:moveTo>
                <a:lnTo>
                  <a:pt x="1769109" y="6350"/>
                </a:lnTo>
              </a:path>
              <a:path w="1778000" h="781050">
                <a:moveTo>
                  <a:pt x="6350" y="599439"/>
                </a:moveTo>
                <a:lnTo>
                  <a:pt x="50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914207" y="3862070"/>
            <a:ext cx="4932680" cy="452120"/>
            <a:chOff x="1914207" y="3862070"/>
            <a:chExt cx="4932680" cy="452120"/>
          </a:xfrm>
        </p:grpSpPr>
        <p:sp>
          <p:nvSpPr>
            <p:cNvPr id="17" name="object 17"/>
            <p:cNvSpPr/>
            <p:nvPr/>
          </p:nvSpPr>
          <p:spPr>
            <a:xfrm>
              <a:off x="5393690" y="3874770"/>
              <a:ext cx="1452880" cy="439420"/>
            </a:xfrm>
            <a:custGeom>
              <a:avLst/>
              <a:gdLst/>
              <a:ahLst/>
              <a:cxnLst/>
              <a:rect l="l" t="t" r="r" b="b"/>
              <a:pathLst>
                <a:path w="1452879" h="439420">
                  <a:moveTo>
                    <a:pt x="145288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726439" y="439419"/>
                  </a:lnTo>
                  <a:lnTo>
                    <a:pt x="1452880" y="439419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80990" y="3862070"/>
              <a:ext cx="1452880" cy="439420"/>
            </a:xfrm>
            <a:custGeom>
              <a:avLst/>
              <a:gdLst/>
              <a:ahLst/>
              <a:cxnLst/>
              <a:rect l="l" t="t" r="r" b="b"/>
              <a:pathLst>
                <a:path w="1452879" h="439420">
                  <a:moveTo>
                    <a:pt x="145288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726439" y="439419"/>
                  </a:lnTo>
                  <a:lnTo>
                    <a:pt x="1452880" y="439419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31670" y="393826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1229360" y="0"/>
                  </a:moveTo>
                  <a:lnTo>
                    <a:pt x="0" y="0"/>
                  </a:lnTo>
                  <a:lnTo>
                    <a:pt x="0" y="317500"/>
                  </a:lnTo>
                  <a:lnTo>
                    <a:pt x="0" y="330200"/>
                  </a:lnTo>
                  <a:lnTo>
                    <a:pt x="1229360" y="330200"/>
                  </a:lnTo>
                  <a:lnTo>
                    <a:pt x="1229360" y="317500"/>
                  </a:lnTo>
                  <a:lnTo>
                    <a:pt x="1229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1670" y="3938270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199"/>
                  </a:lnTo>
                  <a:lnTo>
                    <a:pt x="0" y="33019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8970" y="3925570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199"/>
                  </a:lnTo>
                  <a:lnTo>
                    <a:pt x="0" y="33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8970" y="3925570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199"/>
                  </a:lnTo>
                  <a:lnTo>
                    <a:pt x="0" y="33019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36342" y="3959859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ALUMNO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17620" y="3862070"/>
            <a:ext cx="1117600" cy="496570"/>
          </a:xfrm>
          <a:custGeom>
            <a:avLst/>
            <a:gdLst/>
            <a:ahLst/>
            <a:cxnLst/>
            <a:rect l="l" t="t" r="r" b="b"/>
            <a:pathLst>
              <a:path w="1117600" h="496570">
                <a:moveTo>
                  <a:pt x="558800" y="0"/>
                </a:moveTo>
                <a:lnTo>
                  <a:pt x="1117600" y="247649"/>
                </a:lnTo>
                <a:lnTo>
                  <a:pt x="558800" y="496569"/>
                </a:lnTo>
                <a:lnTo>
                  <a:pt x="0" y="247649"/>
                </a:lnTo>
                <a:lnTo>
                  <a:pt x="558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80509" y="4005579"/>
            <a:ext cx="65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Es</a:t>
            </a:r>
            <a:r>
              <a:rPr sz="1200" b="1" dirty="0">
                <a:latin typeface="Verdana"/>
                <a:cs typeface="Verdana"/>
              </a:rPr>
              <a:t>t</a:t>
            </a:r>
            <a:r>
              <a:rPr sz="1200" b="1" spc="-10" dirty="0">
                <a:latin typeface="Verdana"/>
                <a:cs typeface="Verdana"/>
              </a:rPr>
              <a:t>u</a:t>
            </a:r>
            <a:r>
              <a:rPr sz="1200" b="1" spc="-5" dirty="0">
                <a:latin typeface="Verdana"/>
                <a:cs typeface="Verdana"/>
              </a:rPr>
              <a:t>dia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48329" y="4109720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669290" y="0"/>
                </a:lnTo>
              </a:path>
              <a:path w="2233929">
                <a:moveTo>
                  <a:pt x="1786890" y="0"/>
                </a:moveTo>
                <a:lnTo>
                  <a:pt x="22339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87340" y="3868420"/>
            <a:ext cx="1452880" cy="439420"/>
          </a:xfrm>
          <a:prstGeom prst="rect">
            <a:avLst/>
          </a:prstGeom>
          <a:ln w="220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30"/>
              </a:spcBef>
            </a:pPr>
            <a:r>
              <a:rPr sz="1200" b="1" spc="-5" dirty="0">
                <a:latin typeface="Verdana"/>
                <a:cs typeface="Verdana"/>
              </a:rPr>
              <a:t>ASIGNATURA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33257" y="4880609"/>
            <a:ext cx="4932680" cy="453390"/>
            <a:chOff x="1933257" y="4880609"/>
            <a:chExt cx="4932680" cy="453390"/>
          </a:xfrm>
        </p:grpSpPr>
        <p:sp>
          <p:nvSpPr>
            <p:cNvPr id="29" name="object 29"/>
            <p:cNvSpPr/>
            <p:nvPr/>
          </p:nvSpPr>
          <p:spPr>
            <a:xfrm>
              <a:off x="5412740" y="4893309"/>
              <a:ext cx="1452880" cy="440690"/>
            </a:xfrm>
            <a:custGeom>
              <a:avLst/>
              <a:gdLst/>
              <a:ahLst/>
              <a:cxnLst/>
              <a:rect l="l" t="t" r="r" b="b"/>
              <a:pathLst>
                <a:path w="1452879" h="440689">
                  <a:moveTo>
                    <a:pt x="1452880" y="0"/>
                  </a:moveTo>
                  <a:lnTo>
                    <a:pt x="0" y="0"/>
                  </a:lnTo>
                  <a:lnTo>
                    <a:pt x="0" y="440689"/>
                  </a:lnTo>
                  <a:lnTo>
                    <a:pt x="726439" y="440689"/>
                  </a:lnTo>
                  <a:lnTo>
                    <a:pt x="1452880" y="440689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00040" y="4880609"/>
              <a:ext cx="1452880" cy="440690"/>
            </a:xfrm>
            <a:custGeom>
              <a:avLst/>
              <a:gdLst/>
              <a:ahLst/>
              <a:cxnLst/>
              <a:rect l="l" t="t" r="r" b="b"/>
              <a:pathLst>
                <a:path w="1452879" h="440689">
                  <a:moveTo>
                    <a:pt x="1452880" y="0"/>
                  </a:moveTo>
                  <a:lnTo>
                    <a:pt x="0" y="0"/>
                  </a:lnTo>
                  <a:lnTo>
                    <a:pt x="0" y="440689"/>
                  </a:lnTo>
                  <a:lnTo>
                    <a:pt x="726439" y="440689"/>
                  </a:lnTo>
                  <a:lnTo>
                    <a:pt x="1452880" y="440689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50720" y="495807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1229360" y="0"/>
                  </a:moveTo>
                  <a:lnTo>
                    <a:pt x="0" y="0"/>
                  </a:lnTo>
                  <a:lnTo>
                    <a:pt x="0" y="317500"/>
                  </a:lnTo>
                  <a:lnTo>
                    <a:pt x="0" y="330200"/>
                  </a:lnTo>
                  <a:lnTo>
                    <a:pt x="1229360" y="330200"/>
                  </a:lnTo>
                  <a:lnTo>
                    <a:pt x="1229360" y="317500"/>
                  </a:lnTo>
                  <a:lnTo>
                    <a:pt x="1229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50720" y="495807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38020" y="494537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38020" y="4945379"/>
              <a:ext cx="1229360" cy="330200"/>
            </a:xfrm>
            <a:custGeom>
              <a:avLst/>
              <a:gdLst/>
              <a:ahLst/>
              <a:cxnLst/>
              <a:rect l="l" t="t" r="r" b="b"/>
              <a:pathLst>
                <a:path w="1229360" h="330200">
                  <a:moveTo>
                    <a:pt x="0" y="0"/>
                  </a:moveTo>
                  <a:lnTo>
                    <a:pt x="1229360" y="0"/>
                  </a:lnTo>
                  <a:lnTo>
                    <a:pt x="122936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955392" y="4978400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EMPLEADO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36670" y="4881879"/>
            <a:ext cx="1117600" cy="495300"/>
          </a:xfrm>
          <a:custGeom>
            <a:avLst/>
            <a:gdLst/>
            <a:ahLst/>
            <a:cxnLst/>
            <a:rect l="l" t="t" r="r" b="b"/>
            <a:pathLst>
              <a:path w="1117600" h="495300">
                <a:moveTo>
                  <a:pt x="558800" y="0"/>
                </a:moveTo>
                <a:lnTo>
                  <a:pt x="1117600" y="247650"/>
                </a:lnTo>
                <a:lnTo>
                  <a:pt x="558800" y="495300"/>
                </a:lnTo>
                <a:lnTo>
                  <a:pt x="0" y="247650"/>
                </a:lnTo>
                <a:lnTo>
                  <a:pt x="558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99559" y="5025390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R</a:t>
            </a:r>
            <a:r>
              <a:rPr sz="1200" b="1" spc="-10" dirty="0">
                <a:latin typeface="Verdana"/>
                <a:cs typeface="Verdana"/>
              </a:rPr>
              <a:t>e</a:t>
            </a:r>
            <a:r>
              <a:rPr sz="1200" b="1" spc="-5" dirty="0">
                <a:latin typeface="Verdana"/>
                <a:cs typeface="Verdana"/>
              </a:rPr>
              <a:t>ali</a:t>
            </a:r>
            <a:r>
              <a:rPr sz="1200" b="1" dirty="0">
                <a:latin typeface="Verdana"/>
                <a:cs typeface="Verdana"/>
              </a:rPr>
              <a:t>za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67379" y="5129529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669290" y="0"/>
                </a:lnTo>
              </a:path>
              <a:path w="2233929">
                <a:moveTo>
                  <a:pt x="1786890" y="0"/>
                </a:moveTo>
                <a:lnTo>
                  <a:pt x="22339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06390" y="4886959"/>
            <a:ext cx="1452880" cy="440690"/>
          </a:xfrm>
          <a:prstGeom prst="rect">
            <a:avLst/>
          </a:prstGeom>
          <a:ln w="220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30"/>
              </a:spcBef>
            </a:pPr>
            <a:r>
              <a:rPr sz="1200" b="1" spc="-5" dirty="0">
                <a:latin typeface="Verdana"/>
                <a:cs typeface="Verdana"/>
              </a:rPr>
              <a:t>PROYECTO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02990" y="5859779"/>
            <a:ext cx="1630680" cy="452120"/>
            <a:chOff x="3602990" y="5859779"/>
            <a:chExt cx="1630680" cy="452120"/>
          </a:xfrm>
        </p:grpSpPr>
        <p:sp>
          <p:nvSpPr>
            <p:cNvPr id="41" name="object 41"/>
            <p:cNvSpPr/>
            <p:nvPr/>
          </p:nvSpPr>
          <p:spPr>
            <a:xfrm>
              <a:off x="3615690" y="5872479"/>
              <a:ext cx="1617980" cy="439420"/>
            </a:xfrm>
            <a:custGeom>
              <a:avLst/>
              <a:gdLst/>
              <a:ahLst/>
              <a:cxnLst/>
              <a:rect l="l" t="t" r="r" b="b"/>
              <a:pathLst>
                <a:path w="1617979" h="439420">
                  <a:moveTo>
                    <a:pt x="1617980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808989" y="439420"/>
                  </a:lnTo>
                  <a:lnTo>
                    <a:pt x="1617980" y="439420"/>
                  </a:lnTo>
                  <a:lnTo>
                    <a:pt x="1617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02990" y="5859779"/>
              <a:ext cx="1617980" cy="439420"/>
            </a:xfrm>
            <a:custGeom>
              <a:avLst/>
              <a:gdLst/>
              <a:ahLst/>
              <a:cxnLst/>
              <a:rect l="l" t="t" r="r" b="b"/>
              <a:pathLst>
                <a:path w="1617979" h="439420">
                  <a:moveTo>
                    <a:pt x="1617980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808989" y="439420"/>
                  </a:lnTo>
                  <a:lnTo>
                    <a:pt x="1617980" y="439420"/>
                  </a:lnTo>
                  <a:lnTo>
                    <a:pt x="1617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09340" y="5866129"/>
            <a:ext cx="1617980" cy="439420"/>
          </a:xfrm>
          <a:prstGeom prst="rect">
            <a:avLst/>
          </a:prstGeom>
          <a:ln w="220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880"/>
              </a:spcBef>
            </a:pPr>
            <a:r>
              <a:rPr sz="1200" b="1" spc="-5" dirty="0">
                <a:latin typeface="Verdana"/>
                <a:cs typeface="Verdana"/>
              </a:rPr>
              <a:t>DEPARTAMENTO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00550" y="5360670"/>
            <a:ext cx="1270" cy="495300"/>
          </a:xfrm>
          <a:custGeom>
            <a:avLst/>
            <a:gdLst/>
            <a:ahLst/>
            <a:cxnLst/>
            <a:rect l="l" t="t" r="r" b="b"/>
            <a:pathLst>
              <a:path w="1270" h="495300">
                <a:moveTo>
                  <a:pt x="1270" y="4952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73320" y="2261870"/>
            <a:ext cx="179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Relación</a:t>
            </a:r>
            <a:r>
              <a:rPr sz="1800" spc="-6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unaria</a:t>
            </a:r>
            <a:r>
              <a:rPr sz="1800" spc="-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o </a:t>
            </a:r>
            <a:r>
              <a:rPr sz="1800" spc="-484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reflexiva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5697220" y="5615940"/>
            <a:ext cx="91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aci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n 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ternaria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49769" y="3891279"/>
            <a:ext cx="91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aci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n 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binaria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86459"/>
            <a:ext cx="7933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Relación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80" y="1637029"/>
            <a:ext cx="7273925" cy="12738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c.2.-</a:t>
            </a:r>
            <a:r>
              <a:rPr sz="20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Participación</a:t>
            </a:r>
            <a:r>
              <a:rPr sz="2000" b="1" i="1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6699"/>
                </a:solidFill>
                <a:latin typeface="Arial"/>
                <a:cs typeface="Arial"/>
              </a:rPr>
              <a:t>una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 entidad</a:t>
            </a:r>
            <a:r>
              <a:rPr sz="2000" b="1" i="1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en </a:t>
            </a:r>
            <a:r>
              <a:rPr sz="2000" b="1" i="1" dirty="0">
                <a:solidFill>
                  <a:srgbClr val="666699"/>
                </a:solidFill>
                <a:latin typeface="Arial"/>
                <a:cs typeface="Arial"/>
              </a:rPr>
              <a:t>una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relación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Verdana"/>
                <a:cs typeface="Verdana"/>
              </a:rPr>
              <a:t>Consiste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definir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número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mínimo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máximo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 </a:t>
            </a:r>
            <a:r>
              <a:rPr sz="1800" spc="-5" dirty="0">
                <a:latin typeface="Verdana"/>
                <a:cs typeface="Verdana"/>
              </a:rPr>
              <a:t> ocurrencias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que</a:t>
            </a:r>
            <a:r>
              <a:rPr sz="1800" dirty="0">
                <a:latin typeface="Verdana"/>
                <a:cs typeface="Verdana"/>
              </a:rPr>
              <a:t> le</a:t>
            </a:r>
            <a:r>
              <a:rPr sz="1800" spc="-10" dirty="0">
                <a:latin typeface="Verdana"/>
                <a:cs typeface="Verdana"/>
              </a:rPr>
              <a:t> pueden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corresponder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una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ocurrencia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otra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relación.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4246879"/>
            <a:ext cx="6430010" cy="12369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b="1" spc="-5" dirty="0">
                <a:latin typeface="Verdana"/>
                <a:cs typeface="Verdana"/>
              </a:rPr>
              <a:t>Posibles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participaciones: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(0,1)</a:t>
            </a:r>
            <a:r>
              <a:rPr sz="1800" dirty="0">
                <a:latin typeface="Verdana"/>
                <a:cs typeface="Verdana"/>
              </a:rPr>
              <a:t> , </a:t>
            </a:r>
            <a:r>
              <a:rPr sz="1800" spc="-5" dirty="0">
                <a:latin typeface="Verdana"/>
                <a:cs typeface="Verdana"/>
              </a:rPr>
              <a:t>(1,1)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(0,n)</a:t>
            </a:r>
            <a:r>
              <a:rPr sz="1800" dirty="0">
                <a:latin typeface="Verdana"/>
                <a:cs typeface="Verdana"/>
              </a:rPr>
              <a:t> , </a:t>
            </a:r>
            <a:r>
              <a:rPr sz="1800" spc="-5" dirty="0">
                <a:latin typeface="Verdana"/>
                <a:cs typeface="Verdana"/>
              </a:rPr>
              <a:t>(1,n).</a:t>
            </a:r>
            <a:endParaRPr sz="1800">
              <a:latin typeface="Verdana"/>
              <a:cs typeface="Verdana"/>
            </a:endParaRPr>
          </a:p>
          <a:p>
            <a:pPr marL="12700" marR="304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Verdana"/>
                <a:cs typeface="Verdana"/>
              </a:rPr>
              <a:t>Se </a:t>
            </a:r>
            <a:r>
              <a:rPr sz="1800" spc="-5" dirty="0">
                <a:latin typeface="Verdana"/>
                <a:cs typeface="Verdana"/>
              </a:rPr>
              <a:t>averiguan fijando una ocurrencia en una entidad </a:t>
            </a:r>
            <a:r>
              <a:rPr sz="1800" dirty="0">
                <a:latin typeface="Verdana"/>
                <a:cs typeface="Verdana"/>
              </a:rPr>
              <a:t>y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analizando el número </a:t>
            </a:r>
            <a:r>
              <a:rPr sz="1800" dirty="0">
                <a:latin typeface="Verdana"/>
                <a:cs typeface="Verdana"/>
              </a:rPr>
              <a:t>mínimo y </a:t>
            </a:r>
            <a:r>
              <a:rPr sz="1800" spc="-5" dirty="0">
                <a:latin typeface="Verdana"/>
                <a:cs typeface="Verdana"/>
              </a:rPr>
              <a:t>máximo de ocurrencias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posibles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la</a:t>
            </a:r>
            <a:r>
              <a:rPr sz="1800" spc="-5" dirty="0">
                <a:latin typeface="Verdana"/>
                <a:cs typeface="Verdana"/>
              </a:rPr>
              <a:t> otra entidad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 la</a:t>
            </a:r>
            <a:r>
              <a:rPr sz="1800" spc="-5" dirty="0">
                <a:latin typeface="Verdana"/>
                <a:cs typeface="Verdana"/>
              </a:rPr>
              <a:t> relación.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86747"/>
            <a:ext cx="9144000" cy="513715"/>
            <a:chOff x="0" y="3186747"/>
            <a:chExt cx="9144000" cy="513715"/>
          </a:xfrm>
        </p:grpSpPr>
        <p:sp>
          <p:nvSpPr>
            <p:cNvPr id="6" name="object 6"/>
            <p:cNvSpPr/>
            <p:nvPr/>
          </p:nvSpPr>
          <p:spPr>
            <a:xfrm>
              <a:off x="0" y="321564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4572000" y="0"/>
                  </a:lnTo>
                  <a:lnTo>
                    <a:pt x="0" y="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8100" y="3191510"/>
              <a:ext cx="1371600" cy="504190"/>
            </a:xfrm>
            <a:custGeom>
              <a:avLst/>
              <a:gdLst/>
              <a:ahLst/>
              <a:cxnLst/>
              <a:rect l="l" t="t" r="r" b="b"/>
              <a:pathLst>
                <a:path w="1371600" h="504189">
                  <a:moveTo>
                    <a:pt x="685800" y="0"/>
                  </a:moveTo>
                  <a:lnTo>
                    <a:pt x="0" y="251460"/>
                  </a:lnTo>
                  <a:lnTo>
                    <a:pt x="685800" y="504189"/>
                  </a:lnTo>
                  <a:lnTo>
                    <a:pt x="1371600" y="25146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8100" y="3191510"/>
              <a:ext cx="1371600" cy="504190"/>
            </a:xfrm>
            <a:custGeom>
              <a:avLst/>
              <a:gdLst/>
              <a:ahLst/>
              <a:cxnLst/>
              <a:rect l="l" t="t" r="r" b="b"/>
              <a:pathLst>
                <a:path w="1371600" h="504189">
                  <a:moveTo>
                    <a:pt x="685800" y="0"/>
                  </a:moveTo>
                  <a:lnTo>
                    <a:pt x="1371600" y="251460"/>
                  </a:lnTo>
                  <a:lnTo>
                    <a:pt x="685800" y="504189"/>
                  </a:lnTo>
                  <a:lnTo>
                    <a:pt x="0" y="251460"/>
                  </a:lnTo>
                  <a:lnTo>
                    <a:pt x="685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5650" y="3437890"/>
              <a:ext cx="2410460" cy="1270"/>
            </a:xfrm>
            <a:custGeom>
              <a:avLst/>
              <a:gdLst/>
              <a:ahLst/>
              <a:cxnLst/>
              <a:rect l="l" t="t" r="r" b="b"/>
              <a:pathLst>
                <a:path w="2410460" h="1270">
                  <a:moveTo>
                    <a:pt x="552450" y="0"/>
                  </a:moveTo>
                  <a:lnTo>
                    <a:pt x="0" y="1270"/>
                  </a:lnTo>
                </a:path>
                <a:path w="2410460" h="1270">
                  <a:moveTo>
                    <a:pt x="1924050" y="0"/>
                  </a:moveTo>
                  <a:lnTo>
                    <a:pt x="2410460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1950" y="3333750"/>
              <a:ext cx="742950" cy="228600"/>
            </a:xfrm>
            <a:custGeom>
              <a:avLst/>
              <a:gdLst/>
              <a:ahLst/>
              <a:cxnLst/>
              <a:rect l="l" t="t" r="r" b="b"/>
              <a:pathLst>
                <a:path w="742950" h="228600">
                  <a:moveTo>
                    <a:pt x="0" y="0"/>
                  </a:moveTo>
                  <a:lnTo>
                    <a:pt x="742950" y="0"/>
                  </a:lnTo>
                  <a:lnTo>
                    <a:pt x="74295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49420" y="3368040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EN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Ñ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2550" y="3486150"/>
            <a:ext cx="505459" cy="266700"/>
          </a:xfrm>
          <a:custGeom>
            <a:avLst/>
            <a:gdLst/>
            <a:ahLst/>
            <a:cxnLst/>
            <a:rect l="l" t="t" r="r" b="b"/>
            <a:pathLst>
              <a:path w="505460" h="266700">
                <a:moveTo>
                  <a:pt x="0" y="0"/>
                </a:moveTo>
                <a:lnTo>
                  <a:pt x="505460" y="0"/>
                </a:lnTo>
                <a:lnTo>
                  <a:pt x="50546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38750" y="3520440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(1,n)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86000" y="3336290"/>
            <a:ext cx="100965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PROFESOR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6109" y="3289300"/>
            <a:ext cx="1009650" cy="2755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latin typeface="Times New Roman"/>
                <a:cs typeface="Times New Roman"/>
              </a:rPr>
              <a:t>ALUMNO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9950" y="3510279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(1,n)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86459"/>
            <a:ext cx="7933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Relación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80" y="1637029"/>
            <a:ext cx="7117080" cy="12738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c.3.-</a:t>
            </a:r>
            <a:r>
              <a:rPr sz="20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Cardinalidad</a:t>
            </a:r>
            <a:r>
              <a:rPr sz="2000" b="1" i="1" spc="-1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6699"/>
                </a:solidFill>
                <a:latin typeface="Arial"/>
                <a:cs typeface="Arial"/>
              </a:rPr>
              <a:t>de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una</a:t>
            </a:r>
            <a:r>
              <a:rPr sz="20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6699"/>
                </a:solidFill>
                <a:latin typeface="Arial"/>
                <a:cs typeface="Arial"/>
              </a:rPr>
              <a:t>relación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Verdana"/>
                <a:cs typeface="Verdana"/>
              </a:rPr>
              <a:t>Representa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número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máximo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ocurrencias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entidad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asociadas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número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máximo </a:t>
            </a:r>
            <a:r>
              <a:rPr sz="1800" spc="-10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ocurrencias</a:t>
            </a:r>
            <a:r>
              <a:rPr sz="1800" spc="-10" dirty="0">
                <a:latin typeface="Verdana"/>
                <a:cs typeface="Verdana"/>
              </a:rPr>
              <a:t> del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resto de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entidades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relacionadas.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942590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Ejemplo: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5639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1209" y="3215639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81350" y="5500687"/>
            <a:ext cx="2410460" cy="514984"/>
            <a:chOff x="3181350" y="5500687"/>
            <a:chExt cx="2410460" cy="514984"/>
          </a:xfrm>
        </p:grpSpPr>
        <p:sp>
          <p:nvSpPr>
            <p:cNvPr id="8" name="object 8"/>
            <p:cNvSpPr/>
            <p:nvPr/>
          </p:nvSpPr>
          <p:spPr>
            <a:xfrm>
              <a:off x="3733800" y="5505450"/>
              <a:ext cx="1371600" cy="505459"/>
            </a:xfrm>
            <a:custGeom>
              <a:avLst/>
              <a:gdLst/>
              <a:ahLst/>
              <a:cxnLst/>
              <a:rect l="l" t="t" r="r" b="b"/>
              <a:pathLst>
                <a:path w="1371600" h="505460">
                  <a:moveTo>
                    <a:pt x="685800" y="0"/>
                  </a:moveTo>
                  <a:lnTo>
                    <a:pt x="1371600" y="252730"/>
                  </a:lnTo>
                  <a:lnTo>
                    <a:pt x="685800" y="505459"/>
                  </a:lnTo>
                  <a:lnTo>
                    <a:pt x="0" y="252730"/>
                  </a:lnTo>
                  <a:lnTo>
                    <a:pt x="685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1350" y="5751829"/>
              <a:ext cx="2410460" cy="1270"/>
            </a:xfrm>
            <a:custGeom>
              <a:avLst/>
              <a:gdLst/>
              <a:ahLst/>
              <a:cxnLst/>
              <a:rect l="l" t="t" r="r" b="b"/>
              <a:pathLst>
                <a:path w="2410460" h="1270">
                  <a:moveTo>
                    <a:pt x="552450" y="0"/>
                  </a:moveTo>
                  <a:lnTo>
                    <a:pt x="0" y="1270"/>
                  </a:lnTo>
                </a:path>
                <a:path w="2410460" h="1270">
                  <a:moveTo>
                    <a:pt x="1924050" y="0"/>
                  </a:moveTo>
                  <a:lnTo>
                    <a:pt x="2410460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57650" y="5647689"/>
              <a:ext cx="744220" cy="228600"/>
            </a:xfrm>
            <a:custGeom>
              <a:avLst/>
              <a:gdLst/>
              <a:ahLst/>
              <a:cxnLst/>
              <a:rect l="l" t="t" r="r" b="b"/>
              <a:pathLst>
                <a:path w="744220" h="228600">
                  <a:moveTo>
                    <a:pt x="0" y="0"/>
                  </a:moveTo>
                  <a:lnTo>
                    <a:pt x="744220" y="0"/>
                  </a:lnTo>
                  <a:lnTo>
                    <a:pt x="74422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35120" y="5681979"/>
            <a:ext cx="525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EN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EÑ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8250" y="5800090"/>
            <a:ext cx="505459" cy="266700"/>
          </a:xfrm>
          <a:custGeom>
            <a:avLst/>
            <a:gdLst/>
            <a:ahLst/>
            <a:cxnLst/>
            <a:rect l="l" t="t" r="r" b="b"/>
            <a:pathLst>
              <a:path w="505460" h="266700">
                <a:moveTo>
                  <a:pt x="0" y="0"/>
                </a:moveTo>
                <a:lnTo>
                  <a:pt x="505460" y="0"/>
                </a:lnTo>
                <a:lnTo>
                  <a:pt x="50546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25720" y="5834379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1,n)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700" y="5651500"/>
            <a:ext cx="100965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PROFESOR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1809" y="5603240"/>
            <a:ext cx="100965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ALUMNO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6920" y="5824220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1,n)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03879" y="3339147"/>
            <a:ext cx="2410460" cy="513715"/>
            <a:chOff x="3103879" y="3339147"/>
            <a:chExt cx="2410460" cy="513715"/>
          </a:xfrm>
        </p:grpSpPr>
        <p:sp>
          <p:nvSpPr>
            <p:cNvPr id="18" name="object 18"/>
            <p:cNvSpPr/>
            <p:nvPr/>
          </p:nvSpPr>
          <p:spPr>
            <a:xfrm>
              <a:off x="3657599" y="3343909"/>
              <a:ext cx="1371600" cy="504190"/>
            </a:xfrm>
            <a:custGeom>
              <a:avLst/>
              <a:gdLst/>
              <a:ahLst/>
              <a:cxnLst/>
              <a:rect l="l" t="t" r="r" b="b"/>
              <a:pathLst>
                <a:path w="1371600" h="504189">
                  <a:moveTo>
                    <a:pt x="685800" y="0"/>
                  </a:moveTo>
                  <a:lnTo>
                    <a:pt x="1371600" y="251460"/>
                  </a:lnTo>
                  <a:lnTo>
                    <a:pt x="685800" y="504189"/>
                  </a:lnTo>
                  <a:lnTo>
                    <a:pt x="0" y="251460"/>
                  </a:lnTo>
                  <a:lnTo>
                    <a:pt x="685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03879" y="3590289"/>
              <a:ext cx="2410460" cy="1270"/>
            </a:xfrm>
            <a:custGeom>
              <a:avLst/>
              <a:gdLst/>
              <a:ahLst/>
              <a:cxnLst/>
              <a:rect l="l" t="t" r="r" b="b"/>
              <a:pathLst>
                <a:path w="2410460" h="1270">
                  <a:moveTo>
                    <a:pt x="553719" y="0"/>
                  </a:moveTo>
                  <a:lnTo>
                    <a:pt x="0" y="1270"/>
                  </a:lnTo>
                </a:path>
                <a:path w="2410460" h="1270">
                  <a:moveTo>
                    <a:pt x="1925320" y="0"/>
                  </a:moveTo>
                  <a:lnTo>
                    <a:pt x="2410460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17950" y="3529329"/>
            <a:ext cx="850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PROPIETARIO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72050" y="3638550"/>
            <a:ext cx="505459" cy="266700"/>
          </a:xfrm>
          <a:custGeom>
            <a:avLst/>
            <a:gdLst/>
            <a:ahLst/>
            <a:cxnLst/>
            <a:rect l="l" t="t" r="r" b="b"/>
            <a:pathLst>
              <a:path w="505460" h="266700">
                <a:moveTo>
                  <a:pt x="0" y="0"/>
                </a:moveTo>
                <a:lnTo>
                  <a:pt x="505460" y="0"/>
                </a:lnTo>
                <a:lnTo>
                  <a:pt x="50546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49520" y="3671570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0,1)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5500" y="3488690"/>
            <a:ext cx="100965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PERSONA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4340" y="3441700"/>
            <a:ext cx="129667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VIVIENDA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VPO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0720" y="3662679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1,1)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3220" y="3072129"/>
            <a:ext cx="280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1:1</a:t>
            </a:r>
            <a:endParaRPr sz="1400">
              <a:latin typeface="Arial"/>
              <a:cs typeface="Arial"/>
            </a:endParaRPr>
          </a:p>
          <a:p>
            <a:pPr marL="60325" algn="ctr">
              <a:lnSpc>
                <a:spcPct val="100000"/>
              </a:lnSpc>
              <a:spcBef>
                <a:spcPts val="720"/>
              </a:spcBef>
            </a:pPr>
            <a:r>
              <a:rPr sz="1000" spc="-5" dirty="0">
                <a:latin typeface="Times New Roman"/>
                <a:cs typeface="Times New Roman"/>
              </a:rPr>
              <a:t>ES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41979" y="4482237"/>
            <a:ext cx="2410460" cy="566420"/>
            <a:chOff x="3141979" y="4482237"/>
            <a:chExt cx="2410460" cy="566420"/>
          </a:xfrm>
        </p:grpSpPr>
        <p:sp>
          <p:nvSpPr>
            <p:cNvPr id="28" name="object 28"/>
            <p:cNvSpPr/>
            <p:nvPr/>
          </p:nvSpPr>
          <p:spPr>
            <a:xfrm>
              <a:off x="3695699" y="4486909"/>
              <a:ext cx="1371600" cy="504190"/>
            </a:xfrm>
            <a:custGeom>
              <a:avLst/>
              <a:gdLst/>
              <a:ahLst/>
              <a:cxnLst/>
              <a:rect l="l" t="t" r="r" b="b"/>
              <a:pathLst>
                <a:path w="1371600" h="504189">
                  <a:moveTo>
                    <a:pt x="685800" y="0"/>
                  </a:moveTo>
                  <a:lnTo>
                    <a:pt x="1371600" y="251459"/>
                  </a:lnTo>
                  <a:lnTo>
                    <a:pt x="685800" y="504189"/>
                  </a:lnTo>
                  <a:lnTo>
                    <a:pt x="0" y="251459"/>
                  </a:lnTo>
                  <a:lnTo>
                    <a:pt x="685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1979" y="4733289"/>
              <a:ext cx="2410460" cy="1270"/>
            </a:xfrm>
            <a:custGeom>
              <a:avLst/>
              <a:gdLst/>
              <a:ahLst/>
              <a:cxnLst/>
              <a:rect l="l" t="t" r="r" b="b"/>
              <a:pathLst>
                <a:path w="2410460" h="1270">
                  <a:moveTo>
                    <a:pt x="553719" y="0"/>
                  </a:moveTo>
                  <a:lnTo>
                    <a:pt x="0" y="1270"/>
                  </a:lnTo>
                </a:path>
                <a:path w="2410460" h="1270">
                  <a:moveTo>
                    <a:pt x="1925320" y="0"/>
                  </a:moveTo>
                  <a:lnTo>
                    <a:pt x="2410460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0150" y="4781549"/>
              <a:ext cx="505459" cy="266700"/>
            </a:xfrm>
            <a:custGeom>
              <a:avLst/>
              <a:gdLst/>
              <a:ahLst/>
              <a:cxnLst/>
              <a:rect l="l" t="t" r="r" b="b"/>
              <a:pathLst>
                <a:path w="505460" h="266700">
                  <a:moveTo>
                    <a:pt x="0" y="0"/>
                  </a:moveTo>
                  <a:lnTo>
                    <a:pt x="505460" y="0"/>
                  </a:lnTo>
                  <a:lnTo>
                    <a:pt x="50546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87620" y="4814570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2133600" y="4631690"/>
            <a:ext cx="100965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PERSONA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52440" y="4584700"/>
            <a:ext cx="114300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370"/>
              </a:spcBef>
            </a:pPr>
            <a:r>
              <a:rPr sz="1200" spc="-15" dirty="0">
                <a:latin typeface="Times New Roman"/>
                <a:cs typeface="Times New Roman"/>
              </a:rPr>
              <a:t>LOCALIDAD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58820" y="4805679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0670" y="4215129"/>
            <a:ext cx="621665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1:N</a:t>
            </a:r>
            <a:endParaRPr sz="1400">
              <a:latin typeface="Arial"/>
              <a:cs typeface="Arial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950"/>
              </a:spcBef>
            </a:pPr>
            <a:r>
              <a:rPr sz="1000" dirty="0">
                <a:latin typeface="Times New Roman"/>
                <a:cs typeface="Times New Roman"/>
              </a:rPr>
              <a:t>ESTA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EN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8309" y="5224779"/>
            <a:ext cx="360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83119" y="3357879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Uno</a:t>
            </a:r>
            <a:r>
              <a:rPr sz="1800" b="1" spc="-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a</a:t>
            </a:r>
            <a:r>
              <a:rPr sz="1800" b="1" spc="-4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uno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4519" y="4547870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Uno</a:t>
            </a:r>
            <a:r>
              <a:rPr sz="1800" b="1" spc="-4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muchos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16419" y="5577840"/>
            <a:ext cx="114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03935" algn="l"/>
              </a:tabLst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Muchos	a 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muchos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96570"/>
            <a:ext cx="7933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1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modelo.	Relación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369" y="1139190"/>
            <a:ext cx="6042025" cy="8356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i="1" spc="-5" dirty="0">
                <a:solidFill>
                  <a:srgbClr val="666699"/>
                </a:solidFill>
                <a:latin typeface="Arial"/>
                <a:cs typeface="Arial"/>
              </a:rPr>
              <a:t>c.4.-</a:t>
            </a:r>
            <a:r>
              <a:rPr sz="2400" b="1" i="1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6699"/>
                </a:solidFill>
                <a:latin typeface="Arial"/>
                <a:cs typeface="Arial"/>
              </a:rPr>
              <a:t>Atributos</a:t>
            </a:r>
            <a:r>
              <a:rPr sz="24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6699"/>
                </a:solidFill>
                <a:latin typeface="Arial"/>
                <a:cs typeface="Arial"/>
              </a:rPr>
              <a:t>propios</a:t>
            </a:r>
            <a:r>
              <a:rPr sz="2400" b="1" i="1" spc="-1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6699"/>
                </a:solidFill>
                <a:latin typeface="Arial"/>
                <a:cs typeface="Arial"/>
              </a:rPr>
              <a:t>de una</a:t>
            </a:r>
            <a:r>
              <a:rPr sz="2400" b="1" i="1" spc="-1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6699"/>
                </a:solidFill>
                <a:latin typeface="Arial"/>
                <a:cs typeface="Arial"/>
              </a:rPr>
              <a:t>relación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Verdana"/>
                <a:cs typeface="Verdana"/>
              </a:rPr>
              <a:t>También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relaciones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pueden tener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atributos.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594927"/>
            <a:ext cx="9144000" cy="621030"/>
            <a:chOff x="0" y="2594927"/>
            <a:chExt cx="9144000" cy="621030"/>
          </a:xfrm>
        </p:grpSpPr>
        <p:sp>
          <p:nvSpPr>
            <p:cNvPr id="6" name="object 6"/>
            <p:cNvSpPr/>
            <p:nvPr/>
          </p:nvSpPr>
          <p:spPr>
            <a:xfrm>
              <a:off x="0" y="3215639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4572000" y="0"/>
                  </a:lnTo>
                  <a:lnTo>
                    <a:pt x="0" y="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7629" y="2599689"/>
              <a:ext cx="1437640" cy="505459"/>
            </a:xfrm>
            <a:custGeom>
              <a:avLst/>
              <a:gdLst/>
              <a:ahLst/>
              <a:cxnLst/>
              <a:rect l="l" t="t" r="r" b="b"/>
              <a:pathLst>
                <a:path w="1437639" h="505460">
                  <a:moveTo>
                    <a:pt x="718820" y="0"/>
                  </a:moveTo>
                  <a:lnTo>
                    <a:pt x="1437640" y="252730"/>
                  </a:lnTo>
                  <a:lnTo>
                    <a:pt x="718820" y="505460"/>
                  </a:lnTo>
                  <a:lnTo>
                    <a:pt x="0" y="252730"/>
                  </a:lnTo>
                  <a:lnTo>
                    <a:pt x="71882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5970" y="2847339"/>
              <a:ext cx="2531110" cy="1270"/>
            </a:xfrm>
            <a:custGeom>
              <a:avLst/>
              <a:gdLst/>
              <a:ahLst/>
              <a:cxnLst/>
              <a:rect l="l" t="t" r="r" b="b"/>
              <a:pathLst>
                <a:path w="2531110" h="1269">
                  <a:moveTo>
                    <a:pt x="581659" y="0"/>
                  </a:moveTo>
                  <a:lnTo>
                    <a:pt x="0" y="1270"/>
                  </a:lnTo>
                </a:path>
                <a:path w="2531110" h="1269">
                  <a:moveTo>
                    <a:pt x="2019300" y="0"/>
                  </a:moveTo>
                  <a:lnTo>
                    <a:pt x="2531109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14190" y="2777490"/>
            <a:ext cx="5607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OM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76850" y="2895600"/>
            <a:ext cx="528320" cy="266700"/>
          </a:xfrm>
          <a:custGeom>
            <a:avLst/>
            <a:gdLst/>
            <a:ahLst/>
            <a:cxnLst/>
            <a:rect l="l" t="t" r="r" b="b"/>
            <a:pathLst>
              <a:path w="528320" h="266700">
                <a:moveTo>
                  <a:pt x="0" y="0"/>
                </a:moveTo>
                <a:lnTo>
                  <a:pt x="528320" y="0"/>
                </a:lnTo>
                <a:lnTo>
                  <a:pt x="52832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4320" y="2928620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6789" y="2745739"/>
            <a:ext cx="1059180" cy="276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CLIENTE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5809" y="2698750"/>
            <a:ext cx="1059180" cy="2755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PRODUCTO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4079" y="2919729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(0,n)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8970" y="2320290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spc="-20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49827" y="3039517"/>
            <a:ext cx="701675" cy="301625"/>
            <a:chOff x="4249827" y="3039517"/>
            <a:chExt cx="701675" cy="30162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8937" y="3052217"/>
              <a:ext cx="202384" cy="2823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9827" y="3039517"/>
              <a:ext cx="199844" cy="30144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74770" y="3275329"/>
            <a:ext cx="336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916170" y="3294379"/>
            <a:ext cx="502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cantidad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673099"/>
            <a:ext cx="7138670" cy="488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5" dirty="0">
                <a:solidFill>
                  <a:srgbClr val="666699"/>
                </a:solidFill>
              </a:rPr>
              <a:t>2.2.2-</a:t>
            </a:r>
            <a:r>
              <a:rPr spc="4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Entidades fuertes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 </a:t>
            </a:r>
            <a:r>
              <a:rPr spc="-5" dirty="0">
                <a:solidFill>
                  <a:srgbClr val="000000"/>
                </a:solidFill>
              </a:rPr>
              <a:t>débiles. </a:t>
            </a:r>
            <a:r>
              <a:rPr spc="-1110" dirty="0">
                <a:solidFill>
                  <a:srgbClr val="000000"/>
                </a:solidFill>
              </a:rPr>
              <a:t> 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156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730" y="1600200"/>
            <a:ext cx="7721600" cy="324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80720" indent="25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Entre las entidades se pueden diferenciar dos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tipos:</a:t>
            </a:r>
            <a:endParaRPr sz="2400" dirty="0">
              <a:latin typeface="Verdana"/>
              <a:cs typeface="Verdana"/>
            </a:endParaRPr>
          </a:p>
          <a:p>
            <a:pPr marL="50800" marR="43180" indent="2540">
              <a:lnSpc>
                <a:spcPct val="100000"/>
              </a:lnSpc>
              <a:spcBef>
                <a:spcPts val="550"/>
              </a:spcBef>
              <a:buClr>
                <a:srgbClr val="9999CC"/>
              </a:buClr>
              <a:buSzPct val="75000"/>
              <a:buFont typeface="Wingdings"/>
              <a:buChar char=""/>
              <a:tabLst>
                <a:tab pos="253365" algn="l"/>
              </a:tabLst>
            </a:pPr>
            <a:r>
              <a:rPr sz="2200" b="1" spc="-5" dirty="0">
                <a:latin typeface="Verdana"/>
                <a:cs typeface="Verdana"/>
              </a:rPr>
              <a:t>Entidades Fuertes </a:t>
            </a:r>
            <a:r>
              <a:rPr sz="2200" b="1" dirty="0">
                <a:latin typeface="Verdana"/>
                <a:cs typeface="Verdana"/>
              </a:rPr>
              <a:t>o </a:t>
            </a:r>
            <a:r>
              <a:rPr sz="2200" b="1" spc="-5" dirty="0">
                <a:latin typeface="Verdana"/>
                <a:cs typeface="Verdana"/>
              </a:rPr>
              <a:t>Propias </a:t>
            </a:r>
            <a:r>
              <a:rPr sz="2200" b="1" dirty="0">
                <a:latin typeface="Verdana"/>
                <a:cs typeface="Verdana"/>
              </a:rPr>
              <a:t>o </a:t>
            </a:r>
            <a:r>
              <a:rPr sz="2200" b="1" spc="-5" dirty="0">
                <a:latin typeface="Verdana"/>
                <a:cs typeface="Verdana"/>
              </a:rPr>
              <a:t>Regulares: 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aquellas cuyas </a:t>
            </a:r>
            <a:r>
              <a:rPr sz="2200" spc="-10" dirty="0">
                <a:latin typeface="Verdana"/>
                <a:cs typeface="Verdana"/>
              </a:rPr>
              <a:t>ocurrencias tienen existencia </a:t>
            </a:r>
            <a:r>
              <a:rPr sz="2200" spc="-5" dirty="0">
                <a:latin typeface="Verdana"/>
                <a:cs typeface="Verdana"/>
              </a:rPr>
              <a:t>por si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mismas,</a:t>
            </a:r>
            <a:r>
              <a:rPr sz="2200" spc="-5" dirty="0">
                <a:latin typeface="Verdana"/>
                <a:cs typeface="Verdana"/>
              </a:rPr>
              <a:t> es </a:t>
            </a:r>
            <a:r>
              <a:rPr sz="2200" spc="-10" dirty="0">
                <a:latin typeface="Verdana"/>
                <a:cs typeface="Verdana"/>
              </a:rPr>
              <a:t>decir,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son </a:t>
            </a:r>
            <a:r>
              <a:rPr sz="2200" spc="-10" dirty="0">
                <a:latin typeface="Verdana"/>
                <a:cs typeface="Verdana"/>
              </a:rPr>
              <a:t>identificables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por sí </a:t>
            </a:r>
            <a:r>
              <a:rPr sz="2200" spc="-10" dirty="0">
                <a:latin typeface="Verdana"/>
                <a:cs typeface="Verdana"/>
              </a:rPr>
              <a:t>mismas,</a:t>
            </a:r>
            <a:r>
              <a:rPr sz="2200" spc="-5" dirty="0">
                <a:latin typeface="Verdana"/>
                <a:cs typeface="Verdana"/>
              </a:rPr>
              <a:t> los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atributos que </a:t>
            </a:r>
            <a:r>
              <a:rPr sz="2200" spc="-10" dirty="0">
                <a:latin typeface="Verdana"/>
                <a:cs typeface="Verdana"/>
              </a:rPr>
              <a:t>las identifican </a:t>
            </a:r>
            <a:r>
              <a:rPr sz="2200" spc="-5" dirty="0">
                <a:latin typeface="Verdana"/>
                <a:cs typeface="Verdana"/>
              </a:rPr>
              <a:t>son propios de la </a:t>
            </a:r>
            <a:r>
              <a:rPr sz="2200" spc="-10" dirty="0">
                <a:latin typeface="Verdana"/>
                <a:cs typeface="Verdana"/>
              </a:rPr>
              <a:t>entidad.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Las </a:t>
            </a:r>
            <a:r>
              <a:rPr sz="2200" spc="-10" dirty="0">
                <a:latin typeface="Verdana"/>
                <a:cs typeface="Verdana"/>
              </a:rPr>
              <a:t>entidades </a:t>
            </a:r>
            <a:r>
              <a:rPr sz="2200" spc="-5" dirty="0">
                <a:latin typeface="Verdana"/>
                <a:cs typeface="Verdana"/>
              </a:rPr>
              <a:t>fuertes se </a:t>
            </a:r>
            <a:r>
              <a:rPr sz="2200" spc="-10" dirty="0">
                <a:latin typeface="Verdana"/>
                <a:cs typeface="Verdana"/>
              </a:rPr>
              <a:t>representan </a:t>
            </a:r>
            <a:r>
              <a:rPr sz="2200" spc="-5" dirty="0">
                <a:latin typeface="Verdana"/>
                <a:cs typeface="Verdana"/>
              </a:rPr>
              <a:t>con un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rectángulo.</a:t>
            </a:r>
            <a:endParaRPr sz="2200" dirty="0">
              <a:latin typeface="Verdana"/>
              <a:cs typeface="Verdana"/>
            </a:endParaRPr>
          </a:p>
          <a:p>
            <a:pPr marL="252729" indent="-200660">
              <a:lnSpc>
                <a:spcPct val="100000"/>
              </a:lnSpc>
              <a:spcBef>
                <a:spcPts val="550"/>
              </a:spcBef>
              <a:buClr>
                <a:srgbClr val="9999CC"/>
              </a:buClr>
              <a:buSzPct val="75000"/>
              <a:buFont typeface="Wingdings"/>
              <a:buChar char=""/>
              <a:tabLst>
                <a:tab pos="253365" algn="l"/>
              </a:tabLst>
            </a:pPr>
            <a:r>
              <a:rPr sz="2200" spc="-10" dirty="0">
                <a:latin typeface="Verdana"/>
                <a:cs typeface="Verdana"/>
              </a:rPr>
              <a:t>Ejemplo: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lang="es-ES" sz="2200" spc="-5" dirty="0">
                <a:latin typeface="Verdana"/>
                <a:cs typeface="Verdana"/>
              </a:rPr>
              <a:t>Pedido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(identificable</a:t>
            </a:r>
            <a:r>
              <a:rPr sz="2200" spc="-5" dirty="0">
                <a:latin typeface="Verdana"/>
                <a:cs typeface="Verdana"/>
              </a:rPr>
              <a:t> con </a:t>
            </a:r>
            <a:r>
              <a:rPr lang="es-ES" sz="2200" spc="-5" dirty="0">
                <a:latin typeface="Verdana"/>
                <a:cs typeface="Verdana"/>
              </a:rPr>
              <a:t>código de pedido</a:t>
            </a:r>
            <a:r>
              <a:rPr sz="2200" spc="-10" dirty="0"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4F6F03E6-C103-4A8A-87FB-357D7F276F57}"/>
              </a:ext>
            </a:extLst>
          </p:cNvPr>
          <p:cNvSpPr txBox="1"/>
          <p:nvPr/>
        </p:nvSpPr>
        <p:spPr>
          <a:xfrm>
            <a:off x="3944302" y="5176521"/>
            <a:ext cx="13134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lang="es-ES" b="1" spc="-5" dirty="0">
                <a:latin typeface="Times New Roman"/>
                <a:cs typeface="Times New Roman"/>
              </a:rPr>
              <a:t>PEDIDO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F07C6E-8E95-4475-A87F-5AE56C2F8358}"/>
              </a:ext>
            </a:extLst>
          </p:cNvPr>
          <p:cNvSpPr/>
          <p:nvPr/>
        </p:nvSpPr>
        <p:spPr>
          <a:xfrm>
            <a:off x="3944302" y="5176520"/>
            <a:ext cx="1237297" cy="3860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673099"/>
            <a:ext cx="7138670" cy="488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5" dirty="0">
                <a:solidFill>
                  <a:srgbClr val="666699"/>
                </a:solidFill>
              </a:rPr>
              <a:t>2.2.2-</a:t>
            </a:r>
            <a:r>
              <a:rPr spc="4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Entidades fuertes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 </a:t>
            </a:r>
            <a:r>
              <a:rPr spc="-5" dirty="0">
                <a:solidFill>
                  <a:srgbClr val="000000"/>
                </a:solidFill>
              </a:rPr>
              <a:t>débiles. 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156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1524000"/>
            <a:ext cx="7390765" cy="315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68580" algn="just">
              <a:lnSpc>
                <a:spcPct val="100099"/>
              </a:lnSpc>
              <a:spcBef>
                <a:spcPts val="95"/>
              </a:spcBef>
              <a:buClr>
                <a:srgbClr val="9999CC"/>
              </a:buClr>
              <a:buSzPct val="75000"/>
              <a:buFont typeface="Wingdings"/>
              <a:buChar char=""/>
              <a:tabLst>
                <a:tab pos="258445" algn="l"/>
              </a:tabLst>
            </a:pPr>
            <a:r>
              <a:rPr sz="2000" b="1" spc="-5" dirty="0">
                <a:latin typeface="Verdana"/>
                <a:cs typeface="Verdana"/>
              </a:rPr>
              <a:t>Entidades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Débiles: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aquellas</a:t>
            </a:r>
            <a:r>
              <a:rPr sz="2000" spc="-5" dirty="0">
                <a:latin typeface="Verdana"/>
                <a:cs typeface="Verdana"/>
              </a:rPr>
              <a:t> en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cuales</a:t>
            </a:r>
            <a:r>
              <a:rPr sz="2000" spc="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existencia </a:t>
            </a:r>
            <a:r>
              <a:rPr sz="2000" dirty="0">
                <a:latin typeface="Verdana"/>
                <a:cs typeface="Verdana"/>
              </a:rPr>
              <a:t>de una </a:t>
            </a:r>
            <a:r>
              <a:rPr sz="2000" spc="-5" dirty="0">
                <a:latin typeface="Verdana"/>
                <a:cs typeface="Verdana"/>
              </a:rPr>
              <a:t>ocurrencia depende de </a:t>
            </a:r>
            <a:r>
              <a:rPr sz="2000" dirty="0">
                <a:latin typeface="Verdana"/>
                <a:cs typeface="Verdana"/>
              </a:rPr>
              <a:t>que </a:t>
            </a:r>
            <a:r>
              <a:rPr sz="2000" spc="-5" dirty="0">
                <a:latin typeface="Verdana"/>
                <a:cs typeface="Verdana"/>
              </a:rPr>
              <a:t>exista </a:t>
            </a:r>
            <a:r>
              <a:rPr sz="2000" dirty="0">
                <a:latin typeface="Verdana"/>
                <a:cs typeface="Verdana"/>
              </a:rPr>
              <a:t>una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cierta ocurrencia </a:t>
            </a:r>
            <a:r>
              <a:rPr sz="2000" dirty="0">
                <a:latin typeface="Verdana"/>
                <a:cs typeface="Verdana"/>
              </a:rPr>
              <a:t>de </a:t>
            </a:r>
            <a:r>
              <a:rPr sz="2000" spc="-5" dirty="0">
                <a:latin typeface="Verdana"/>
                <a:cs typeface="Verdana"/>
              </a:rPr>
              <a:t>otra entidad, frecuentemente sus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ocurrencias son identificables por estar asociadas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otra </a:t>
            </a:r>
            <a:r>
              <a:rPr sz="2000" dirty="0">
                <a:latin typeface="Verdana"/>
                <a:cs typeface="Verdana"/>
              </a:rPr>
              <a:t> u </a:t>
            </a:r>
            <a:r>
              <a:rPr sz="2000" spc="-5" dirty="0">
                <a:latin typeface="Verdana"/>
                <a:cs typeface="Verdana"/>
              </a:rPr>
              <a:t>otras entidades, es decir, </a:t>
            </a:r>
            <a:r>
              <a:rPr sz="2000" dirty="0">
                <a:latin typeface="Verdana"/>
                <a:cs typeface="Verdana"/>
              </a:rPr>
              <a:t>que </a:t>
            </a:r>
            <a:r>
              <a:rPr sz="2000" spc="-5" dirty="0">
                <a:latin typeface="Verdana"/>
                <a:cs typeface="Verdana"/>
              </a:rPr>
              <a:t>alguno </a:t>
            </a:r>
            <a:r>
              <a:rPr sz="2000" dirty="0">
                <a:latin typeface="Verdana"/>
                <a:cs typeface="Verdana"/>
              </a:rPr>
              <a:t>de </a:t>
            </a:r>
            <a:r>
              <a:rPr sz="2000" spc="-5" dirty="0">
                <a:latin typeface="Verdana"/>
                <a:cs typeface="Verdana"/>
              </a:rPr>
              <a:t>los atributos </a:t>
            </a:r>
            <a:r>
              <a:rPr sz="2000" dirty="0">
                <a:latin typeface="Verdana"/>
                <a:cs typeface="Verdana"/>
              </a:rPr>
              <a:t> que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identifican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refiere</a:t>
            </a:r>
            <a:r>
              <a:rPr sz="2000" dirty="0">
                <a:latin typeface="Verdana"/>
                <a:cs typeface="Verdana"/>
              </a:rPr>
              <a:t> a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otra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entidad.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entidades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débiles</a:t>
            </a:r>
            <a:r>
              <a:rPr sz="2000" spc="-5" dirty="0">
                <a:latin typeface="Verdana"/>
                <a:cs typeface="Verdana"/>
              </a:rPr>
              <a:t> se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representan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mediante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rectángulos.</a:t>
            </a:r>
            <a:endParaRPr sz="2000" dirty="0">
              <a:latin typeface="Verdana"/>
              <a:cs typeface="Verdana"/>
            </a:endParaRPr>
          </a:p>
          <a:p>
            <a:pPr marL="76200" marR="69850" algn="just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75000"/>
              <a:buFont typeface="Wingdings"/>
              <a:buChar char=""/>
              <a:tabLst>
                <a:tab pos="258445" algn="l"/>
              </a:tabLst>
            </a:pPr>
            <a:r>
              <a:rPr sz="2000" spc="-5" dirty="0">
                <a:latin typeface="Verdana"/>
                <a:cs typeface="Verdana"/>
              </a:rPr>
              <a:t>Ejemplo: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lang="es-ES" sz="2000" spc="-5" dirty="0">
                <a:latin typeface="Verdana"/>
                <a:cs typeface="Verdana"/>
              </a:rPr>
              <a:t>Detalle de pedido</a:t>
            </a:r>
            <a:r>
              <a:rPr sz="2000" dirty="0">
                <a:latin typeface="Verdana"/>
                <a:cs typeface="Verdana"/>
              </a:rPr>
              <a:t> (</a:t>
            </a:r>
            <a:r>
              <a:rPr lang="es-ES" sz="2000" dirty="0">
                <a:latin typeface="Verdana"/>
                <a:cs typeface="Verdana"/>
              </a:rPr>
              <a:t>es necesaria la existencia del pedido para tener el detalle del mismo</a:t>
            </a:r>
            <a:r>
              <a:rPr sz="2000" spc="-5" dirty="0">
                <a:latin typeface="Verdana"/>
                <a:cs typeface="Verdana"/>
              </a:rPr>
              <a:t>).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C8C5D49-BF52-46FA-A477-1514A16526E7}"/>
              </a:ext>
            </a:extLst>
          </p:cNvPr>
          <p:cNvSpPr txBox="1"/>
          <p:nvPr/>
        </p:nvSpPr>
        <p:spPr>
          <a:xfrm>
            <a:off x="3579813" y="5108905"/>
            <a:ext cx="28209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lang="es-ES" b="1" spc="-5" dirty="0">
                <a:latin typeface="Times New Roman"/>
                <a:cs typeface="Times New Roman"/>
              </a:rPr>
              <a:t>DETALLE PEDIDO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E58105-147D-4A74-9C9E-1011BF6EB82C}"/>
              </a:ext>
            </a:extLst>
          </p:cNvPr>
          <p:cNvSpPr/>
          <p:nvPr/>
        </p:nvSpPr>
        <p:spPr>
          <a:xfrm>
            <a:off x="3579813" y="5108905"/>
            <a:ext cx="2363787" cy="2898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DB01EF-1CEF-42EF-99F2-11929E9366BE}"/>
              </a:ext>
            </a:extLst>
          </p:cNvPr>
          <p:cNvSpPr/>
          <p:nvPr/>
        </p:nvSpPr>
        <p:spPr>
          <a:xfrm>
            <a:off x="3445511" y="4986021"/>
            <a:ext cx="2650489" cy="5765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86459"/>
            <a:ext cx="7186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UD</a:t>
            </a:r>
            <a:r>
              <a:rPr spc="-15" dirty="0"/>
              <a:t> </a:t>
            </a:r>
            <a:r>
              <a:rPr spc="-5" dirty="0"/>
              <a:t>2.-</a:t>
            </a:r>
            <a:r>
              <a:rPr spc="-15" dirty="0"/>
              <a:t> </a:t>
            </a:r>
            <a:r>
              <a:rPr spc="-5" dirty="0"/>
              <a:t>Modelo</a:t>
            </a:r>
            <a:r>
              <a:rPr spc="-10" dirty="0"/>
              <a:t> </a:t>
            </a:r>
            <a:r>
              <a:rPr spc="-5" dirty="0"/>
              <a:t>conceptual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1687829"/>
            <a:ext cx="6775450" cy="261751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17550" lvl="1" indent="-70485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AutoNum type="arabicPeriod"/>
              <a:tabLst>
                <a:tab pos="717550" algn="l"/>
              </a:tabLst>
            </a:pPr>
            <a:r>
              <a:rPr sz="2800" spc="-10" dirty="0">
                <a:latin typeface="Verdana"/>
                <a:cs typeface="Verdana"/>
              </a:rPr>
              <a:t>Modelo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datos</a:t>
            </a:r>
            <a:endParaRPr sz="2800" dirty="0">
              <a:latin typeface="Verdana"/>
              <a:cs typeface="Verdana"/>
            </a:endParaRPr>
          </a:p>
          <a:p>
            <a:pPr marL="717550" lvl="1" indent="-704850">
              <a:lnSpc>
                <a:spcPct val="100000"/>
              </a:lnSpc>
              <a:spcBef>
                <a:spcPts val="700"/>
              </a:spcBef>
              <a:buClr>
                <a:srgbClr val="00007C"/>
              </a:buClr>
              <a:buAutoNum type="arabicPeriod"/>
              <a:tabLst>
                <a:tab pos="717550" algn="l"/>
              </a:tabLst>
            </a:pPr>
            <a:r>
              <a:rPr sz="2800" spc="-10" dirty="0">
                <a:latin typeface="Verdana"/>
                <a:cs typeface="Verdana"/>
              </a:rPr>
              <a:t>Modelo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conceptual</a:t>
            </a:r>
            <a:endParaRPr sz="2800" dirty="0">
              <a:latin typeface="Verdana"/>
              <a:cs typeface="Verdana"/>
            </a:endParaRPr>
          </a:p>
          <a:p>
            <a:pPr marL="469900" marR="5080">
              <a:lnSpc>
                <a:spcPct val="120500"/>
              </a:lnSpc>
              <a:spcBef>
                <a:spcPts val="10"/>
              </a:spcBef>
            </a:pPr>
            <a:r>
              <a:rPr sz="2800" spc="-5" dirty="0">
                <a:solidFill>
                  <a:srgbClr val="666699"/>
                </a:solidFill>
                <a:latin typeface="Verdana"/>
                <a:cs typeface="Verdana"/>
              </a:rPr>
              <a:t>2.2.1.- </a:t>
            </a:r>
            <a:r>
              <a:rPr sz="2800" spc="-10" dirty="0">
                <a:latin typeface="Verdana"/>
                <a:cs typeface="Verdana"/>
              </a:rPr>
              <a:t>Elementos </a:t>
            </a:r>
            <a:r>
              <a:rPr sz="2800" spc="-5" dirty="0">
                <a:latin typeface="Verdana"/>
                <a:cs typeface="Verdana"/>
              </a:rPr>
              <a:t>del </a:t>
            </a:r>
            <a:r>
              <a:rPr sz="2800" spc="-10" dirty="0">
                <a:latin typeface="Verdana"/>
                <a:cs typeface="Verdana"/>
              </a:rPr>
              <a:t>modelo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666699"/>
                </a:solidFill>
                <a:latin typeface="Verdana"/>
                <a:cs typeface="Verdana"/>
              </a:rPr>
              <a:t>2.2.2.- </a:t>
            </a:r>
            <a:r>
              <a:rPr sz="2800" spc="-10" dirty="0">
                <a:latin typeface="Verdana"/>
                <a:cs typeface="Verdana"/>
              </a:rPr>
              <a:t>Entidades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fuertes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débiles.</a:t>
            </a:r>
            <a:endParaRPr sz="2800" dirty="0">
              <a:latin typeface="Verdana"/>
              <a:cs typeface="Verdana"/>
            </a:endParaRPr>
          </a:p>
          <a:p>
            <a:pPr marL="717550" lvl="1" indent="-704850">
              <a:lnSpc>
                <a:spcPct val="100000"/>
              </a:lnSpc>
              <a:spcBef>
                <a:spcPts val="700"/>
              </a:spcBef>
              <a:buClr>
                <a:srgbClr val="00007C"/>
              </a:buClr>
              <a:buAutoNum type="arabicPeriod" startAt="3"/>
              <a:tabLst>
                <a:tab pos="717550" algn="l"/>
              </a:tabLst>
            </a:pPr>
            <a:r>
              <a:rPr sz="2800" spc="-10" dirty="0" err="1">
                <a:latin typeface="Verdana"/>
                <a:cs typeface="Verdana"/>
              </a:rPr>
              <a:t>Modelo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E/R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Extendido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55979"/>
            <a:ext cx="633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2.3.-</a:t>
            </a:r>
            <a:r>
              <a:rPr sz="3600" spc="-40" dirty="0"/>
              <a:t> </a:t>
            </a:r>
            <a:r>
              <a:rPr sz="3600" spc="-5" dirty="0"/>
              <a:t>Modelo</a:t>
            </a:r>
            <a:r>
              <a:rPr sz="3600" spc="-30" dirty="0"/>
              <a:t> </a:t>
            </a:r>
            <a:r>
              <a:rPr sz="3600" spc="-5" dirty="0"/>
              <a:t>E/R</a:t>
            </a:r>
            <a:r>
              <a:rPr sz="3600" spc="-25" dirty="0"/>
              <a:t> </a:t>
            </a:r>
            <a:r>
              <a:rPr sz="3600" spc="-5" dirty="0"/>
              <a:t>Extendido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4669" y="1691640"/>
            <a:ext cx="6517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Modelo E/R que </a:t>
            </a:r>
            <a:r>
              <a:rPr sz="2400" b="1" spc="-10" dirty="0">
                <a:latin typeface="Verdana"/>
                <a:cs typeface="Verdana"/>
              </a:rPr>
              <a:t>incluye </a:t>
            </a:r>
            <a:r>
              <a:rPr sz="2400" b="1" spc="-5" dirty="0">
                <a:latin typeface="Verdana"/>
                <a:cs typeface="Verdana"/>
              </a:rPr>
              <a:t>las relaciones </a:t>
            </a:r>
            <a:r>
              <a:rPr sz="2400" b="1" spc="-8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jerárquicas.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4051300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007C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499359"/>
            <a:ext cx="797687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065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Verdana"/>
                <a:cs typeface="Verdana"/>
              </a:rPr>
              <a:t>RELACIONES JERÁRQUICAS</a:t>
            </a:r>
            <a:r>
              <a:rPr sz="2400" spc="-5" dirty="0">
                <a:latin typeface="Verdana"/>
                <a:cs typeface="Verdana"/>
              </a:rPr>
              <a:t>: se producen cuando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una entidad se puede subdividir en otras, </a:t>
            </a:r>
            <a:r>
              <a:rPr sz="2400" spc="-10" dirty="0">
                <a:latin typeface="Verdana"/>
                <a:cs typeface="Verdana"/>
              </a:rPr>
              <a:t>las </a:t>
            </a:r>
            <a:r>
              <a:rPr sz="2400" spc="-5" dirty="0">
                <a:latin typeface="Verdana"/>
                <a:cs typeface="Verdana"/>
              </a:rPr>
              <a:t> cuales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mantienen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relación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ES_UN </a:t>
            </a:r>
            <a:r>
              <a:rPr sz="2400" spc="-5" dirty="0">
                <a:latin typeface="Verdana"/>
                <a:cs typeface="Verdana"/>
              </a:rPr>
              <a:t>con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anterior.</a:t>
            </a:r>
            <a:endParaRPr sz="24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Por</a:t>
            </a:r>
            <a:r>
              <a:rPr sz="2000" spc="-5" dirty="0">
                <a:latin typeface="Arial"/>
                <a:cs typeface="Arial"/>
              </a:rPr>
              <a:t> ejemplo,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empleado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es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un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administrativo;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empleado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es</a:t>
            </a:r>
            <a:r>
              <a:rPr sz="2000" i="1" dirty="0">
                <a:latin typeface="Arial"/>
                <a:cs typeface="Arial"/>
              </a:rPr>
              <a:t> un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gerente.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0890" y="5781040"/>
            <a:ext cx="981710" cy="306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GERENTE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5781040"/>
            <a:ext cx="1162050" cy="306070"/>
          </a:xfrm>
          <a:custGeom>
            <a:avLst/>
            <a:gdLst/>
            <a:ahLst/>
            <a:cxnLst/>
            <a:rect l="l" t="t" r="r" b="b"/>
            <a:pathLst>
              <a:path w="1162050" h="306070">
                <a:moveTo>
                  <a:pt x="0" y="0"/>
                </a:moveTo>
                <a:lnTo>
                  <a:pt x="1162050" y="0"/>
                </a:lnTo>
                <a:lnTo>
                  <a:pt x="1162050" y="306070"/>
                </a:lnTo>
                <a:lnTo>
                  <a:pt x="0" y="30607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4870" y="5815329"/>
            <a:ext cx="919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COMERCIAL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2640" y="5781040"/>
            <a:ext cx="1534160" cy="306070"/>
          </a:xfrm>
          <a:custGeom>
            <a:avLst/>
            <a:gdLst/>
            <a:ahLst/>
            <a:cxnLst/>
            <a:rect l="l" t="t" r="r" b="b"/>
            <a:pathLst>
              <a:path w="1534159" h="306070">
                <a:moveTo>
                  <a:pt x="0" y="0"/>
                </a:moveTo>
                <a:lnTo>
                  <a:pt x="1534159" y="0"/>
                </a:lnTo>
                <a:lnTo>
                  <a:pt x="1534159" y="306070"/>
                </a:lnTo>
                <a:lnTo>
                  <a:pt x="0" y="30607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30109" y="5815329"/>
            <a:ext cx="1335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ADMINISTRATIVO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00650" y="5098187"/>
            <a:ext cx="2620010" cy="684530"/>
            <a:chOff x="5200650" y="5098187"/>
            <a:chExt cx="2620010" cy="684530"/>
          </a:xfrm>
        </p:grpSpPr>
        <p:sp>
          <p:nvSpPr>
            <p:cNvPr id="12" name="object 12"/>
            <p:cNvSpPr/>
            <p:nvPr/>
          </p:nvSpPr>
          <p:spPr>
            <a:xfrm>
              <a:off x="6267450" y="531494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09" h="285750">
                  <a:moveTo>
                    <a:pt x="0" y="0"/>
                  </a:moveTo>
                  <a:lnTo>
                    <a:pt x="372109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00650" y="5448299"/>
              <a:ext cx="2620010" cy="334010"/>
            </a:xfrm>
            <a:custGeom>
              <a:avLst/>
              <a:gdLst/>
              <a:ahLst/>
              <a:cxnLst/>
              <a:rect l="l" t="t" r="r" b="b"/>
              <a:pathLst>
                <a:path w="2620009" h="334010">
                  <a:moveTo>
                    <a:pt x="1276350" y="104140"/>
                  </a:moveTo>
                  <a:lnTo>
                    <a:pt x="1276350" y="332740"/>
                  </a:lnTo>
                </a:path>
                <a:path w="2620009" h="334010">
                  <a:moveTo>
                    <a:pt x="0" y="332740"/>
                  </a:moveTo>
                  <a:lnTo>
                    <a:pt x="0" y="0"/>
                  </a:lnTo>
                </a:path>
                <a:path w="2620009" h="334010">
                  <a:moveTo>
                    <a:pt x="0" y="0"/>
                  </a:moveTo>
                  <a:lnTo>
                    <a:pt x="1162050" y="0"/>
                  </a:lnTo>
                </a:path>
                <a:path w="2620009" h="334010">
                  <a:moveTo>
                    <a:pt x="1361440" y="0"/>
                  </a:moveTo>
                  <a:lnTo>
                    <a:pt x="2618740" y="0"/>
                  </a:lnTo>
                </a:path>
                <a:path w="2620009" h="334010">
                  <a:moveTo>
                    <a:pt x="2618740" y="0"/>
                  </a:moveTo>
                  <a:lnTo>
                    <a:pt x="2620009" y="3340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3039" y="5102859"/>
              <a:ext cx="933450" cy="336550"/>
            </a:xfrm>
            <a:custGeom>
              <a:avLst/>
              <a:gdLst/>
              <a:ahLst/>
              <a:cxnLst/>
              <a:rect l="l" t="t" r="r" b="b"/>
              <a:pathLst>
                <a:path w="933450" h="336550">
                  <a:moveTo>
                    <a:pt x="292100" y="215899"/>
                  </a:moveTo>
                  <a:lnTo>
                    <a:pt x="0" y="336549"/>
                  </a:lnTo>
                </a:path>
                <a:path w="933450" h="336550">
                  <a:moveTo>
                    <a:pt x="552450" y="0"/>
                  </a:moveTo>
                  <a:lnTo>
                    <a:pt x="622378" y="1925"/>
                  </a:lnTo>
                  <a:lnTo>
                    <a:pt x="687603" y="7498"/>
                  </a:lnTo>
                  <a:lnTo>
                    <a:pt x="747183" y="16415"/>
                  </a:lnTo>
                  <a:lnTo>
                    <a:pt x="800178" y="28375"/>
                  </a:lnTo>
                  <a:lnTo>
                    <a:pt x="845647" y="43073"/>
                  </a:lnTo>
                  <a:lnTo>
                    <a:pt x="882650" y="60207"/>
                  </a:lnTo>
                  <a:lnTo>
                    <a:pt x="927491" y="100568"/>
                  </a:lnTo>
                  <a:lnTo>
                    <a:pt x="933450" y="123189"/>
                  </a:lnTo>
                  <a:lnTo>
                    <a:pt x="927491" y="145854"/>
                  </a:lnTo>
                  <a:lnTo>
                    <a:pt x="882650" y="186501"/>
                  </a:lnTo>
                  <a:lnTo>
                    <a:pt x="845647" y="203835"/>
                  </a:lnTo>
                  <a:lnTo>
                    <a:pt x="800178" y="218744"/>
                  </a:lnTo>
                  <a:lnTo>
                    <a:pt x="747183" y="230904"/>
                  </a:lnTo>
                  <a:lnTo>
                    <a:pt x="687603" y="239991"/>
                  </a:lnTo>
                  <a:lnTo>
                    <a:pt x="622378" y="245681"/>
                  </a:lnTo>
                  <a:lnTo>
                    <a:pt x="552450" y="247649"/>
                  </a:lnTo>
                  <a:lnTo>
                    <a:pt x="482521" y="245681"/>
                  </a:lnTo>
                  <a:lnTo>
                    <a:pt x="417296" y="239991"/>
                  </a:lnTo>
                  <a:lnTo>
                    <a:pt x="357716" y="230904"/>
                  </a:lnTo>
                  <a:lnTo>
                    <a:pt x="304721" y="218744"/>
                  </a:lnTo>
                  <a:lnTo>
                    <a:pt x="259252" y="203835"/>
                  </a:lnTo>
                  <a:lnTo>
                    <a:pt x="222250" y="186501"/>
                  </a:lnTo>
                  <a:lnTo>
                    <a:pt x="177408" y="145854"/>
                  </a:lnTo>
                  <a:lnTo>
                    <a:pt x="171450" y="123189"/>
                  </a:lnTo>
                  <a:lnTo>
                    <a:pt x="177408" y="100568"/>
                  </a:lnTo>
                  <a:lnTo>
                    <a:pt x="222250" y="60207"/>
                  </a:lnTo>
                  <a:lnTo>
                    <a:pt x="259252" y="43073"/>
                  </a:lnTo>
                  <a:lnTo>
                    <a:pt x="304721" y="28375"/>
                  </a:lnTo>
                  <a:lnTo>
                    <a:pt x="357716" y="16415"/>
                  </a:lnTo>
                  <a:lnTo>
                    <a:pt x="417296" y="7498"/>
                  </a:lnTo>
                  <a:lnTo>
                    <a:pt x="482521" y="1925"/>
                  </a:lnTo>
                  <a:lnTo>
                    <a:pt x="5524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824627" y="4804817"/>
          <a:ext cx="1419860" cy="50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810">
                <a:tc gridSpan="2"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EMPLEADO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ts val="131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726169" y="581532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339" y="4787900"/>
            <a:ext cx="1419860" cy="2578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SUPER-ENTIDAD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290" y="5958840"/>
            <a:ext cx="981710" cy="306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900" spc="-10" dirty="0">
                <a:latin typeface="Times New Roman"/>
                <a:cs typeface="Times New Roman"/>
              </a:rPr>
              <a:t>SUB-ENTIDAD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6089" y="5958840"/>
            <a:ext cx="981710" cy="306070"/>
          </a:xfrm>
          <a:custGeom>
            <a:avLst/>
            <a:gdLst/>
            <a:ahLst/>
            <a:cxnLst/>
            <a:rect l="l" t="t" r="r" b="b"/>
            <a:pathLst>
              <a:path w="981710" h="306070">
                <a:moveTo>
                  <a:pt x="0" y="0"/>
                </a:moveTo>
                <a:lnTo>
                  <a:pt x="981710" y="0"/>
                </a:lnTo>
                <a:lnTo>
                  <a:pt x="981710" y="306070"/>
                </a:lnTo>
                <a:lnTo>
                  <a:pt x="0" y="30607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3560" y="5993129"/>
            <a:ext cx="7981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SUB-ENTIDAD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2150" y="5958840"/>
            <a:ext cx="980440" cy="306070"/>
          </a:xfrm>
          <a:custGeom>
            <a:avLst/>
            <a:gdLst/>
            <a:ahLst/>
            <a:cxnLst/>
            <a:rect l="l" t="t" r="r" b="b"/>
            <a:pathLst>
              <a:path w="980439" h="306070">
                <a:moveTo>
                  <a:pt x="0" y="0"/>
                </a:moveTo>
                <a:lnTo>
                  <a:pt x="980439" y="0"/>
                </a:lnTo>
                <a:lnTo>
                  <a:pt x="980439" y="306070"/>
                </a:lnTo>
                <a:lnTo>
                  <a:pt x="0" y="30607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09620" y="5993129"/>
            <a:ext cx="796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SUB-ENTIDAD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8050" y="5035550"/>
            <a:ext cx="2620010" cy="924560"/>
            <a:chOff x="908050" y="5035550"/>
            <a:chExt cx="2620010" cy="924560"/>
          </a:xfrm>
        </p:grpSpPr>
        <p:sp>
          <p:nvSpPr>
            <p:cNvPr id="24" name="object 24"/>
            <p:cNvSpPr/>
            <p:nvPr/>
          </p:nvSpPr>
          <p:spPr>
            <a:xfrm>
              <a:off x="1974850" y="5492750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5419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8050" y="5626100"/>
              <a:ext cx="2620010" cy="334010"/>
            </a:xfrm>
            <a:custGeom>
              <a:avLst/>
              <a:gdLst/>
              <a:ahLst/>
              <a:cxnLst/>
              <a:rect l="l" t="t" r="r" b="b"/>
              <a:pathLst>
                <a:path w="2620010" h="334010">
                  <a:moveTo>
                    <a:pt x="1276350" y="104140"/>
                  </a:moveTo>
                  <a:lnTo>
                    <a:pt x="1276350" y="332740"/>
                  </a:lnTo>
                </a:path>
                <a:path w="2620010" h="334010">
                  <a:moveTo>
                    <a:pt x="0" y="332740"/>
                  </a:moveTo>
                  <a:lnTo>
                    <a:pt x="0" y="0"/>
                  </a:lnTo>
                </a:path>
                <a:path w="2620010" h="334010">
                  <a:moveTo>
                    <a:pt x="0" y="0"/>
                  </a:moveTo>
                  <a:lnTo>
                    <a:pt x="1162050" y="0"/>
                  </a:lnTo>
                </a:path>
                <a:path w="2620010" h="334010">
                  <a:moveTo>
                    <a:pt x="1362710" y="0"/>
                  </a:moveTo>
                  <a:lnTo>
                    <a:pt x="2620010" y="0"/>
                  </a:lnTo>
                </a:path>
                <a:path w="2620010" h="334010">
                  <a:moveTo>
                    <a:pt x="2618740" y="0"/>
                  </a:moveTo>
                  <a:lnTo>
                    <a:pt x="2620010" y="3340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8050" y="5035550"/>
              <a:ext cx="1060450" cy="508000"/>
            </a:xfrm>
            <a:custGeom>
              <a:avLst/>
              <a:gdLst/>
              <a:ahLst/>
              <a:cxnLst/>
              <a:rect l="l" t="t" r="r" b="b"/>
              <a:pathLst>
                <a:path w="1060450" h="508000">
                  <a:moveTo>
                    <a:pt x="0" y="0"/>
                  </a:moveTo>
                  <a:lnTo>
                    <a:pt x="0" y="450850"/>
                  </a:lnTo>
                </a:path>
                <a:path w="1060450" h="508000">
                  <a:moveTo>
                    <a:pt x="419100" y="387350"/>
                  </a:moveTo>
                  <a:lnTo>
                    <a:pt x="127000" y="508000"/>
                  </a:lnTo>
                </a:path>
                <a:path w="1060450" h="508000">
                  <a:moveTo>
                    <a:pt x="679450" y="171450"/>
                  </a:moveTo>
                  <a:lnTo>
                    <a:pt x="749378" y="173376"/>
                  </a:lnTo>
                  <a:lnTo>
                    <a:pt x="814603" y="178961"/>
                  </a:lnTo>
                  <a:lnTo>
                    <a:pt x="874183" y="187912"/>
                  </a:lnTo>
                  <a:lnTo>
                    <a:pt x="927178" y="199937"/>
                  </a:lnTo>
                  <a:lnTo>
                    <a:pt x="972647" y="214741"/>
                  </a:lnTo>
                  <a:lnTo>
                    <a:pt x="1009650" y="232033"/>
                  </a:lnTo>
                  <a:lnTo>
                    <a:pt x="1054491" y="272910"/>
                  </a:lnTo>
                  <a:lnTo>
                    <a:pt x="1060450" y="295909"/>
                  </a:lnTo>
                  <a:lnTo>
                    <a:pt x="1054491" y="318531"/>
                  </a:lnTo>
                  <a:lnTo>
                    <a:pt x="1009650" y="358892"/>
                  </a:lnTo>
                  <a:lnTo>
                    <a:pt x="972647" y="376026"/>
                  </a:lnTo>
                  <a:lnTo>
                    <a:pt x="927178" y="390724"/>
                  </a:lnTo>
                  <a:lnTo>
                    <a:pt x="874183" y="402684"/>
                  </a:lnTo>
                  <a:lnTo>
                    <a:pt x="814603" y="411601"/>
                  </a:lnTo>
                  <a:lnTo>
                    <a:pt x="749378" y="417174"/>
                  </a:lnTo>
                  <a:lnTo>
                    <a:pt x="679450" y="419100"/>
                  </a:lnTo>
                  <a:lnTo>
                    <a:pt x="609187" y="417174"/>
                  </a:lnTo>
                  <a:lnTo>
                    <a:pt x="543784" y="411601"/>
                  </a:lnTo>
                  <a:lnTo>
                    <a:pt x="484152" y="402684"/>
                  </a:lnTo>
                  <a:lnTo>
                    <a:pt x="431198" y="390724"/>
                  </a:lnTo>
                  <a:lnTo>
                    <a:pt x="385834" y="376026"/>
                  </a:lnTo>
                  <a:lnTo>
                    <a:pt x="348967" y="358892"/>
                  </a:lnTo>
                  <a:lnTo>
                    <a:pt x="304366" y="318531"/>
                  </a:lnTo>
                  <a:lnTo>
                    <a:pt x="298450" y="295909"/>
                  </a:lnTo>
                  <a:lnTo>
                    <a:pt x="304366" y="272910"/>
                  </a:lnTo>
                  <a:lnTo>
                    <a:pt x="348967" y="232033"/>
                  </a:lnTo>
                  <a:lnTo>
                    <a:pt x="385834" y="214741"/>
                  </a:lnTo>
                  <a:lnTo>
                    <a:pt x="431198" y="199937"/>
                  </a:lnTo>
                  <a:lnTo>
                    <a:pt x="484152" y="187912"/>
                  </a:lnTo>
                  <a:lnTo>
                    <a:pt x="543784" y="178961"/>
                  </a:lnTo>
                  <a:lnTo>
                    <a:pt x="609187" y="173376"/>
                  </a:lnTo>
                  <a:lnTo>
                    <a:pt x="679450" y="1714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12720" y="5228590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ipo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92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2.3.-</a:t>
            </a:r>
            <a:r>
              <a:rPr sz="2800" spc="-25" dirty="0"/>
              <a:t> </a:t>
            </a:r>
            <a:r>
              <a:rPr sz="2800" spc="-10" dirty="0"/>
              <a:t>Modelo</a:t>
            </a:r>
            <a:r>
              <a:rPr sz="2800" spc="-30" dirty="0"/>
              <a:t> </a:t>
            </a:r>
            <a:r>
              <a:rPr sz="2800" spc="-5" dirty="0"/>
              <a:t>E/R</a:t>
            </a:r>
            <a:r>
              <a:rPr sz="2800" spc="-20" dirty="0"/>
              <a:t> </a:t>
            </a:r>
            <a:r>
              <a:rPr sz="2800" spc="-10" dirty="0"/>
              <a:t>Extendido</a:t>
            </a:r>
            <a:endParaRPr sz="2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215772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7C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907415" indent="-342900">
              <a:lnSpc>
                <a:spcPct val="1278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400" spc="-5" dirty="0"/>
              <a:t>Las sub-entidades heredan las </a:t>
            </a:r>
            <a:r>
              <a:rPr sz="2400" spc="-10" dirty="0"/>
              <a:t>claves </a:t>
            </a:r>
            <a:r>
              <a:rPr sz="2400" dirty="0"/>
              <a:t>y </a:t>
            </a:r>
            <a:r>
              <a:rPr sz="2400" spc="-5" dirty="0"/>
              <a:t>los </a:t>
            </a:r>
            <a:r>
              <a:rPr sz="2400" spc="-830" dirty="0"/>
              <a:t> </a:t>
            </a:r>
            <a:r>
              <a:rPr sz="2400" spc="-5" dirty="0"/>
              <a:t>atributos</a:t>
            </a:r>
            <a:r>
              <a:rPr sz="2400" spc="-15" dirty="0"/>
              <a:t> </a:t>
            </a:r>
            <a:r>
              <a:rPr sz="2400" dirty="0"/>
              <a:t>de</a:t>
            </a:r>
            <a:r>
              <a:rPr sz="2400" spc="-15" dirty="0"/>
              <a:t> </a:t>
            </a:r>
            <a:r>
              <a:rPr sz="2400" spc="-5" dirty="0"/>
              <a:t>la</a:t>
            </a:r>
            <a:r>
              <a:rPr sz="2400" dirty="0"/>
              <a:t> </a:t>
            </a:r>
            <a:r>
              <a:rPr sz="2400" spc="-5" dirty="0"/>
              <a:t>super-entidad.</a:t>
            </a:r>
            <a:endParaRPr sz="2400"/>
          </a:p>
          <a:p>
            <a:pPr marL="380365" marR="127508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Se pueden encontrar tipos </a:t>
            </a:r>
            <a:r>
              <a:rPr dirty="0"/>
              <a:t>de </a:t>
            </a:r>
            <a:r>
              <a:rPr spc="-10" dirty="0"/>
              <a:t>relaciones </a:t>
            </a:r>
            <a:r>
              <a:rPr spc="-830" dirty="0"/>
              <a:t> </a:t>
            </a:r>
            <a:r>
              <a:rPr spc="-5" dirty="0"/>
              <a:t>jerárquicas</a:t>
            </a:r>
            <a:r>
              <a:rPr spc="-15" dirty="0"/>
              <a:t> </a:t>
            </a:r>
            <a:r>
              <a:rPr spc="-5" dirty="0"/>
              <a:t>según</a:t>
            </a:r>
            <a:r>
              <a:rPr spc="5" dirty="0"/>
              <a:t> </a:t>
            </a:r>
            <a:r>
              <a:rPr spc="-5" dirty="0"/>
              <a:t>dos</a:t>
            </a:r>
            <a:r>
              <a:rPr spc="-15" dirty="0"/>
              <a:t> </a:t>
            </a:r>
            <a:r>
              <a:rPr spc="-10" dirty="0"/>
              <a:t>criterios:</a:t>
            </a:r>
          </a:p>
          <a:p>
            <a:pPr marL="780415" marR="43180" lvl="1" indent="-285750">
              <a:lnSpc>
                <a:spcPct val="100000"/>
              </a:lnSpc>
              <a:spcBef>
                <a:spcPts val="59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81050" algn="l"/>
              </a:tabLst>
            </a:pPr>
            <a:r>
              <a:rPr sz="2400" spc="-5" dirty="0">
                <a:latin typeface="Verdana"/>
                <a:cs typeface="Verdana"/>
              </a:rPr>
              <a:t>Según el </a:t>
            </a:r>
            <a:r>
              <a:rPr sz="2400" b="1" spc="-5" dirty="0">
                <a:latin typeface="Verdana"/>
                <a:cs typeface="Verdana"/>
              </a:rPr>
              <a:t>numero máximo de ocurrencias 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en las que las sub-entidades se corresponden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una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ocurrencia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super-entidad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780" y="409447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150" y="4133850"/>
            <a:ext cx="620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659" algn="l"/>
                <a:tab pos="1102360" algn="l"/>
                <a:tab pos="2520950" algn="l"/>
                <a:tab pos="3019425" algn="l"/>
                <a:tab pos="3441700" algn="l"/>
                <a:tab pos="5258435" algn="l"/>
                <a:tab pos="5938520" algn="l"/>
              </a:tabLst>
            </a:pPr>
            <a:r>
              <a:rPr sz="1800" spc="5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i	</a:t>
            </a:r>
            <a:r>
              <a:rPr sz="1800" spc="-5" dirty="0">
                <a:latin typeface="Verdana"/>
                <a:cs typeface="Verdana"/>
              </a:rPr>
              <a:t>un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rr</a:t>
            </a:r>
            <a:r>
              <a:rPr sz="1800" spc="-5" dirty="0">
                <a:latin typeface="Verdana"/>
                <a:cs typeface="Verdana"/>
              </a:rPr>
              <a:t>en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e	la	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upe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ent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da</a:t>
            </a:r>
            <a:r>
              <a:rPr sz="1800" dirty="0">
                <a:latin typeface="Verdana"/>
                <a:cs typeface="Verdana"/>
              </a:rPr>
              <a:t>d	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lo	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780" y="4408170"/>
            <a:ext cx="675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corresponde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como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máximo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una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sub-entidades: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Jerarquía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exclusiva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9219" y="500125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6260" y="5040629"/>
            <a:ext cx="649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  <a:tab pos="712470" algn="l"/>
                <a:tab pos="1309370" algn="l"/>
                <a:tab pos="2677795" algn="l"/>
                <a:tab pos="3125470" algn="l"/>
                <a:tab pos="3497579" algn="l"/>
                <a:tab pos="5264785" algn="l"/>
                <a:tab pos="5634990" algn="l"/>
              </a:tabLst>
            </a:pPr>
            <a:r>
              <a:rPr sz="1800" dirty="0">
                <a:latin typeface="Verdana"/>
                <a:cs typeface="Verdana"/>
              </a:rPr>
              <a:t>Si	a	</a:t>
            </a:r>
            <a:r>
              <a:rPr sz="1800" spc="-5" dirty="0">
                <a:latin typeface="Verdana"/>
                <a:cs typeface="Verdana"/>
              </a:rPr>
              <a:t>una	ocurrencia	</a:t>
            </a:r>
            <a:r>
              <a:rPr sz="1800" spc="-10" dirty="0">
                <a:latin typeface="Verdana"/>
                <a:cs typeface="Verdana"/>
              </a:rPr>
              <a:t>de	</a:t>
            </a:r>
            <a:r>
              <a:rPr sz="1800" dirty="0">
                <a:latin typeface="Verdana"/>
                <a:cs typeface="Verdana"/>
              </a:rPr>
              <a:t>la	</a:t>
            </a:r>
            <a:r>
              <a:rPr sz="1800" spc="-5" dirty="0">
                <a:latin typeface="Verdana"/>
                <a:cs typeface="Verdana"/>
              </a:rPr>
              <a:t>super-entidad	</a:t>
            </a:r>
            <a:r>
              <a:rPr sz="1800" dirty="0">
                <a:latin typeface="Verdana"/>
                <a:cs typeface="Verdana"/>
              </a:rPr>
              <a:t>le	</a:t>
            </a:r>
            <a:r>
              <a:rPr sz="1800" spc="-10" dirty="0">
                <a:latin typeface="Verdana"/>
                <a:cs typeface="Verdana"/>
              </a:rPr>
              <a:t>pueden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0489" y="5314950"/>
            <a:ext cx="693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corresponder</a:t>
            </a:r>
            <a:r>
              <a:rPr sz="1800" spc="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más</a:t>
            </a:r>
            <a:r>
              <a:rPr sz="1800" spc="1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</a:t>
            </a:r>
            <a:r>
              <a:rPr sz="1800" spc="1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una</a:t>
            </a:r>
            <a:r>
              <a:rPr sz="1800" spc="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ocurrencia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las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sub-entidades: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Jerarquía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inclusiva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 con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solapamiento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92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2.3.-</a:t>
            </a:r>
            <a:r>
              <a:rPr sz="2800" spc="-25" dirty="0"/>
              <a:t> </a:t>
            </a:r>
            <a:r>
              <a:rPr sz="2800" spc="-10" dirty="0"/>
              <a:t>Modelo</a:t>
            </a:r>
            <a:r>
              <a:rPr sz="2800" spc="-30" dirty="0"/>
              <a:t> </a:t>
            </a:r>
            <a:r>
              <a:rPr sz="2800" spc="-5" dirty="0"/>
              <a:t>E/R</a:t>
            </a:r>
            <a:r>
              <a:rPr sz="2800" spc="-20" dirty="0"/>
              <a:t> </a:t>
            </a:r>
            <a:r>
              <a:rPr sz="2800" spc="-10" dirty="0"/>
              <a:t>Extendido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4669" y="1196340"/>
            <a:ext cx="192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jemplo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9290" y="195325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2050" y="1992629"/>
            <a:ext cx="270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5415" algn="l"/>
              </a:tabLst>
            </a:pPr>
            <a:r>
              <a:rPr sz="1800" b="1" spc="-5" dirty="0">
                <a:latin typeface="Verdana"/>
                <a:cs typeface="Verdana"/>
              </a:rPr>
              <a:t>Jerarquía	</a:t>
            </a:r>
            <a:r>
              <a:rPr sz="1800" b="1" spc="-10" dirty="0">
                <a:latin typeface="Verdana"/>
                <a:cs typeface="Verdana"/>
              </a:rPr>
              <a:t>exclusiva.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9290" y="2266950"/>
            <a:ext cx="319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Se</a:t>
            </a:r>
            <a:r>
              <a:rPr sz="1800" spc="2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representa</a:t>
            </a:r>
            <a:r>
              <a:rPr sz="1800" spc="2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</a:t>
            </a:r>
            <a:r>
              <a:rPr sz="1800" spc="2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</a:t>
            </a:r>
            <a:r>
              <a:rPr sz="1800" spc="25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arco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bajo </a:t>
            </a:r>
            <a:r>
              <a:rPr sz="1800" spc="-10" dirty="0">
                <a:latin typeface="Verdana"/>
                <a:cs typeface="Verdana"/>
              </a:rPr>
              <a:t>el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triángulo: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91350" y="2929889"/>
            <a:ext cx="923290" cy="762000"/>
            <a:chOff x="6991350" y="2929889"/>
            <a:chExt cx="923290" cy="762000"/>
          </a:xfrm>
        </p:grpSpPr>
        <p:sp>
          <p:nvSpPr>
            <p:cNvPr id="8" name="object 8"/>
            <p:cNvSpPr/>
            <p:nvPr/>
          </p:nvSpPr>
          <p:spPr>
            <a:xfrm>
              <a:off x="7247890" y="317753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09" h="285750">
                  <a:moveTo>
                    <a:pt x="0" y="0"/>
                  </a:moveTo>
                  <a:lnTo>
                    <a:pt x="372109" y="0"/>
                  </a:lnTo>
                  <a:lnTo>
                    <a:pt x="186689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91350" y="2929889"/>
              <a:ext cx="923290" cy="762000"/>
            </a:xfrm>
            <a:custGeom>
              <a:avLst/>
              <a:gdLst/>
              <a:ahLst/>
              <a:cxnLst/>
              <a:rect l="l" t="t" r="r" b="b"/>
              <a:pathLst>
                <a:path w="923290" h="762000">
                  <a:moveTo>
                    <a:pt x="466090" y="247650"/>
                  </a:moveTo>
                  <a:lnTo>
                    <a:pt x="467359" y="0"/>
                  </a:lnTo>
                </a:path>
                <a:path w="923290" h="762000">
                  <a:moveTo>
                    <a:pt x="464820" y="533400"/>
                  </a:moveTo>
                  <a:lnTo>
                    <a:pt x="466090" y="762000"/>
                  </a:lnTo>
                </a:path>
                <a:path w="923290" h="762000">
                  <a:moveTo>
                    <a:pt x="0" y="381000"/>
                  </a:moveTo>
                  <a:lnTo>
                    <a:pt x="351790" y="382270"/>
                  </a:lnTo>
                </a:path>
                <a:path w="923290" h="762000">
                  <a:moveTo>
                    <a:pt x="551179" y="381000"/>
                  </a:moveTo>
                  <a:lnTo>
                    <a:pt x="923290" y="382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2160" y="3155949"/>
              <a:ext cx="643890" cy="307340"/>
            </a:xfrm>
            <a:custGeom>
              <a:avLst/>
              <a:gdLst/>
              <a:ahLst/>
              <a:cxnLst/>
              <a:rect l="l" t="t" r="r" b="b"/>
              <a:pathLst>
                <a:path w="643890" h="307339">
                  <a:moveTo>
                    <a:pt x="643890" y="10160"/>
                  </a:moveTo>
                  <a:lnTo>
                    <a:pt x="627380" y="55879"/>
                  </a:lnTo>
                  <a:lnTo>
                    <a:pt x="607060" y="100329"/>
                  </a:lnTo>
                  <a:lnTo>
                    <a:pt x="584200" y="139700"/>
                  </a:lnTo>
                  <a:lnTo>
                    <a:pt x="557530" y="177800"/>
                  </a:lnTo>
                  <a:lnTo>
                    <a:pt x="529590" y="209550"/>
                  </a:lnTo>
                  <a:lnTo>
                    <a:pt x="515620" y="224789"/>
                  </a:lnTo>
                  <a:lnTo>
                    <a:pt x="500380" y="238760"/>
                  </a:lnTo>
                  <a:lnTo>
                    <a:pt x="483870" y="251460"/>
                  </a:lnTo>
                  <a:lnTo>
                    <a:pt x="467360" y="261620"/>
                  </a:lnTo>
                  <a:lnTo>
                    <a:pt x="450850" y="271779"/>
                  </a:lnTo>
                  <a:lnTo>
                    <a:pt x="434340" y="281939"/>
                  </a:lnTo>
                  <a:lnTo>
                    <a:pt x="417830" y="288289"/>
                  </a:lnTo>
                  <a:lnTo>
                    <a:pt x="400050" y="295910"/>
                  </a:lnTo>
                  <a:lnTo>
                    <a:pt x="382270" y="300989"/>
                  </a:lnTo>
                  <a:lnTo>
                    <a:pt x="364490" y="303529"/>
                  </a:lnTo>
                  <a:lnTo>
                    <a:pt x="346710" y="306070"/>
                  </a:lnTo>
                  <a:lnTo>
                    <a:pt x="328930" y="307339"/>
                  </a:lnTo>
                  <a:lnTo>
                    <a:pt x="311150" y="307339"/>
                  </a:lnTo>
                  <a:lnTo>
                    <a:pt x="293370" y="306070"/>
                  </a:lnTo>
                  <a:lnTo>
                    <a:pt x="275590" y="303529"/>
                  </a:lnTo>
                  <a:lnTo>
                    <a:pt x="257810" y="298450"/>
                  </a:lnTo>
                  <a:lnTo>
                    <a:pt x="240030" y="293370"/>
                  </a:lnTo>
                  <a:lnTo>
                    <a:pt x="189230" y="269239"/>
                  </a:lnTo>
                  <a:lnTo>
                    <a:pt x="156210" y="246379"/>
                  </a:lnTo>
                  <a:lnTo>
                    <a:pt x="125730" y="218439"/>
                  </a:lnTo>
                  <a:lnTo>
                    <a:pt x="110490" y="204470"/>
                  </a:lnTo>
                  <a:lnTo>
                    <a:pt x="96520" y="187960"/>
                  </a:lnTo>
                  <a:lnTo>
                    <a:pt x="83820" y="170179"/>
                  </a:lnTo>
                  <a:lnTo>
                    <a:pt x="71120" y="151129"/>
                  </a:lnTo>
                  <a:lnTo>
                    <a:pt x="58420" y="132079"/>
                  </a:lnTo>
                  <a:lnTo>
                    <a:pt x="46990" y="113029"/>
                  </a:lnTo>
                  <a:lnTo>
                    <a:pt x="35560" y="91439"/>
                  </a:lnTo>
                  <a:lnTo>
                    <a:pt x="25400" y="69850"/>
                  </a:lnTo>
                  <a:lnTo>
                    <a:pt x="16510" y="46989"/>
                  </a:lnTo>
                  <a:lnTo>
                    <a:pt x="7620" y="24129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42279" y="4474209"/>
            <a:ext cx="322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baseline="9259" dirty="0">
                <a:latin typeface="Courier New"/>
                <a:cs typeface="Courier New"/>
              </a:rPr>
              <a:t>o</a:t>
            </a:r>
            <a:r>
              <a:rPr sz="2700" spc="337" baseline="9259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Verdana"/>
                <a:cs typeface="Verdana"/>
              </a:rPr>
              <a:t>Jerarquía</a:t>
            </a:r>
            <a:r>
              <a:rPr sz="1800" b="1" spc="1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inclusiva.</a:t>
            </a:r>
            <a:r>
              <a:rPr sz="1800" b="1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Arial"/>
                <a:cs typeface="Arial"/>
              </a:rPr>
              <a:t>Se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arco.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19240" y="5177790"/>
            <a:ext cx="924560" cy="762000"/>
            <a:chOff x="6619240" y="5177790"/>
            <a:chExt cx="924560" cy="762000"/>
          </a:xfrm>
        </p:grpSpPr>
        <p:sp>
          <p:nvSpPr>
            <p:cNvPr id="13" name="object 13"/>
            <p:cNvSpPr/>
            <p:nvPr/>
          </p:nvSpPr>
          <p:spPr>
            <a:xfrm>
              <a:off x="6877050" y="5425440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09" h="285750">
                  <a:moveTo>
                    <a:pt x="0" y="0"/>
                  </a:moveTo>
                  <a:lnTo>
                    <a:pt x="372109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9240" y="5177790"/>
              <a:ext cx="924560" cy="762000"/>
            </a:xfrm>
            <a:custGeom>
              <a:avLst/>
              <a:gdLst/>
              <a:ahLst/>
              <a:cxnLst/>
              <a:rect l="l" t="t" r="r" b="b"/>
              <a:pathLst>
                <a:path w="924559" h="762000">
                  <a:moveTo>
                    <a:pt x="467359" y="247650"/>
                  </a:moveTo>
                  <a:lnTo>
                    <a:pt x="467359" y="0"/>
                  </a:lnTo>
                </a:path>
                <a:path w="924559" h="762000">
                  <a:moveTo>
                    <a:pt x="466089" y="533400"/>
                  </a:moveTo>
                  <a:lnTo>
                    <a:pt x="467359" y="762000"/>
                  </a:lnTo>
                </a:path>
                <a:path w="924559" h="762000">
                  <a:moveTo>
                    <a:pt x="0" y="381000"/>
                  </a:moveTo>
                  <a:lnTo>
                    <a:pt x="353059" y="382270"/>
                  </a:lnTo>
                </a:path>
                <a:path w="924559" h="762000">
                  <a:moveTo>
                    <a:pt x="552450" y="381000"/>
                  </a:moveTo>
                  <a:lnTo>
                    <a:pt x="924559" y="382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1770" y="2033270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Una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ocurrencia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arriba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20" y="3167379"/>
            <a:ext cx="154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Sólo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abajo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759" y="4519929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Una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ocurrencia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arriba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769" y="5586729"/>
            <a:ext cx="132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Puede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haber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abajo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86180" y="2495549"/>
            <a:ext cx="142240" cy="600710"/>
          </a:xfrm>
          <a:custGeom>
            <a:avLst/>
            <a:gdLst/>
            <a:ahLst/>
            <a:cxnLst/>
            <a:rect l="l" t="t" r="r" b="b"/>
            <a:pathLst>
              <a:path w="142240" h="600710">
                <a:moveTo>
                  <a:pt x="142240" y="514350"/>
                </a:moveTo>
                <a:lnTo>
                  <a:pt x="85090" y="514350"/>
                </a:lnTo>
                <a:lnTo>
                  <a:pt x="85090" y="0"/>
                </a:lnTo>
                <a:lnTo>
                  <a:pt x="57150" y="0"/>
                </a:lnTo>
                <a:lnTo>
                  <a:pt x="57150" y="514350"/>
                </a:lnTo>
                <a:lnTo>
                  <a:pt x="0" y="514350"/>
                </a:lnTo>
                <a:lnTo>
                  <a:pt x="71120" y="600710"/>
                </a:lnTo>
                <a:lnTo>
                  <a:pt x="14224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8080" y="4895850"/>
            <a:ext cx="142240" cy="599440"/>
          </a:xfrm>
          <a:custGeom>
            <a:avLst/>
            <a:gdLst/>
            <a:ahLst/>
            <a:cxnLst/>
            <a:rect l="l" t="t" r="r" b="b"/>
            <a:pathLst>
              <a:path w="142240" h="599439">
                <a:moveTo>
                  <a:pt x="142240" y="514350"/>
                </a:moveTo>
                <a:lnTo>
                  <a:pt x="85090" y="514350"/>
                </a:lnTo>
                <a:lnTo>
                  <a:pt x="85090" y="0"/>
                </a:lnTo>
                <a:lnTo>
                  <a:pt x="57150" y="0"/>
                </a:lnTo>
                <a:lnTo>
                  <a:pt x="57150" y="514350"/>
                </a:lnTo>
                <a:lnTo>
                  <a:pt x="0" y="514350"/>
                </a:lnTo>
                <a:lnTo>
                  <a:pt x="71120" y="599440"/>
                </a:lnTo>
                <a:lnTo>
                  <a:pt x="14224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09950" y="2200910"/>
            <a:ext cx="1419860" cy="256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latin typeface="Times New Roman"/>
                <a:cs typeface="Times New Roman"/>
              </a:rPr>
              <a:t>EMPLEADO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1539" y="3171189"/>
            <a:ext cx="981710" cy="304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GERENTE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48050" y="3171189"/>
            <a:ext cx="1162050" cy="304800"/>
          </a:xfrm>
          <a:custGeom>
            <a:avLst/>
            <a:gdLst/>
            <a:ahLst/>
            <a:cxnLst/>
            <a:rect l="l" t="t" r="r" b="b"/>
            <a:pathLst>
              <a:path w="1162050" h="304800">
                <a:moveTo>
                  <a:pt x="0" y="0"/>
                </a:moveTo>
                <a:lnTo>
                  <a:pt x="1162050" y="0"/>
                </a:lnTo>
                <a:lnTo>
                  <a:pt x="116205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25520" y="3205479"/>
            <a:ext cx="919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COMERCIAL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34559" y="3171189"/>
            <a:ext cx="1532890" cy="304800"/>
          </a:xfrm>
          <a:custGeom>
            <a:avLst/>
            <a:gdLst/>
            <a:ahLst/>
            <a:cxnLst/>
            <a:rect l="l" t="t" r="r" b="b"/>
            <a:pathLst>
              <a:path w="1532889" h="304800">
                <a:moveTo>
                  <a:pt x="0" y="0"/>
                </a:moveTo>
                <a:lnTo>
                  <a:pt x="1532889" y="0"/>
                </a:lnTo>
                <a:lnTo>
                  <a:pt x="153288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10759" y="3205479"/>
            <a:ext cx="1334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ADMINISTRATIVO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81300" y="2456179"/>
            <a:ext cx="2620010" cy="715010"/>
            <a:chOff x="2781300" y="2456179"/>
            <a:chExt cx="2620010" cy="715010"/>
          </a:xfrm>
        </p:grpSpPr>
        <p:sp>
          <p:nvSpPr>
            <p:cNvPr id="28" name="object 28"/>
            <p:cNvSpPr/>
            <p:nvPr/>
          </p:nvSpPr>
          <p:spPr>
            <a:xfrm>
              <a:off x="3848100" y="270382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1300" y="2456179"/>
              <a:ext cx="2620010" cy="715010"/>
            </a:xfrm>
            <a:custGeom>
              <a:avLst/>
              <a:gdLst/>
              <a:ahLst/>
              <a:cxnLst/>
              <a:rect l="l" t="t" r="r" b="b"/>
              <a:pathLst>
                <a:path w="2620010" h="715010">
                  <a:moveTo>
                    <a:pt x="1276350" y="247650"/>
                  </a:moveTo>
                  <a:lnTo>
                    <a:pt x="1276350" y="0"/>
                  </a:lnTo>
                </a:path>
                <a:path w="2620010" h="715010">
                  <a:moveTo>
                    <a:pt x="1276350" y="486410"/>
                  </a:moveTo>
                  <a:lnTo>
                    <a:pt x="1276350" y="715010"/>
                  </a:lnTo>
                </a:path>
                <a:path w="2620010" h="715010">
                  <a:moveTo>
                    <a:pt x="0" y="715010"/>
                  </a:moveTo>
                  <a:lnTo>
                    <a:pt x="0" y="381000"/>
                  </a:lnTo>
                </a:path>
                <a:path w="2620010" h="715010">
                  <a:moveTo>
                    <a:pt x="0" y="381000"/>
                  </a:moveTo>
                  <a:lnTo>
                    <a:pt x="1162050" y="382270"/>
                  </a:lnTo>
                </a:path>
                <a:path w="2620010" h="715010">
                  <a:moveTo>
                    <a:pt x="1361439" y="381000"/>
                  </a:moveTo>
                  <a:lnTo>
                    <a:pt x="2620010" y="382270"/>
                  </a:lnTo>
                </a:path>
                <a:path w="2620010" h="715010">
                  <a:moveTo>
                    <a:pt x="2618740" y="382270"/>
                  </a:moveTo>
                  <a:lnTo>
                    <a:pt x="2620010" y="715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1100" y="2482849"/>
              <a:ext cx="1336040" cy="542290"/>
            </a:xfrm>
            <a:custGeom>
              <a:avLst/>
              <a:gdLst/>
              <a:ahLst/>
              <a:cxnLst/>
              <a:rect l="l" t="t" r="r" b="b"/>
              <a:pathLst>
                <a:path w="1336039" h="542289">
                  <a:moveTo>
                    <a:pt x="645160" y="245110"/>
                  </a:moveTo>
                  <a:lnTo>
                    <a:pt x="636270" y="267970"/>
                  </a:lnTo>
                  <a:lnTo>
                    <a:pt x="627379" y="290829"/>
                  </a:lnTo>
                  <a:lnTo>
                    <a:pt x="618489" y="313689"/>
                  </a:lnTo>
                  <a:lnTo>
                    <a:pt x="607060" y="335279"/>
                  </a:lnTo>
                  <a:lnTo>
                    <a:pt x="596900" y="355600"/>
                  </a:lnTo>
                  <a:lnTo>
                    <a:pt x="584200" y="374650"/>
                  </a:lnTo>
                  <a:lnTo>
                    <a:pt x="571500" y="393700"/>
                  </a:lnTo>
                  <a:lnTo>
                    <a:pt x="558800" y="412750"/>
                  </a:lnTo>
                  <a:lnTo>
                    <a:pt x="544829" y="429260"/>
                  </a:lnTo>
                  <a:lnTo>
                    <a:pt x="515620" y="459739"/>
                  </a:lnTo>
                  <a:lnTo>
                    <a:pt x="485139" y="486410"/>
                  </a:lnTo>
                  <a:lnTo>
                    <a:pt x="452120" y="506729"/>
                  </a:lnTo>
                  <a:lnTo>
                    <a:pt x="435610" y="516889"/>
                  </a:lnTo>
                  <a:lnTo>
                    <a:pt x="417829" y="523239"/>
                  </a:lnTo>
                  <a:lnTo>
                    <a:pt x="400050" y="530860"/>
                  </a:lnTo>
                  <a:lnTo>
                    <a:pt x="383539" y="535939"/>
                  </a:lnTo>
                  <a:lnTo>
                    <a:pt x="365760" y="538479"/>
                  </a:lnTo>
                  <a:lnTo>
                    <a:pt x="347979" y="541020"/>
                  </a:lnTo>
                  <a:lnTo>
                    <a:pt x="330200" y="542289"/>
                  </a:lnTo>
                  <a:lnTo>
                    <a:pt x="311150" y="542289"/>
                  </a:lnTo>
                  <a:lnTo>
                    <a:pt x="293370" y="541020"/>
                  </a:lnTo>
                  <a:lnTo>
                    <a:pt x="241300" y="528320"/>
                  </a:lnTo>
                  <a:lnTo>
                    <a:pt x="189229" y="504189"/>
                  </a:lnTo>
                  <a:lnTo>
                    <a:pt x="173989" y="492760"/>
                  </a:lnTo>
                  <a:lnTo>
                    <a:pt x="157479" y="481329"/>
                  </a:lnTo>
                  <a:lnTo>
                    <a:pt x="127000" y="454660"/>
                  </a:lnTo>
                  <a:lnTo>
                    <a:pt x="97789" y="422910"/>
                  </a:lnTo>
                  <a:lnTo>
                    <a:pt x="85089" y="405129"/>
                  </a:lnTo>
                  <a:lnTo>
                    <a:pt x="71120" y="386079"/>
                  </a:lnTo>
                  <a:lnTo>
                    <a:pt x="59689" y="367029"/>
                  </a:lnTo>
                  <a:lnTo>
                    <a:pt x="46989" y="347979"/>
                  </a:lnTo>
                  <a:lnTo>
                    <a:pt x="36829" y="326389"/>
                  </a:lnTo>
                  <a:lnTo>
                    <a:pt x="26670" y="304800"/>
                  </a:lnTo>
                  <a:lnTo>
                    <a:pt x="16510" y="281939"/>
                  </a:lnTo>
                  <a:lnTo>
                    <a:pt x="8889" y="259079"/>
                  </a:lnTo>
                  <a:lnTo>
                    <a:pt x="0" y="234950"/>
                  </a:lnTo>
                </a:path>
                <a:path w="1336039" h="542289">
                  <a:moveTo>
                    <a:pt x="694689" y="215900"/>
                  </a:moveTo>
                  <a:lnTo>
                    <a:pt x="402589" y="336550"/>
                  </a:lnTo>
                </a:path>
                <a:path w="1336039" h="542289">
                  <a:moveTo>
                    <a:pt x="955039" y="0"/>
                  </a:moveTo>
                  <a:lnTo>
                    <a:pt x="1024968" y="1926"/>
                  </a:lnTo>
                  <a:lnTo>
                    <a:pt x="1090193" y="7511"/>
                  </a:lnTo>
                  <a:lnTo>
                    <a:pt x="1149773" y="16462"/>
                  </a:lnTo>
                  <a:lnTo>
                    <a:pt x="1202768" y="28487"/>
                  </a:lnTo>
                  <a:lnTo>
                    <a:pt x="1248237" y="43291"/>
                  </a:lnTo>
                  <a:lnTo>
                    <a:pt x="1285239" y="60583"/>
                  </a:lnTo>
                  <a:lnTo>
                    <a:pt x="1330081" y="101460"/>
                  </a:lnTo>
                  <a:lnTo>
                    <a:pt x="1336039" y="124460"/>
                  </a:lnTo>
                  <a:lnTo>
                    <a:pt x="1330081" y="147081"/>
                  </a:lnTo>
                  <a:lnTo>
                    <a:pt x="1285239" y="187442"/>
                  </a:lnTo>
                  <a:lnTo>
                    <a:pt x="1248237" y="204576"/>
                  </a:lnTo>
                  <a:lnTo>
                    <a:pt x="1202768" y="219274"/>
                  </a:lnTo>
                  <a:lnTo>
                    <a:pt x="1149773" y="231234"/>
                  </a:lnTo>
                  <a:lnTo>
                    <a:pt x="1090193" y="240151"/>
                  </a:lnTo>
                  <a:lnTo>
                    <a:pt x="1024968" y="245724"/>
                  </a:lnTo>
                  <a:lnTo>
                    <a:pt x="955039" y="247650"/>
                  </a:lnTo>
                  <a:lnTo>
                    <a:pt x="885111" y="245724"/>
                  </a:lnTo>
                  <a:lnTo>
                    <a:pt x="819886" y="240151"/>
                  </a:lnTo>
                  <a:lnTo>
                    <a:pt x="760306" y="231234"/>
                  </a:lnTo>
                  <a:lnTo>
                    <a:pt x="707311" y="219274"/>
                  </a:lnTo>
                  <a:lnTo>
                    <a:pt x="661842" y="204576"/>
                  </a:lnTo>
                  <a:lnTo>
                    <a:pt x="624839" y="187442"/>
                  </a:lnTo>
                  <a:lnTo>
                    <a:pt x="579998" y="147081"/>
                  </a:lnTo>
                  <a:lnTo>
                    <a:pt x="574039" y="124460"/>
                  </a:lnTo>
                  <a:lnTo>
                    <a:pt x="579998" y="101460"/>
                  </a:lnTo>
                  <a:lnTo>
                    <a:pt x="624839" y="60583"/>
                  </a:lnTo>
                  <a:lnTo>
                    <a:pt x="661842" y="43291"/>
                  </a:lnTo>
                  <a:lnTo>
                    <a:pt x="707311" y="28487"/>
                  </a:lnTo>
                  <a:lnTo>
                    <a:pt x="760306" y="16462"/>
                  </a:lnTo>
                  <a:lnTo>
                    <a:pt x="819886" y="7511"/>
                  </a:lnTo>
                  <a:lnTo>
                    <a:pt x="885111" y="1926"/>
                  </a:lnTo>
                  <a:lnTo>
                    <a:pt x="95503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31359" y="250444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car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8179" y="4618990"/>
            <a:ext cx="1419860" cy="2578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PERSONA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71039" y="5590540"/>
            <a:ext cx="1371600" cy="306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ESTUDIANTE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42790" y="5590540"/>
            <a:ext cx="1534160" cy="306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TRABAJADOR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90800" y="4876800"/>
            <a:ext cx="2890520" cy="715010"/>
            <a:chOff x="2590800" y="4876800"/>
            <a:chExt cx="2890520" cy="715010"/>
          </a:xfrm>
        </p:grpSpPr>
        <p:sp>
          <p:nvSpPr>
            <p:cNvPr id="36" name="object 36"/>
            <p:cNvSpPr/>
            <p:nvPr/>
          </p:nvSpPr>
          <p:spPr>
            <a:xfrm>
              <a:off x="2590800" y="5257800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7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56330" y="5124450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669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90800" y="4876800"/>
              <a:ext cx="2620010" cy="715010"/>
            </a:xfrm>
            <a:custGeom>
              <a:avLst/>
              <a:gdLst/>
              <a:ahLst/>
              <a:cxnLst/>
              <a:rect l="l" t="t" r="r" b="b"/>
              <a:pathLst>
                <a:path w="2620010" h="715010">
                  <a:moveTo>
                    <a:pt x="1275079" y="247650"/>
                  </a:moveTo>
                  <a:lnTo>
                    <a:pt x="1276350" y="0"/>
                  </a:lnTo>
                </a:path>
                <a:path w="2620010" h="715010">
                  <a:moveTo>
                    <a:pt x="0" y="381000"/>
                  </a:moveTo>
                  <a:lnTo>
                    <a:pt x="1162050" y="381000"/>
                  </a:lnTo>
                </a:path>
                <a:path w="2620010" h="715010">
                  <a:moveTo>
                    <a:pt x="1361439" y="381000"/>
                  </a:moveTo>
                  <a:lnTo>
                    <a:pt x="2618740" y="381000"/>
                  </a:lnTo>
                </a:path>
                <a:path w="2620010" h="715010">
                  <a:moveTo>
                    <a:pt x="2618740" y="381000"/>
                  </a:moveTo>
                  <a:lnTo>
                    <a:pt x="2620010" y="715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62400" y="4883150"/>
              <a:ext cx="1513840" cy="336550"/>
            </a:xfrm>
            <a:custGeom>
              <a:avLst/>
              <a:gdLst/>
              <a:ahLst/>
              <a:cxnLst/>
              <a:rect l="l" t="t" r="r" b="b"/>
              <a:pathLst>
                <a:path w="1513839" h="336550">
                  <a:moveTo>
                    <a:pt x="292100" y="215900"/>
                  </a:moveTo>
                  <a:lnTo>
                    <a:pt x="0" y="336550"/>
                  </a:lnTo>
                </a:path>
                <a:path w="1513839" h="336550">
                  <a:moveTo>
                    <a:pt x="842010" y="0"/>
                  </a:moveTo>
                  <a:lnTo>
                    <a:pt x="916948" y="700"/>
                  </a:lnTo>
                  <a:lnTo>
                    <a:pt x="989125" y="2757"/>
                  </a:lnTo>
                  <a:lnTo>
                    <a:pt x="1058184" y="6106"/>
                  </a:lnTo>
                  <a:lnTo>
                    <a:pt x="1123768" y="10680"/>
                  </a:lnTo>
                  <a:lnTo>
                    <a:pt x="1185521" y="16415"/>
                  </a:lnTo>
                  <a:lnTo>
                    <a:pt x="1243086" y="23246"/>
                  </a:lnTo>
                  <a:lnTo>
                    <a:pt x="1296105" y="31105"/>
                  </a:lnTo>
                  <a:lnTo>
                    <a:pt x="1344224" y="39929"/>
                  </a:lnTo>
                  <a:lnTo>
                    <a:pt x="1387083" y="49651"/>
                  </a:lnTo>
                  <a:lnTo>
                    <a:pt x="1424328" y="60207"/>
                  </a:lnTo>
                  <a:lnTo>
                    <a:pt x="1480545" y="83555"/>
                  </a:lnTo>
                  <a:lnTo>
                    <a:pt x="1510021" y="109451"/>
                  </a:lnTo>
                  <a:lnTo>
                    <a:pt x="1513839" y="123189"/>
                  </a:lnTo>
                  <a:lnTo>
                    <a:pt x="1510021" y="137166"/>
                  </a:lnTo>
                  <a:lnTo>
                    <a:pt x="1480545" y="163443"/>
                  </a:lnTo>
                  <a:lnTo>
                    <a:pt x="1424328" y="187066"/>
                  </a:lnTo>
                  <a:lnTo>
                    <a:pt x="1387083" y="197723"/>
                  </a:lnTo>
                  <a:lnTo>
                    <a:pt x="1344224" y="207527"/>
                  </a:lnTo>
                  <a:lnTo>
                    <a:pt x="1296105" y="216415"/>
                  </a:lnTo>
                  <a:lnTo>
                    <a:pt x="1243086" y="224322"/>
                  </a:lnTo>
                  <a:lnTo>
                    <a:pt x="1185521" y="231187"/>
                  </a:lnTo>
                  <a:lnTo>
                    <a:pt x="1123768" y="236945"/>
                  </a:lnTo>
                  <a:lnTo>
                    <a:pt x="1058184" y="241533"/>
                  </a:lnTo>
                  <a:lnTo>
                    <a:pt x="989125" y="244889"/>
                  </a:lnTo>
                  <a:lnTo>
                    <a:pt x="916948" y="246949"/>
                  </a:lnTo>
                  <a:lnTo>
                    <a:pt x="842010" y="247650"/>
                  </a:lnTo>
                  <a:lnTo>
                    <a:pt x="767087" y="246949"/>
                  </a:lnTo>
                  <a:lnTo>
                    <a:pt x="694956" y="244889"/>
                  </a:lnTo>
                  <a:lnTo>
                    <a:pt x="625967" y="241533"/>
                  </a:lnTo>
                  <a:lnTo>
                    <a:pt x="560474" y="236945"/>
                  </a:lnTo>
                  <a:lnTo>
                    <a:pt x="498827" y="231187"/>
                  </a:lnTo>
                  <a:lnTo>
                    <a:pt x="441380" y="224322"/>
                  </a:lnTo>
                  <a:lnTo>
                    <a:pt x="388485" y="216415"/>
                  </a:lnTo>
                  <a:lnTo>
                    <a:pt x="340494" y="207527"/>
                  </a:lnTo>
                  <a:lnTo>
                    <a:pt x="297759" y="197723"/>
                  </a:lnTo>
                  <a:lnTo>
                    <a:pt x="260632" y="187066"/>
                  </a:lnTo>
                  <a:lnTo>
                    <a:pt x="204612" y="163443"/>
                  </a:lnTo>
                  <a:lnTo>
                    <a:pt x="175252" y="137166"/>
                  </a:lnTo>
                  <a:lnTo>
                    <a:pt x="171450" y="123189"/>
                  </a:lnTo>
                  <a:lnTo>
                    <a:pt x="175252" y="109451"/>
                  </a:lnTo>
                  <a:lnTo>
                    <a:pt x="204612" y="83555"/>
                  </a:lnTo>
                  <a:lnTo>
                    <a:pt x="260632" y="60207"/>
                  </a:lnTo>
                  <a:lnTo>
                    <a:pt x="297759" y="49651"/>
                  </a:lnTo>
                  <a:lnTo>
                    <a:pt x="340494" y="39929"/>
                  </a:lnTo>
                  <a:lnTo>
                    <a:pt x="388485" y="31105"/>
                  </a:lnTo>
                  <a:lnTo>
                    <a:pt x="441380" y="23246"/>
                  </a:lnTo>
                  <a:lnTo>
                    <a:pt x="498827" y="16415"/>
                  </a:lnTo>
                  <a:lnTo>
                    <a:pt x="560474" y="10680"/>
                  </a:lnTo>
                  <a:lnTo>
                    <a:pt x="625967" y="6106"/>
                  </a:lnTo>
                  <a:lnTo>
                    <a:pt x="694956" y="2757"/>
                  </a:lnTo>
                  <a:lnTo>
                    <a:pt x="767087" y="700"/>
                  </a:lnTo>
                  <a:lnTo>
                    <a:pt x="84201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70070" y="4904740"/>
            <a:ext cx="721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ocupación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37159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" y="0"/>
            <a:ext cx="9043670" cy="547370"/>
            <a:chOff x="-2540" y="0"/>
            <a:chExt cx="9043670" cy="54737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80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19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5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3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19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86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25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63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28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65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03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2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420" y="0"/>
              <a:ext cx="8890" cy="535940"/>
            </a:xfrm>
            <a:custGeom>
              <a:avLst/>
              <a:gdLst/>
              <a:ahLst/>
              <a:cxnLst/>
              <a:rect l="l" t="t" r="r" b="b"/>
              <a:pathLst>
                <a:path w="8889" h="535940">
                  <a:moveTo>
                    <a:pt x="8890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E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7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4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83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48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85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8E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23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2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8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827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4E4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4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29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68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05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2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440" y="0"/>
              <a:ext cx="8890" cy="535940"/>
            </a:xfrm>
            <a:custGeom>
              <a:avLst/>
              <a:gdLst/>
              <a:ahLst/>
              <a:cxnLst/>
              <a:rect l="l" t="t" r="r" b="b"/>
              <a:pathLst>
                <a:path w="8890" h="535940">
                  <a:moveTo>
                    <a:pt x="8890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ED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09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47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2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849" y="0"/>
              <a:ext cx="8890" cy="535940"/>
            </a:xfrm>
            <a:custGeom>
              <a:avLst/>
              <a:gdLst/>
              <a:ahLst/>
              <a:cxnLst/>
              <a:rect l="l" t="t" r="r" b="b"/>
              <a:pathLst>
                <a:path w="8890" h="535940">
                  <a:moveTo>
                    <a:pt x="8890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AD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49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87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19" h="535940">
                  <a:moveTo>
                    <a:pt x="7619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259" y="0"/>
              <a:ext cx="8890" cy="535940"/>
            </a:xfrm>
            <a:custGeom>
              <a:avLst/>
              <a:gdLst/>
              <a:ahLst/>
              <a:cxnLst/>
              <a:rect l="l" t="t" r="r" b="b"/>
              <a:pathLst>
                <a:path w="8890" h="535940">
                  <a:moveTo>
                    <a:pt x="889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0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9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19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19" y="53594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4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6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319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35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2D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70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0D0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80" y="0"/>
              <a:ext cx="7620" cy="535940"/>
            </a:xfrm>
            <a:custGeom>
              <a:avLst/>
              <a:gdLst/>
              <a:ahLst/>
              <a:cxnLst/>
              <a:rect l="l" t="t" r="r" b="b"/>
              <a:pathLst>
                <a:path w="7620" h="535940">
                  <a:moveTo>
                    <a:pt x="7620" y="0"/>
                  </a:moveTo>
                  <a:lnTo>
                    <a:pt x="1269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2540" y="0"/>
              <a:ext cx="8890" cy="535940"/>
            </a:xfrm>
            <a:custGeom>
              <a:avLst/>
              <a:gdLst/>
              <a:ahLst/>
              <a:cxnLst/>
              <a:rect l="l" t="t" r="r" b="b"/>
              <a:pathLst>
                <a:path w="8890" h="535940">
                  <a:moveTo>
                    <a:pt x="8890" y="0"/>
                  </a:moveTo>
                  <a:lnTo>
                    <a:pt x="1270" y="0"/>
                  </a:lnTo>
                  <a:lnTo>
                    <a:pt x="0" y="535940"/>
                  </a:lnTo>
                  <a:lnTo>
                    <a:pt x="7620" y="5359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CEC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06906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2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23" y="275589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7261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3832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0403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6974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3545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0116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6687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3258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9829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6400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2971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9542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6113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2684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9255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594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78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80" y="27558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2517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8968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9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499" y="275589"/>
                  </a:lnTo>
                  <a:lnTo>
                    <a:pt x="35499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35539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3223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78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80" y="27558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880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5372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1944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8515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508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165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8227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4799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1370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7947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29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29" y="275589"/>
                  </a:lnTo>
                  <a:lnTo>
                    <a:pt x="34229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4517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1088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7654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543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345" y="275589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2305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34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34" y="275589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0801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77372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3943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0514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7085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3656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0227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6798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3369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9940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6511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204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73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75" y="275589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9653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504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504" y="275589"/>
                  </a:lnTo>
                  <a:lnTo>
                    <a:pt x="35504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6224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2795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9487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73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75" y="275589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CAC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6059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2630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920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577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12342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914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5485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205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862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520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40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40" y="275589"/>
                  </a:lnTo>
                  <a:lnTo>
                    <a:pt x="34240" y="0"/>
                  </a:lnTo>
                  <a:close/>
                </a:path>
              </a:pathLst>
            </a:custGeom>
            <a:solidFill>
              <a:srgbClr val="C0C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1773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8340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537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339" y="275589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491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148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40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40" y="275589"/>
                  </a:lnTo>
                  <a:lnTo>
                    <a:pt x="3424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8058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4628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1199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67770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4341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60913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7483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4054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0625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7196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3767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046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62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64" y="275589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6909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15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515" y="275589"/>
                  </a:lnTo>
                  <a:lnTo>
                    <a:pt x="35515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33480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30051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6745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62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64" y="275589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2331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1988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6458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3028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9600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0617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274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931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5883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24594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45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45" y="275589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89025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32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334" y="275589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A1A1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8559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2168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87434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45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45" y="275589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5314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D9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718854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8455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5026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61597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8168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54739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79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51310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7881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5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44452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41023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39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7594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4165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19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0736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7307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F8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400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56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58" y="275589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2057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17143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35918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21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521" y="275589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8B8B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1028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56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58" y="275589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685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034313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56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56" y="275589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00002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78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6573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93144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585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89715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86286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38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2857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79428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18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75999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72570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69141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65712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62283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C7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8854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5425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A7A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1996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4869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51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53" y="275589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878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4526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4183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382803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26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526" y="275589"/>
                  </a:lnTo>
                  <a:lnTo>
                    <a:pt x="35526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34975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51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53" y="275589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47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3154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28116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24688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21258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7830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1440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1097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0754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04113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006877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62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62" y="275589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6A6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7258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3829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868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0398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15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317" y="275589"/>
                  </a:lnTo>
                  <a:lnTo>
                    <a:pt x="35515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869717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62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62" y="275589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666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83542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0113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464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76684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73255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26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69826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63977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606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2968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59539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5E5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56110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52681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5C5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9252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45948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45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42" y="275589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A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42518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38965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37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537" y="275589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585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5536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2231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40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42" y="275589"/>
                  </a:lnTo>
                  <a:lnTo>
                    <a:pt x="34240" y="0"/>
                  </a:lnTo>
                  <a:close/>
                </a:path>
              </a:pathLst>
            </a:custGeom>
            <a:solidFill>
              <a:srgbClr val="5656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2880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25373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1944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1851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15087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11658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8228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4799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137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42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67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67" y="27558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C4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94515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B4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910862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A4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7654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10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312" y="275589"/>
                  </a:lnTo>
                  <a:lnTo>
                    <a:pt x="35510" y="0"/>
                  </a:lnTo>
                  <a:close/>
                </a:path>
              </a:pathLst>
            </a:custGeom>
            <a:solidFill>
              <a:srgbClr val="494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842282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67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67" y="27558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848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80798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474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77369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64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73940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545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70511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444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7082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34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3653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242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0224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14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56795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404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53366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3F3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49937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46508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3D3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43204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34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36" y="275589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39650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54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5543" y="275589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3B3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36221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327926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3939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29488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34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36" y="275589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26059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2263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9202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5773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2343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08914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0548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02057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98628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95200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7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78" y="27558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91771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D2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88340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99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301" y="275589"/>
                  </a:lnTo>
                  <a:lnTo>
                    <a:pt x="3549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84912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B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814841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89" h="275590">
                  <a:moveTo>
                    <a:pt x="3427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78" y="27558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78055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92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74626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82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71197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72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7768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62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4339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52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0910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60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42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57481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323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54052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222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50623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12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47194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202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43765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1F1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403361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1E1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36906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1D1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33477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1C1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300485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1B1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26745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23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3025" y="275589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1A1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23317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19887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16459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3029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09600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06172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02742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99314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95884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924565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84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4" y="27558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101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89027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F0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855979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89" y="0"/>
                  </a:lnTo>
                  <a:lnTo>
                    <a:pt x="34289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0E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821690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0" y="0"/>
                  </a:moveTo>
                  <a:lnTo>
                    <a:pt x="34290" y="0"/>
                  </a:lnTo>
                  <a:lnTo>
                    <a:pt x="34290" y="275589"/>
                  </a:lnTo>
                  <a:lnTo>
                    <a:pt x="0" y="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7405" y="134619"/>
              <a:ext cx="34290" cy="275590"/>
            </a:xfrm>
            <a:custGeom>
              <a:avLst/>
              <a:gdLst/>
              <a:ahLst/>
              <a:cxnLst/>
              <a:rect l="l" t="t" r="r" b="b"/>
              <a:pathLst>
                <a:path w="34290" h="275590">
                  <a:moveTo>
                    <a:pt x="34284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4" y="27558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0C0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5310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5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B0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1881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A0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8452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90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5024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808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1595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70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8165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203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60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4736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93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93" y="0"/>
                  </a:lnTo>
                  <a:close/>
                </a:path>
              </a:pathLst>
            </a:custGeom>
            <a:solidFill>
              <a:srgbClr val="050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13079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0404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7879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89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030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44500" y="134619"/>
              <a:ext cx="35560" cy="275590"/>
            </a:xfrm>
            <a:custGeom>
              <a:avLst/>
              <a:gdLst/>
              <a:ahLst/>
              <a:cxnLst/>
              <a:rect l="l" t="t" r="r" b="b"/>
              <a:pathLst>
                <a:path w="35559" h="275590">
                  <a:moveTo>
                    <a:pt x="35488" y="0"/>
                  </a:moveTo>
                  <a:lnTo>
                    <a:pt x="1198" y="0"/>
                  </a:lnTo>
                  <a:lnTo>
                    <a:pt x="0" y="275589"/>
                  </a:lnTo>
                  <a:lnTo>
                    <a:pt x="34290" y="275589"/>
                  </a:lnTo>
                  <a:lnTo>
                    <a:pt x="35488" y="0"/>
                  </a:lnTo>
                  <a:close/>
                </a:path>
              </a:pathLst>
            </a:custGeom>
            <a:solidFill>
              <a:srgbClr val="020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12750" y="134619"/>
              <a:ext cx="33020" cy="275590"/>
            </a:xfrm>
            <a:custGeom>
              <a:avLst/>
              <a:gdLst/>
              <a:ahLst/>
              <a:cxnLst/>
              <a:rect l="l" t="t" r="r" b="b"/>
              <a:pathLst>
                <a:path w="33020" h="275590">
                  <a:moveTo>
                    <a:pt x="32948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31750" y="275589"/>
                  </a:lnTo>
                  <a:lnTo>
                    <a:pt x="32948" y="0"/>
                  </a:lnTo>
                  <a:close/>
                </a:path>
              </a:pathLst>
            </a:custGeom>
            <a:solidFill>
              <a:srgbClr val="010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08940" y="0"/>
              <a:ext cx="278130" cy="276225"/>
            </a:xfrm>
            <a:custGeom>
              <a:avLst/>
              <a:gdLst/>
              <a:ahLst/>
              <a:cxnLst/>
              <a:rect l="l" t="t" r="r" b="b"/>
              <a:pathLst>
                <a:path w="278130" h="276225">
                  <a:moveTo>
                    <a:pt x="278130" y="0"/>
                  </a:moveTo>
                  <a:lnTo>
                    <a:pt x="138430" y="0"/>
                  </a:lnTo>
                  <a:lnTo>
                    <a:pt x="138430" y="134620"/>
                  </a:lnTo>
                  <a:lnTo>
                    <a:pt x="0" y="134620"/>
                  </a:lnTo>
                  <a:lnTo>
                    <a:pt x="0" y="275602"/>
                  </a:lnTo>
                  <a:lnTo>
                    <a:pt x="69850" y="275602"/>
                  </a:lnTo>
                  <a:lnTo>
                    <a:pt x="138430" y="275602"/>
                  </a:lnTo>
                  <a:lnTo>
                    <a:pt x="138430" y="138430"/>
                  </a:lnTo>
                  <a:lnTo>
                    <a:pt x="208280" y="138430"/>
                  </a:lnTo>
                  <a:lnTo>
                    <a:pt x="278130" y="138430"/>
                  </a:lnTo>
                  <a:lnTo>
                    <a:pt x="2781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47369" y="134619"/>
              <a:ext cx="139700" cy="140970"/>
            </a:xfrm>
            <a:custGeom>
              <a:avLst/>
              <a:gdLst/>
              <a:ahLst/>
              <a:cxnLst/>
              <a:rect l="l" t="t" r="r" b="b"/>
              <a:pathLst>
                <a:path w="139700" h="140970">
                  <a:moveTo>
                    <a:pt x="139700" y="0"/>
                  </a:moveTo>
                  <a:lnTo>
                    <a:pt x="0" y="0"/>
                  </a:lnTo>
                  <a:lnTo>
                    <a:pt x="0" y="140970"/>
                  </a:lnTo>
                  <a:lnTo>
                    <a:pt x="69850" y="140970"/>
                  </a:lnTo>
                  <a:lnTo>
                    <a:pt x="139700" y="14097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74319" y="274320"/>
              <a:ext cx="135890" cy="138430"/>
            </a:xfrm>
            <a:custGeom>
              <a:avLst/>
              <a:gdLst/>
              <a:ahLst/>
              <a:cxnLst/>
              <a:rect l="l" t="t" r="r" b="b"/>
              <a:pathLst>
                <a:path w="135890" h="138429">
                  <a:moveTo>
                    <a:pt x="135889" y="0"/>
                  </a:moveTo>
                  <a:lnTo>
                    <a:pt x="0" y="0"/>
                  </a:lnTo>
                  <a:lnTo>
                    <a:pt x="0" y="138429"/>
                  </a:lnTo>
                  <a:lnTo>
                    <a:pt x="68579" y="138429"/>
                  </a:lnTo>
                  <a:lnTo>
                    <a:pt x="135889" y="13842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32080" y="135890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29">
                  <a:moveTo>
                    <a:pt x="140970" y="0"/>
                  </a:moveTo>
                  <a:lnTo>
                    <a:pt x="0" y="0"/>
                  </a:lnTo>
                  <a:lnTo>
                    <a:pt x="0" y="138429"/>
                  </a:lnTo>
                  <a:lnTo>
                    <a:pt x="69850" y="138429"/>
                  </a:lnTo>
                  <a:lnTo>
                    <a:pt x="140970" y="138429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74320" y="271779"/>
              <a:ext cx="273050" cy="274320"/>
            </a:xfrm>
            <a:custGeom>
              <a:avLst/>
              <a:gdLst/>
              <a:ahLst/>
              <a:cxnLst/>
              <a:rect l="l" t="t" r="r" b="b"/>
              <a:pathLst>
                <a:path w="273050" h="274320">
                  <a:moveTo>
                    <a:pt x="27305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68580" y="274320"/>
                  </a:lnTo>
                  <a:lnTo>
                    <a:pt x="135877" y="274320"/>
                  </a:lnTo>
                  <a:lnTo>
                    <a:pt x="135877" y="138430"/>
                  </a:lnTo>
                  <a:lnTo>
                    <a:pt x="204470" y="138430"/>
                  </a:lnTo>
                  <a:lnTo>
                    <a:pt x="273050" y="138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9" name="object 299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92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2.3.-</a:t>
            </a:r>
            <a:r>
              <a:rPr sz="2800" spc="-25" dirty="0"/>
              <a:t> </a:t>
            </a:r>
            <a:r>
              <a:rPr sz="2800" spc="-10" dirty="0"/>
              <a:t>Modelo</a:t>
            </a:r>
            <a:r>
              <a:rPr sz="2800" spc="-30" dirty="0"/>
              <a:t> </a:t>
            </a:r>
            <a:r>
              <a:rPr sz="2800" spc="-5" dirty="0"/>
              <a:t>E/R</a:t>
            </a:r>
            <a:r>
              <a:rPr sz="2800" spc="-20" dirty="0"/>
              <a:t> </a:t>
            </a:r>
            <a:r>
              <a:rPr sz="2800" spc="-10" dirty="0"/>
              <a:t>Extendido</a:t>
            </a:r>
            <a:endParaRPr sz="2800"/>
          </a:p>
        </p:txBody>
      </p:sp>
      <p:sp>
        <p:nvSpPr>
          <p:cNvPr id="300" name="object 300"/>
          <p:cNvSpPr txBox="1"/>
          <p:nvPr/>
        </p:nvSpPr>
        <p:spPr>
          <a:xfrm>
            <a:off x="1102360" y="1062990"/>
            <a:ext cx="7590155" cy="193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17780" indent="-285750">
              <a:lnSpc>
                <a:spcPct val="100000"/>
              </a:lnSpc>
              <a:spcBef>
                <a:spcPts val="10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311150" algn="l"/>
              </a:tabLst>
            </a:pPr>
            <a:r>
              <a:rPr sz="2000" spc="-5" dirty="0">
                <a:latin typeface="Verdana"/>
                <a:cs typeface="Verdana"/>
              </a:rPr>
              <a:t>Según si </a:t>
            </a:r>
            <a:r>
              <a:rPr sz="2000" dirty="0">
                <a:latin typeface="Verdana"/>
                <a:cs typeface="Verdana"/>
              </a:rPr>
              <a:t>a una </a:t>
            </a:r>
            <a:r>
              <a:rPr sz="2000" spc="-5" dirty="0">
                <a:latin typeface="Verdana"/>
                <a:cs typeface="Verdana"/>
              </a:rPr>
              <a:t>ocurrencia </a:t>
            </a:r>
            <a:r>
              <a:rPr sz="2000" dirty="0">
                <a:latin typeface="Verdana"/>
                <a:cs typeface="Verdana"/>
              </a:rPr>
              <a:t>de </a:t>
            </a:r>
            <a:r>
              <a:rPr sz="2000" spc="-5" dirty="0">
                <a:latin typeface="Verdana"/>
                <a:cs typeface="Verdana"/>
              </a:rPr>
              <a:t>la super-entidad debe </a:t>
            </a:r>
            <a:r>
              <a:rPr sz="2000" dirty="0">
                <a:latin typeface="Verdana"/>
                <a:cs typeface="Verdana"/>
              </a:rPr>
              <a:t>o no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corresponderle varias </a:t>
            </a:r>
            <a:r>
              <a:rPr sz="2000" dirty="0">
                <a:latin typeface="Verdana"/>
                <a:cs typeface="Verdana"/>
              </a:rPr>
              <a:t>o ninguna </a:t>
            </a:r>
            <a:r>
              <a:rPr sz="2000" spc="-5" dirty="0">
                <a:latin typeface="Verdana"/>
                <a:cs typeface="Verdana"/>
              </a:rPr>
              <a:t>ocurrencia en las sub-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entidades</a:t>
            </a:r>
            <a:endParaRPr sz="2000">
              <a:latin typeface="Verdana"/>
              <a:cs typeface="Verdana"/>
            </a:endParaRPr>
          </a:p>
          <a:p>
            <a:pPr marL="658495">
              <a:lnSpc>
                <a:spcPct val="100000"/>
              </a:lnSpc>
              <a:spcBef>
                <a:spcPts val="280"/>
              </a:spcBef>
            </a:pPr>
            <a:r>
              <a:rPr sz="2700" baseline="9259" dirty="0">
                <a:latin typeface="Courier New"/>
                <a:cs typeface="Courier New"/>
              </a:rPr>
              <a:t>o</a:t>
            </a:r>
            <a:r>
              <a:rPr sz="2700" spc="-682" baseline="9259" dirty="0">
                <a:latin typeface="Courier New"/>
                <a:cs typeface="Courier New"/>
              </a:rPr>
              <a:t> </a:t>
            </a:r>
            <a:r>
              <a:rPr sz="1800" dirty="0">
                <a:latin typeface="Verdana"/>
                <a:cs typeface="Verdana"/>
              </a:rPr>
              <a:t>U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en</a:t>
            </a:r>
            <a:r>
              <a:rPr sz="1800" dirty="0">
                <a:latin typeface="Verdana"/>
                <a:cs typeface="Verdana"/>
              </a:rPr>
              <a:t>cia 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om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í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m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j</a:t>
            </a:r>
            <a:r>
              <a:rPr sz="1800" b="1" dirty="0">
                <a:latin typeface="Verdana"/>
                <a:cs typeface="Verdana"/>
              </a:rPr>
              <a:t>er</a:t>
            </a:r>
            <a:r>
              <a:rPr sz="1800" b="1" spc="-5" dirty="0">
                <a:latin typeface="Verdana"/>
                <a:cs typeface="Verdana"/>
              </a:rPr>
              <a:t>a</a:t>
            </a:r>
            <a:r>
              <a:rPr sz="1800" b="1" dirty="0">
                <a:latin typeface="Verdana"/>
                <a:cs typeface="Verdana"/>
              </a:rPr>
              <a:t>r</a:t>
            </a:r>
            <a:r>
              <a:rPr sz="1800" b="1" spc="-5" dirty="0">
                <a:latin typeface="Verdana"/>
                <a:cs typeface="Verdana"/>
              </a:rPr>
              <a:t>quí</a:t>
            </a:r>
            <a:r>
              <a:rPr sz="1800" b="1" dirty="0">
                <a:latin typeface="Verdana"/>
                <a:cs typeface="Verdana"/>
              </a:rPr>
              <a:t>a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t</a:t>
            </a:r>
            <a:r>
              <a:rPr sz="1800" b="1" dirty="0">
                <a:latin typeface="Verdana"/>
                <a:cs typeface="Verdana"/>
              </a:rPr>
              <a:t>o</a:t>
            </a:r>
            <a:r>
              <a:rPr sz="1800" b="1" spc="-10" dirty="0">
                <a:latin typeface="Verdana"/>
                <a:cs typeface="Verdana"/>
              </a:rPr>
              <a:t>t</a:t>
            </a:r>
            <a:r>
              <a:rPr sz="1800" b="1" spc="-5" dirty="0">
                <a:latin typeface="Verdana"/>
                <a:cs typeface="Verdana"/>
              </a:rPr>
              <a:t>al</a:t>
            </a:r>
            <a:endParaRPr sz="1800">
              <a:latin typeface="Verdana"/>
              <a:cs typeface="Verdana"/>
            </a:endParaRPr>
          </a:p>
          <a:p>
            <a:pPr marR="435609" algn="ctr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representa con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 círculo sobre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 </a:t>
            </a:r>
            <a:r>
              <a:rPr sz="1800" spc="-10" dirty="0">
                <a:latin typeface="Arial"/>
                <a:cs typeface="Arial"/>
              </a:rPr>
              <a:t>triángulo.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1010"/>
              </a:spcBef>
            </a:pPr>
            <a:r>
              <a:rPr sz="1400" i="1" spc="-5" dirty="0">
                <a:latin typeface="Arial"/>
                <a:cs typeface="Arial"/>
              </a:rPr>
              <a:t>Una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ocurrencia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arriba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3971290" y="3187700"/>
            <a:ext cx="924560" cy="762000"/>
            <a:chOff x="3971290" y="3187700"/>
            <a:chExt cx="924560" cy="762000"/>
          </a:xfrm>
        </p:grpSpPr>
        <p:sp>
          <p:nvSpPr>
            <p:cNvPr id="302" name="object 302"/>
            <p:cNvSpPr/>
            <p:nvPr/>
          </p:nvSpPr>
          <p:spPr>
            <a:xfrm>
              <a:off x="4229100" y="3435350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971290" y="3187700"/>
              <a:ext cx="924560" cy="762000"/>
            </a:xfrm>
            <a:custGeom>
              <a:avLst/>
              <a:gdLst/>
              <a:ahLst/>
              <a:cxnLst/>
              <a:rect l="l" t="t" r="r" b="b"/>
              <a:pathLst>
                <a:path w="924560" h="762000">
                  <a:moveTo>
                    <a:pt x="467360" y="247650"/>
                  </a:moveTo>
                  <a:lnTo>
                    <a:pt x="467360" y="0"/>
                  </a:lnTo>
                </a:path>
                <a:path w="924560" h="762000">
                  <a:moveTo>
                    <a:pt x="466089" y="533400"/>
                  </a:moveTo>
                  <a:lnTo>
                    <a:pt x="467360" y="762000"/>
                  </a:lnTo>
                </a:path>
                <a:path w="924560" h="762000">
                  <a:moveTo>
                    <a:pt x="0" y="381000"/>
                  </a:moveTo>
                  <a:lnTo>
                    <a:pt x="353060" y="381000"/>
                  </a:lnTo>
                </a:path>
                <a:path w="924560" h="762000">
                  <a:moveTo>
                    <a:pt x="553720" y="381000"/>
                  </a:moveTo>
                  <a:lnTo>
                    <a:pt x="924560" y="3810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4" name="object 3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077" y="3306217"/>
              <a:ext cx="173174" cy="133804"/>
            </a:xfrm>
            <a:prstGeom prst="rect">
              <a:avLst/>
            </a:prstGeom>
          </p:spPr>
        </p:pic>
      </p:grpSp>
      <p:grpSp>
        <p:nvGrpSpPr>
          <p:cNvPr id="305" name="object 305"/>
          <p:cNvGrpSpPr/>
          <p:nvPr/>
        </p:nvGrpSpPr>
        <p:grpSpPr>
          <a:xfrm>
            <a:off x="4104640" y="5501640"/>
            <a:ext cx="924560" cy="763270"/>
            <a:chOff x="4104640" y="5501640"/>
            <a:chExt cx="924560" cy="763270"/>
          </a:xfrm>
        </p:grpSpPr>
        <p:sp>
          <p:nvSpPr>
            <p:cNvPr id="306" name="object 306"/>
            <p:cNvSpPr/>
            <p:nvPr/>
          </p:nvSpPr>
          <p:spPr>
            <a:xfrm>
              <a:off x="4362450" y="5749290"/>
              <a:ext cx="372110" cy="287020"/>
            </a:xfrm>
            <a:custGeom>
              <a:avLst/>
              <a:gdLst/>
              <a:ahLst/>
              <a:cxnLst/>
              <a:rect l="l" t="t" r="r" b="b"/>
              <a:pathLst>
                <a:path w="372110" h="287020">
                  <a:moveTo>
                    <a:pt x="0" y="0"/>
                  </a:moveTo>
                  <a:lnTo>
                    <a:pt x="372110" y="0"/>
                  </a:lnTo>
                  <a:lnTo>
                    <a:pt x="185420" y="28702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104640" y="5501640"/>
              <a:ext cx="924560" cy="763270"/>
            </a:xfrm>
            <a:custGeom>
              <a:avLst/>
              <a:gdLst/>
              <a:ahLst/>
              <a:cxnLst/>
              <a:rect l="l" t="t" r="r" b="b"/>
              <a:pathLst>
                <a:path w="924560" h="763270">
                  <a:moveTo>
                    <a:pt x="467360" y="247650"/>
                  </a:moveTo>
                  <a:lnTo>
                    <a:pt x="467360" y="0"/>
                  </a:lnTo>
                </a:path>
                <a:path w="924560" h="763270">
                  <a:moveTo>
                    <a:pt x="466089" y="533400"/>
                  </a:moveTo>
                  <a:lnTo>
                    <a:pt x="467360" y="763270"/>
                  </a:lnTo>
                </a:path>
                <a:path w="924560" h="763270">
                  <a:moveTo>
                    <a:pt x="0" y="381000"/>
                  </a:moveTo>
                  <a:lnTo>
                    <a:pt x="353060" y="382270"/>
                  </a:lnTo>
                </a:path>
                <a:path w="924560" h="763270">
                  <a:moveTo>
                    <a:pt x="552450" y="381000"/>
                  </a:moveTo>
                  <a:lnTo>
                    <a:pt x="924560" y="382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308"/>
          <p:cNvSpPr txBox="1"/>
          <p:nvPr/>
        </p:nvSpPr>
        <p:spPr>
          <a:xfrm>
            <a:off x="1527810" y="3738879"/>
            <a:ext cx="5823585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796029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Obligatoria al menos </a:t>
            </a:r>
            <a:r>
              <a:rPr sz="1400" i="1" dirty="0">
                <a:latin typeface="Arial"/>
                <a:cs typeface="Arial"/>
              </a:rPr>
              <a:t>una </a:t>
            </a:r>
            <a:r>
              <a:rPr sz="1400" i="1" spc="-37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abajo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80340" algn="ctr">
              <a:lnSpc>
                <a:spcPct val="100000"/>
              </a:lnSpc>
            </a:pPr>
            <a:r>
              <a:rPr sz="2700" baseline="9259" dirty="0">
                <a:latin typeface="Courier New"/>
                <a:cs typeface="Courier New"/>
              </a:rPr>
              <a:t>o</a:t>
            </a:r>
            <a:r>
              <a:rPr sz="2700" spc="-877" baseline="9259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í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e 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rr</a:t>
            </a:r>
            <a:r>
              <a:rPr sz="1800" spc="-5" dirty="0">
                <a:latin typeface="Verdana"/>
                <a:cs typeface="Verdana"/>
              </a:rPr>
              <a:t>en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j</a:t>
            </a:r>
            <a:r>
              <a:rPr sz="1800" b="1" dirty="0">
                <a:latin typeface="Verdana"/>
                <a:cs typeface="Verdana"/>
              </a:rPr>
              <a:t>er</a:t>
            </a:r>
            <a:r>
              <a:rPr sz="1800" b="1" spc="-5" dirty="0">
                <a:latin typeface="Verdana"/>
                <a:cs typeface="Verdana"/>
              </a:rPr>
              <a:t>a</a:t>
            </a:r>
            <a:r>
              <a:rPr sz="1800" b="1" dirty="0">
                <a:latin typeface="Verdana"/>
                <a:cs typeface="Verdana"/>
              </a:rPr>
              <a:t>r</a:t>
            </a:r>
            <a:r>
              <a:rPr sz="1800" b="1" spc="-5" dirty="0">
                <a:latin typeface="Verdana"/>
                <a:cs typeface="Verdana"/>
              </a:rPr>
              <a:t>quí</a:t>
            </a:r>
            <a:r>
              <a:rPr sz="1800" b="1" dirty="0">
                <a:latin typeface="Verdana"/>
                <a:cs typeface="Verdana"/>
              </a:rPr>
              <a:t>a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10" dirty="0">
                <a:latin typeface="Verdana"/>
                <a:cs typeface="Verdana"/>
              </a:rPr>
              <a:t>p</a:t>
            </a:r>
            <a:r>
              <a:rPr sz="1800" b="1" spc="-15" dirty="0">
                <a:latin typeface="Verdana"/>
                <a:cs typeface="Verdana"/>
              </a:rPr>
              <a:t>a</a:t>
            </a:r>
            <a:r>
              <a:rPr sz="1800" b="1" spc="10" dirty="0">
                <a:latin typeface="Verdana"/>
                <a:cs typeface="Verdana"/>
              </a:rPr>
              <a:t>r</a:t>
            </a:r>
            <a:r>
              <a:rPr sz="1800" b="1" spc="-10" dirty="0">
                <a:latin typeface="Verdana"/>
                <a:cs typeface="Verdana"/>
              </a:rPr>
              <a:t>c</a:t>
            </a:r>
            <a:r>
              <a:rPr sz="1800" b="1" spc="-5" dirty="0">
                <a:latin typeface="Verdana"/>
                <a:cs typeface="Verdana"/>
              </a:rPr>
              <a:t>ial</a:t>
            </a:r>
            <a:endParaRPr sz="1800">
              <a:latin typeface="Verdana"/>
              <a:cs typeface="Verdana"/>
            </a:endParaRPr>
          </a:p>
          <a:p>
            <a:pPr marL="426720" algn="ctr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Verdana"/>
                <a:cs typeface="Verdana"/>
              </a:rPr>
              <a:t>Se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representa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círculo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sobre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triángulo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Una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ocurrencia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arriba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1591310" y="6215379"/>
            <a:ext cx="19265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Puede no tener ninguna </a:t>
            </a:r>
            <a:r>
              <a:rPr sz="1400" i="1" spc="-37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abajo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2467610" y="5571489"/>
            <a:ext cx="74930" cy="600710"/>
          </a:xfrm>
          <a:custGeom>
            <a:avLst/>
            <a:gdLst/>
            <a:ahLst/>
            <a:cxnLst/>
            <a:rect l="l" t="t" r="r" b="b"/>
            <a:pathLst>
              <a:path w="74930" h="600710">
                <a:moveTo>
                  <a:pt x="74930" y="524510"/>
                </a:moveTo>
                <a:lnTo>
                  <a:pt x="46990" y="524510"/>
                </a:lnTo>
                <a:lnTo>
                  <a:pt x="46990" y="0"/>
                </a:lnTo>
                <a:lnTo>
                  <a:pt x="27940" y="0"/>
                </a:lnTo>
                <a:lnTo>
                  <a:pt x="27940" y="524510"/>
                </a:lnTo>
                <a:lnTo>
                  <a:pt x="0" y="524510"/>
                </a:lnTo>
                <a:lnTo>
                  <a:pt x="38100" y="600710"/>
                </a:lnTo>
                <a:lnTo>
                  <a:pt x="74930" y="5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334260" y="3037839"/>
            <a:ext cx="74930" cy="600710"/>
          </a:xfrm>
          <a:custGeom>
            <a:avLst/>
            <a:gdLst/>
            <a:ahLst/>
            <a:cxnLst/>
            <a:rect l="l" t="t" r="r" b="b"/>
            <a:pathLst>
              <a:path w="74930" h="600710">
                <a:moveTo>
                  <a:pt x="74930" y="524510"/>
                </a:moveTo>
                <a:lnTo>
                  <a:pt x="46990" y="524510"/>
                </a:lnTo>
                <a:lnTo>
                  <a:pt x="46990" y="0"/>
                </a:lnTo>
                <a:lnTo>
                  <a:pt x="27940" y="0"/>
                </a:lnTo>
                <a:lnTo>
                  <a:pt x="27940" y="524510"/>
                </a:lnTo>
                <a:lnTo>
                  <a:pt x="0" y="524510"/>
                </a:lnTo>
                <a:lnTo>
                  <a:pt x="36830" y="600710"/>
                </a:lnTo>
                <a:lnTo>
                  <a:pt x="74930" y="5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92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2.3.-</a:t>
            </a:r>
            <a:r>
              <a:rPr sz="2800" spc="-25" dirty="0"/>
              <a:t> </a:t>
            </a:r>
            <a:r>
              <a:rPr sz="2800" spc="-10" dirty="0"/>
              <a:t>Modelo</a:t>
            </a:r>
            <a:r>
              <a:rPr sz="2800" spc="-30" dirty="0"/>
              <a:t> </a:t>
            </a:r>
            <a:r>
              <a:rPr sz="2800" spc="-5" dirty="0"/>
              <a:t>E/R</a:t>
            </a:r>
            <a:r>
              <a:rPr sz="2800" spc="-20" dirty="0"/>
              <a:t> </a:t>
            </a:r>
            <a:r>
              <a:rPr sz="2800" spc="-10" dirty="0"/>
              <a:t>Extendido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4669" y="1196340"/>
            <a:ext cx="7679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poder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determinar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fiablemente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tipo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jerarquía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 útil preguntarse: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una</a:t>
            </a:r>
            <a:r>
              <a:rPr sz="2400" spc="-5" dirty="0">
                <a:latin typeface="Arial"/>
                <a:cs typeface="Arial"/>
              </a:rPr>
              <a:t> ocurrencia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5" dirty="0">
                <a:latin typeface="Arial"/>
                <a:cs typeface="Arial"/>
              </a:rPr>
              <a:t> la super-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entidad</a:t>
            </a:r>
            <a:r>
              <a:rPr sz="2400" spc="-10" dirty="0">
                <a:latin typeface="Arial"/>
                <a:cs typeface="Arial"/>
              </a:rPr>
              <a:t> ¿Cuántas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ocurrencias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existen como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mínimo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217420"/>
            <a:ext cx="48990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máximo en la sub-entidad?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Combinación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tipos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jerarquías: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76732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7C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16419" y="4511040"/>
            <a:ext cx="17780" cy="1096010"/>
          </a:xfrm>
          <a:custGeom>
            <a:avLst/>
            <a:gdLst/>
            <a:ahLst/>
            <a:cxnLst/>
            <a:rect l="l" t="t" r="r" b="b"/>
            <a:pathLst>
              <a:path w="17779" h="1096010">
                <a:moveTo>
                  <a:pt x="0" y="1096010"/>
                </a:moveTo>
                <a:lnTo>
                  <a:pt x="17779" y="1096010"/>
                </a:lnTo>
              </a:path>
              <a:path w="17779" h="109601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217297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1828800" y="0"/>
                </a:moveTo>
                <a:lnTo>
                  <a:pt x="914400" y="0"/>
                </a:lnTo>
                <a:lnTo>
                  <a:pt x="0" y="0"/>
                </a:lnTo>
                <a:lnTo>
                  <a:pt x="1828800" y="0"/>
                </a:lnTo>
                <a:close/>
              </a:path>
            </a:pathLst>
          </a:custGeom>
          <a:solidFill>
            <a:srgbClr val="A6B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57550" y="3601720"/>
            <a:ext cx="1828800" cy="307340"/>
          </a:xfrm>
          <a:prstGeom prst="rect">
            <a:avLst/>
          </a:prstGeom>
          <a:solidFill>
            <a:srgbClr val="ECF1F7"/>
          </a:solidFill>
          <a:ln w="10159">
            <a:solidFill>
              <a:srgbClr val="4E80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400" b="1" spc="-5" dirty="0">
                <a:latin typeface="Cambria"/>
                <a:cs typeface="Cambria"/>
              </a:rPr>
              <a:t>Total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6350" y="3601720"/>
            <a:ext cx="1827530" cy="307340"/>
          </a:xfrm>
          <a:prstGeom prst="rect">
            <a:avLst/>
          </a:prstGeom>
          <a:solidFill>
            <a:srgbClr val="ECF1F7"/>
          </a:solidFill>
          <a:ln w="10159">
            <a:solidFill>
              <a:srgbClr val="4E80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0"/>
              </a:spcBef>
            </a:pPr>
            <a:r>
              <a:rPr sz="1400" b="1" spc="-5" dirty="0">
                <a:latin typeface="Cambria"/>
                <a:cs typeface="Cambria"/>
              </a:rPr>
              <a:t>Parcial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560" y="3947159"/>
            <a:ext cx="1819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Exclusiva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7550" y="3909059"/>
            <a:ext cx="1828800" cy="1122680"/>
          </a:xfrm>
          <a:custGeom>
            <a:avLst/>
            <a:gdLst/>
            <a:ahLst/>
            <a:cxnLst/>
            <a:rect l="l" t="t" r="r" b="b"/>
            <a:pathLst>
              <a:path w="1828800" h="1122679">
                <a:moveTo>
                  <a:pt x="1828800" y="0"/>
                </a:moveTo>
                <a:lnTo>
                  <a:pt x="0" y="0"/>
                </a:lnTo>
                <a:lnTo>
                  <a:pt x="0" y="1122679"/>
                </a:lnTo>
                <a:lnTo>
                  <a:pt x="1828800" y="1122679"/>
                </a:lnTo>
                <a:lnTo>
                  <a:pt x="1828800" y="0"/>
                </a:lnTo>
                <a:close/>
              </a:path>
            </a:pathLst>
          </a:custGeom>
          <a:solidFill>
            <a:srgbClr val="A6B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47720" y="3945890"/>
            <a:ext cx="303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mbria"/>
                <a:cs typeface="Cambria"/>
              </a:rPr>
              <a:t>(</a:t>
            </a:r>
            <a:r>
              <a:rPr sz="1100" dirty="0">
                <a:latin typeface="Cambria"/>
                <a:cs typeface="Cambria"/>
              </a:rPr>
              <a:t>1,1)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6350" y="3909059"/>
            <a:ext cx="1830070" cy="1122680"/>
          </a:xfrm>
          <a:custGeom>
            <a:avLst/>
            <a:gdLst/>
            <a:ahLst/>
            <a:cxnLst/>
            <a:rect l="l" t="t" r="r" b="b"/>
            <a:pathLst>
              <a:path w="1830070" h="1122679">
                <a:moveTo>
                  <a:pt x="1830070" y="0"/>
                </a:moveTo>
                <a:lnTo>
                  <a:pt x="0" y="0"/>
                </a:lnTo>
                <a:lnTo>
                  <a:pt x="0" y="1122679"/>
                </a:lnTo>
                <a:lnTo>
                  <a:pt x="1830070" y="1122679"/>
                </a:lnTo>
                <a:lnTo>
                  <a:pt x="1830070" y="0"/>
                </a:lnTo>
                <a:close/>
              </a:path>
            </a:pathLst>
          </a:custGeom>
          <a:solidFill>
            <a:srgbClr val="A6B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6520" y="3945890"/>
            <a:ext cx="303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mbria"/>
                <a:cs typeface="Cambria"/>
              </a:rPr>
              <a:t>(</a:t>
            </a:r>
            <a:r>
              <a:rPr sz="1100" dirty="0">
                <a:latin typeface="Cambria"/>
                <a:cs typeface="Cambria"/>
              </a:rPr>
              <a:t>0,1)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2560" y="5068570"/>
            <a:ext cx="1819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Inclusiva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57550" y="5031740"/>
            <a:ext cx="1828800" cy="1159510"/>
          </a:xfrm>
          <a:custGeom>
            <a:avLst/>
            <a:gdLst/>
            <a:ahLst/>
            <a:cxnLst/>
            <a:rect l="l" t="t" r="r" b="b"/>
            <a:pathLst>
              <a:path w="1828800" h="1159510">
                <a:moveTo>
                  <a:pt x="1828800" y="0"/>
                </a:moveTo>
                <a:lnTo>
                  <a:pt x="0" y="0"/>
                </a:lnTo>
                <a:lnTo>
                  <a:pt x="0" y="1159510"/>
                </a:lnTo>
                <a:lnTo>
                  <a:pt x="1828800" y="1159510"/>
                </a:lnTo>
                <a:lnTo>
                  <a:pt x="1828800" y="0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47720" y="5067300"/>
            <a:ext cx="303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mbria"/>
                <a:cs typeface="Cambria"/>
              </a:rPr>
              <a:t>(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86350" y="5031740"/>
            <a:ext cx="1830070" cy="1159510"/>
          </a:xfrm>
          <a:custGeom>
            <a:avLst/>
            <a:gdLst/>
            <a:ahLst/>
            <a:cxnLst/>
            <a:rect l="l" t="t" r="r" b="b"/>
            <a:pathLst>
              <a:path w="1830070" h="1159510">
                <a:moveTo>
                  <a:pt x="1830070" y="0"/>
                </a:moveTo>
                <a:lnTo>
                  <a:pt x="0" y="0"/>
                </a:lnTo>
                <a:lnTo>
                  <a:pt x="0" y="1159510"/>
                </a:lnTo>
                <a:lnTo>
                  <a:pt x="1830070" y="1159510"/>
                </a:lnTo>
                <a:lnTo>
                  <a:pt x="1830070" y="0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76520" y="5067300"/>
            <a:ext cx="303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mbria"/>
                <a:cs typeface="Cambria"/>
              </a:rPr>
              <a:t>(</a:t>
            </a:r>
            <a:r>
              <a:rPr sz="1100" dirty="0">
                <a:latin typeface="Cambria"/>
                <a:cs typeface="Cambria"/>
              </a:rPr>
              <a:t>0,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4939" y="3597909"/>
            <a:ext cx="5496560" cy="2598420"/>
            <a:chOff x="1424939" y="3597909"/>
            <a:chExt cx="5496560" cy="2598420"/>
          </a:xfrm>
        </p:grpSpPr>
        <p:sp>
          <p:nvSpPr>
            <p:cNvPr id="21" name="object 21"/>
            <p:cNvSpPr/>
            <p:nvPr/>
          </p:nvSpPr>
          <p:spPr>
            <a:xfrm>
              <a:off x="1424940" y="3597909"/>
              <a:ext cx="7620" cy="311150"/>
            </a:xfrm>
            <a:custGeom>
              <a:avLst/>
              <a:gdLst/>
              <a:ahLst/>
              <a:cxnLst/>
              <a:rect l="l" t="t" r="r" b="b"/>
              <a:pathLst>
                <a:path w="7619" h="311150">
                  <a:moveTo>
                    <a:pt x="7620" y="3822"/>
                  </a:moveTo>
                  <a:lnTo>
                    <a:pt x="3810" y="3822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311150"/>
                  </a:lnTo>
                  <a:lnTo>
                    <a:pt x="3810" y="311150"/>
                  </a:lnTo>
                  <a:lnTo>
                    <a:pt x="7620" y="311150"/>
                  </a:lnTo>
                  <a:lnTo>
                    <a:pt x="7620" y="3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8749" y="3903979"/>
              <a:ext cx="1828800" cy="5080"/>
            </a:xfrm>
            <a:custGeom>
              <a:avLst/>
              <a:gdLst/>
              <a:ahLst/>
              <a:cxnLst/>
              <a:rect l="l" t="t" r="r" b="b"/>
              <a:pathLst>
                <a:path w="1828800" h="5079">
                  <a:moveTo>
                    <a:pt x="182880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828800" y="508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4940" y="3597909"/>
              <a:ext cx="1832610" cy="1433830"/>
            </a:xfrm>
            <a:custGeom>
              <a:avLst/>
              <a:gdLst/>
              <a:ahLst/>
              <a:cxnLst/>
              <a:rect l="l" t="t" r="r" b="b"/>
              <a:pathLst>
                <a:path w="1832610" h="1433829">
                  <a:moveTo>
                    <a:pt x="7620" y="311150"/>
                  </a:moveTo>
                  <a:lnTo>
                    <a:pt x="3810" y="311150"/>
                  </a:lnTo>
                  <a:lnTo>
                    <a:pt x="0" y="311150"/>
                  </a:lnTo>
                  <a:lnTo>
                    <a:pt x="0" y="1433830"/>
                  </a:lnTo>
                  <a:lnTo>
                    <a:pt x="3810" y="1433830"/>
                  </a:lnTo>
                  <a:lnTo>
                    <a:pt x="7620" y="1433830"/>
                  </a:lnTo>
                  <a:lnTo>
                    <a:pt x="7620" y="311150"/>
                  </a:lnTo>
                  <a:close/>
                </a:path>
                <a:path w="1832610" h="1433829">
                  <a:moveTo>
                    <a:pt x="1832610" y="0"/>
                  </a:moveTo>
                  <a:lnTo>
                    <a:pt x="0" y="0"/>
                  </a:lnTo>
                  <a:lnTo>
                    <a:pt x="0" y="3822"/>
                  </a:lnTo>
                  <a:lnTo>
                    <a:pt x="3810" y="3822"/>
                  </a:lnTo>
                  <a:lnTo>
                    <a:pt x="3810" y="7620"/>
                  </a:lnTo>
                  <a:lnTo>
                    <a:pt x="1832610" y="7620"/>
                  </a:lnTo>
                  <a:lnTo>
                    <a:pt x="1832610" y="3822"/>
                  </a:lnTo>
                  <a:lnTo>
                    <a:pt x="1832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8750" y="3909059"/>
              <a:ext cx="5492750" cy="1122680"/>
            </a:xfrm>
            <a:custGeom>
              <a:avLst/>
              <a:gdLst/>
              <a:ahLst/>
              <a:cxnLst/>
              <a:rect l="l" t="t" r="r" b="b"/>
              <a:pathLst>
                <a:path w="5492750" h="1122679">
                  <a:moveTo>
                    <a:pt x="5492750" y="0"/>
                  </a:moveTo>
                  <a:lnTo>
                    <a:pt x="5487670" y="0"/>
                  </a:lnTo>
                  <a:lnTo>
                    <a:pt x="5482590" y="0"/>
                  </a:lnTo>
                  <a:lnTo>
                    <a:pt x="5482590" y="1117600"/>
                  </a:lnTo>
                  <a:lnTo>
                    <a:pt x="3662680" y="1117600"/>
                  </a:lnTo>
                  <a:lnTo>
                    <a:pt x="3662680" y="0"/>
                  </a:lnTo>
                  <a:lnTo>
                    <a:pt x="3657600" y="0"/>
                  </a:lnTo>
                  <a:lnTo>
                    <a:pt x="3652520" y="0"/>
                  </a:lnTo>
                  <a:lnTo>
                    <a:pt x="3652520" y="1117600"/>
                  </a:lnTo>
                  <a:lnTo>
                    <a:pt x="1833867" y="1117600"/>
                  </a:lnTo>
                  <a:lnTo>
                    <a:pt x="1833867" y="0"/>
                  </a:lnTo>
                  <a:lnTo>
                    <a:pt x="1828800" y="0"/>
                  </a:lnTo>
                  <a:lnTo>
                    <a:pt x="18237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1823720" y="5080"/>
                  </a:lnTo>
                  <a:lnTo>
                    <a:pt x="1823720" y="1117600"/>
                  </a:lnTo>
                  <a:lnTo>
                    <a:pt x="0" y="1117600"/>
                  </a:lnTo>
                  <a:lnTo>
                    <a:pt x="0" y="1122680"/>
                  </a:lnTo>
                  <a:lnTo>
                    <a:pt x="1823720" y="1122680"/>
                  </a:lnTo>
                  <a:lnTo>
                    <a:pt x="1828800" y="1122680"/>
                  </a:lnTo>
                  <a:lnTo>
                    <a:pt x="5492750" y="1122680"/>
                  </a:lnTo>
                  <a:lnTo>
                    <a:pt x="549275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4940" y="5031739"/>
              <a:ext cx="1832610" cy="1163320"/>
            </a:xfrm>
            <a:custGeom>
              <a:avLst/>
              <a:gdLst/>
              <a:ahLst/>
              <a:cxnLst/>
              <a:rect l="l" t="t" r="r" b="b"/>
              <a:pathLst>
                <a:path w="1832610" h="1163320">
                  <a:moveTo>
                    <a:pt x="1832610" y="1155700"/>
                  </a:moveTo>
                  <a:lnTo>
                    <a:pt x="7620" y="1155700"/>
                  </a:lnTo>
                  <a:lnTo>
                    <a:pt x="7620" y="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1159510"/>
                  </a:lnTo>
                  <a:lnTo>
                    <a:pt x="0" y="1163320"/>
                  </a:lnTo>
                  <a:lnTo>
                    <a:pt x="3810" y="1163320"/>
                  </a:lnTo>
                  <a:lnTo>
                    <a:pt x="1832610" y="1163320"/>
                  </a:lnTo>
                  <a:lnTo>
                    <a:pt x="1832610" y="1159510"/>
                  </a:lnTo>
                  <a:lnTo>
                    <a:pt x="1832610" y="1155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8750" y="5031739"/>
              <a:ext cx="5492750" cy="1164590"/>
            </a:xfrm>
            <a:custGeom>
              <a:avLst/>
              <a:gdLst/>
              <a:ahLst/>
              <a:cxnLst/>
              <a:rect l="l" t="t" r="r" b="b"/>
              <a:pathLst>
                <a:path w="5492750" h="1164589">
                  <a:moveTo>
                    <a:pt x="5492750" y="0"/>
                  </a:moveTo>
                  <a:lnTo>
                    <a:pt x="5487670" y="0"/>
                  </a:lnTo>
                  <a:lnTo>
                    <a:pt x="5482590" y="0"/>
                  </a:lnTo>
                  <a:lnTo>
                    <a:pt x="5482590" y="5080"/>
                  </a:lnTo>
                  <a:lnTo>
                    <a:pt x="5482590" y="1154430"/>
                  </a:lnTo>
                  <a:lnTo>
                    <a:pt x="3662680" y="1154430"/>
                  </a:lnTo>
                  <a:lnTo>
                    <a:pt x="3662680" y="5080"/>
                  </a:lnTo>
                  <a:lnTo>
                    <a:pt x="5482590" y="5080"/>
                  </a:lnTo>
                  <a:lnTo>
                    <a:pt x="5482590" y="0"/>
                  </a:lnTo>
                  <a:lnTo>
                    <a:pt x="3662680" y="0"/>
                  </a:lnTo>
                  <a:lnTo>
                    <a:pt x="3657600" y="0"/>
                  </a:lnTo>
                  <a:lnTo>
                    <a:pt x="3652520" y="0"/>
                  </a:lnTo>
                  <a:lnTo>
                    <a:pt x="3652520" y="5080"/>
                  </a:lnTo>
                  <a:lnTo>
                    <a:pt x="3652520" y="1154430"/>
                  </a:lnTo>
                  <a:lnTo>
                    <a:pt x="1833867" y="1154430"/>
                  </a:lnTo>
                  <a:lnTo>
                    <a:pt x="1833867" y="5080"/>
                  </a:lnTo>
                  <a:lnTo>
                    <a:pt x="3652520" y="5080"/>
                  </a:lnTo>
                  <a:lnTo>
                    <a:pt x="3652520" y="0"/>
                  </a:lnTo>
                  <a:lnTo>
                    <a:pt x="1833867" y="0"/>
                  </a:lnTo>
                  <a:lnTo>
                    <a:pt x="1828800" y="0"/>
                  </a:lnTo>
                  <a:lnTo>
                    <a:pt x="18237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1823720" y="5080"/>
                  </a:lnTo>
                  <a:lnTo>
                    <a:pt x="1823720" y="1159510"/>
                  </a:lnTo>
                  <a:lnTo>
                    <a:pt x="1828800" y="1159510"/>
                  </a:lnTo>
                  <a:lnTo>
                    <a:pt x="1828800" y="1164590"/>
                  </a:lnTo>
                  <a:lnTo>
                    <a:pt x="3657600" y="1164590"/>
                  </a:lnTo>
                  <a:lnTo>
                    <a:pt x="5487670" y="1164590"/>
                  </a:lnTo>
                  <a:lnTo>
                    <a:pt x="5492750" y="1164590"/>
                  </a:lnTo>
                  <a:lnTo>
                    <a:pt x="5492750" y="1159510"/>
                  </a:lnTo>
                  <a:lnTo>
                    <a:pt x="549275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4219" y="547496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372109" y="0"/>
                  </a:moveTo>
                  <a:lnTo>
                    <a:pt x="0" y="0"/>
                  </a:lnTo>
                  <a:lnTo>
                    <a:pt x="185419" y="285749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4219" y="547496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09" y="0"/>
                  </a:lnTo>
                  <a:lnTo>
                    <a:pt x="185419" y="28574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6410" y="5227319"/>
              <a:ext cx="924560" cy="762000"/>
            </a:xfrm>
            <a:custGeom>
              <a:avLst/>
              <a:gdLst/>
              <a:ahLst/>
              <a:cxnLst/>
              <a:rect l="l" t="t" r="r" b="b"/>
              <a:pathLst>
                <a:path w="924560" h="762000">
                  <a:moveTo>
                    <a:pt x="467360" y="247649"/>
                  </a:moveTo>
                  <a:lnTo>
                    <a:pt x="467360" y="0"/>
                  </a:lnTo>
                </a:path>
                <a:path w="924560" h="762000">
                  <a:moveTo>
                    <a:pt x="466089" y="533399"/>
                  </a:moveTo>
                  <a:lnTo>
                    <a:pt x="467360" y="761999"/>
                  </a:lnTo>
                </a:path>
                <a:path w="924560" h="762000">
                  <a:moveTo>
                    <a:pt x="0" y="380999"/>
                  </a:moveTo>
                  <a:lnTo>
                    <a:pt x="353060" y="382269"/>
                  </a:lnTo>
                </a:path>
                <a:path w="924560" h="762000">
                  <a:moveTo>
                    <a:pt x="552450" y="380999"/>
                  </a:moveTo>
                  <a:lnTo>
                    <a:pt x="924560" y="382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7319" y="547496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372109" y="0"/>
                  </a:moveTo>
                  <a:lnTo>
                    <a:pt x="0" y="0"/>
                  </a:lnTo>
                  <a:lnTo>
                    <a:pt x="185419" y="285749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57319" y="547496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09" y="0"/>
                  </a:lnTo>
                  <a:lnTo>
                    <a:pt x="185419" y="28574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99510" y="5227319"/>
              <a:ext cx="924560" cy="762000"/>
            </a:xfrm>
            <a:custGeom>
              <a:avLst/>
              <a:gdLst/>
              <a:ahLst/>
              <a:cxnLst/>
              <a:rect l="l" t="t" r="r" b="b"/>
              <a:pathLst>
                <a:path w="924560" h="762000">
                  <a:moveTo>
                    <a:pt x="467360" y="247649"/>
                  </a:moveTo>
                  <a:lnTo>
                    <a:pt x="467360" y="0"/>
                  </a:lnTo>
                </a:path>
                <a:path w="924560" h="762000">
                  <a:moveTo>
                    <a:pt x="466089" y="533399"/>
                  </a:moveTo>
                  <a:lnTo>
                    <a:pt x="467360" y="761999"/>
                  </a:lnTo>
                </a:path>
                <a:path w="924560" h="762000">
                  <a:moveTo>
                    <a:pt x="0" y="380999"/>
                  </a:moveTo>
                  <a:lnTo>
                    <a:pt x="353060" y="382269"/>
                  </a:lnTo>
                </a:path>
                <a:path w="924560" h="762000">
                  <a:moveTo>
                    <a:pt x="552450" y="380999"/>
                  </a:moveTo>
                  <a:lnTo>
                    <a:pt x="924560" y="382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3297" y="5345837"/>
              <a:ext cx="173174" cy="1338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57319" y="437895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372109" y="0"/>
                  </a:moveTo>
                  <a:lnTo>
                    <a:pt x="0" y="0"/>
                  </a:lnTo>
                  <a:lnTo>
                    <a:pt x="185419" y="28575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57319" y="437895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09" y="0"/>
                  </a:lnTo>
                  <a:lnTo>
                    <a:pt x="185419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9510" y="4131309"/>
              <a:ext cx="924560" cy="763270"/>
            </a:xfrm>
            <a:custGeom>
              <a:avLst/>
              <a:gdLst/>
              <a:ahLst/>
              <a:cxnLst/>
              <a:rect l="l" t="t" r="r" b="b"/>
              <a:pathLst>
                <a:path w="924560" h="763270">
                  <a:moveTo>
                    <a:pt x="467360" y="247650"/>
                  </a:moveTo>
                  <a:lnTo>
                    <a:pt x="467360" y="0"/>
                  </a:lnTo>
                </a:path>
                <a:path w="924560" h="763270">
                  <a:moveTo>
                    <a:pt x="466089" y="534669"/>
                  </a:moveTo>
                  <a:lnTo>
                    <a:pt x="467360" y="763269"/>
                  </a:lnTo>
                </a:path>
                <a:path w="924560" h="763270">
                  <a:moveTo>
                    <a:pt x="0" y="381000"/>
                  </a:moveTo>
                  <a:lnTo>
                    <a:pt x="353060" y="382269"/>
                  </a:lnTo>
                </a:path>
                <a:path w="924560" h="763270">
                  <a:moveTo>
                    <a:pt x="552450" y="381000"/>
                  </a:moveTo>
                  <a:lnTo>
                    <a:pt x="924560" y="382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727" y="4251097"/>
              <a:ext cx="171904" cy="13253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21429" y="4357369"/>
              <a:ext cx="643890" cy="307340"/>
            </a:xfrm>
            <a:custGeom>
              <a:avLst/>
              <a:gdLst/>
              <a:ahLst/>
              <a:cxnLst/>
              <a:rect l="l" t="t" r="r" b="b"/>
              <a:pathLst>
                <a:path w="643889" h="307339">
                  <a:moveTo>
                    <a:pt x="643890" y="10159"/>
                  </a:moveTo>
                  <a:lnTo>
                    <a:pt x="636270" y="33019"/>
                  </a:lnTo>
                  <a:lnTo>
                    <a:pt x="626110" y="55879"/>
                  </a:lnTo>
                  <a:lnTo>
                    <a:pt x="617220" y="78739"/>
                  </a:lnTo>
                  <a:lnTo>
                    <a:pt x="595630" y="120649"/>
                  </a:lnTo>
                  <a:lnTo>
                    <a:pt x="571500" y="158749"/>
                  </a:lnTo>
                  <a:lnTo>
                    <a:pt x="544830" y="194309"/>
                  </a:lnTo>
                  <a:lnTo>
                    <a:pt x="515620" y="224789"/>
                  </a:lnTo>
                  <a:lnTo>
                    <a:pt x="483870" y="251459"/>
                  </a:lnTo>
                  <a:lnTo>
                    <a:pt x="450850" y="273049"/>
                  </a:lnTo>
                  <a:lnTo>
                    <a:pt x="400050" y="295909"/>
                  </a:lnTo>
                  <a:lnTo>
                    <a:pt x="346710" y="307339"/>
                  </a:lnTo>
                  <a:lnTo>
                    <a:pt x="328930" y="307339"/>
                  </a:lnTo>
                  <a:lnTo>
                    <a:pt x="311150" y="307339"/>
                  </a:lnTo>
                  <a:lnTo>
                    <a:pt x="257810" y="298449"/>
                  </a:lnTo>
                  <a:lnTo>
                    <a:pt x="205740" y="278129"/>
                  </a:lnTo>
                  <a:lnTo>
                    <a:pt x="172720" y="257809"/>
                  </a:lnTo>
                  <a:lnTo>
                    <a:pt x="156210" y="246379"/>
                  </a:lnTo>
                  <a:lnTo>
                    <a:pt x="140970" y="233679"/>
                  </a:lnTo>
                  <a:lnTo>
                    <a:pt x="125730" y="219709"/>
                  </a:lnTo>
                  <a:lnTo>
                    <a:pt x="111760" y="204469"/>
                  </a:lnTo>
                  <a:lnTo>
                    <a:pt x="96520" y="187959"/>
                  </a:lnTo>
                  <a:lnTo>
                    <a:pt x="83820" y="170179"/>
                  </a:lnTo>
                  <a:lnTo>
                    <a:pt x="71120" y="152399"/>
                  </a:lnTo>
                  <a:lnTo>
                    <a:pt x="58420" y="133349"/>
                  </a:lnTo>
                  <a:lnTo>
                    <a:pt x="35560" y="91439"/>
                  </a:lnTo>
                  <a:lnTo>
                    <a:pt x="16510" y="46989"/>
                  </a:lnTo>
                  <a:lnTo>
                    <a:pt x="7620" y="24129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24219" y="437895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372109" y="0"/>
                  </a:moveTo>
                  <a:lnTo>
                    <a:pt x="0" y="0"/>
                  </a:lnTo>
                  <a:lnTo>
                    <a:pt x="185419" y="28575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24219" y="437895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09" y="0"/>
                  </a:lnTo>
                  <a:lnTo>
                    <a:pt x="185419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66410" y="4131309"/>
              <a:ext cx="924560" cy="763270"/>
            </a:xfrm>
            <a:custGeom>
              <a:avLst/>
              <a:gdLst/>
              <a:ahLst/>
              <a:cxnLst/>
              <a:rect l="l" t="t" r="r" b="b"/>
              <a:pathLst>
                <a:path w="924560" h="763270">
                  <a:moveTo>
                    <a:pt x="467360" y="247650"/>
                  </a:moveTo>
                  <a:lnTo>
                    <a:pt x="467360" y="0"/>
                  </a:lnTo>
                </a:path>
                <a:path w="924560" h="763270">
                  <a:moveTo>
                    <a:pt x="466089" y="534669"/>
                  </a:moveTo>
                  <a:lnTo>
                    <a:pt x="467360" y="763269"/>
                  </a:lnTo>
                </a:path>
                <a:path w="924560" h="763270">
                  <a:moveTo>
                    <a:pt x="0" y="381000"/>
                  </a:moveTo>
                  <a:lnTo>
                    <a:pt x="353060" y="382269"/>
                  </a:lnTo>
                </a:path>
                <a:path w="924560" h="763270">
                  <a:moveTo>
                    <a:pt x="552450" y="381000"/>
                  </a:moveTo>
                  <a:lnTo>
                    <a:pt x="924560" y="382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97219" y="4357369"/>
              <a:ext cx="645160" cy="307340"/>
            </a:xfrm>
            <a:custGeom>
              <a:avLst/>
              <a:gdLst/>
              <a:ahLst/>
              <a:cxnLst/>
              <a:rect l="l" t="t" r="r" b="b"/>
              <a:pathLst>
                <a:path w="645160" h="307339">
                  <a:moveTo>
                    <a:pt x="645159" y="10159"/>
                  </a:moveTo>
                  <a:lnTo>
                    <a:pt x="636269" y="33019"/>
                  </a:lnTo>
                  <a:lnTo>
                    <a:pt x="627379" y="55879"/>
                  </a:lnTo>
                  <a:lnTo>
                    <a:pt x="618489" y="78739"/>
                  </a:lnTo>
                  <a:lnTo>
                    <a:pt x="607059" y="100329"/>
                  </a:lnTo>
                  <a:lnTo>
                    <a:pt x="596900" y="120649"/>
                  </a:lnTo>
                  <a:lnTo>
                    <a:pt x="584200" y="140969"/>
                  </a:lnTo>
                  <a:lnTo>
                    <a:pt x="571500" y="158749"/>
                  </a:lnTo>
                  <a:lnTo>
                    <a:pt x="558800" y="177799"/>
                  </a:lnTo>
                  <a:lnTo>
                    <a:pt x="544829" y="194309"/>
                  </a:lnTo>
                  <a:lnTo>
                    <a:pt x="515619" y="224789"/>
                  </a:lnTo>
                  <a:lnTo>
                    <a:pt x="485139" y="251459"/>
                  </a:lnTo>
                  <a:lnTo>
                    <a:pt x="452119" y="273049"/>
                  </a:lnTo>
                  <a:lnTo>
                    <a:pt x="401319" y="295909"/>
                  </a:lnTo>
                  <a:lnTo>
                    <a:pt x="347979" y="307339"/>
                  </a:lnTo>
                  <a:lnTo>
                    <a:pt x="328929" y="307339"/>
                  </a:lnTo>
                  <a:lnTo>
                    <a:pt x="311150" y="307339"/>
                  </a:lnTo>
                  <a:lnTo>
                    <a:pt x="257809" y="298449"/>
                  </a:lnTo>
                  <a:lnTo>
                    <a:pt x="207009" y="278129"/>
                  </a:lnTo>
                  <a:lnTo>
                    <a:pt x="172719" y="257809"/>
                  </a:lnTo>
                  <a:lnTo>
                    <a:pt x="142239" y="233679"/>
                  </a:lnTo>
                  <a:lnTo>
                    <a:pt x="111759" y="204469"/>
                  </a:lnTo>
                  <a:lnTo>
                    <a:pt x="83819" y="170179"/>
                  </a:lnTo>
                  <a:lnTo>
                    <a:pt x="59689" y="133349"/>
                  </a:lnTo>
                  <a:lnTo>
                    <a:pt x="36829" y="91439"/>
                  </a:lnTo>
                  <a:lnTo>
                    <a:pt x="16509" y="46989"/>
                  </a:lnTo>
                  <a:lnTo>
                    <a:pt x="8889" y="24129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92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2.3.-</a:t>
            </a:r>
            <a:r>
              <a:rPr sz="2800" spc="-25" dirty="0"/>
              <a:t> </a:t>
            </a:r>
            <a:r>
              <a:rPr sz="2800" spc="-10" dirty="0"/>
              <a:t>Modelo</a:t>
            </a:r>
            <a:r>
              <a:rPr sz="2800" spc="-30" dirty="0"/>
              <a:t> </a:t>
            </a:r>
            <a:r>
              <a:rPr sz="2800" spc="-5" dirty="0"/>
              <a:t>E/R</a:t>
            </a:r>
            <a:r>
              <a:rPr sz="2800" spc="-20" dirty="0"/>
              <a:t> </a:t>
            </a:r>
            <a:r>
              <a:rPr sz="2800" spc="-10" dirty="0"/>
              <a:t>Extendido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72529" y="2119629"/>
            <a:ext cx="2653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  <a:tabLst>
                <a:tab pos="1448435" algn="l"/>
              </a:tabLst>
            </a:pPr>
            <a:r>
              <a:rPr sz="1800" b="1" spc="-5" dirty="0">
                <a:latin typeface="Verdana"/>
                <a:cs typeface="Verdana"/>
              </a:rPr>
              <a:t>J</a:t>
            </a:r>
            <a:r>
              <a:rPr sz="1800" b="1" dirty="0">
                <a:latin typeface="Verdana"/>
                <a:cs typeface="Verdana"/>
              </a:rPr>
              <a:t>er</a:t>
            </a:r>
            <a:r>
              <a:rPr sz="1800" b="1" spc="-5" dirty="0">
                <a:latin typeface="Verdana"/>
                <a:cs typeface="Verdana"/>
              </a:rPr>
              <a:t>a</a:t>
            </a:r>
            <a:r>
              <a:rPr sz="1800" b="1" dirty="0">
                <a:latin typeface="Verdana"/>
                <a:cs typeface="Verdana"/>
              </a:rPr>
              <a:t>r</a:t>
            </a:r>
            <a:r>
              <a:rPr sz="1800" b="1" spc="-5" dirty="0">
                <a:latin typeface="Verdana"/>
                <a:cs typeface="Verdana"/>
              </a:rPr>
              <a:t>quí</a:t>
            </a:r>
            <a:r>
              <a:rPr sz="1800" b="1" dirty="0">
                <a:latin typeface="Verdana"/>
                <a:cs typeface="Verdana"/>
              </a:rPr>
              <a:t>a	e</a:t>
            </a:r>
            <a:r>
              <a:rPr sz="1800" b="1" spc="-5" dirty="0">
                <a:latin typeface="Verdana"/>
                <a:cs typeface="Verdana"/>
              </a:rPr>
              <a:t>x</a:t>
            </a:r>
            <a:r>
              <a:rPr sz="1800" b="1" spc="-10" dirty="0">
                <a:latin typeface="Verdana"/>
                <a:cs typeface="Verdana"/>
              </a:rPr>
              <a:t>c</a:t>
            </a:r>
            <a:r>
              <a:rPr sz="1800" b="1" dirty="0">
                <a:latin typeface="Verdana"/>
                <a:cs typeface="Verdana"/>
              </a:rPr>
              <a:t>l</a:t>
            </a:r>
            <a:r>
              <a:rPr sz="1800" b="1" spc="-5" dirty="0">
                <a:latin typeface="Verdana"/>
                <a:cs typeface="Verdana"/>
              </a:rPr>
              <a:t>usi</a:t>
            </a:r>
            <a:r>
              <a:rPr sz="1800" b="1" spc="-15" dirty="0">
                <a:latin typeface="Verdana"/>
                <a:cs typeface="Verdana"/>
              </a:rPr>
              <a:t>v</a:t>
            </a:r>
            <a:r>
              <a:rPr sz="1800" b="1" dirty="0">
                <a:latin typeface="Verdana"/>
                <a:cs typeface="Verdana"/>
              </a:rPr>
              <a:t>a  </a:t>
            </a:r>
            <a:r>
              <a:rPr sz="1800" b="1" spc="-5" dirty="0">
                <a:latin typeface="Verdana"/>
                <a:cs typeface="Verdana"/>
              </a:rPr>
              <a:t>parcial.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279" y="4610100"/>
            <a:ext cx="352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Jerarquía</a:t>
            </a:r>
            <a:r>
              <a:rPr sz="1800" b="1" spc="1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inclusiva</a:t>
            </a:r>
            <a:r>
              <a:rPr sz="1800" b="1" spc="1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parcial.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70" y="2033270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Una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ocurrencia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arriba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" y="3167379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Una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ninguna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abajo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(0,1)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6180" y="2495549"/>
            <a:ext cx="142240" cy="600710"/>
          </a:xfrm>
          <a:custGeom>
            <a:avLst/>
            <a:gdLst/>
            <a:ahLst/>
            <a:cxnLst/>
            <a:rect l="l" t="t" r="r" b="b"/>
            <a:pathLst>
              <a:path w="142240" h="600710">
                <a:moveTo>
                  <a:pt x="142240" y="514350"/>
                </a:moveTo>
                <a:lnTo>
                  <a:pt x="85090" y="514350"/>
                </a:lnTo>
                <a:lnTo>
                  <a:pt x="85090" y="0"/>
                </a:lnTo>
                <a:lnTo>
                  <a:pt x="57150" y="0"/>
                </a:lnTo>
                <a:lnTo>
                  <a:pt x="57150" y="514350"/>
                </a:lnTo>
                <a:lnTo>
                  <a:pt x="0" y="514350"/>
                </a:lnTo>
                <a:lnTo>
                  <a:pt x="71120" y="600710"/>
                </a:lnTo>
                <a:lnTo>
                  <a:pt x="14224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759" y="4519929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Una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ocurrencia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arriba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769" y="5586729"/>
            <a:ext cx="1254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Ninguna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abajo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(0,n)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8080" y="4895850"/>
            <a:ext cx="142240" cy="599440"/>
          </a:xfrm>
          <a:custGeom>
            <a:avLst/>
            <a:gdLst/>
            <a:ahLst/>
            <a:cxnLst/>
            <a:rect l="l" t="t" r="r" b="b"/>
            <a:pathLst>
              <a:path w="142240" h="599439">
                <a:moveTo>
                  <a:pt x="142240" y="514350"/>
                </a:moveTo>
                <a:lnTo>
                  <a:pt x="85090" y="514350"/>
                </a:lnTo>
                <a:lnTo>
                  <a:pt x="85090" y="0"/>
                </a:lnTo>
                <a:lnTo>
                  <a:pt x="57150" y="0"/>
                </a:lnTo>
                <a:lnTo>
                  <a:pt x="57150" y="514350"/>
                </a:lnTo>
                <a:lnTo>
                  <a:pt x="0" y="514350"/>
                </a:lnTo>
                <a:lnTo>
                  <a:pt x="71120" y="599440"/>
                </a:lnTo>
                <a:lnTo>
                  <a:pt x="14224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9950" y="2200910"/>
            <a:ext cx="1419860" cy="256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latin typeface="Times New Roman"/>
                <a:cs typeface="Times New Roman"/>
              </a:rPr>
              <a:t>EMPLEADO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1539" y="3171189"/>
            <a:ext cx="981710" cy="304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GERENTE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8050" y="3171189"/>
            <a:ext cx="1162050" cy="304800"/>
          </a:xfrm>
          <a:custGeom>
            <a:avLst/>
            <a:gdLst/>
            <a:ahLst/>
            <a:cxnLst/>
            <a:rect l="l" t="t" r="r" b="b"/>
            <a:pathLst>
              <a:path w="1162050" h="304800">
                <a:moveTo>
                  <a:pt x="0" y="0"/>
                </a:moveTo>
                <a:lnTo>
                  <a:pt x="1162050" y="0"/>
                </a:lnTo>
                <a:lnTo>
                  <a:pt x="116205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25520" y="3205479"/>
            <a:ext cx="919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COMERCIAL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34559" y="3171189"/>
            <a:ext cx="1532890" cy="304800"/>
          </a:xfrm>
          <a:custGeom>
            <a:avLst/>
            <a:gdLst/>
            <a:ahLst/>
            <a:cxnLst/>
            <a:rect l="l" t="t" r="r" b="b"/>
            <a:pathLst>
              <a:path w="1532889" h="304800">
                <a:moveTo>
                  <a:pt x="0" y="0"/>
                </a:moveTo>
                <a:lnTo>
                  <a:pt x="1532889" y="0"/>
                </a:lnTo>
                <a:lnTo>
                  <a:pt x="153288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10759" y="3205479"/>
            <a:ext cx="1334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ADMINISTRATIVO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81300" y="2456179"/>
            <a:ext cx="2620010" cy="715010"/>
            <a:chOff x="2781300" y="2456179"/>
            <a:chExt cx="2620010" cy="715010"/>
          </a:xfrm>
        </p:grpSpPr>
        <p:sp>
          <p:nvSpPr>
            <p:cNvPr id="18" name="object 18"/>
            <p:cNvSpPr/>
            <p:nvPr/>
          </p:nvSpPr>
          <p:spPr>
            <a:xfrm>
              <a:off x="3848100" y="270382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1300" y="2456179"/>
              <a:ext cx="2620010" cy="715010"/>
            </a:xfrm>
            <a:custGeom>
              <a:avLst/>
              <a:gdLst/>
              <a:ahLst/>
              <a:cxnLst/>
              <a:rect l="l" t="t" r="r" b="b"/>
              <a:pathLst>
                <a:path w="2620010" h="715010">
                  <a:moveTo>
                    <a:pt x="1276350" y="247650"/>
                  </a:moveTo>
                  <a:lnTo>
                    <a:pt x="1276350" y="0"/>
                  </a:lnTo>
                </a:path>
                <a:path w="2620010" h="715010">
                  <a:moveTo>
                    <a:pt x="1276350" y="486410"/>
                  </a:moveTo>
                  <a:lnTo>
                    <a:pt x="1276350" y="715010"/>
                  </a:lnTo>
                </a:path>
                <a:path w="2620010" h="715010">
                  <a:moveTo>
                    <a:pt x="0" y="715010"/>
                  </a:moveTo>
                  <a:lnTo>
                    <a:pt x="0" y="381000"/>
                  </a:lnTo>
                </a:path>
                <a:path w="2620010" h="715010">
                  <a:moveTo>
                    <a:pt x="0" y="381000"/>
                  </a:moveTo>
                  <a:lnTo>
                    <a:pt x="1162050" y="382270"/>
                  </a:lnTo>
                </a:path>
                <a:path w="2620010" h="715010">
                  <a:moveTo>
                    <a:pt x="1361439" y="381000"/>
                  </a:moveTo>
                  <a:lnTo>
                    <a:pt x="2620010" y="382270"/>
                  </a:lnTo>
                </a:path>
                <a:path w="2620010" h="715010">
                  <a:moveTo>
                    <a:pt x="2618740" y="382270"/>
                  </a:moveTo>
                  <a:lnTo>
                    <a:pt x="2620010" y="715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1100" y="2482849"/>
              <a:ext cx="1336040" cy="542290"/>
            </a:xfrm>
            <a:custGeom>
              <a:avLst/>
              <a:gdLst/>
              <a:ahLst/>
              <a:cxnLst/>
              <a:rect l="l" t="t" r="r" b="b"/>
              <a:pathLst>
                <a:path w="1336039" h="542289">
                  <a:moveTo>
                    <a:pt x="645160" y="245110"/>
                  </a:moveTo>
                  <a:lnTo>
                    <a:pt x="636270" y="267970"/>
                  </a:lnTo>
                  <a:lnTo>
                    <a:pt x="627379" y="290829"/>
                  </a:lnTo>
                  <a:lnTo>
                    <a:pt x="618489" y="313689"/>
                  </a:lnTo>
                  <a:lnTo>
                    <a:pt x="607060" y="335279"/>
                  </a:lnTo>
                  <a:lnTo>
                    <a:pt x="596900" y="355600"/>
                  </a:lnTo>
                  <a:lnTo>
                    <a:pt x="584200" y="374650"/>
                  </a:lnTo>
                  <a:lnTo>
                    <a:pt x="571500" y="393700"/>
                  </a:lnTo>
                  <a:lnTo>
                    <a:pt x="558800" y="412750"/>
                  </a:lnTo>
                  <a:lnTo>
                    <a:pt x="544829" y="429260"/>
                  </a:lnTo>
                  <a:lnTo>
                    <a:pt x="515620" y="459739"/>
                  </a:lnTo>
                  <a:lnTo>
                    <a:pt x="485139" y="486410"/>
                  </a:lnTo>
                  <a:lnTo>
                    <a:pt x="452120" y="506729"/>
                  </a:lnTo>
                  <a:lnTo>
                    <a:pt x="435610" y="516889"/>
                  </a:lnTo>
                  <a:lnTo>
                    <a:pt x="417829" y="523239"/>
                  </a:lnTo>
                  <a:lnTo>
                    <a:pt x="400050" y="530860"/>
                  </a:lnTo>
                  <a:lnTo>
                    <a:pt x="383539" y="535939"/>
                  </a:lnTo>
                  <a:lnTo>
                    <a:pt x="365760" y="538479"/>
                  </a:lnTo>
                  <a:lnTo>
                    <a:pt x="347979" y="541020"/>
                  </a:lnTo>
                  <a:lnTo>
                    <a:pt x="330200" y="542289"/>
                  </a:lnTo>
                  <a:lnTo>
                    <a:pt x="311150" y="542289"/>
                  </a:lnTo>
                  <a:lnTo>
                    <a:pt x="293370" y="541020"/>
                  </a:lnTo>
                  <a:lnTo>
                    <a:pt x="241300" y="528320"/>
                  </a:lnTo>
                  <a:lnTo>
                    <a:pt x="189229" y="504189"/>
                  </a:lnTo>
                  <a:lnTo>
                    <a:pt x="173989" y="492760"/>
                  </a:lnTo>
                  <a:lnTo>
                    <a:pt x="157479" y="481329"/>
                  </a:lnTo>
                  <a:lnTo>
                    <a:pt x="127000" y="454660"/>
                  </a:lnTo>
                  <a:lnTo>
                    <a:pt x="97789" y="422910"/>
                  </a:lnTo>
                  <a:lnTo>
                    <a:pt x="85089" y="405129"/>
                  </a:lnTo>
                  <a:lnTo>
                    <a:pt x="71120" y="386079"/>
                  </a:lnTo>
                  <a:lnTo>
                    <a:pt x="59689" y="367029"/>
                  </a:lnTo>
                  <a:lnTo>
                    <a:pt x="46989" y="347979"/>
                  </a:lnTo>
                  <a:lnTo>
                    <a:pt x="36829" y="326389"/>
                  </a:lnTo>
                  <a:lnTo>
                    <a:pt x="26670" y="304800"/>
                  </a:lnTo>
                  <a:lnTo>
                    <a:pt x="16510" y="281939"/>
                  </a:lnTo>
                  <a:lnTo>
                    <a:pt x="8889" y="259079"/>
                  </a:lnTo>
                  <a:lnTo>
                    <a:pt x="0" y="234950"/>
                  </a:lnTo>
                </a:path>
                <a:path w="1336039" h="542289">
                  <a:moveTo>
                    <a:pt x="694689" y="215900"/>
                  </a:moveTo>
                  <a:lnTo>
                    <a:pt x="402589" y="336550"/>
                  </a:lnTo>
                </a:path>
                <a:path w="1336039" h="542289">
                  <a:moveTo>
                    <a:pt x="955039" y="0"/>
                  </a:moveTo>
                  <a:lnTo>
                    <a:pt x="1024968" y="1926"/>
                  </a:lnTo>
                  <a:lnTo>
                    <a:pt x="1090193" y="7511"/>
                  </a:lnTo>
                  <a:lnTo>
                    <a:pt x="1149773" y="16462"/>
                  </a:lnTo>
                  <a:lnTo>
                    <a:pt x="1202768" y="28487"/>
                  </a:lnTo>
                  <a:lnTo>
                    <a:pt x="1248237" y="43291"/>
                  </a:lnTo>
                  <a:lnTo>
                    <a:pt x="1285239" y="60583"/>
                  </a:lnTo>
                  <a:lnTo>
                    <a:pt x="1330081" y="101460"/>
                  </a:lnTo>
                  <a:lnTo>
                    <a:pt x="1336039" y="124460"/>
                  </a:lnTo>
                  <a:lnTo>
                    <a:pt x="1330081" y="147081"/>
                  </a:lnTo>
                  <a:lnTo>
                    <a:pt x="1285239" y="187442"/>
                  </a:lnTo>
                  <a:lnTo>
                    <a:pt x="1248237" y="204576"/>
                  </a:lnTo>
                  <a:lnTo>
                    <a:pt x="1202768" y="219274"/>
                  </a:lnTo>
                  <a:lnTo>
                    <a:pt x="1149773" y="231234"/>
                  </a:lnTo>
                  <a:lnTo>
                    <a:pt x="1090193" y="240151"/>
                  </a:lnTo>
                  <a:lnTo>
                    <a:pt x="1024968" y="245724"/>
                  </a:lnTo>
                  <a:lnTo>
                    <a:pt x="955039" y="247650"/>
                  </a:lnTo>
                  <a:lnTo>
                    <a:pt x="885111" y="245724"/>
                  </a:lnTo>
                  <a:lnTo>
                    <a:pt x="819886" y="240151"/>
                  </a:lnTo>
                  <a:lnTo>
                    <a:pt x="760306" y="231234"/>
                  </a:lnTo>
                  <a:lnTo>
                    <a:pt x="707311" y="219274"/>
                  </a:lnTo>
                  <a:lnTo>
                    <a:pt x="661842" y="204576"/>
                  </a:lnTo>
                  <a:lnTo>
                    <a:pt x="624839" y="187442"/>
                  </a:lnTo>
                  <a:lnTo>
                    <a:pt x="579998" y="147081"/>
                  </a:lnTo>
                  <a:lnTo>
                    <a:pt x="574039" y="124460"/>
                  </a:lnTo>
                  <a:lnTo>
                    <a:pt x="579998" y="101460"/>
                  </a:lnTo>
                  <a:lnTo>
                    <a:pt x="624839" y="60583"/>
                  </a:lnTo>
                  <a:lnTo>
                    <a:pt x="661842" y="43291"/>
                  </a:lnTo>
                  <a:lnTo>
                    <a:pt x="707311" y="28487"/>
                  </a:lnTo>
                  <a:lnTo>
                    <a:pt x="760306" y="16462"/>
                  </a:lnTo>
                  <a:lnTo>
                    <a:pt x="819886" y="7511"/>
                  </a:lnTo>
                  <a:lnTo>
                    <a:pt x="885111" y="1926"/>
                  </a:lnTo>
                  <a:lnTo>
                    <a:pt x="95503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31359" y="250444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car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179" y="4618990"/>
            <a:ext cx="1419860" cy="2578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PERSONA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1039" y="5590540"/>
            <a:ext cx="1371600" cy="306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ESTUDIANTE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2790" y="5590540"/>
            <a:ext cx="1534160" cy="306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TRABAJADOR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90800" y="4876800"/>
            <a:ext cx="2890520" cy="715010"/>
            <a:chOff x="2590800" y="4876800"/>
            <a:chExt cx="2890520" cy="715010"/>
          </a:xfrm>
        </p:grpSpPr>
        <p:sp>
          <p:nvSpPr>
            <p:cNvPr id="26" name="object 26"/>
            <p:cNvSpPr/>
            <p:nvPr/>
          </p:nvSpPr>
          <p:spPr>
            <a:xfrm>
              <a:off x="2590800" y="5257800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7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6330" y="5124450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669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90800" y="4876800"/>
              <a:ext cx="2620010" cy="715010"/>
            </a:xfrm>
            <a:custGeom>
              <a:avLst/>
              <a:gdLst/>
              <a:ahLst/>
              <a:cxnLst/>
              <a:rect l="l" t="t" r="r" b="b"/>
              <a:pathLst>
                <a:path w="2620010" h="715010">
                  <a:moveTo>
                    <a:pt x="1275079" y="247650"/>
                  </a:moveTo>
                  <a:lnTo>
                    <a:pt x="1276350" y="0"/>
                  </a:lnTo>
                </a:path>
                <a:path w="2620010" h="715010">
                  <a:moveTo>
                    <a:pt x="0" y="381000"/>
                  </a:moveTo>
                  <a:lnTo>
                    <a:pt x="1162050" y="381000"/>
                  </a:lnTo>
                </a:path>
                <a:path w="2620010" h="715010">
                  <a:moveTo>
                    <a:pt x="1361439" y="381000"/>
                  </a:moveTo>
                  <a:lnTo>
                    <a:pt x="2618740" y="381000"/>
                  </a:lnTo>
                </a:path>
                <a:path w="2620010" h="715010">
                  <a:moveTo>
                    <a:pt x="2618740" y="381000"/>
                  </a:moveTo>
                  <a:lnTo>
                    <a:pt x="2620010" y="715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400" y="4883150"/>
              <a:ext cx="1513840" cy="336550"/>
            </a:xfrm>
            <a:custGeom>
              <a:avLst/>
              <a:gdLst/>
              <a:ahLst/>
              <a:cxnLst/>
              <a:rect l="l" t="t" r="r" b="b"/>
              <a:pathLst>
                <a:path w="1513839" h="336550">
                  <a:moveTo>
                    <a:pt x="292100" y="215900"/>
                  </a:moveTo>
                  <a:lnTo>
                    <a:pt x="0" y="336550"/>
                  </a:lnTo>
                </a:path>
                <a:path w="1513839" h="336550">
                  <a:moveTo>
                    <a:pt x="842010" y="0"/>
                  </a:moveTo>
                  <a:lnTo>
                    <a:pt x="916948" y="700"/>
                  </a:lnTo>
                  <a:lnTo>
                    <a:pt x="989125" y="2757"/>
                  </a:lnTo>
                  <a:lnTo>
                    <a:pt x="1058184" y="6106"/>
                  </a:lnTo>
                  <a:lnTo>
                    <a:pt x="1123768" y="10680"/>
                  </a:lnTo>
                  <a:lnTo>
                    <a:pt x="1185521" y="16415"/>
                  </a:lnTo>
                  <a:lnTo>
                    <a:pt x="1243086" y="23246"/>
                  </a:lnTo>
                  <a:lnTo>
                    <a:pt x="1296105" y="31105"/>
                  </a:lnTo>
                  <a:lnTo>
                    <a:pt x="1344224" y="39929"/>
                  </a:lnTo>
                  <a:lnTo>
                    <a:pt x="1387083" y="49651"/>
                  </a:lnTo>
                  <a:lnTo>
                    <a:pt x="1424328" y="60207"/>
                  </a:lnTo>
                  <a:lnTo>
                    <a:pt x="1480545" y="83555"/>
                  </a:lnTo>
                  <a:lnTo>
                    <a:pt x="1510021" y="109451"/>
                  </a:lnTo>
                  <a:lnTo>
                    <a:pt x="1513839" y="123189"/>
                  </a:lnTo>
                  <a:lnTo>
                    <a:pt x="1510021" y="137166"/>
                  </a:lnTo>
                  <a:lnTo>
                    <a:pt x="1480545" y="163443"/>
                  </a:lnTo>
                  <a:lnTo>
                    <a:pt x="1424328" y="187066"/>
                  </a:lnTo>
                  <a:lnTo>
                    <a:pt x="1387083" y="197723"/>
                  </a:lnTo>
                  <a:lnTo>
                    <a:pt x="1344224" y="207527"/>
                  </a:lnTo>
                  <a:lnTo>
                    <a:pt x="1296105" y="216415"/>
                  </a:lnTo>
                  <a:lnTo>
                    <a:pt x="1243086" y="224322"/>
                  </a:lnTo>
                  <a:lnTo>
                    <a:pt x="1185521" y="231187"/>
                  </a:lnTo>
                  <a:lnTo>
                    <a:pt x="1123768" y="236945"/>
                  </a:lnTo>
                  <a:lnTo>
                    <a:pt x="1058184" y="241533"/>
                  </a:lnTo>
                  <a:lnTo>
                    <a:pt x="989125" y="244889"/>
                  </a:lnTo>
                  <a:lnTo>
                    <a:pt x="916948" y="246949"/>
                  </a:lnTo>
                  <a:lnTo>
                    <a:pt x="842010" y="247650"/>
                  </a:lnTo>
                  <a:lnTo>
                    <a:pt x="767087" y="246949"/>
                  </a:lnTo>
                  <a:lnTo>
                    <a:pt x="694956" y="244889"/>
                  </a:lnTo>
                  <a:lnTo>
                    <a:pt x="625967" y="241533"/>
                  </a:lnTo>
                  <a:lnTo>
                    <a:pt x="560474" y="236945"/>
                  </a:lnTo>
                  <a:lnTo>
                    <a:pt x="498827" y="231187"/>
                  </a:lnTo>
                  <a:lnTo>
                    <a:pt x="441380" y="224322"/>
                  </a:lnTo>
                  <a:lnTo>
                    <a:pt x="388485" y="216415"/>
                  </a:lnTo>
                  <a:lnTo>
                    <a:pt x="340494" y="207527"/>
                  </a:lnTo>
                  <a:lnTo>
                    <a:pt x="297759" y="197723"/>
                  </a:lnTo>
                  <a:lnTo>
                    <a:pt x="260632" y="187066"/>
                  </a:lnTo>
                  <a:lnTo>
                    <a:pt x="204612" y="163443"/>
                  </a:lnTo>
                  <a:lnTo>
                    <a:pt x="175252" y="137166"/>
                  </a:lnTo>
                  <a:lnTo>
                    <a:pt x="171450" y="123189"/>
                  </a:lnTo>
                  <a:lnTo>
                    <a:pt x="175252" y="109451"/>
                  </a:lnTo>
                  <a:lnTo>
                    <a:pt x="204612" y="83555"/>
                  </a:lnTo>
                  <a:lnTo>
                    <a:pt x="260632" y="60207"/>
                  </a:lnTo>
                  <a:lnTo>
                    <a:pt x="297759" y="49651"/>
                  </a:lnTo>
                  <a:lnTo>
                    <a:pt x="340494" y="39929"/>
                  </a:lnTo>
                  <a:lnTo>
                    <a:pt x="388485" y="31105"/>
                  </a:lnTo>
                  <a:lnTo>
                    <a:pt x="441380" y="23246"/>
                  </a:lnTo>
                  <a:lnTo>
                    <a:pt x="498827" y="16415"/>
                  </a:lnTo>
                  <a:lnTo>
                    <a:pt x="560474" y="10680"/>
                  </a:lnTo>
                  <a:lnTo>
                    <a:pt x="625967" y="6106"/>
                  </a:lnTo>
                  <a:lnTo>
                    <a:pt x="694956" y="2757"/>
                  </a:lnTo>
                  <a:lnTo>
                    <a:pt x="767087" y="700"/>
                  </a:lnTo>
                  <a:lnTo>
                    <a:pt x="84201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70070" y="4904740"/>
            <a:ext cx="721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ocupación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92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2.3.-</a:t>
            </a:r>
            <a:r>
              <a:rPr sz="2800" spc="-25" dirty="0"/>
              <a:t> </a:t>
            </a:r>
            <a:r>
              <a:rPr sz="2800" spc="-10" dirty="0"/>
              <a:t>Modelo</a:t>
            </a:r>
            <a:r>
              <a:rPr sz="2800" spc="-30" dirty="0"/>
              <a:t> </a:t>
            </a:r>
            <a:r>
              <a:rPr sz="2800" spc="-5" dirty="0"/>
              <a:t>E/R</a:t>
            </a:r>
            <a:r>
              <a:rPr sz="2800" spc="-20" dirty="0"/>
              <a:t> </a:t>
            </a:r>
            <a:r>
              <a:rPr sz="2800" spc="-10" dirty="0"/>
              <a:t>Extendido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4669" y="1196340"/>
            <a:ext cx="192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jemplo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5590" y="2265679"/>
            <a:ext cx="326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Jerarquía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exclusiva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total.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4809" y="4610100"/>
            <a:ext cx="319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Jerarquía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inclusiva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total.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770" y="2033270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Una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ocurrencia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arriba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20" y="3167379"/>
            <a:ext cx="1748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Obligatoria una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sólo </a:t>
            </a:r>
            <a:r>
              <a:rPr sz="1800" spc="-10" dirty="0">
                <a:latin typeface="Arial"/>
                <a:cs typeface="Arial"/>
              </a:rPr>
              <a:t>una abajo </a:t>
            </a:r>
            <a:r>
              <a:rPr sz="1800" spc="-5" dirty="0">
                <a:latin typeface="Arial"/>
                <a:cs typeface="Arial"/>
              </a:rPr>
              <a:t> (1,1)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6180" y="2495549"/>
            <a:ext cx="142240" cy="600710"/>
          </a:xfrm>
          <a:custGeom>
            <a:avLst/>
            <a:gdLst/>
            <a:ahLst/>
            <a:cxnLst/>
            <a:rect l="l" t="t" r="r" b="b"/>
            <a:pathLst>
              <a:path w="142240" h="600710">
                <a:moveTo>
                  <a:pt x="142240" y="514350"/>
                </a:moveTo>
                <a:lnTo>
                  <a:pt x="85090" y="514350"/>
                </a:lnTo>
                <a:lnTo>
                  <a:pt x="85090" y="0"/>
                </a:lnTo>
                <a:lnTo>
                  <a:pt x="57150" y="0"/>
                </a:lnTo>
                <a:lnTo>
                  <a:pt x="57150" y="514350"/>
                </a:lnTo>
                <a:lnTo>
                  <a:pt x="0" y="514350"/>
                </a:lnTo>
                <a:lnTo>
                  <a:pt x="71120" y="600710"/>
                </a:lnTo>
                <a:lnTo>
                  <a:pt x="14224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759" y="4519929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Una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ocurrencia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arriba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769" y="5586729"/>
            <a:ext cx="112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Ob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ria  </a:t>
            </a:r>
            <a:r>
              <a:rPr sz="1800" spc="-10" dirty="0">
                <a:latin typeface="Arial"/>
                <a:cs typeface="Arial"/>
              </a:rPr>
              <a:t>una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8080" y="4895850"/>
            <a:ext cx="142240" cy="599440"/>
          </a:xfrm>
          <a:custGeom>
            <a:avLst/>
            <a:gdLst/>
            <a:ahLst/>
            <a:cxnLst/>
            <a:rect l="l" t="t" r="r" b="b"/>
            <a:pathLst>
              <a:path w="142240" h="599439">
                <a:moveTo>
                  <a:pt x="142240" y="514350"/>
                </a:moveTo>
                <a:lnTo>
                  <a:pt x="85090" y="514350"/>
                </a:lnTo>
                <a:lnTo>
                  <a:pt x="85090" y="0"/>
                </a:lnTo>
                <a:lnTo>
                  <a:pt x="57150" y="0"/>
                </a:lnTo>
                <a:lnTo>
                  <a:pt x="57150" y="514350"/>
                </a:lnTo>
                <a:lnTo>
                  <a:pt x="0" y="514350"/>
                </a:lnTo>
                <a:lnTo>
                  <a:pt x="71120" y="599440"/>
                </a:lnTo>
                <a:lnTo>
                  <a:pt x="14224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09950" y="2200910"/>
            <a:ext cx="1419860" cy="256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latin typeface="Times New Roman"/>
                <a:cs typeface="Times New Roman"/>
              </a:rPr>
              <a:t>ELEMENTO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1539" y="3171189"/>
            <a:ext cx="981710" cy="304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370"/>
              </a:spcBef>
            </a:pPr>
            <a:r>
              <a:rPr sz="1200" spc="-15" dirty="0">
                <a:latin typeface="Times New Roman"/>
                <a:cs typeface="Times New Roman"/>
              </a:rPr>
              <a:t>LÍQUIDO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8050" y="3171189"/>
            <a:ext cx="1162050" cy="304800"/>
          </a:xfrm>
          <a:custGeom>
            <a:avLst/>
            <a:gdLst/>
            <a:ahLst/>
            <a:cxnLst/>
            <a:rect l="l" t="t" r="r" b="b"/>
            <a:pathLst>
              <a:path w="1162050" h="304800">
                <a:moveTo>
                  <a:pt x="0" y="0"/>
                </a:moveTo>
                <a:lnTo>
                  <a:pt x="1162050" y="0"/>
                </a:lnTo>
                <a:lnTo>
                  <a:pt x="116205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0150" y="3205479"/>
            <a:ext cx="577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SÓLIDO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34559" y="3171189"/>
            <a:ext cx="1532890" cy="304800"/>
          </a:xfrm>
          <a:custGeom>
            <a:avLst/>
            <a:gdLst/>
            <a:ahLst/>
            <a:cxnLst/>
            <a:rect l="l" t="t" r="r" b="b"/>
            <a:pathLst>
              <a:path w="1532889" h="304800">
                <a:moveTo>
                  <a:pt x="0" y="0"/>
                </a:moveTo>
                <a:lnTo>
                  <a:pt x="1532889" y="0"/>
                </a:lnTo>
                <a:lnTo>
                  <a:pt x="153288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7150" y="3205479"/>
            <a:ext cx="728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81300" y="2456179"/>
            <a:ext cx="2620010" cy="715010"/>
            <a:chOff x="2781300" y="2456179"/>
            <a:chExt cx="2620010" cy="715010"/>
          </a:xfrm>
        </p:grpSpPr>
        <p:sp>
          <p:nvSpPr>
            <p:cNvPr id="19" name="object 19"/>
            <p:cNvSpPr/>
            <p:nvPr/>
          </p:nvSpPr>
          <p:spPr>
            <a:xfrm>
              <a:off x="3848100" y="2703829"/>
              <a:ext cx="372110" cy="285750"/>
            </a:xfrm>
            <a:custGeom>
              <a:avLst/>
              <a:gdLst/>
              <a:ahLst/>
              <a:cxnLst/>
              <a:rect l="l" t="t" r="r" b="b"/>
              <a:pathLst>
                <a:path w="372110" h="285750">
                  <a:moveTo>
                    <a:pt x="0" y="0"/>
                  </a:moveTo>
                  <a:lnTo>
                    <a:pt x="372110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1300" y="2456179"/>
              <a:ext cx="2620010" cy="715010"/>
            </a:xfrm>
            <a:custGeom>
              <a:avLst/>
              <a:gdLst/>
              <a:ahLst/>
              <a:cxnLst/>
              <a:rect l="l" t="t" r="r" b="b"/>
              <a:pathLst>
                <a:path w="2620010" h="715010">
                  <a:moveTo>
                    <a:pt x="1276350" y="247650"/>
                  </a:moveTo>
                  <a:lnTo>
                    <a:pt x="1276350" y="0"/>
                  </a:lnTo>
                </a:path>
                <a:path w="2620010" h="715010">
                  <a:moveTo>
                    <a:pt x="1276350" y="486410"/>
                  </a:moveTo>
                  <a:lnTo>
                    <a:pt x="1276350" y="715010"/>
                  </a:lnTo>
                </a:path>
                <a:path w="2620010" h="715010">
                  <a:moveTo>
                    <a:pt x="0" y="715010"/>
                  </a:moveTo>
                  <a:lnTo>
                    <a:pt x="0" y="381000"/>
                  </a:lnTo>
                </a:path>
                <a:path w="2620010" h="715010">
                  <a:moveTo>
                    <a:pt x="0" y="381000"/>
                  </a:moveTo>
                  <a:lnTo>
                    <a:pt x="1162050" y="382270"/>
                  </a:lnTo>
                </a:path>
                <a:path w="2620010" h="715010">
                  <a:moveTo>
                    <a:pt x="1361439" y="381000"/>
                  </a:moveTo>
                  <a:lnTo>
                    <a:pt x="2620010" y="382270"/>
                  </a:lnTo>
                </a:path>
                <a:path w="2620010" h="715010">
                  <a:moveTo>
                    <a:pt x="2618740" y="382270"/>
                  </a:moveTo>
                  <a:lnTo>
                    <a:pt x="2620010" y="715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21100" y="2482849"/>
              <a:ext cx="1498600" cy="542290"/>
            </a:xfrm>
            <a:custGeom>
              <a:avLst/>
              <a:gdLst/>
              <a:ahLst/>
              <a:cxnLst/>
              <a:rect l="l" t="t" r="r" b="b"/>
              <a:pathLst>
                <a:path w="1498600" h="542289">
                  <a:moveTo>
                    <a:pt x="645160" y="245110"/>
                  </a:moveTo>
                  <a:lnTo>
                    <a:pt x="636270" y="267970"/>
                  </a:lnTo>
                  <a:lnTo>
                    <a:pt x="627379" y="290829"/>
                  </a:lnTo>
                  <a:lnTo>
                    <a:pt x="618489" y="313689"/>
                  </a:lnTo>
                  <a:lnTo>
                    <a:pt x="607060" y="335279"/>
                  </a:lnTo>
                  <a:lnTo>
                    <a:pt x="596900" y="355600"/>
                  </a:lnTo>
                  <a:lnTo>
                    <a:pt x="584200" y="374650"/>
                  </a:lnTo>
                  <a:lnTo>
                    <a:pt x="571500" y="393700"/>
                  </a:lnTo>
                  <a:lnTo>
                    <a:pt x="558800" y="412750"/>
                  </a:lnTo>
                  <a:lnTo>
                    <a:pt x="544829" y="429260"/>
                  </a:lnTo>
                  <a:lnTo>
                    <a:pt x="515620" y="459739"/>
                  </a:lnTo>
                  <a:lnTo>
                    <a:pt x="485139" y="486410"/>
                  </a:lnTo>
                  <a:lnTo>
                    <a:pt x="452120" y="506729"/>
                  </a:lnTo>
                  <a:lnTo>
                    <a:pt x="435610" y="516889"/>
                  </a:lnTo>
                  <a:lnTo>
                    <a:pt x="417829" y="523239"/>
                  </a:lnTo>
                  <a:lnTo>
                    <a:pt x="400050" y="530860"/>
                  </a:lnTo>
                  <a:lnTo>
                    <a:pt x="383539" y="535939"/>
                  </a:lnTo>
                  <a:lnTo>
                    <a:pt x="365760" y="538479"/>
                  </a:lnTo>
                  <a:lnTo>
                    <a:pt x="347979" y="541020"/>
                  </a:lnTo>
                  <a:lnTo>
                    <a:pt x="330200" y="542289"/>
                  </a:lnTo>
                  <a:lnTo>
                    <a:pt x="311150" y="542289"/>
                  </a:lnTo>
                  <a:lnTo>
                    <a:pt x="293370" y="541020"/>
                  </a:lnTo>
                  <a:lnTo>
                    <a:pt x="241300" y="528320"/>
                  </a:lnTo>
                  <a:lnTo>
                    <a:pt x="189229" y="504189"/>
                  </a:lnTo>
                  <a:lnTo>
                    <a:pt x="173989" y="492760"/>
                  </a:lnTo>
                  <a:lnTo>
                    <a:pt x="157479" y="481329"/>
                  </a:lnTo>
                  <a:lnTo>
                    <a:pt x="127000" y="454660"/>
                  </a:lnTo>
                  <a:lnTo>
                    <a:pt x="97789" y="422910"/>
                  </a:lnTo>
                  <a:lnTo>
                    <a:pt x="85089" y="405129"/>
                  </a:lnTo>
                  <a:lnTo>
                    <a:pt x="71120" y="386079"/>
                  </a:lnTo>
                  <a:lnTo>
                    <a:pt x="59689" y="367029"/>
                  </a:lnTo>
                  <a:lnTo>
                    <a:pt x="46989" y="347979"/>
                  </a:lnTo>
                  <a:lnTo>
                    <a:pt x="36829" y="326389"/>
                  </a:lnTo>
                  <a:lnTo>
                    <a:pt x="26670" y="304800"/>
                  </a:lnTo>
                  <a:lnTo>
                    <a:pt x="16510" y="281939"/>
                  </a:lnTo>
                  <a:lnTo>
                    <a:pt x="8889" y="259079"/>
                  </a:lnTo>
                  <a:lnTo>
                    <a:pt x="0" y="234950"/>
                  </a:lnTo>
                </a:path>
                <a:path w="1498600" h="542289">
                  <a:moveTo>
                    <a:pt x="745489" y="215900"/>
                  </a:moveTo>
                  <a:lnTo>
                    <a:pt x="402589" y="336550"/>
                  </a:lnTo>
                </a:path>
                <a:path w="1498600" h="542289">
                  <a:moveTo>
                    <a:pt x="1051560" y="0"/>
                  </a:moveTo>
                  <a:lnTo>
                    <a:pt x="1125490" y="1564"/>
                  </a:lnTo>
                  <a:lnTo>
                    <a:pt x="1195100" y="6116"/>
                  </a:lnTo>
                  <a:lnTo>
                    <a:pt x="1259574" y="13441"/>
                  </a:lnTo>
                  <a:lnTo>
                    <a:pt x="1318097" y="23327"/>
                  </a:lnTo>
                  <a:lnTo>
                    <a:pt x="1369853" y="35559"/>
                  </a:lnTo>
                  <a:lnTo>
                    <a:pt x="1414028" y="49926"/>
                  </a:lnTo>
                  <a:lnTo>
                    <a:pt x="1449805" y="66212"/>
                  </a:lnTo>
                  <a:lnTo>
                    <a:pt x="1492906" y="103692"/>
                  </a:lnTo>
                  <a:lnTo>
                    <a:pt x="1498600" y="124460"/>
                  </a:lnTo>
                  <a:lnTo>
                    <a:pt x="1492906" y="144882"/>
                  </a:lnTo>
                  <a:lnTo>
                    <a:pt x="1449805" y="181872"/>
                  </a:lnTo>
                  <a:lnTo>
                    <a:pt x="1414028" y="197998"/>
                  </a:lnTo>
                  <a:lnTo>
                    <a:pt x="1369853" y="212248"/>
                  </a:lnTo>
                  <a:lnTo>
                    <a:pt x="1318097" y="224403"/>
                  </a:lnTo>
                  <a:lnTo>
                    <a:pt x="1259574" y="234242"/>
                  </a:lnTo>
                  <a:lnTo>
                    <a:pt x="1195100" y="241543"/>
                  </a:lnTo>
                  <a:lnTo>
                    <a:pt x="1125490" y="246086"/>
                  </a:lnTo>
                  <a:lnTo>
                    <a:pt x="1051560" y="247650"/>
                  </a:lnTo>
                  <a:lnTo>
                    <a:pt x="977320" y="246086"/>
                  </a:lnTo>
                  <a:lnTo>
                    <a:pt x="907531" y="241543"/>
                  </a:lnTo>
                  <a:lnTo>
                    <a:pt x="842985" y="234242"/>
                  </a:lnTo>
                  <a:lnTo>
                    <a:pt x="784473" y="224403"/>
                  </a:lnTo>
                  <a:lnTo>
                    <a:pt x="732790" y="212248"/>
                  </a:lnTo>
                  <a:lnTo>
                    <a:pt x="688726" y="197998"/>
                  </a:lnTo>
                  <a:lnTo>
                    <a:pt x="653074" y="181872"/>
                  </a:lnTo>
                  <a:lnTo>
                    <a:pt x="610179" y="144882"/>
                  </a:lnTo>
                  <a:lnTo>
                    <a:pt x="604520" y="124460"/>
                  </a:lnTo>
                  <a:lnTo>
                    <a:pt x="610179" y="103692"/>
                  </a:lnTo>
                  <a:lnTo>
                    <a:pt x="653074" y="66212"/>
                  </a:lnTo>
                  <a:lnTo>
                    <a:pt x="688726" y="49926"/>
                  </a:lnTo>
                  <a:lnTo>
                    <a:pt x="732790" y="35560"/>
                  </a:lnTo>
                  <a:lnTo>
                    <a:pt x="784473" y="23327"/>
                  </a:lnTo>
                  <a:lnTo>
                    <a:pt x="842985" y="13441"/>
                  </a:lnTo>
                  <a:lnTo>
                    <a:pt x="907531" y="6116"/>
                  </a:lnTo>
                  <a:lnTo>
                    <a:pt x="977320" y="1564"/>
                  </a:lnTo>
                  <a:lnTo>
                    <a:pt x="105156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8509" y="2504440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ado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827" y="2601367"/>
            <a:ext cx="98244" cy="982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047239" y="5685790"/>
            <a:ext cx="981710" cy="304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ACUÁTICO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3750" y="5685790"/>
            <a:ext cx="1162050" cy="304800"/>
          </a:xfrm>
          <a:custGeom>
            <a:avLst/>
            <a:gdLst/>
            <a:ahLst/>
            <a:cxnLst/>
            <a:rect l="l" t="t" r="r" b="b"/>
            <a:pathLst>
              <a:path w="1162050" h="304800">
                <a:moveTo>
                  <a:pt x="0" y="0"/>
                </a:moveTo>
                <a:lnTo>
                  <a:pt x="1162050" y="0"/>
                </a:lnTo>
                <a:lnTo>
                  <a:pt x="116205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3450" y="5720079"/>
            <a:ext cx="881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TERRESTRE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18990" y="5685790"/>
            <a:ext cx="1534160" cy="304800"/>
          </a:xfrm>
          <a:custGeom>
            <a:avLst/>
            <a:gdLst/>
            <a:ahLst/>
            <a:cxnLst/>
            <a:rect l="l" t="t" r="r" b="b"/>
            <a:pathLst>
              <a:path w="1534160" h="304800">
                <a:moveTo>
                  <a:pt x="0" y="0"/>
                </a:moveTo>
                <a:lnTo>
                  <a:pt x="1534160" y="0"/>
                </a:lnTo>
                <a:lnTo>
                  <a:pt x="153416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19370" y="5720079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ÉRE</a:t>
            </a:r>
            <a:r>
              <a:rPr sz="120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67000" y="4992777"/>
            <a:ext cx="2620010" cy="693420"/>
            <a:chOff x="2667000" y="4992777"/>
            <a:chExt cx="2620010" cy="693420"/>
          </a:xfrm>
        </p:grpSpPr>
        <p:sp>
          <p:nvSpPr>
            <p:cNvPr id="30" name="object 30"/>
            <p:cNvSpPr/>
            <p:nvPr/>
          </p:nvSpPr>
          <p:spPr>
            <a:xfrm>
              <a:off x="3733800" y="5218430"/>
              <a:ext cx="370840" cy="285750"/>
            </a:xfrm>
            <a:custGeom>
              <a:avLst/>
              <a:gdLst/>
              <a:ahLst/>
              <a:cxnLst/>
              <a:rect l="l" t="t" r="r" b="b"/>
              <a:pathLst>
                <a:path w="370839" h="285750">
                  <a:moveTo>
                    <a:pt x="0" y="0"/>
                  </a:moveTo>
                  <a:lnTo>
                    <a:pt x="370839" y="0"/>
                  </a:lnTo>
                  <a:lnTo>
                    <a:pt x="185420" y="2857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7000" y="5351780"/>
              <a:ext cx="2620010" cy="334010"/>
            </a:xfrm>
            <a:custGeom>
              <a:avLst/>
              <a:gdLst/>
              <a:ahLst/>
              <a:cxnLst/>
              <a:rect l="l" t="t" r="r" b="b"/>
              <a:pathLst>
                <a:path w="2620010" h="334010">
                  <a:moveTo>
                    <a:pt x="1276350" y="105410"/>
                  </a:moveTo>
                  <a:lnTo>
                    <a:pt x="1276350" y="334010"/>
                  </a:lnTo>
                </a:path>
                <a:path w="2620010" h="334010">
                  <a:moveTo>
                    <a:pt x="0" y="334010"/>
                  </a:moveTo>
                  <a:lnTo>
                    <a:pt x="0" y="0"/>
                  </a:lnTo>
                </a:path>
                <a:path w="2620010" h="334010">
                  <a:moveTo>
                    <a:pt x="0" y="0"/>
                  </a:moveTo>
                  <a:lnTo>
                    <a:pt x="1162050" y="1270"/>
                  </a:lnTo>
                </a:path>
                <a:path w="2620010" h="334010">
                  <a:moveTo>
                    <a:pt x="1361439" y="0"/>
                  </a:moveTo>
                  <a:lnTo>
                    <a:pt x="2618740" y="1270"/>
                  </a:lnTo>
                </a:path>
                <a:path w="2620010" h="334010">
                  <a:moveTo>
                    <a:pt x="2618740" y="1270"/>
                  </a:moveTo>
                  <a:lnTo>
                    <a:pt x="2620010" y="334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09389" y="4997450"/>
              <a:ext cx="1096010" cy="336550"/>
            </a:xfrm>
            <a:custGeom>
              <a:avLst/>
              <a:gdLst/>
              <a:ahLst/>
              <a:cxnLst/>
              <a:rect l="l" t="t" r="r" b="b"/>
              <a:pathLst>
                <a:path w="1096010" h="336550">
                  <a:moveTo>
                    <a:pt x="342900" y="215900"/>
                  </a:moveTo>
                  <a:lnTo>
                    <a:pt x="0" y="336550"/>
                  </a:lnTo>
                </a:path>
                <a:path w="1096010" h="336550">
                  <a:moveTo>
                    <a:pt x="648970" y="0"/>
                  </a:moveTo>
                  <a:lnTo>
                    <a:pt x="722900" y="1564"/>
                  </a:lnTo>
                  <a:lnTo>
                    <a:pt x="792510" y="6116"/>
                  </a:lnTo>
                  <a:lnTo>
                    <a:pt x="856984" y="13441"/>
                  </a:lnTo>
                  <a:lnTo>
                    <a:pt x="915507" y="23327"/>
                  </a:lnTo>
                  <a:lnTo>
                    <a:pt x="967263" y="35559"/>
                  </a:lnTo>
                  <a:lnTo>
                    <a:pt x="1011438" y="49926"/>
                  </a:lnTo>
                  <a:lnTo>
                    <a:pt x="1047215" y="66212"/>
                  </a:lnTo>
                  <a:lnTo>
                    <a:pt x="1090316" y="103692"/>
                  </a:lnTo>
                  <a:lnTo>
                    <a:pt x="1096010" y="124460"/>
                  </a:lnTo>
                  <a:lnTo>
                    <a:pt x="1090316" y="144882"/>
                  </a:lnTo>
                  <a:lnTo>
                    <a:pt x="1047215" y="181872"/>
                  </a:lnTo>
                  <a:lnTo>
                    <a:pt x="1011438" y="197998"/>
                  </a:lnTo>
                  <a:lnTo>
                    <a:pt x="967263" y="212248"/>
                  </a:lnTo>
                  <a:lnTo>
                    <a:pt x="915507" y="224403"/>
                  </a:lnTo>
                  <a:lnTo>
                    <a:pt x="856984" y="234242"/>
                  </a:lnTo>
                  <a:lnTo>
                    <a:pt x="792510" y="241543"/>
                  </a:lnTo>
                  <a:lnTo>
                    <a:pt x="722900" y="246086"/>
                  </a:lnTo>
                  <a:lnTo>
                    <a:pt x="648970" y="247650"/>
                  </a:lnTo>
                  <a:lnTo>
                    <a:pt x="574730" y="246086"/>
                  </a:lnTo>
                  <a:lnTo>
                    <a:pt x="504941" y="241543"/>
                  </a:lnTo>
                  <a:lnTo>
                    <a:pt x="440395" y="234242"/>
                  </a:lnTo>
                  <a:lnTo>
                    <a:pt x="381883" y="224403"/>
                  </a:lnTo>
                  <a:lnTo>
                    <a:pt x="330200" y="212248"/>
                  </a:lnTo>
                  <a:lnTo>
                    <a:pt x="286136" y="197998"/>
                  </a:lnTo>
                  <a:lnTo>
                    <a:pt x="250484" y="181872"/>
                  </a:lnTo>
                  <a:lnTo>
                    <a:pt x="207589" y="144882"/>
                  </a:lnTo>
                  <a:lnTo>
                    <a:pt x="201930" y="124460"/>
                  </a:lnTo>
                  <a:lnTo>
                    <a:pt x="207589" y="103692"/>
                  </a:lnTo>
                  <a:lnTo>
                    <a:pt x="250484" y="66212"/>
                  </a:lnTo>
                  <a:lnTo>
                    <a:pt x="286136" y="49926"/>
                  </a:lnTo>
                  <a:lnTo>
                    <a:pt x="330200" y="35560"/>
                  </a:lnTo>
                  <a:lnTo>
                    <a:pt x="381883" y="23327"/>
                  </a:lnTo>
                  <a:lnTo>
                    <a:pt x="440395" y="13441"/>
                  </a:lnTo>
                  <a:lnTo>
                    <a:pt x="504941" y="6116"/>
                  </a:lnTo>
                  <a:lnTo>
                    <a:pt x="574730" y="1564"/>
                  </a:lnTo>
                  <a:lnTo>
                    <a:pt x="64897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290977" y="4710837"/>
          <a:ext cx="1446530" cy="502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4">
                <a:tc gridSpan="2">
                  <a:txBody>
                    <a:bodyPr/>
                    <a:lstStyle/>
                    <a:p>
                      <a:pPr marL="323850" marR="215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VEHÍCULO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70"/>
                        </a:lnSpc>
                        <a:spcBef>
                          <a:spcPts val="4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tipo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1527" y="5115967"/>
            <a:ext cx="98244" cy="9824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72769" y="6157024"/>
            <a:ext cx="11156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abajo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(1,n)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55979"/>
            <a:ext cx="512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2.1.-</a:t>
            </a:r>
            <a:r>
              <a:rPr sz="3600" spc="-40" dirty="0"/>
              <a:t> </a:t>
            </a:r>
            <a:r>
              <a:rPr sz="3600" spc="-5" dirty="0"/>
              <a:t>Modelo</a:t>
            </a:r>
            <a:r>
              <a:rPr sz="3600" spc="-30" dirty="0"/>
              <a:t> </a:t>
            </a:r>
            <a:r>
              <a:rPr sz="3600" dirty="0"/>
              <a:t>de</a:t>
            </a:r>
            <a:r>
              <a:rPr sz="3600" spc="-35" dirty="0"/>
              <a:t> </a:t>
            </a:r>
            <a:r>
              <a:rPr sz="3600" spc="-10" dirty="0"/>
              <a:t>Datos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1965959"/>
            <a:ext cx="8034020" cy="35953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0365" marR="30480" indent="-342900">
              <a:lnSpc>
                <a:spcPct val="89900"/>
              </a:lnSpc>
              <a:spcBef>
                <a:spcPts val="484"/>
              </a:spcBef>
              <a:tabLst>
                <a:tab pos="2893060" algn="l"/>
              </a:tabLst>
            </a:pPr>
            <a:r>
              <a:rPr sz="3200" b="1" spc="-5" dirty="0">
                <a:latin typeface="Verdana"/>
                <a:cs typeface="Verdana"/>
              </a:rPr>
              <a:t>Definición</a:t>
            </a:r>
            <a:r>
              <a:rPr sz="3200" b="1" spc="55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y</a:t>
            </a:r>
            <a:r>
              <a:rPr sz="3200" b="1" spc="70" dirty="0">
                <a:latin typeface="Verdana"/>
                <a:cs typeface="Verdana"/>
              </a:rPr>
              <a:t> </a:t>
            </a:r>
            <a:r>
              <a:rPr sz="3200" b="1" spc="-5" dirty="0">
                <a:latin typeface="Verdana"/>
                <a:cs typeface="Verdana"/>
              </a:rPr>
              <a:t>descripción</a:t>
            </a:r>
            <a:r>
              <a:rPr sz="3200" b="1" spc="70" dirty="0">
                <a:latin typeface="Verdana"/>
                <a:cs typeface="Verdana"/>
              </a:rPr>
              <a:t> </a:t>
            </a:r>
            <a:r>
              <a:rPr sz="3200" b="1" spc="-5" dirty="0">
                <a:latin typeface="Verdana"/>
                <a:cs typeface="Verdana"/>
              </a:rPr>
              <a:t>del </a:t>
            </a:r>
            <a:r>
              <a:rPr sz="3200" b="1" dirty="0">
                <a:latin typeface="Verdana"/>
                <a:cs typeface="Verdana"/>
              </a:rPr>
              <a:t> </a:t>
            </a:r>
            <a:r>
              <a:rPr sz="3200" b="1" spc="-5" dirty="0">
                <a:latin typeface="Verdana"/>
                <a:cs typeface="Verdana"/>
              </a:rPr>
              <a:t>modelo</a:t>
            </a:r>
            <a:r>
              <a:rPr sz="3200" b="1" dirty="0">
                <a:latin typeface="Verdana"/>
                <a:cs typeface="Verdana"/>
              </a:rPr>
              <a:t> </a:t>
            </a:r>
            <a:r>
              <a:rPr sz="3200" b="1" spc="-5" dirty="0">
                <a:latin typeface="Verdana"/>
                <a:cs typeface="Verdana"/>
              </a:rPr>
              <a:t>de	datos </a:t>
            </a:r>
            <a:r>
              <a:rPr sz="3200" dirty="0">
                <a:latin typeface="Verdana"/>
                <a:cs typeface="Verdana"/>
              </a:rPr>
              <a:t>: </a:t>
            </a:r>
            <a:r>
              <a:rPr sz="3200" spc="-5" dirty="0">
                <a:latin typeface="Verdana"/>
                <a:cs typeface="Verdana"/>
              </a:rPr>
              <a:t>Con </a:t>
            </a:r>
            <a:r>
              <a:rPr sz="3200" dirty="0">
                <a:latin typeface="Verdana"/>
                <a:cs typeface="Verdana"/>
              </a:rPr>
              <a:t>un </a:t>
            </a:r>
            <a:r>
              <a:rPr sz="3200" spc="-5" dirty="0">
                <a:latin typeface="Verdana"/>
                <a:cs typeface="Verdana"/>
              </a:rPr>
              <a:t>modelo 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de datos nos abstraeremos de la 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realidad del problema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solucionar </a:t>
            </a:r>
            <a:r>
              <a:rPr sz="3200" dirty="0">
                <a:latin typeface="Verdana"/>
                <a:cs typeface="Verdana"/>
              </a:rPr>
              <a:t>(o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universo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de discurso)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atendiendo a:</a:t>
            </a:r>
            <a:endParaRPr sz="3200">
              <a:latin typeface="Verdana"/>
              <a:cs typeface="Verdana"/>
            </a:endParaRPr>
          </a:p>
          <a:p>
            <a:pPr marL="780415" marR="312420" indent="-285750">
              <a:lnSpc>
                <a:spcPts val="3020"/>
              </a:lnSpc>
              <a:spcBef>
                <a:spcPts val="74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81050" algn="l"/>
              </a:tabLst>
            </a:pPr>
            <a:r>
              <a:rPr sz="2800" spc="-10" dirty="0">
                <a:latin typeface="Verdana"/>
                <a:cs typeface="Verdana"/>
              </a:rPr>
              <a:t>¿Qué </a:t>
            </a:r>
            <a:r>
              <a:rPr sz="2800" spc="-5" dirty="0">
                <a:latin typeface="Verdana"/>
                <a:cs typeface="Verdana"/>
              </a:rPr>
              <a:t>datos nos </a:t>
            </a:r>
            <a:r>
              <a:rPr sz="2800" spc="-10" dirty="0">
                <a:latin typeface="Verdana"/>
                <a:cs typeface="Verdana"/>
              </a:rPr>
              <a:t>interesan </a:t>
            </a:r>
            <a:r>
              <a:rPr sz="2800" spc="-5" dirty="0">
                <a:latin typeface="Verdana"/>
                <a:cs typeface="Verdana"/>
              </a:rPr>
              <a:t>para </a:t>
            </a:r>
            <a:r>
              <a:rPr sz="2800" spc="-10" dirty="0">
                <a:latin typeface="Verdana"/>
                <a:cs typeface="Verdana"/>
              </a:rPr>
              <a:t>nuestra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aplicación?</a:t>
            </a:r>
            <a:endParaRPr sz="2800">
              <a:latin typeface="Verdana"/>
              <a:cs typeface="Verdana"/>
            </a:endParaRPr>
          </a:p>
          <a:p>
            <a:pPr marL="781050" indent="-286385">
              <a:lnSpc>
                <a:spcPct val="100000"/>
              </a:lnSpc>
              <a:spcBef>
                <a:spcPts val="31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81050" algn="l"/>
              </a:tabLst>
            </a:pPr>
            <a:r>
              <a:rPr sz="2800" spc="-5" dirty="0">
                <a:latin typeface="Verdana"/>
                <a:cs typeface="Verdana"/>
              </a:rPr>
              <a:t>¿Cómo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los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voy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 organizar?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13079"/>
            <a:ext cx="512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2.1.-</a:t>
            </a:r>
            <a:r>
              <a:rPr sz="3600" spc="-40" dirty="0"/>
              <a:t> </a:t>
            </a:r>
            <a:r>
              <a:rPr sz="3600" spc="-5" dirty="0"/>
              <a:t>Modelo</a:t>
            </a:r>
            <a:r>
              <a:rPr sz="3600" spc="-30" dirty="0"/>
              <a:t> </a:t>
            </a:r>
            <a:r>
              <a:rPr sz="3600" dirty="0"/>
              <a:t>de</a:t>
            </a:r>
            <a:r>
              <a:rPr sz="3600" spc="-35" dirty="0"/>
              <a:t> </a:t>
            </a:r>
            <a:r>
              <a:rPr sz="3600" spc="-10" dirty="0"/>
              <a:t>Datos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6569" y="1240790"/>
            <a:ext cx="73761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Verdana"/>
                <a:cs typeface="Verdana"/>
              </a:rPr>
              <a:t>Proceso</a:t>
            </a:r>
            <a:r>
              <a:rPr sz="2800" b="1" spc="-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de</a:t>
            </a:r>
            <a:r>
              <a:rPr sz="2800" b="1" spc="-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construcción</a:t>
            </a:r>
            <a:r>
              <a:rPr sz="2800" b="1" spc="-1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de</a:t>
            </a:r>
            <a:r>
              <a:rPr sz="2800" b="1" spc="-1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una </a:t>
            </a:r>
            <a:r>
              <a:rPr sz="2800" b="1" spc="-10" dirty="0">
                <a:latin typeface="Verdana"/>
                <a:cs typeface="Verdana"/>
              </a:rPr>
              <a:t>BD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1854200"/>
            <a:ext cx="7001509" cy="4163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0619" y="6027420"/>
            <a:ext cx="3140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Independiente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arquitectura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8409" y="6027420"/>
            <a:ext cx="2185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Dependiente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arq.</a:t>
            </a:r>
            <a:endParaRPr sz="1600">
              <a:latin typeface="Arial"/>
              <a:cs typeface="Arial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92C91FE-0129-4A56-BE66-7E9BCFB47D3E}"/>
              </a:ext>
            </a:extLst>
          </p:cNvPr>
          <p:cNvCxnSpPr/>
          <p:nvPr/>
        </p:nvCxnSpPr>
        <p:spPr>
          <a:xfrm flipV="1">
            <a:off x="4572000" y="5791200"/>
            <a:ext cx="228600" cy="7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71E2751-E11F-49E9-AA45-45D360F95E14}"/>
              </a:ext>
            </a:extLst>
          </p:cNvPr>
          <p:cNvCxnSpPr/>
          <p:nvPr/>
        </p:nvCxnSpPr>
        <p:spPr>
          <a:xfrm flipH="1" flipV="1">
            <a:off x="7924800" y="5791200"/>
            <a:ext cx="609600" cy="60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6972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2.2.-</a:t>
            </a:r>
            <a:r>
              <a:rPr spc="-15" dirty="0"/>
              <a:t> </a:t>
            </a: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Conceptual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452879"/>
            <a:ext cx="7980680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265555" algn="l"/>
              </a:tabLst>
            </a:pPr>
            <a:r>
              <a:rPr sz="2800" b="1" spc="-5" dirty="0">
                <a:latin typeface="Verdana"/>
                <a:cs typeface="Verdana"/>
              </a:rPr>
              <a:t>Definición:</a:t>
            </a:r>
            <a:r>
              <a:rPr sz="2800" b="1" spc="30" dirty="0">
                <a:latin typeface="Verdana"/>
                <a:cs typeface="Verdana"/>
              </a:rPr>
              <a:t> </a:t>
            </a:r>
            <a:r>
              <a:rPr sz="2800" i="1" spc="-5" dirty="0">
                <a:latin typeface="Verdana"/>
                <a:cs typeface="Verdana"/>
              </a:rPr>
              <a:t>(1976,</a:t>
            </a:r>
            <a:r>
              <a:rPr sz="2800" i="1" spc="-15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Codd)</a:t>
            </a:r>
            <a:r>
              <a:rPr sz="2800" i="1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El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modelo </a:t>
            </a:r>
            <a:r>
              <a:rPr sz="2800" i="1" spc="-5" dirty="0">
                <a:latin typeface="Verdana"/>
                <a:cs typeface="Verdana"/>
              </a:rPr>
              <a:t> </a:t>
            </a: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entidad-relación</a:t>
            </a:r>
            <a:r>
              <a:rPr sz="2800" i="1" spc="-10" dirty="0">
                <a:latin typeface="Verdana"/>
                <a:cs typeface="Verdana"/>
              </a:rPr>
              <a:t>,</a:t>
            </a:r>
            <a:r>
              <a:rPr sz="2800" i="1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también</a:t>
            </a:r>
            <a:r>
              <a:rPr sz="2800" spc="-10" dirty="0">
                <a:latin typeface="Verdana"/>
                <a:cs typeface="Verdana"/>
              </a:rPr>
              <a:t> denominado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modelo conceptual </a:t>
            </a:r>
            <a:r>
              <a:rPr sz="28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 datos</a:t>
            </a:r>
            <a:r>
              <a:rPr sz="2800" i="1" spc="-5" dirty="0">
                <a:latin typeface="Verdana"/>
                <a:cs typeface="Verdana"/>
              </a:rPr>
              <a:t>, </a:t>
            </a:r>
            <a:r>
              <a:rPr sz="2800" spc="-5" dirty="0">
                <a:latin typeface="Verdana"/>
                <a:cs typeface="Verdana"/>
              </a:rPr>
              <a:t>es </a:t>
            </a:r>
            <a:r>
              <a:rPr sz="2800" spc="-10" dirty="0">
                <a:latin typeface="Verdana"/>
                <a:cs typeface="Verdana"/>
              </a:rPr>
              <a:t>una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técnica especial</a:t>
            </a:r>
            <a:r>
              <a:rPr sz="2800" spc="-5" dirty="0">
                <a:latin typeface="Verdana"/>
                <a:cs typeface="Verdana"/>
              </a:rPr>
              <a:t> de </a:t>
            </a:r>
            <a:r>
              <a:rPr sz="2800" spc="-10" dirty="0">
                <a:latin typeface="Verdana"/>
                <a:cs typeface="Verdana"/>
              </a:rPr>
              <a:t>representación gráfica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que incorpora información relativa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los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datos </a:t>
            </a:r>
            <a:r>
              <a:rPr sz="2800" dirty="0">
                <a:latin typeface="Verdana"/>
                <a:cs typeface="Verdana"/>
              </a:rPr>
              <a:t>y </a:t>
            </a:r>
            <a:r>
              <a:rPr sz="2800" spc="-5" dirty="0">
                <a:latin typeface="Verdana"/>
                <a:cs typeface="Verdana"/>
              </a:rPr>
              <a:t>la </a:t>
            </a:r>
            <a:r>
              <a:rPr sz="2800" spc="-10" dirty="0">
                <a:latin typeface="Verdana"/>
                <a:cs typeface="Verdana"/>
              </a:rPr>
              <a:t>relación </a:t>
            </a:r>
            <a:r>
              <a:rPr sz="2800" spc="-5" dirty="0">
                <a:latin typeface="Verdana"/>
                <a:cs typeface="Verdana"/>
              </a:rPr>
              <a:t>existente </a:t>
            </a:r>
            <a:r>
              <a:rPr sz="2800" spc="-10" dirty="0">
                <a:latin typeface="Verdana"/>
                <a:cs typeface="Verdana"/>
              </a:rPr>
              <a:t>entre ellos, </a:t>
            </a:r>
            <a:r>
              <a:rPr sz="2800" spc="-5" dirty="0">
                <a:latin typeface="Verdana"/>
                <a:cs typeface="Verdana"/>
              </a:rPr>
              <a:t> para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darnos una visión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del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mundo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real.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Es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una	representación abstracta </a:t>
            </a:r>
            <a:r>
              <a:rPr sz="2800" spc="-5" dirty="0">
                <a:latin typeface="Verdana"/>
                <a:cs typeface="Verdana"/>
              </a:rPr>
              <a:t>de los datos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 </a:t>
            </a:r>
            <a:r>
              <a:rPr sz="2800" spc="-10" dirty="0">
                <a:latin typeface="Verdana"/>
                <a:cs typeface="Verdana"/>
              </a:rPr>
              <a:t>una </a:t>
            </a:r>
            <a:r>
              <a:rPr sz="2800" spc="-5" dirty="0">
                <a:latin typeface="Verdana"/>
                <a:cs typeface="Verdana"/>
              </a:rPr>
              <a:t>BD </a:t>
            </a:r>
            <a:r>
              <a:rPr sz="2800" i="1" spc="-10" dirty="0">
                <a:latin typeface="Verdana"/>
                <a:cs typeface="Verdana"/>
              </a:rPr>
              <a:t>independiente </a:t>
            </a:r>
            <a:r>
              <a:rPr sz="2800" i="1" spc="-5" dirty="0">
                <a:latin typeface="Verdana"/>
                <a:cs typeface="Verdana"/>
              </a:rPr>
              <a:t>de su </a:t>
            </a:r>
            <a:r>
              <a:rPr sz="2800" i="1" spc="-10" dirty="0">
                <a:latin typeface="Verdana"/>
                <a:cs typeface="Verdana"/>
              </a:rPr>
              <a:t>estructura </a:t>
            </a:r>
            <a:r>
              <a:rPr sz="2800" i="1" spc="-969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final.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6972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2.2.-</a:t>
            </a:r>
            <a:r>
              <a:rPr spc="-15" dirty="0"/>
              <a:t> </a:t>
            </a: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Conceptual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6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096009"/>
            <a:ext cx="8089265" cy="5045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7665" marR="1085215" indent="-34290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Verdana"/>
                <a:cs typeface="Verdana"/>
              </a:rPr>
              <a:t>Las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características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del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modelo entidad-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relación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son:</a:t>
            </a:r>
            <a:endParaRPr sz="2800">
              <a:latin typeface="Verdana"/>
              <a:cs typeface="Verdana"/>
            </a:endParaRPr>
          </a:p>
          <a:p>
            <a:pPr marL="767715" marR="17780" indent="-285750">
              <a:lnSpc>
                <a:spcPts val="259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Verdana"/>
                <a:cs typeface="Verdana"/>
              </a:rPr>
              <a:t>Refleja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tan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sólo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existencia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los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datos,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no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lo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que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hace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</a:t>
            </a:r>
            <a:r>
              <a:rPr sz="2400" spc="-10" dirty="0">
                <a:latin typeface="Verdana"/>
                <a:cs typeface="Verdana"/>
              </a:rPr>
              <a:t> ellos.</a:t>
            </a:r>
            <a:endParaRPr sz="2400">
              <a:latin typeface="Verdana"/>
              <a:cs typeface="Verdana"/>
            </a:endParaRPr>
          </a:p>
          <a:p>
            <a:pPr marL="767715" marR="1002030" indent="-285750">
              <a:lnSpc>
                <a:spcPts val="2590"/>
              </a:lnSpc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Verdana"/>
                <a:cs typeface="Verdana"/>
              </a:rPr>
              <a:t>Es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independiente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las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bases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datos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sistemas</a:t>
            </a:r>
            <a:r>
              <a:rPr sz="2400" spc="-10" dirty="0">
                <a:latin typeface="Verdana"/>
                <a:cs typeface="Verdana"/>
              </a:rPr>
              <a:t> operativos concretos.</a:t>
            </a:r>
            <a:endParaRPr sz="2400">
              <a:latin typeface="Verdana"/>
              <a:cs typeface="Verdana"/>
            </a:endParaRPr>
          </a:p>
          <a:p>
            <a:pPr marL="767715" marR="557530" indent="-285750">
              <a:lnSpc>
                <a:spcPts val="2590"/>
              </a:lnSpc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dirty="0">
                <a:latin typeface="Verdana"/>
                <a:cs typeface="Verdana"/>
              </a:rPr>
              <a:t>No </a:t>
            </a:r>
            <a:r>
              <a:rPr sz="2400" spc="-5" dirty="0">
                <a:latin typeface="Verdana"/>
                <a:cs typeface="Verdana"/>
              </a:rPr>
              <a:t>tiene en cuenta restricciones </a:t>
            </a:r>
            <a:r>
              <a:rPr sz="2400" dirty="0">
                <a:latin typeface="Verdana"/>
                <a:cs typeface="Verdana"/>
              </a:rPr>
              <a:t>de </a:t>
            </a:r>
            <a:r>
              <a:rPr sz="2400" spc="-5" dirty="0">
                <a:latin typeface="Verdana"/>
                <a:cs typeface="Verdana"/>
              </a:rPr>
              <a:t>espacio,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almacenamiento,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ni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tiempo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ejecución.</a:t>
            </a:r>
            <a:endParaRPr sz="2400">
              <a:latin typeface="Verdana"/>
              <a:cs typeface="Verdana"/>
            </a:endParaRPr>
          </a:p>
          <a:p>
            <a:pPr marL="367665" marR="163830" indent="-342900">
              <a:lnSpc>
                <a:spcPct val="90000"/>
              </a:lnSpc>
              <a:spcBef>
                <a:spcPts val="660"/>
              </a:spcBef>
            </a:pPr>
            <a:r>
              <a:rPr sz="2800" spc="-5" dirty="0">
                <a:latin typeface="Verdana"/>
                <a:cs typeface="Verdana"/>
              </a:rPr>
              <a:t>El </a:t>
            </a:r>
            <a:r>
              <a:rPr sz="2800" spc="-10" dirty="0">
                <a:latin typeface="Verdana"/>
                <a:cs typeface="Verdana"/>
              </a:rPr>
              <a:t>Modelo </a:t>
            </a:r>
            <a:r>
              <a:rPr sz="2800" spc="-5" dirty="0">
                <a:latin typeface="Verdana"/>
                <a:cs typeface="Verdana"/>
              </a:rPr>
              <a:t>E-R, por tanto, se </a:t>
            </a:r>
            <a:r>
              <a:rPr sz="2800" spc="-10" dirty="0">
                <a:latin typeface="Verdana"/>
                <a:cs typeface="Verdana"/>
              </a:rPr>
              <a:t>basa </a:t>
            </a:r>
            <a:r>
              <a:rPr sz="2800" spc="-5" dirty="0">
                <a:latin typeface="Verdana"/>
                <a:cs typeface="Verdana"/>
              </a:rPr>
              <a:t>en la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percepción </a:t>
            </a:r>
            <a:r>
              <a:rPr sz="2800" spc="-5" dirty="0">
                <a:latin typeface="Verdana"/>
                <a:cs typeface="Verdana"/>
              </a:rPr>
              <a:t>de </a:t>
            </a:r>
            <a:r>
              <a:rPr sz="2800" spc="-10" dirty="0">
                <a:latin typeface="Verdana"/>
                <a:cs typeface="Verdana"/>
              </a:rPr>
              <a:t>un mundo real </a:t>
            </a:r>
            <a:r>
              <a:rPr sz="2800" spc="-5" dirty="0">
                <a:latin typeface="Verdana"/>
                <a:cs typeface="Verdana"/>
              </a:rPr>
              <a:t>que </a:t>
            </a:r>
            <a:r>
              <a:rPr sz="2800" spc="-10" dirty="0">
                <a:latin typeface="Verdana"/>
                <a:cs typeface="Verdana"/>
              </a:rPr>
              <a:t>consiste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en un </a:t>
            </a:r>
            <a:r>
              <a:rPr sz="2800" spc="-10" dirty="0">
                <a:latin typeface="Verdana"/>
                <a:cs typeface="Verdana"/>
              </a:rPr>
              <a:t>conjunto </a:t>
            </a:r>
            <a:r>
              <a:rPr sz="2800" spc="-5" dirty="0">
                <a:latin typeface="Verdana"/>
                <a:cs typeface="Verdana"/>
              </a:rPr>
              <a:t>de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objetos básicos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denominados </a:t>
            </a: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Entidades,</a:t>
            </a:r>
            <a:r>
              <a:rPr sz="2800" i="1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así</a:t>
            </a:r>
            <a:r>
              <a:rPr sz="2800" spc="-10" dirty="0">
                <a:latin typeface="Verdana"/>
                <a:cs typeface="Verdana"/>
              </a:rPr>
              <a:t> como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las </a:t>
            </a:r>
            <a:r>
              <a:rPr sz="2800" i="1" spc="-5" dirty="0">
                <a:latin typeface="Verdana"/>
                <a:cs typeface="Verdana"/>
              </a:rPr>
              <a:t> </a:t>
            </a: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Interrelaciones</a:t>
            </a:r>
            <a:r>
              <a:rPr sz="2800" i="1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existentes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entre ellos.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2.2.-</a:t>
            </a:r>
            <a:r>
              <a:rPr spc="-15" dirty="0"/>
              <a:t> </a:t>
            </a: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Conceptual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1051560"/>
            <a:ext cx="7287895" cy="480086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666699"/>
                </a:solidFill>
                <a:latin typeface="Verdana"/>
                <a:cs typeface="Verdana"/>
              </a:rPr>
              <a:t>2.2.1-</a:t>
            </a:r>
            <a:r>
              <a:rPr sz="2800" spc="-25" dirty="0">
                <a:solidFill>
                  <a:srgbClr val="6666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666699"/>
                </a:solidFill>
                <a:latin typeface="Verdana"/>
                <a:cs typeface="Verdana"/>
              </a:rPr>
              <a:t>Elementos</a:t>
            </a:r>
            <a:r>
              <a:rPr sz="2800" spc="-25" dirty="0">
                <a:solidFill>
                  <a:srgbClr val="66669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666699"/>
                </a:solidFill>
                <a:latin typeface="Verdana"/>
                <a:cs typeface="Verdana"/>
              </a:rPr>
              <a:t>del</a:t>
            </a:r>
            <a:r>
              <a:rPr sz="2800" spc="-20" dirty="0">
                <a:solidFill>
                  <a:srgbClr val="6666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666699"/>
                </a:solidFill>
                <a:latin typeface="Verdana"/>
                <a:cs typeface="Verdana"/>
              </a:rPr>
              <a:t>modelo:</a:t>
            </a:r>
            <a:endParaRPr sz="2800" dirty="0">
              <a:latin typeface="Verdana"/>
              <a:cs typeface="Verdana"/>
            </a:endParaRPr>
          </a:p>
          <a:p>
            <a:pPr marL="1435100" indent="-50800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69642"/>
              <a:buAutoNum type="alphaLcPeriod"/>
              <a:tabLst>
                <a:tab pos="1434465" algn="l"/>
                <a:tab pos="1435100" algn="l"/>
              </a:tabLst>
            </a:pPr>
            <a:r>
              <a:rPr sz="2800" spc="-10" dirty="0">
                <a:latin typeface="Verdana"/>
                <a:cs typeface="Verdana"/>
              </a:rPr>
              <a:t>Entidad</a:t>
            </a:r>
            <a:endParaRPr sz="2800" dirty="0">
              <a:latin typeface="Verdana"/>
              <a:cs typeface="Verdana"/>
            </a:endParaRPr>
          </a:p>
          <a:p>
            <a:pPr marL="1435100" indent="-508000">
              <a:lnSpc>
                <a:spcPct val="100000"/>
              </a:lnSpc>
              <a:spcBef>
                <a:spcPts val="700"/>
              </a:spcBef>
              <a:buClr>
                <a:srgbClr val="9999CC"/>
              </a:buClr>
              <a:buSzPct val="69642"/>
              <a:buAutoNum type="alphaLcPeriod"/>
              <a:tabLst>
                <a:tab pos="1434465" algn="l"/>
                <a:tab pos="1435100" algn="l"/>
              </a:tabLst>
            </a:pPr>
            <a:r>
              <a:rPr sz="2800" spc="-10" dirty="0">
                <a:latin typeface="Verdana"/>
                <a:cs typeface="Verdana"/>
              </a:rPr>
              <a:t>Atributos</a:t>
            </a:r>
            <a:endParaRPr sz="2800" dirty="0">
              <a:latin typeface="Verdana"/>
              <a:cs typeface="Verdana"/>
            </a:endParaRPr>
          </a:p>
          <a:p>
            <a:pPr marL="1435100" indent="-50800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69642"/>
              <a:buAutoNum type="alphaLcPeriod"/>
              <a:tabLst>
                <a:tab pos="1434465" algn="l"/>
                <a:tab pos="1435100" algn="l"/>
              </a:tabLst>
            </a:pPr>
            <a:r>
              <a:rPr sz="2800" spc="-10" dirty="0">
                <a:latin typeface="Verdana"/>
                <a:cs typeface="Verdana"/>
              </a:rPr>
              <a:t>Relación</a:t>
            </a:r>
            <a:endParaRPr sz="2800" dirty="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9999CC"/>
                </a:solidFill>
                <a:latin typeface="Verdana"/>
                <a:cs typeface="Verdana"/>
              </a:rPr>
              <a:t>c.1.-</a:t>
            </a:r>
            <a:r>
              <a:rPr sz="2400" spc="-40" dirty="0">
                <a:solidFill>
                  <a:srgbClr val="9999C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Grado</a:t>
            </a:r>
            <a:endParaRPr sz="2400" dirty="0">
              <a:latin typeface="Verdana"/>
              <a:cs typeface="Verdana"/>
            </a:endParaRPr>
          </a:p>
          <a:p>
            <a:pPr marL="1384300" marR="3141345">
              <a:lnSpc>
                <a:spcPct val="120800"/>
              </a:lnSpc>
            </a:pPr>
            <a:r>
              <a:rPr sz="2400" spc="-5" dirty="0">
                <a:solidFill>
                  <a:srgbClr val="9999CC"/>
                </a:solidFill>
                <a:latin typeface="Verdana"/>
                <a:cs typeface="Verdana"/>
              </a:rPr>
              <a:t>c.2.-</a:t>
            </a:r>
            <a:r>
              <a:rPr sz="2400" spc="-70" dirty="0">
                <a:solidFill>
                  <a:srgbClr val="9999C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Participación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999CC"/>
                </a:solidFill>
                <a:latin typeface="Verdana"/>
                <a:cs typeface="Verdana"/>
              </a:rPr>
              <a:t>c.3.-</a:t>
            </a:r>
            <a:r>
              <a:rPr sz="2400" spc="-50" dirty="0">
                <a:solidFill>
                  <a:srgbClr val="9999C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Cardinalidad</a:t>
            </a:r>
            <a:endParaRPr sz="2400" dirty="0">
              <a:latin typeface="Verdana"/>
              <a:cs typeface="Verdana"/>
            </a:endParaRPr>
          </a:p>
          <a:p>
            <a:pPr marL="1384300" marR="5080">
              <a:lnSpc>
                <a:spcPct val="120500"/>
              </a:lnSpc>
              <a:spcBef>
                <a:spcPts val="10"/>
              </a:spcBef>
            </a:pPr>
            <a:r>
              <a:rPr sz="2400" spc="-5" dirty="0">
                <a:solidFill>
                  <a:srgbClr val="9999CC"/>
                </a:solidFill>
                <a:latin typeface="Verdana"/>
                <a:cs typeface="Verdana"/>
              </a:rPr>
              <a:t>c.4.-</a:t>
            </a:r>
            <a:r>
              <a:rPr sz="2400" spc="-10" dirty="0">
                <a:solidFill>
                  <a:srgbClr val="9999C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Atributos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propios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 err="1">
                <a:latin typeface="Verdana"/>
                <a:cs typeface="Verdana"/>
              </a:rPr>
              <a:t>relación</a:t>
            </a:r>
            <a:endParaRPr lang="es-ES" sz="2400" spc="-10" dirty="0">
              <a:latin typeface="Verdana"/>
              <a:cs typeface="Verdana"/>
            </a:endParaRPr>
          </a:p>
          <a:p>
            <a:pPr marL="1435100" indent="-50800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69642"/>
              <a:buFont typeface="+mj-lt"/>
              <a:buAutoNum type="alphaLcPeriod" startAt="4"/>
              <a:tabLst>
                <a:tab pos="1434465" algn="l"/>
                <a:tab pos="1435100" algn="l"/>
              </a:tabLst>
            </a:pPr>
            <a:r>
              <a:rPr lang="es-ES" sz="2800" spc="-10" dirty="0">
                <a:latin typeface="Verdana"/>
                <a:cs typeface="Verdana"/>
              </a:rPr>
              <a:t>Entidades fuertes y débiles</a:t>
            </a:r>
            <a:endParaRPr lang="es-ES" sz="2400" dirty="0">
              <a:latin typeface="Verdana"/>
              <a:cs typeface="Verdana"/>
            </a:endParaRPr>
          </a:p>
          <a:p>
            <a:pPr marL="1384300" marR="5080">
              <a:lnSpc>
                <a:spcPct val="120500"/>
              </a:lnSpc>
              <a:spcBef>
                <a:spcPts val="10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96570"/>
            <a:ext cx="5934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-2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-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-2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1653540"/>
            <a:ext cx="7262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5080" indent="-7112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9999CC"/>
                </a:solidFill>
                <a:latin typeface="Verdana"/>
                <a:cs typeface="Verdana"/>
              </a:rPr>
              <a:t>a.- </a:t>
            </a:r>
            <a:r>
              <a:rPr sz="2800" b="1" spc="-5" dirty="0">
                <a:latin typeface="Verdana"/>
                <a:cs typeface="Verdana"/>
              </a:rPr>
              <a:t>Entidad: </a:t>
            </a:r>
            <a:r>
              <a:rPr sz="2800" spc="-5" dirty="0">
                <a:latin typeface="Verdana"/>
                <a:cs typeface="Verdana"/>
              </a:rPr>
              <a:t>Es todo </a:t>
            </a:r>
            <a:r>
              <a:rPr sz="2800" spc="-10" dirty="0">
                <a:latin typeface="Verdana"/>
                <a:cs typeface="Verdana"/>
              </a:rPr>
              <a:t>aquel </a:t>
            </a:r>
            <a:r>
              <a:rPr sz="2800" spc="-5" dirty="0">
                <a:latin typeface="Verdana"/>
                <a:cs typeface="Verdana"/>
              </a:rPr>
              <a:t>objeto </a:t>
            </a:r>
            <a:r>
              <a:rPr sz="2800" spc="-10" dirty="0">
                <a:latin typeface="Verdana"/>
                <a:cs typeface="Verdana"/>
              </a:rPr>
              <a:t>real </a:t>
            </a:r>
            <a:r>
              <a:rPr sz="2800" dirty="0">
                <a:latin typeface="Verdana"/>
                <a:cs typeface="Verdana"/>
              </a:rPr>
              <a:t>o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abstracto </a:t>
            </a:r>
            <a:r>
              <a:rPr sz="2800" spc="-5" dirty="0">
                <a:latin typeface="Verdana"/>
                <a:cs typeface="Verdana"/>
              </a:rPr>
              <a:t>del que se </a:t>
            </a:r>
            <a:r>
              <a:rPr sz="2800" spc="-10" dirty="0">
                <a:latin typeface="Verdana"/>
                <a:cs typeface="Verdana"/>
              </a:rPr>
              <a:t>quiere obtener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información.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3536950"/>
            <a:ext cx="1740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Notación: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5082540"/>
            <a:ext cx="1807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Ejemplos: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750" y="3469640"/>
            <a:ext cx="2237740" cy="657860"/>
          </a:xfrm>
          <a:prstGeom prst="rect">
            <a:avLst/>
          </a:prstGeom>
          <a:solidFill>
            <a:srgbClr val="9999CC"/>
          </a:solidFill>
          <a:ln w="22283">
            <a:solidFill>
              <a:srgbClr val="00007C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630"/>
              </a:spcBef>
            </a:pPr>
            <a:r>
              <a:rPr sz="1600" b="1" spc="-5" dirty="0">
                <a:solidFill>
                  <a:srgbClr val="FFFFFF"/>
                </a:solidFill>
                <a:latin typeface="Verdana"/>
                <a:cs typeface="Verdana"/>
              </a:rPr>
              <a:t>Nombre_Entidad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2550" y="5755640"/>
            <a:ext cx="1579880" cy="657860"/>
          </a:xfrm>
          <a:prstGeom prst="rect">
            <a:avLst/>
          </a:prstGeom>
          <a:solidFill>
            <a:srgbClr val="9999CC"/>
          </a:solidFill>
          <a:ln w="22283">
            <a:solidFill>
              <a:srgbClr val="00007C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630"/>
              </a:spcBef>
            </a:pPr>
            <a:r>
              <a:rPr sz="1600" b="1" spc="-5" dirty="0">
                <a:solidFill>
                  <a:srgbClr val="FFFFFF"/>
                </a:solidFill>
                <a:latin typeface="Verdana"/>
                <a:cs typeface="Verdana"/>
              </a:rPr>
              <a:t>ARTICULO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7950" y="4650740"/>
            <a:ext cx="1722120" cy="657860"/>
          </a:xfrm>
          <a:prstGeom prst="rect">
            <a:avLst/>
          </a:prstGeom>
          <a:solidFill>
            <a:srgbClr val="9999CC"/>
          </a:solidFill>
          <a:ln w="22283">
            <a:solidFill>
              <a:srgbClr val="00007C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630"/>
              </a:spcBef>
            </a:pPr>
            <a:r>
              <a:rPr sz="1600" b="1" spc="-10" dirty="0">
                <a:solidFill>
                  <a:srgbClr val="FFFFFF"/>
                </a:solidFill>
                <a:latin typeface="Verdana"/>
                <a:cs typeface="Verdana"/>
              </a:rPr>
              <a:t>VENDEDOR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7389" y="4974590"/>
            <a:ext cx="1628139" cy="657860"/>
          </a:xfrm>
          <a:prstGeom prst="rect">
            <a:avLst/>
          </a:prstGeom>
          <a:solidFill>
            <a:srgbClr val="9999CC"/>
          </a:solidFill>
          <a:ln w="22283">
            <a:solidFill>
              <a:srgbClr val="00007C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630"/>
              </a:spcBef>
            </a:pPr>
            <a:r>
              <a:rPr sz="1600" b="1" spc="-5" dirty="0">
                <a:solidFill>
                  <a:srgbClr val="FFFFFF"/>
                </a:solidFill>
                <a:latin typeface="Verdana"/>
                <a:cs typeface="Verdana"/>
              </a:rPr>
              <a:t>CLIENTE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96570"/>
            <a:ext cx="5934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6699"/>
                </a:solidFill>
              </a:rPr>
              <a:t>2.2.1-</a:t>
            </a:r>
            <a:r>
              <a:rPr spc="-2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Elementos</a:t>
            </a:r>
            <a:r>
              <a:rPr spc="-15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del</a:t>
            </a:r>
            <a:r>
              <a:rPr spc="-20" dirty="0">
                <a:solidFill>
                  <a:srgbClr val="666699"/>
                </a:solidFill>
              </a:rPr>
              <a:t> </a:t>
            </a:r>
            <a:r>
              <a:rPr spc="-5" dirty="0">
                <a:solidFill>
                  <a:srgbClr val="666699"/>
                </a:solidFill>
              </a:rPr>
              <a:t>modelo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1215390"/>
            <a:ext cx="726820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5080" indent="-7112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9999CC"/>
                </a:solidFill>
                <a:latin typeface="Verdana"/>
                <a:cs typeface="Verdana"/>
              </a:rPr>
              <a:t>b.-</a:t>
            </a:r>
            <a:r>
              <a:rPr sz="2800" b="1" i="1" dirty="0">
                <a:solidFill>
                  <a:srgbClr val="9999CC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Atributo:</a:t>
            </a:r>
            <a:r>
              <a:rPr sz="2800" b="1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Característica</a:t>
            </a:r>
            <a:r>
              <a:rPr sz="2800" dirty="0">
                <a:latin typeface="Verdana"/>
                <a:cs typeface="Verdana"/>
              </a:rPr>
              <a:t> o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propiedad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del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objeto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que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representa</a:t>
            </a:r>
            <a:r>
              <a:rPr sz="2800" dirty="0">
                <a:latin typeface="Verdana"/>
                <a:cs typeface="Verdana"/>
              </a:rPr>
              <a:t> a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la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entidad.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609850"/>
            <a:ext cx="27940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>
                <a:solidFill>
                  <a:srgbClr val="9999CC"/>
                </a:solidFill>
                <a:latin typeface="Wingdings"/>
                <a:cs typeface="Wingdings"/>
              </a:rPr>
              <a:t></a:t>
            </a:r>
            <a:endParaRPr sz="2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070" y="2583179"/>
            <a:ext cx="410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Notación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en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“Piruleta”: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4155440"/>
            <a:ext cx="27940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>
                <a:solidFill>
                  <a:srgbClr val="9999CC"/>
                </a:solidFill>
                <a:latin typeface="Wingdings"/>
                <a:cs typeface="Wingdings"/>
              </a:rPr>
              <a:t></a:t>
            </a:r>
            <a:endParaRPr sz="2250">
              <a:latin typeface="Wingdings"/>
              <a:cs typeface="Wingding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6DD19BB0-7346-4874-AB32-4319E087ABF7}"/>
              </a:ext>
            </a:extLst>
          </p:cNvPr>
          <p:cNvGrpSpPr/>
          <p:nvPr/>
        </p:nvGrpSpPr>
        <p:grpSpPr>
          <a:xfrm>
            <a:off x="3476307" y="3362007"/>
            <a:ext cx="1279525" cy="479425"/>
            <a:chOff x="3476307" y="3362007"/>
            <a:chExt cx="1279525" cy="479425"/>
          </a:xfrm>
        </p:grpSpPr>
        <p:grpSp>
          <p:nvGrpSpPr>
            <p:cNvPr id="8" name="object 8"/>
            <p:cNvGrpSpPr/>
            <p:nvPr/>
          </p:nvGrpSpPr>
          <p:grpSpPr>
            <a:xfrm>
              <a:off x="3476307" y="3362007"/>
              <a:ext cx="1279525" cy="479425"/>
              <a:chOff x="3476307" y="3362007"/>
              <a:chExt cx="1279525" cy="47942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3485742" y="3401059"/>
              <a:ext cx="125539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latin typeface="Times New Roman"/>
                  <a:cs typeface="Times New Roman"/>
                </a:rPr>
                <a:t>PROFESOR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38369" y="3392169"/>
            <a:ext cx="836522" cy="607922"/>
            <a:chOff x="4738369" y="3392169"/>
            <a:chExt cx="836522" cy="607922"/>
          </a:xfrm>
        </p:grpSpPr>
        <p:sp>
          <p:nvSpPr>
            <p:cNvPr id="15" name="object 15"/>
            <p:cNvSpPr/>
            <p:nvPr/>
          </p:nvSpPr>
          <p:spPr>
            <a:xfrm>
              <a:off x="4776469" y="33921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2659" y="35318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517" y="3463697"/>
              <a:ext cx="117294" cy="11729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76469" y="36715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597" y="3603397"/>
              <a:ext cx="117294" cy="1172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76469" y="381126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597" y="3743097"/>
              <a:ext cx="117294" cy="1172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38369" y="393826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5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597" y="3882797"/>
              <a:ext cx="117294" cy="1172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38369" y="382396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2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97220" y="3272790"/>
            <a:ext cx="6515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C</a:t>
            </a:r>
            <a:r>
              <a:rPr sz="1000" i="1" spc="-10" dirty="0">
                <a:latin typeface="Arial"/>
                <a:cs typeface="Arial"/>
              </a:rPr>
              <a:t>od_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i="1" spc="-5" dirty="0">
                <a:latin typeface="Arial"/>
                <a:cs typeface="Arial"/>
              </a:rPr>
              <a:t>r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i="1" dirty="0">
                <a:latin typeface="Arial"/>
                <a:cs typeface="Arial"/>
              </a:rPr>
              <a:t>f  </a:t>
            </a:r>
            <a:r>
              <a:rPr sz="1000" i="1" spc="-5" dirty="0">
                <a:latin typeface="Arial"/>
                <a:cs typeface="Arial"/>
              </a:rPr>
              <a:t>Nombre 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DNI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5" dirty="0">
                <a:latin typeface="Arial"/>
                <a:cs typeface="Arial"/>
              </a:rPr>
              <a:t>Dirección 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F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i="1" dirty="0">
                <a:latin typeface="Arial"/>
                <a:cs typeface="Arial"/>
              </a:rPr>
              <a:t>ch</a:t>
            </a:r>
            <a:r>
              <a:rPr sz="1000" i="1" spc="-10" dirty="0">
                <a:latin typeface="Arial"/>
                <a:cs typeface="Arial"/>
              </a:rPr>
              <a:t>a_n</a:t>
            </a:r>
            <a:r>
              <a:rPr sz="1000" i="1" dirty="0">
                <a:latin typeface="Arial"/>
                <a:cs typeface="Arial"/>
              </a:rPr>
              <a:t>ac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04000" y="6393244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080024A-5640-428F-B993-94DD3AEA4C3B}"/>
              </a:ext>
            </a:extLst>
          </p:cNvPr>
          <p:cNvGrpSpPr/>
          <p:nvPr/>
        </p:nvGrpSpPr>
        <p:grpSpPr>
          <a:xfrm>
            <a:off x="3625648" y="5402897"/>
            <a:ext cx="1311477" cy="479425"/>
            <a:chOff x="3625648" y="5402897"/>
            <a:chExt cx="1311477" cy="479425"/>
          </a:xfrm>
        </p:grpSpPr>
        <p:grpSp>
          <p:nvGrpSpPr>
            <p:cNvPr id="30" name="object 8">
              <a:extLst>
                <a:ext uri="{FF2B5EF4-FFF2-40B4-BE49-F238E27FC236}">
                  <a16:creationId xmlns:a16="http://schemas.microsoft.com/office/drawing/2014/main" id="{1752F7B9-D9E1-4560-9E30-BCCD581CB199}"/>
                </a:ext>
              </a:extLst>
            </p:cNvPr>
            <p:cNvGrpSpPr/>
            <p:nvPr/>
          </p:nvGrpSpPr>
          <p:grpSpPr>
            <a:xfrm>
              <a:off x="3657600" y="5402897"/>
              <a:ext cx="1279525" cy="479425"/>
              <a:chOff x="3476307" y="3362007"/>
              <a:chExt cx="1279525" cy="479425"/>
            </a:xfrm>
          </p:grpSpPr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758CDE66-B7F8-4D01-99D5-A221F05E4521}"/>
                  </a:ext>
                </a:extLst>
              </p:cNvPr>
              <p:cNvSpPr/>
              <p:nvPr/>
            </p:nvSpPr>
            <p:spPr>
              <a:xfrm>
                <a:off x="3493770" y="3825240"/>
                <a:ext cx="125730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11429">
                    <a:moveTo>
                      <a:pt x="0" y="11430"/>
                    </a:moveTo>
                    <a:lnTo>
                      <a:pt x="1257300" y="11430"/>
                    </a:lnTo>
                    <a:lnTo>
                      <a:pt x="1257300" y="0"/>
                    </a:lnTo>
                    <a:lnTo>
                      <a:pt x="0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0">
                <a:extLst>
                  <a:ext uri="{FF2B5EF4-FFF2-40B4-BE49-F238E27FC236}">
                    <a16:creationId xmlns:a16="http://schemas.microsoft.com/office/drawing/2014/main" id="{B0DA6924-4657-4390-AA5A-B4B3B1AB1EFE}"/>
                  </a:ext>
                </a:extLst>
              </p:cNvPr>
              <p:cNvSpPr/>
              <p:nvPr/>
            </p:nvSpPr>
            <p:spPr>
              <a:xfrm>
                <a:off x="3493770" y="3379470"/>
                <a:ext cx="12573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57300" h="457200">
                    <a:moveTo>
                      <a:pt x="0" y="0"/>
                    </a:moveTo>
                    <a:lnTo>
                      <a:pt x="1257300" y="0"/>
                    </a:lnTo>
                    <a:lnTo>
                      <a:pt x="1257300" y="457199"/>
                    </a:lnTo>
                    <a:lnTo>
                      <a:pt x="0" y="45719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1">
                <a:extLst>
                  <a:ext uri="{FF2B5EF4-FFF2-40B4-BE49-F238E27FC236}">
                    <a16:creationId xmlns:a16="http://schemas.microsoft.com/office/drawing/2014/main" id="{EAC65FCC-B8E6-47E3-AC56-F451CD386601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2">
                <a:extLst>
                  <a:ext uri="{FF2B5EF4-FFF2-40B4-BE49-F238E27FC236}">
                    <a16:creationId xmlns:a16="http://schemas.microsoft.com/office/drawing/2014/main" id="{EE912C11-32C5-4069-96FF-F5BE088D147C}"/>
                  </a:ext>
                </a:extLst>
              </p:cNvPr>
              <p:cNvSpPr/>
              <p:nvPr/>
            </p:nvSpPr>
            <p:spPr>
              <a:xfrm>
                <a:off x="3481070" y="3366770"/>
                <a:ext cx="1258570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258570" h="458470">
                    <a:moveTo>
                      <a:pt x="0" y="0"/>
                    </a:moveTo>
                    <a:lnTo>
                      <a:pt x="1258569" y="0"/>
                    </a:lnTo>
                    <a:lnTo>
                      <a:pt x="1258569" y="458469"/>
                    </a:lnTo>
                    <a:lnTo>
                      <a:pt x="0" y="458469"/>
                    </a:lnTo>
                    <a:lnTo>
                      <a:pt x="0" y="0"/>
                    </a:lnTo>
                    <a:close/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A3BDED2-99EC-4FF5-87C8-1975B06B2B81}"/>
                </a:ext>
              </a:extLst>
            </p:cNvPr>
            <p:cNvSpPr txBox="1"/>
            <p:nvPr/>
          </p:nvSpPr>
          <p:spPr>
            <a:xfrm>
              <a:off x="3625648" y="5467777"/>
              <a:ext cx="125539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10820">
                <a:lnSpc>
                  <a:spcPct val="100000"/>
                </a:lnSpc>
                <a:spcBef>
                  <a:spcPts val="100"/>
                </a:spcBef>
              </a:pPr>
              <a:r>
                <a:rPr lang="es-ES" sz="1200" b="1" spc="-5" dirty="0">
                  <a:latin typeface="Times New Roman"/>
                  <a:cs typeface="Times New Roman"/>
                </a:rPr>
                <a:t>PROFESOR</a:t>
              </a:r>
              <a:endParaRPr lang="es-ES" sz="1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51C51EFA-F909-4748-BD81-F1998D6C761A}"/>
              </a:ext>
            </a:extLst>
          </p:cNvPr>
          <p:cNvGrpSpPr/>
          <p:nvPr/>
        </p:nvGrpSpPr>
        <p:grpSpPr>
          <a:xfrm>
            <a:off x="2514600" y="4876800"/>
            <a:ext cx="1111048" cy="417830"/>
            <a:chOff x="2514600" y="4876800"/>
            <a:chExt cx="1111048" cy="41783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04EBA52-BFA5-40BE-A9CA-6058C53150EF}"/>
                </a:ext>
              </a:extLst>
            </p:cNvPr>
            <p:cNvSpPr/>
            <p:nvPr/>
          </p:nvSpPr>
          <p:spPr>
            <a:xfrm>
              <a:off x="2514600" y="4876800"/>
              <a:ext cx="1111048" cy="4178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E045911-7D5D-4F58-AD1C-19DF79834532}"/>
                </a:ext>
              </a:extLst>
            </p:cNvPr>
            <p:cNvSpPr txBox="1"/>
            <p:nvPr/>
          </p:nvSpPr>
          <p:spPr>
            <a:xfrm>
              <a:off x="2699443" y="495491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spc="-5" dirty="0">
                  <a:latin typeface="Arial"/>
                  <a:cs typeface="Arial"/>
                </a:rPr>
                <a:t>C</a:t>
              </a:r>
              <a:r>
                <a:rPr lang="es-ES" sz="1050" i="1" spc="-10" dirty="0">
                  <a:latin typeface="Arial"/>
                  <a:cs typeface="Arial"/>
                </a:rPr>
                <a:t>od_</a:t>
              </a:r>
              <a:r>
                <a:rPr lang="es-ES" sz="1050" i="1" dirty="0">
                  <a:latin typeface="Arial"/>
                  <a:cs typeface="Arial"/>
                </a:rPr>
                <a:t>p</a:t>
              </a:r>
              <a:r>
                <a:rPr lang="es-ES" sz="1050" i="1" spc="-5" dirty="0">
                  <a:latin typeface="Arial"/>
                  <a:cs typeface="Arial"/>
                </a:rPr>
                <a:t>r</a:t>
              </a:r>
              <a:r>
                <a:rPr lang="es-ES" sz="1050" i="1" spc="-10" dirty="0">
                  <a:latin typeface="Arial"/>
                  <a:cs typeface="Arial"/>
                </a:rPr>
                <a:t>o</a:t>
              </a:r>
              <a:r>
                <a:rPr lang="es-ES" sz="1050" i="1" dirty="0">
                  <a:latin typeface="Arial"/>
                  <a:cs typeface="Arial"/>
                </a:rPr>
                <a:t>f </a:t>
              </a:r>
              <a:endParaRPr lang="es-ES" sz="1050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B8282B6-CBA5-4D82-9CD8-6524294017F0}"/>
              </a:ext>
            </a:extLst>
          </p:cNvPr>
          <p:cNvGrpSpPr/>
          <p:nvPr/>
        </p:nvGrpSpPr>
        <p:grpSpPr>
          <a:xfrm>
            <a:off x="3835545" y="4798690"/>
            <a:ext cx="1111048" cy="417830"/>
            <a:chOff x="2514600" y="4876800"/>
            <a:chExt cx="1111048" cy="41783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CB7A9C9-C77E-4C47-B0B5-40AB0E24F152}"/>
                </a:ext>
              </a:extLst>
            </p:cNvPr>
            <p:cNvSpPr/>
            <p:nvPr/>
          </p:nvSpPr>
          <p:spPr>
            <a:xfrm>
              <a:off x="2514600" y="4876800"/>
              <a:ext cx="1111048" cy="4178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920FA672-A9C5-467F-A788-BD1DA8599D96}"/>
                </a:ext>
              </a:extLst>
            </p:cNvPr>
            <p:cNvSpPr txBox="1"/>
            <p:nvPr/>
          </p:nvSpPr>
          <p:spPr>
            <a:xfrm>
              <a:off x="2699443" y="495491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spc="-5" dirty="0">
                  <a:latin typeface="Arial"/>
                  <a:cs typeface="Arial"/>
                </a:rPr>
                <a:t>Nombre</a:t>
              </a:r>
              <a:endParaRPr lang="es-ES" sz="1050" dirty="0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F69A8E8-2828-49BA-BC81-F5EC675F0A6C}"/>
              </a:ext>
            </a:extLst>
          </p:cNvPr>
          <p:cNvGrpSpPr/>
          <p:nvPr/>
        </p:nvGrpSpPr>
        <p:grpSpPr>
          <a:xfrm>
            <a:off x="5251912" y="4903061"/>
            <a:ext cx="1111048" cy="417830"/>
            <a:chOff x="2514600" y="4876800"/>
            <a:chExt cx="1111048" cy="41783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9991528-CDCB-4C4C-9BE5-42C6BEA21D67}"/>
                </a:ext>
              </a:extLst>
            </p:cNvPr>
            <p:cNvSpPr/>
            <p:nvPr/>
          </p:nvSpPr>
          <p:spPr>
            <a:xfrm>
              <a:off x="2514600" y="4876800"/>
              <a:ext cx="1111048" cy="4178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C8C5165-CE41-4481-AC5F-EBBC035467EE}"/>
                </a:ext>
              </a:extLst>
            </p:cNvPr>
            <p:cNvSpPr txBox="1"/>
            <p:nvPr/>
          </p:nvSpPr>
          <p:spPr>
            <a:xfrm>
              <a:off x="2699443" y="495491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spc="-5" dirty="0">
                  <a:latin typeface="Arial"/>
                  <a:cs typeface="Arial"/>
                </a:rPr>
                <a:t>DNI</a:t>
              </a:r>
              <a:r>
                <a:rPr lang="es-ES" sz="1050" i="1" dirty="0">
                  <a:latin typeface="Arial"/>
                  <a:cs typeface="Arial"/>
                </a:rPr>
                <a:t> </a:t>
              </a:r>
              <a:endParaRPr lang="es-ES" sz="1050" dirty="0"/>
            </a:p>
          </p:txBody>
        </p:sp>
      </p:grp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4D2DA14-4BBE-4674-9033-B95ED36C06C2}"/>
              </a:ext>
            </a:extLst>
          </p:cNvPr>
          <p:cNvCxnSpPr/>
          <p:nvPr/>
        </p:nvCxnSpPr>
        <p:spPr>
          <a:xfrm flipH="1" flipV="1">
            <a:off x="3352800" y="5242781"/>
            <a:ext cx="322263" cy="22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A1A3281-0F6C-4982-9EFC-38C499EDDB85}"/>
              </a:ext>
            </a:extLst>
          </p:cNvPr>
          <p:cNvCxnSpPr>
            <a:endCxn id="44" idx="4"/>
          </p:cNvCxnSpPr>
          <p:nvPr/>
        </p:nvCxnSpPr>
        <p:spPr>
          <a:xfrm flipV="1">
            <a:off x="4253345" y="5216520"/>
            <a:ext cx="137724" cy="17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BA51BCA-D3EC-4170-B654-5C0A7B0FBBFB}"/>
              </a:ext>
            </a:extLst>
          </p:cNvPr>
          <p:cNvCxnSpPr>
            <a:endCxn id="47" idx="3"/>
          </p:cNvCxnSpPr>
          <p:nvPr/>
        </p:nvCxnSpPr>
        <p:spPr>
          <a:xfrm flipV="1">
            <a:off x="4932363" y="5259701"/>
            <a:ext cx="482258" cy="20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F40E70A-25AC-47AE-A434-0E7F3393230C}"/>
              </a:ext>
            </a:extLst>
          </p:cNvPr>
          <p:cNvSpPr txBox="1"/>
          <p:nvPr/>
        </p:nvSpPr>
        <p:spPr>
          <a:xfrm>
            <a:off x="1434811" y="407733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spc="-10" dirty="0">
                <a:latin typeface="Verdana"/>
                <a:cs typeface="Verdana"/>
              </a:rPr>
              <a:t>Otra Notación:</a:t>
            </a:r>
            <a:endParaRPr lang="es-ES" sz="2800" dirty="0">
              <a:latin typeface="Verdana"/>
              <a:cs typeface="Verdana"/>
            </a:endParaRPr>
          </a:p>
        </p:txBody>
      </p:sp>
      <p:pic>
        <p:nvPicPr>
          <p:cNvPr id="57" name="object 18">
            <a:extLst>
              <a:ext uri="{FF2B5EF4-FFF2-40B4-BE49-F238E27FC236}">
                <a16:creationId xmlns:a16="http://schemas.microsoft.com/office/drawing/2014/main" id="{CA8233D2-113F-42B8-998F-535D7ACA0B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9106" y="3338703"/>
            <a:ext cx="117294" cy="117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1605</Words>
  <Application>Microsoft Office PowerPoint</Application>
  <PresentationFormat>Presentación en pantalla (4:3)</PresentationFormat>
  <Paragraphs>337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Cambria</vt:lpstr>
      <vt:lpstr>Courier New</vt:lpstr>
      <vt:lpstr>Times New Roman</vt:lpstr>
      <vt:lpstr>Verdana</vt:lpstr>
      <vt:lpstr>Wingdings</vt:lpstr>
      <vt:lpstr>Office Theme</vt:lpstr>
      <vt:lpstr>Presentación de PowerPoint</vt:lpstr>
      <vt:lpstr>UD 2.- Modelo conceptual de datos</vt:lpstr>
      <vt:lpstr>2.1.- Modelo de Datos</vt:lpstr>
      <vt:lpstr>2.1.- Modelo de Datos</vt:lpstr>
      <vt:lpstr>2.2.- Modelo Conceptual de Datos</vt:lpstr>
      <vt:lpstr>2.2.- Modelo Conceptual de Datos</vt:lpstr>
      <vt:lpstr>2.2.- Modelo Conceptual de Datos</vt:lpstr>
      <vt:lpstr>2.2.1- Elementos del modelo</vt:lpstr>
      <vt:lpstr>2.2.1- Elementos del modelo</vt:lpstr>
      <vt:lpstr>2.2.1- Elementos del modelo. Atributo</vt:lpstr>
      <vt:lpstr>2.2.1- Elementos del modelo. Atributo</vt:lpstr>
      <vt:lpstr>2.2.1- Elementos del modelo. Atributo</vt:lpstr>
      <vt:lpstr>2.2.1- Elementos del modelo.</vt:lpstr>
      <vt:lpstr>2.2.1- Elementos del modelo. Relación</vt:lpstr>
      <vt:lpstr>2.2.1- Elementos del modelo. Relación</vt:lpstr>
      <vt:lpstr>2.2.1- Elementos del modelo. Relación</vt:lpstr>
      <vt:lpstr>2.2.1- Elementos del modelo. Relación</vt:lpstr>
      <vt:lpstr>2.2.2- Entidades fuertes y débiles.  </vt:lpstr>
      <vt:lpstr>2.2.2- Entidades fuertes y débiles. </vt:lpstr>
      <vt:lpstr>2.3.- Modelo E/R Extendido</vt:lpstr>
      <vt:lpstr>2.3.- Modelo E/R Extendido</vt:lpstr>
      <vt:lpstr>2.3.- Modelo E/R Extendido</vt:lpstr>
      <vt:lpstr>2.3.- Modelo E/R Extendido</vt:lpstr>
      <vt:lpstr>2.3.- Modelo E/R Extendido</vt:lpstr>
      <vt:lpstr>2.3.- Modelo E/R Extendido</vt:lpstr>
      <vt:lpstr>2.3.- Modelo E/R Extendido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Ganado Vega</cp:lastModifiedBy>
  <cp:revision>1</cp:revision>
  <dcterms:created xsi:type="dcterms:W3CDTF">2021-10-04T09:02:26Z</dcterms:created>
  <dcterms:modified xsi:type="dcterms:W3CDTF">2021-10-04T09:33:34Z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2010-09-27T00:00:00Z</vt:filetime>
  </property>
  <property fmtid="{D5CDD505-2E9C-101B-9397-08002B2CF9AE}" pid="3" name="Creator">
    <vt:lpwstr>Impress</vt:lpwstr>
  </property>
  <property fmtid="{D5CDD505-2E9C-101B-9397-08002B2CF9AE}" pid="4" name="LastSaved">
    <vt:filetime>2010-09-27T00:00:00Z</vt:filetime>
  </property>
</Properties>
</file>