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2"/>
    <p:sldId id="257" r:id="rId3"/>
    <p:sldId id="258" r:id="rId4"/>
    <p:sldId id="259" r:id="rId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52"/>
    <p:restoredTop sz="94719"/>
  </p:normalViewPr>
  <p:slideViewPr>
    <p:cSldViewPr snapToGrid="0">
      <p:cViewPr varScale="1">
        <p:scale>
          <a:sx n="74" d="100"/>
          <a:sy n="74" d="100"/>
        </p:scale>
        <p:origin x="248"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0" name="Shape 60"/>
          <p:cNvSpPr>
            <a:spLocks noGrp="1" noRot="1" noChangeAspect="1"/>
          </p:cNvSpPr>
          <p:nvPr>
            <p:ph type="sldImg"/>
          </p:nvPr>
        </p:nvSpPr>
        <p:spPr>
          <a:xfrm>
            <a:off x="1143000" y="685800"/>
            <a:ext cx="4572000" cy="3429000"/>
          </a:xfrm>
          <a:prstGeom prst="rect">
            <a:avLst/>
          </a:prstGeom>
        </p:spPr>
        <p:txBody>
          <a:bodyPr/>
          <a:lstStyle/>
          <a:p>
            <a:endParaRPr/>
          </a:p>
        </p:txBody>
      </p:sp>
      <p:sp>
        <p:nvSpPr>
          <p:cNvPr id="61" name="Shape 6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pic>
        <p:nvPicPr>
          <p:cNvPr id="15" name="cover.png" descr="cover.png"/>
          <p:cNvPicPr>
            <a:picLocks noChangeAspect="1"/>
          </p:cNvPicPr>
          <p:nvPr/>
        </p:nvPicPr>
        <p:blipFill>
          <a:blip r:embed="rId2"/>
          <a:stretch>
            <a:fillRect/>
          </a:stretch>
        </p:blipFill>
        <p:spPr>
          <a:xfrm>
            <a:off x="0" y="0"/>
            <a:ext cx="24384000" cy="13716000"/>
          </a:xfrm>
          <a:prstGeom prst="rect">
            <a:avLst/>
          </a:prstGeom>
          <a:ln w="12700">
            <a:miter lim="400000"/>
          </a:ln>
        </p:spPr>
      </p:pic>
      <p:sp>
        <p:nvSpPr>
          <p:cNvPr id="16" name="Title Text"/>
          <p:cNvSpPr txBox="1">
            <a:spLocks noGrp="1"/>
          </p:cNvSpPr>
          <p:nvPr>
            <p:ph type="title"/>
          </p:nvPr>
        </p:nvSpPr>
        <p:spPr>
          <a:xfrm>
            <a:off x="12828256" y="4533900"/>
            <a:ext cx="10234944" cy="3060238"/>
          </a:xfrm>
          <a:prstGeom prst="rect">
            <a:avLst/>
          </a:prstGeom>
        </p:spPr>
        <p:txBody>
          <a:bodyPr anchor="t"/>
          <a:lstStyle>
            <a:lvl1pPr>
              <a:defRPr>
                <a:latin typeface="Helvetica Neue" panose="02000503000000020004" pitchFamily="2" charset="0"/>
                <a:ea typeface="Helvetica Neue" panose="02000503000000020004" pitchFamily="2" charset="0"/>
                <a:cs typeface="Helvetica Neue" panose="02000503000000020004" pitchFamily="2" charset="0"/>
              </a:defRPr>
            </a:lvl1pPr>
          </a:lstStyle>
          <a:p>
            <a:r>
              <a:rPr dirty="0"/>
              <a:t>Title Text</a:t>
            </a:r>
          </a:p>
        </p:txBody>
      </p:sp>
      <p:sp>
        <p:nvSpPr>
          <p:cNvPr id="17" name="Body Level One…"/>
          <p:cNvSpPr txBox="1">
            <a:spLocks noGrp="1"/>
          </p:cNvSpPr>
          <p:nvPr>
            <p:ph type="body" sz="quarter" idx="1"/>
          </p:nvPr>
        </p:nvSpPr>
        <p:spPr>
          <a:xfrm>
            <a:off x="12828256" y="7768166"/>
            <a:ext cx="10631356" cy="4225397"/>
          </a:xfrm>
          <a:prstGeom prst="rect">
            <a:avLst/>
          </a:prstGeom>
        </p:spPr>
        <p:txBody>
          <a:bodyPr anchor="t"/>
          <a:lstStyle>
            <a:lvl1pPr marL="0" indent="0">
              <a:lnSpc>
                <a:spcPct val="100000"/>
              </a:lnSpc>
              <a:spcBef>
                <a:spcPts val="0"/>
              </a:spcBef>
              <a:buSzTx/>
              <a:buNone/>
              <a:defRPr sz="4000" b="0" i="0">
                <a:latin typeface="Helvetica Neue" panose="02000503000000020004" pitchFamily="2" charset="0"/>
                <a:ea typeface="Helvetica Neue" panose="02000503000000020004" pitchFamily="2" charset="0"/>
                <a:cs typeface="Helvetica Neue" panose="02000503000000020004" pitchFamily="2" charset="0"/>
              </a:defRPr>
            </a:lvl1pPr>
            <a:lvl2pPr marL="0" indent="0">
              <a:lnSpc>
                <a:spcPct val="100000"/>
              </a:lnSpc>
              <a:spcBef>
                <a:spcPts val="0"/>
              </a:spcBef>
              <a:buSzTx/>
              <a:buNone/>
              <a:defRPr sz="4000" b="0" i="0">
                <a:latin typeface="Helvetica Neue" panose="02000503000000020004" pitchFamily="2" charset="0"/>
                <a:ea typeface="Helvetica Neue" panose="02000503000000020004" pitchFamily="2" charset="0"/>
                <a:cs typeface="Helvetica Neue" panose="02000503000000020004" pitchFamily="2" charset="0"/>
              </a:defRPr>
            </a:lvl2pPr>
            <a:lvl3pPr marL="0" indent="0">
              <a:lnSpc>
                <a:spcPct val="100000"/>
              </a:lnSpc>
              <a:spcBef>
                <a:spcPts val="0"/>
              </a:spcBef>
              <a:buSzTx/>
              <a:buNone/>
              <a:defRPr sz="4000" b="0" i="0">
                <a:latin typeface="Helvetica Neue" panose="02000503000000020004" pitchFamily="2" charset="0"/>
                <a:ea typeface="Helvetica Neue" panose="02000503000000020004" pitchFamily="2" charset="0"/>
                <a:cs typeface="Helvetica Neue" panose="02000503000000020004" pitchFamily="2" charset="0"/>
              </a:defRPr>
            </a:lvl3pPr>
            <a:lvl4pPr marL="0" indent="0">
              <a:lnSpc>
                <a:spcPct val="100000"/>
              </a:lnSpc>
              <a:spcBef>
                <a:spcPts val="0"/>
              </a:spcBef>
              <a:buSzTx/>
              <a:buNone/>
              <a:defRPr sz="4000" b="0" i="0">
                <a:latin typeface="Helvetica Neue" panose="02000503000000020004" pitchFamily="2" charset="0"/>
                <a:ea typeface="Helvetica Neue" panose="02000503000000020004" pitchFamily="2" charset="0"/>
                <a:cs typeface="Helvetica Neue" panose="02000503000000020004" pitchFamily="2" charset="0"/>
              </a:defRPr>
            </a:lvl4pPr>
            <a:lvl5pPr marL="0" indent="0">
              <a:lnSpc>
                <a:spcPct val="100000"/>
              </a:lnSpc>
              <a:spcBef>
                <a:spcPts val="0"/>
              </a:spcBef>
              <a:buSzTx/>
              <a:buNone/>
              <a:defRPr sz="4000" b="0" i="0">
                <a:latin typeface="Helvetica Neue" panose="02000503000000020004" pitchFamily="2" charset="0"/>
                <a:ea typeface="Helvetica Neue" panose="02000503000000020004" pitchFamily="2" charset="0"/>
                <a:cs typeface="Helvetica Neue" panose="02000503000000020004" pitchFamily="2" charset="0"/>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pic>
        <p:nvPicPr>
          <p:cNvPr id="18" name="Image" descr="Image"/>
          <p:cNvPicPr>
            <a:picLocks noChangeAspect="1"/>
          </p:cNvPicPr>
          <p:nvPr/>
        </p:nvPicPr>
        <p:blipFill>
          <a:blip r:embed="rId3"/>
          <a:stretch>
            <a:fillRect/>
          </a:stretch>
        </p:blipFill>
        <p:spPr>
          <a:xfrm>
            <a:off x="20208172" y="831953"/>
            <a:ext cx="3390190" cy="1909027"/>
          </a:xfrm>
          <a:prstGeom prst="rect">
            <a:avLst/>
          </a:prstGeom>
          <a:ln w="12700">
            <a:miter lim="400000"/>
          </a:ln>
        </p:spPr>
      </p:pic>
      <p:sp>
        <p:nvSpPr>
          <p:cNvPr id="19" name="Rectangle"/>
          <p:cNvSpPr/>
          <p:nvPr/>
        </p:nvSpPr>
        <p:spPr>
          <a:xfrm>
            <a:off x="12886266" y="4113410"/>
            <a:ext cx="850968" cy="132161"/>
          </a:xfrm>
          <a:prstGeom prst="rect">
            <a:avLst/>
          </a:prstGeom>
          <a:solidFill>
            <a:srgbClr val="C41230"/>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End page">
    <p:spTree>
      <p:nvGrpSpPr>
        <p:cNvPr id="1" name=""/>
        <p:cNvGrpSpPr/>
        <p:nvPr/>
      </p:nvGrpSpPr>
      <p:grpSpPr>
        <a:xfrm>
          <a:off x="0" y="0"/>
          <a:ext cx="0" cy="0"/>
          <a:chOff x="0" y="0"/>
          <a:chExt cx="0" cy="0"/>
        </a:xfrm>
      </p:grpSpPr>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reserve="1">
  <p:cSld name="Quote">
    <p:spTree>
      <p:nvGrpSpPr>
        <p:cNvPr id="1" name=""/>
        <p:cNvGrpSpPr/>
        <p:nvPr/>
      </p:nvGrpSpPr>
      <p:grpSpPr>
        <a:xfrm>
          <a:off x="0" y="0"/>
          <a:ext cx="0" cy="0"/>
          <a:chOff x="0" y="0"/>
          <a:chExt cx="0" cy="0"/>
        </a:xfrm>
      </p:grpSpPr>
      <p:pic>
        <p:nvPicPr>
          <p:cNvPr id="3" name="cover.png" descr="cover.png">
            <a:extLst>
              <a:ext uri="{FF2B5EF4-FFF2-40B4-BE49-F238E27FC236}">
                <a16:creationId xmlns:a16="http://schemas.microsoft.com/office/drawing/2014/main" id="{2291924A-1637-1EED-6824-E7764BA35A29}"/>
              </a:ext>
            </a:extLst>
          </p:cNvPr>
          <p:cNvPicPr>
            <a:picLocks noChangeAspect="1"/>
          </p:cNvPicPr>
          <p:nvPr userDrawn="1"/>
        </p:nvPicPr>
        <p:blipFill>
          <a:blip r:embed="rId2"/>
          <a:stretch>
            <a:fillRect/>
          </a:stretch>
        </p:blipFill>
        <p:spPr>
          <a:xfrm flipH="1">
            <a:off x="0" y="0"/>
            <a:ext cx="24384000" cy="13716000"/>
          </a:xfrm>
          <a:prstGeom prst="rect">
            <a:avLst/>
          </a:prstGeom>
          <a:ln w="12700">
            <a:miter lim="400000"/>
          </a:ln>
        </p:spPr>
      </p:pic>
      <p:sp>
        <p:nvSpPr>
          <p:cNvPr id="27" name="Title Text"/>
          <p:cNvSpPr txBox="1">
            <a:spLocks noGrp="1"/>
          </p:cNvSpPr>
          <p:nvPr>
            <p:ph type="title" hasCustomPrompt="1"/>
          </p:nvPr>
        </p:nvSpPr>
        <p:spPr>
          <a:xfrm>
            <a:off x="1426533" y="5712684"/>
            <a:ext cx="13597666" cy="2290631"/>
          </a:xfrm>
          <a:prstGeom prst="rect">
            <a:avLst/>
          </a:prstGeom>
        </p:spPr>
        <p:txBody>
          <a:bodyPr anchor="t"/>
          <a:lstStyle>
            <a:lvl1pPr>
              <a:defRPr>
                <a:latin typeface="Helvetica Neue" panose="02000503000000020004" pitchFamily="2" charset="0"/>
                <a:ea typeface="Helvetica Neue" panose="02000503000000020004" pitchFamily="2" charset="0"/>
                <a:cs typeface="Helvetica Neue" panose="02000503000000020004" pitchFamily="2" charset="0"/>
              </a:defRPr>
            </a:lvl1pPr>
          </a:lstStyle>
          <a:p>
            <a:r>
              <a:rPr lang="en-US" dirty="0"/>
              <a:t>Quote</a:t>
            </a:r>
            <a:endParaRPr dirty="0"/>
          </a:p>
        </p:txBody>
      </p:sp>
      <p:sp>
        <p:nvSpPr>
          <p:cNvPr id="28" name="Rectangle"/>
          <p:cNvSpPr/>
          <p:nvPr/>
        </p:nvSpPr>
        <p:spPr>
          <a:xfrm>
            <a:off x="-59267" y="-9393"/>
            <a:ext cx="24805681" cy="106496"/>
          </a:xfrm>
          <a:prstGeom prst="rect">
            <a:avLst/>
          </a:prstGeom>
          <a:solidFill>
            <a:srgbClr val="C41230"/>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9" name="Rectangle"/>
          <p:cNvSpPr/>
          <p:nvPr/>
        </p:nvSpPr>
        <p:spPr>
          <a:xfrm>
            <a:off x="-59267" y="12653896"/>
            <a:ext cx="24502535" cy="1136783"/>
          </a:xfrm>
          <a:prstGeom prst="rect">
            <a:avLst/>
          </a:prstGeom>
          <a:solidFill>
            <a:srgbClr val="E4E4E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30" name="Image" descr="Image"/>
          <p:cNvPicPr>
            <a:picLocks noChangeAspect="1"/>
          </p:cNvPicPr>
          <p:nvPr/>
        </p:nvPicPr>
        <p:blipFill>
          <a:blip r:embed="rId3"/>
          <a:stretch>
            <a:fillRect/>
          </a:stretch>
        </p:blipFill>
        <p:spPr>
          <a:xfrm>
            <a:off x="20722421" y="12885076"/>
            <a:ext cx="3115515" cy="674423"/>
          </a:xfrm>
          <a:prstGeom prst="rect">
            <a:avLst/>
          </a:prstGeom>
          <a:ln w="12700">
            <a:miter lim="400000"/>
          </a:ln>
        </p:spPr>
      </p:pic>
      <p:sp>
        <p:nvSpPr>
          <p:cNvPr id="31" name="Title of presentation"/>
          <p:cNvSpPr txBox="1"/>
          <p:nvPr/>
        </p:nvSpPr>
        <p:spPr>
          <a:xfrm>
            <a:off x="1012465" y="12942887"/>
            <a:ext cx="4826125"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spcBef>
                <a:spcPts val="4500"/>
              </a:spcBef>
              <a:defRPr sz="2500" b="0">
                <a:latin typeface="+mj-lt"/>
                <a:ea typeface="+mj-ea"/>
                <a:cs typeface="+mj-cs"/>
                <a:sym typeface="Helvetica"/>
              </a:defRPr>
            </a:lvl1pPr>
          </a:lstStyle>
          <a:p>
            <a:r>
              <a:t>Title of presentation</a:t>
            </a:r>
          </a:p>
        </p:txBody>
      </p:sp>
      <p:sp>
        <p:nvSpPr>
          <p:cNvPr id="33"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5" name="cover.png" descr="cover.png">
            <a:extLst>
              <a:ext uri="{FF2B5EF4-FFF2-40B4-BE49-F238E27FC236}">
                <a16:creationId xmlns:a16="http://schemas.microsoft.com/office/drawing/2014/main" id="{C4092193-DA6E-B233-82D7-AC66274CE148}"/>
              </a:ext>
            </a:extLst>
          </p:cNvPr>
          <p:cNvPicPr>
            <a:picLocks noChangeAspect="1"/>
          </p:cNvPicPr>
          <p:nvPr userDrawn="1"/>
        </p:nvPicPr>
        <p:blipFill rotWithShape="1">
          <a:blip r:embed="rId2"/>
          <a:srcRect l="22442" t="45932" r="71544" b="43753"/>
          <a:stretch/>
        </p:blipFill>
        <p:spPr>
          <a:xfrm>
            <a:off x="17459866" y="6331788"/>
            <a:ext cx="1466490" cy="1414733"/>
          </a:xfrm>
          <a:prstGeom prst="rect">
            <a:avLst/>
          </a:prstGeom>
          <a:ln w="12700">
            <a:miter lim="400000"/>
          </a:ln>
        </p:spPr>
      </p:pic>
    </p:spTree>
    <p:extLst>
      <p:ext uri="{BB962C8B-B14F-4D97-AF65-F5344CB8AC3E}">
        <p14:creationId xmlns:p14="http://schemas.microsoft.com/office/powerpoint/2010/main" val="1223337051"/>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reserve="1">
  <p:cSld name="Left">
    <p:spTree>
      <p:nvGrpSpPr>
        <p:cNvPr id="1" name=""/>
        <p:cNvGrpSpPr/>
        <p:nvPr/>
      </p:nvGrpSpPr>
      <p:grpSpPr>
        <a:xfrm>
          <a:off x="0" y="0"/>
          <a:ext cx="0" cy="0"/>
          <a:chOff x="0" y="0"/>
          <a:chExt cx="0" cy="0"/>
        </a:xfrm>
      </p:grpSpPr>
      <p:sp>
        <p:nvSpPr>
          <p:cNvPr id="27" name="Title Text"/>
          <p:cNvSpPr txBox="1">
            <a:spLocks noGrp="1"/>
          </p:cNvSpPr>
          <p:nvPr>
            <p:ph type="title"/>
          </p:nvPr>
        </p:nvSpPr>
        <p:spPr>
          <a:xfrm>
            <a:off x="7511530" y="1056965"/>
            <a:ext cx="13597666" cy="2290631"/>
          </a:xfrm>
          <a:prstGeom prst="rect">
            <a:avLst/>
          </a:prstGeom>
        </p:spPr>
        <p:txBody>
          <a:bodyPr anchor="t"/>
          <a:lstStyle/>
          <a:p>
            <a:r>
              <a:t>Title Text</a:t>
            </a:r>
          </a:p>
        </p:txBody>
      </p:sp>
      <p:sp>
        <p:nvSpPr>
          <p:cNvPr id="28" name="Rectangle"/>
          <p:cNvSpPr/>
          <p:nvPr/>
        </p:nvSpPr>
        <p:spPr>
          <a:xfrm>
            <a:off x="-59267" y="-9393"/>
            <a:ext cx="24805681" cy="106496"/>
          </a:xfrm>
          <a:prstGeom prst="rect">
            <a:avLst/>
          </a:prstGeom>
          <a:solidFill>
            <a:srgbClr val="C41230"/>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9" name="Rectangle"/>
          <p:cNvSpPr/>
          <p:nvPr/>
        </p:nvSpPr>
        <p:spPr>
          <a:xfrm>
            <a:off x="-59267" y="12653896"/>
            <a:ext cx="24502535" cy="1136783"/>
          </a:xfrm>
          <a:prstGeom prst="rect">
            <a:avLst/>
          </a:prstGeom>
          <a:solidFill>
            <a:srgbClr val="E4E4E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30" name="Image" descr="Image"/>
          <p:cNvPicPr>
            <a:picLocks noChangeAspect="1"/>
          </p:cNvPicPr>
          <p:nvPr/>
        </p:nvPicPr>
        <p:blipFill>
          <a:blip r:embed="rId2"/>
          <a:stretch>
            <a:fillRect/>
          </a:stretch>
        </p:blipFill>
        <p:spPr>
          <a:xfrm>
            <a:off x="20722421" y="12885076"/>
            <a:ext cx="3115515" cy="674423"/>
          </a:xfrm>
          <a:prstGeom prst="rect">
            <a:avLst/>
          </a:prstGeom>
          <a:ln w="12700">
            <a:miter lim="400000"/>
          </a:ln>
        </p:spPr>
      </p:pic>
      <p:sp>
        <p:nvSpPr>
          <p:cNvPr id="31" name="Title of presentation"/>
          <p:cNvSpPr txBox="1"/>
          <p:nvPr/>
        </p:nvSpPr>
        <p:spPr>
          <a:xfrm>
            <a:off x="1012465" y="12942887"/>
            <a:ext cx="4826125"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spcBef>
                <a:spcPts val="4500"/>
              </a:spcBef>
              <a:defRPr sz="2500" b="0">
                <a:latin typeface="+mj-lt"/>
                <a:ea typeface="+mj-ea"/>
                <a:cs typeface="+mj-cs"/>
                <a:sym typeface="Helvetica"/>
              </a:defRPr>
            </a:lvl1pPr>
          </a:lstStyle>
          <a:p>
            <a:r>
              <a:t>Title of presentation</a:t>
            </a:r>
          </a:p>
        </p:txBody>
      </p:sp>
      <p:sp>
        <p:nvSpPr>
          <p:cNvPr id="32" name="Lorem ipsum dolor sit amet, consectetur adipiscing elit, sed do eiusmod tempor incididunt ut labore et dolore magna aliqua. Ut enim ad minim veniam, quis nostrud exercitation ullamco laboris nisi ut aliquip ex ea commodo consequat. Duis aute irure dolor "/>
          <p:cNvSpPr txBox="1"/>
          <p:nvPr/>
        </p:nvSpPr>
        <p:spPr>
          <a:xfrm>
            <a:off x="7511530" y="4350590"/>
            <a:ext cx="16035397" cy="3238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10000"/>
              </a:lnSpc>
              <a:spcBef>
                <a:spcPts val="2500"/>
              </a:spcBef>
              <a:defRPr sz="3200" b="0">
                <a:latin typeface="+mj-lt"/>
                <a:ea typeface="+mj-ea"/>
                <a:cs typeface="+mj-cs"/>
                <a:sym typeface="Helvetica"/>
              </a:defRPr>
            </a:lvl1pPr>
          </a:lstStyle>
          <a:p>
            <a:r>
              <a:rPr dirty="0"/>
              <a:t>Lorem ipsum dolor sit </a:t>
            </a:r>
            <a:r>
              <a:rPr dirty="0" err="1"/>
              <a:t>amet</a:t>
            </a:r>
            <a:r>
              <a:rPr dirty="0"/>
              <a:t>, </a:t>
            </a:r>
            <a:r>
              <a:rPr dirty="0" err="1"/>
              <a:t>consectetur</a:t>
            </a:r>
            <a:r>
              <a:rPr dirty="0"/>
              <a:t> </a:t>
            </a:r>
            <a:r>
              <a:rPr dirty="0" err="1"/>
              <a:t>adipiscing</a:t>
            </a:r>
            <a:r>
              <a:rPr dirty="0"/>
              <a:t> </a:t>
            </a:r>
            <a:r>
              <a:rPr dirty="0" err="1"/>
              <a:t>elit</a:t>
            </a:r>
            <a:r>
              <a:rPr dirty="0"/>
              <a:t>, sed do </a:t>
            </a:r>
            <a:r>
              <a:rPr dirty="0" err="1"/>
              <a:t>eiusmod</a:t>
            </a:r>
            <a:r>
              <a:rPr dirty="0"/>
              <a:t> </a:t>
            </a:r>
            <a:r>
              <a:rPr dirty="0" err="1"/>
              <a:t>tempor</a:t>
            </a:r>
            <a:r>
              <a:rPr dirty="0"/>
              <a:t> </a:t>
            </a:r>
            <a:r>
              <a:rPr dirty="0" err="1"/>
              <a:t>incididunt</a:t>
            </a:r>
            <a:r>
              <a:rPr dirty="0"/>
              <a:t> </a:t>
            </a:r>
            <a:r>
              <a:rPr dirty="0" err="1"/>
              <a:t>ut</a:t>
            </a:r>
            <a:r>
              <a:rPr dirty="0"/>
              <a:t> labore et dolore magna </a:t>
            </a:r>
            <a:r>
              <a:rPr dirty="0" err="1"/>
              <a:t>aliqua</a:t>
            </a:r>
            <a:r>
              <a:rPr dirty="0"/>
              <a:t>. Ut </a:t>
            </a:r>
            <a:r>
              <a:rPr dirty="0" err="1"/>
              <a:t>enim</a:t>
            </a:r>
            <a:r>
              <a:rPr dirty="0"/>
              <a:t> ad minim </a:t>
            </a:r>
            <a:r>
              <a:rPr dirty="0" err="1"/>
              <a:t>veniam</a:t>
            </a:r>
            <a:r>
              <a:rPr dirty="0"/>
              <a:t>, </a:t>
            </a:r>
            <a:r>
              <a:rPr dirty="0" err="1"/>
              <a:t>quis</a:t>
            </a:r>
            <a:r>
              <a:rPr dirty="0"/>
              <a:t> </a:t>
            </a:r>
            <a:r>
              <a:rPr dirty="0" err="1"/>
              <a:t>nostrud</a:t>
            </a:r>
            <a:r>
              <a:rPr dirty="0"/>
              <a:t> exercitation </a:t>
            </a:r>
            <a:r>
              <a:rPr dirty="0" err="1"/>
              <a:t>ullamco</a:t>
            </a:r>
            <a:r>
              <a:rPr dirty="0"/>
              <a:t> </a:t>
            </a:r>
            <a:r>
              <a:rPr dirty="0" err="1"/>
              <a:t>laboris</a:t>
            </a:r>
            <a:r>
              <a:rPr dirty="0"/>
              <a:t> nisi </a:t>
            </a:r>
            <a:r>
              <a:rPr dirty="0" err="1"/>
              <a:t>ut</a:t>
            </a:r>
            <a:r>
              <a:rPr dirty="0"/>
              <a:t> </a:t>
            </a:r>
            <a:r>
              <a:rPr dirty="0" err="1"/>
              <a:t>aliquip</a:t>
            </a:r>
            <a:r>
              <a:rPr dirty="0"/>
              <a:t> ex </a:t>
            </a:r>
            <a:r>
              <a:rPr dirty="0" err="1"/>
              <a:t>ea</a:t>
            </a:r>
            <a:r>
              <a:rPr dirty="0"/>
              <a:t> </a:t>
            </a:r>
            <a:r>
              <a:rPr dirty="0" err="1"/>
              <a:t>commodo</a:t>
            </a:r>
            <a:r>
              <a:rPr dirty="0"/>
              <a:t> </a:t>
            </a:r>
            <a:r>
              <a:rPr dirty="0" err="1"/>
              <a:t>consequat</a:t>
            </a:r>
            <a:r>
              <a:rPr dirty="0"/>
              <a:t>. Duis </a:t>
            </a:r>
            <a:r>
              <a:rPr dirty="0" err="1"/>
              <a:t>aute</a:t>
            </a:r>
            <a:r>
              <a:rPr dirty="0"/>
              <a:t> </a:t>
            </a:r>
            <a:r>
              <a:rPr dirty="0" err="1"/>
              <a:t>irure</a:t>
            </a:r>
            <a:r>
              <a:rPr dirty="0"/>
              <a:t> dolor in </a:t>
            </a:r>
            <a:r>
              <a:rPr dirty="0" err="1"/>
              <a:t>reprehenderit</a:t>
            </a:r>
            <a:r>
              <a:rPr dirty="0"/>
              <a:t> in </a:t>
            </a:r>
            <a:r>
              <a:rPr dirty="0" err="1"/>
              <a:t>voluptate</a:t>
            </a:r>
            <a:r>
              <a:rPr dirty="0"/>
              <a:t> </a:t>
            </a:r>
            <a:r>
              <a:rPr dirty="0" err="1"/>
              <a:t>velit</a:t>
            </a:r>
            <a:r>
              <a:rPr dirty="0"/>
              <a:t> </a:t>
            </a:r>
            <a:r>
              <a:rPr dirty="0" err="1"/>
              <a:t>esse</a:t>
            </a:r>
            <a:r>
              <a:rPr dirty="0"/>
              <a:t> </a:t>
            </a:r>
            <a:r>
              <a:rPr dirty="0" err="1"/>
              <a:t>cillum</a:t>
            </a:r>
            <a:r>
              <a:rPr dirty="0"/>
              <a:t> dolore </a:t>
            </a:r>
            <a:r>
              <a:rPr dirty="0" err="1"/>
              <a:t>eu</a:t>
            </a:r>
            <a:r>
              <a:rPr dirty="0"/>
              <a:t> </a:t>
            </a:r>
            <a:r>
              <a:rPr dirty="0" err="1"/>
              <a:t>fugiat</a:t>
            </a:r>
            <a:r>
              <a:rPr dirty="0"/>
              <a:t> </a:t>
            </a:r>
            <a:r>
              <a:rPr dirty="0" err="1"/>
              <a:t>nulla</a:t>
            </a:r>
            <a:r>
              <a:rPr dirty="0"/>
              <a:t> </a:t>
            </a:r>
            <a:r>
              <a:rPr dirty="0" err="1"/>
              <a:t>pariatur</a:t>
            </a:r>
            <a:r>
              <a:rPr dirty="0"/>
              <a:t>. </a:t>
            </a:r>
            <a:r>
              <a:rPr dirty="0" err="1"/>
              <a:t>Excepteur</a:t>
            </a:r>
            <a:r>
              <a:rPr dirty="0"/>
              <a:t> </a:t>
            </a:r>
            <a:r>
              <a:rPr dirty="0" err="1"/>
              <a:t>sint</a:t>
            </a:r>
            <a:r>
              <a:rPr dirty="0"/>
              <a:t> </a:t>
            </a:r>
            <a:r>
              <a:rPr dirty="0" err="1"/>
              <a:t>occaecat</a:t>
            </a:r>
            <a:r>
              <a:rPr dirty="0"/>
              <a:t> </a:t>
            </a:r>
            <a:r>
              <a:rPr dirty="0" err="1"/>
              <a:t>cupidatat</a:t>
            </a:r>
            <a:r>
              <a:rPr dirty="0"/>
              <a:t> non </a:t>
            </a:r>
            <a:r>
              <a:rPr dirty="0" err="1"/>
              <a:t>proident</a:t>
            </a:r>
            <a:r>
              <a:rPr dirty="0"/>
              <a:t>, sunt in culpa qui </a:t>
            </a:r>
            <a:r>
              <a:rPr dirty="0" err="1"/>
              <a:t>officia</a:t>
            </a:r>
            <a:r>
              <a:rPr dirty="0"/>
              <a:t> </a:t>
            </a:r>
            <a:r>
              <a:rPr dirty="0" err="1"/>
              <a:t>deserunt</a:t>
            </a:r>
            <a:r>
              <a:rPr dirty="0"/>
              <a:t> </a:t>
            </a:r>
            <a:r>
              <a:rPr dirty="0" err="1"/>
              <a:t>mollit</a:t>
            </a:r>
            <a:r>
              <a:rPr dirty="0"/>
              <a:t> </a:t>
            </a:r>
            <a:r>
              <a:rPr dirty="0" err="1"/>
              <a:t>anim</a:t>
            </a:r>
            <a:r>
              <a:rPr dirty="0"/>
              <a:t> id </a:t>
            </a:r>
            <a:r>
              <a:rPr dirty="0" err="1"/>
              <a:t>est</a:t>
            </a:r>
            <a:r>
              <a:rPr dirty="0"/>
              <a:t> </a:t>
            </a:r>
            <a:r>
              <a:rPr dirty="0" err="1"/>
              <a:t>laborum</a:t>
            </a:r>
            <a:r>
              <a:rPr dirty="0"/>
              <a:t>.</a:t>
            </a:r>
          </a:p>
        </p:txBody>
      </p:sp>
      <p:sp>
        <p:nvSpPr>
          <p:cNvPr id="33"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2" name="cover.png" descr="cover.png">
            <a:extLst>
              <a:ext uri="{FF2B5EF4-FFF2-40B4-BE49-F238E27FC236}">
                <a16:creationId xmlns:a16="http://schemas.microsoft.com/office/drawing/2014/main" id="{C3FF2BF1-2ADC-8047-252D-BB88C6FE986A}"/>
              </a:ext>
            </a:extLst>
          </p:cNvPr>
          <p:cNvPicPr>
            <a:picLocks noChangeAspect="1"/>
          </p:cNvPicPr>
          <p:nvPr userDrawn="1"/>
        </p:nvPicPr>
        <p:blipFill rotWithShape="1">
          <a:blip r:embed="rId3"/>
          <a:srcRect l="29359" t="40239" r="47713"/>
          <a:stretch/>
        </p:blipFill>
        <p:spPr>
          <a:xfrm>
            <a:off x="837072" y="3922248"/>
            <a:ext cx="5590725" cy="8196812"/>
          </a:xfrm>
          <a:prstGeom prst="rect">
            <a:avLst/>
          </a:prstGeom>
          <a:ln w="12700">
            <a:miter lim="400000"/>
          </a:ln>
        </p:spPr>
      </p:pic>
      <p:sp>
        <p:nvSpPr>
          <p:cNvPr id="3" name="Rectangle">
            <a:extLst>
              <a:ext uri="{FF2B5EF4-FFF2-40B4-BE49-F238E27FC236}">
                <a16:creationId xmlns:a16="http://schemas.microsoft.com/office/drawing/2014/main" id="{8BC10029-7445-844E-830B-4FD6F4BB6D2B}"/>
              </a:ext>
            </a:extLst>
          </p:cNvPr>
          <p:cNvSpPr/>
          <p:nvPr userDrawn="1"/>
        </p:nvSpPr>
        <p:spPr>
          <a:xfrm rot="5400000">
            <a:off x="-5891769" y="5929604"/>
            <a:ext cx="12561339" cy="896340"/>
          </a:xfrm>
          <a:prstGeom prst="rect">
            <a:avLst/>
          </a:prstGeom>
          <a:solidFill>
            <a:srgbClr val="C41230"/>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extLst>
      <p:ext uri="{BB962C8B-B14F-4D97-AF65-F5344CB8AC3E}">
        <p14:creationId xmlns:p14="http://schemas.microsoft.com/office/powerpoint/2010/main" val="3892138854"/>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reserve="1">
  <p:cSld name="Right">
    <p:spTree>
      <p:nvGrpSpPr>
        <p:cNvPr id="1" name=""/>
        <p:cNvGrpSpPr/>
        <p:nvPr/>
      </p:nvGrpSpPr>
      <p:grpSpPr>
        <a:xfrm>
          <a:off x="0" y="0"/>
          <a:ext cx="0" cy="0"/>
          <a:chOff x="0" y="0"/>
          <a:chExt cx="0" cy="0"/>
        </a:xfrm>
      </p:grpSpPr>
      <p:sp>
        <p:nvSpPr>
          <p:cNvPr id="27" name="Title Text"/>
          <p:cNvSpPr txBox="1">
            <a:spLocks noGrp="1"/>
          </p:cNvSpPr>
          <p:nvPr>
            <p:ph type="title"/>
          </p:nvPr>
        </p:nvSpPr>
        <p:spPr>
          <a:xfrm>
            <a:off x="5838590" y="1078531"/>
            <a:ext cx="13597666" cy="2290631"/>
          </a:xfrm>
          <a:prstGeom prst="rect">
            <a:avLst/>
          </a:prstGeom>
        </p:spPr>
        <p:txBody>
          <a:bodyPr anchor="t"/>
          <a:lstStyle/>
          <a:p>
            <a:r>
              <a:t>Title Text</a:t>
            </a:r>
          </a:p>
        </p:txBody>
      </p:sp>
      <p:sp>
        <p:nvSpPr>
          <p:cNvPr id="29" name="Rectangle"/>
          <p:cNvSpPr/>
          <p:nvPr/>
        </p:nvSpPr>
        <p:spPr>
          <a:xfrm>
            <a:off x="-59267" y="12653896"/>
            <a:ext cx="24502535" cy="1136783"/>
          </a:xfrm>
          <a:prstGeom prst="rect">
            <a:avLst/>
          </a:prstGeom>
          <a:solidFill>
            <a:srgbClr val="E4E4E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30" name="Image" descr="Image"/>
          <p:cNvPicPr>
            <a:picLocks noChangeAspect="1"/>
          </p:cNvPicPr>
          <p:nvPr/>
        </p:nvPicPr>
        <p:blipFill>
          <a:blip r:embed="rId2"/>
          <a:stretch>
            <a:fillRect/>
          </a:stretch>
        </p:blipFill>
        <p:spPr>
          <a:xfrm>
            <a:off x="20722421" y="12885076"/>
            <a:ext cx="3115515" cy="674423"/>
          </a:xfrm>
          <a:prstGeom prst="rect">
            <a:avLst/>
          </a:prstGeom>
          <a:ln w="12700">
            <a:miter lim="400000"/>
          </a:ln>
        </p:spPr>
      </p:pic>
      <p:sp>
        <p:nvSpPr>
          <p:cNvPr id="31" name="Title of presentation"/>
          <p:cNvSpPr txBox="1"/>
          <p:nvPr/>
        </p:nvSpPr>
        <p:spPr>
          <a:xfrm>
            <a:off x="1012465" y="12942887"/>
            <a:ext cx="4826125"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spcBef>
                <a:spcPts val="4500"/>
              </a:spcBef>
              <a:defRPr sz="2500" b="0">
                <a:latin typeface="+mj-lt"/>
                <a:ea typeface="+mj-ea"/>
                <a:cs typeface="+mj-cs"/>
                <a:sym typeface="Helvetica"/>
              </a:defRPr>
            </a:lvl1pPr>
          </a:lstStyle>
          <a:p>
            <a:r>
              <a:t>Title of presentation</a:t>
            </a:r>
          </a:p>
        </p:txBody>
      </p:sp>
      <p:sp>
        <p:nvSpPr>
          <p:cNvPr id="33"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2" name="cover.png" descr="cover.png">
            <a:extLst>
              <a:ext uri="{FF2B5EF4-FFF2-40B4-BE49-F238E27FC236}">
                <a16:creationId xmlns:a16="http://schemas.microsoft.com/office/drawing/2014/main" id="{C3FF2BF1-2ADC-8047-252D-BB88C6FE986A}"/>
              </a:ext>
            </a:extLst>
          </p:cNvPr>
          <p:cNvPicPr>
            <a:picLocks noChangeAspect="1"/>
          </p:cNvPicPr>
          <p:nvPr userDrawn="1"/>
        </p:nvPicPr>
        <p:blipFill rotWithShape="1">
          <a:blip r:embed="rId3"/>
          <a:srcRect l="29359" t="46172" r="47713"/>
          <a:stretch/>
        </p:blipFill>
        <p:spPr>
          <a:xfrm>
            <a:off x="-17253" y="166114"/>
            <a:ext cx="3389467" cy="4476054"/>
          </a:xfrm>
          <a:prstGeom prst="rect">
            <a:avLst/>
          </a:prstGeom>
          <a:ln w="12700">
            <a:miter lim="400000"/>
          </a:ln>
        </p:spPr>
      </p:pic>
      <p:sp>
        <p:nvSpPr>
          <p:cNvPr id="4" name="Rectangle">
            <a:extLst>
              <a:ext uri="{FF2B5EF4-FFF2-40B4-BE49-F238E27FC236}">
                <a16:creationId xmlns:a16="http://schemas.microsoft.com/office/drawing/2014/main" id="{3FCB09A3-AEF5-A934-E49D-DFBC484189A7}"/>
              </a:ext>
            </a:extLst>
          </p:cNvPr>
          <p:cNvSpPr/>
          <p:nvPr userDrawn="1"/>
        </p:nvSpPr>
        <p:spPr>
          <a:xfrm>
            <a:off x="-59267" y="-9393"/>
            <a:ext cx="24805681" cy="106496"/>
          </a:xfrm>
          <a:prstGeom prst="rect">
            <a:avLst/>
          </a:prstGeom>
          <a:solidFill>
            <a:srgbClr val="C41230"/>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 name="Rectangle">
            <a:extLst>
              <a:ext uri="{FF2B5EF4-FFF2-40B4-BE49-F238E27FC236}">
                <a16:creationId xmlns:a16="http://schemas.microsoft.com/office/drawing/2014/main" id="{D2176075-57FF-E677-BD64-026CB65CD540}"/>
              </a:ext>
            </a:extLst>
          </p:cNvPr>
          <p:cNvSpPr/>
          <p:nvPr userDrawn="1"/>
        </p:nvSpPr>
        <p:spPr>
          <a:xfrm rot="5400000">
            <a:off x="16599459" y="4834850"/>
            <a:ext cx="12561339" cy="3007746"/>
          </a:xfrm>
          <a:prstGeom prst="rect">
            <a:avLst/>
          </a:prstGeom>
          <a:solidFill>
            <a:srgbClr val="C41230"/>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3" name="cover.png" descr="cover.png">
            <a:extLst>
              <a:ext uri="{FF2B5EF4-FFF2-40B4-BE49-F238E27FC236}">
                <a16:creationId xmlns:a16="http://schemas.microsoft.com/office/drawing/2014/main" id="{DE204485-5C67-CE39-EC4C-797A18DD67E6}"/>
              </a:ext>
            </a:extLst>
          </p:cNvPr>
          <p:cNvPicPr>
            <a:picLocks noChangeAspect="1"/>
          </p:cNvPicPr>
          <p:nvPr userDrawn="1"/>
        </p:nvPicPr>
        <p:blipFill rotWithShape="1">
          <a:blip r:embed="rId3"/>
          <a:srcRect l="2349" t="538" r="70849" b="7913"/>
          <a:stretch/>
        </p:blipFill>
        <p:spPr>
          <a:xfrm>
            <a:off x="21366507" y="6806020"/>
            <a:ext cx="3007747" cy="5778865"/>
          </a:xfrm>
          <a:prstGeom prst="rect">
            <a:avLst/>
          </a:prstGeom>
          <a:ln w="12700">
            <a:miter lim="400000"/>
          </a:ln>
        </p:spPr>
      </p:pic>
    </p:spTree>
    <p:extLst>
      <p:ext uri="{BB962C8B-B14F-4D97-AF65-F5344CB8AC3E}">
        <p14:creationId xmlns:p14="http://schemas.microsoft.com/office/powerpoint/2010/main" val="2694831602"/>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reserve="1">
  <p:cSld name="Middle">
    <p:spTree>
      <p:nvGrpSpPr>
        <p:cNvPr id="1" name=""/>
        <p:cNvGrpSpPr/>
        <p:nvPr/>
      </p:nvGrpSpPr>
      <p:grpSpPr>
        <a:xfrm>
          <a:off x="0" y="0"/>
          <a:ext cx="0" cy="0"/>
          <a:chOff x="0" y="0"/>
          <a:chExt cx="0" cy="0"/>
        </a:xfrm>
      </p:grpSpPr>
      <p:sp>
        <p:nvSpPr>
          <p:cNvPr id="27" name="Title Text"/>
          <p:cNvSpPr txBox="1">
            <a:spLocks noGrp="1"/>
          </p:cNvSpPr>
          <p:nvPr>
            <p:ph type="title"/>
          </p:nvPr>
        </p:nvSpPr>
        <p:spPr>
          <a:xfrm>
            <a:off x="5160198" y="1160929"/>
            <a:ext cx="13597666" cy="2290631"/>
          </a:xfrm>
          <a:prstGeom prst="rect">
            <a:avLst/>
          </a:prstGeom>
        </p:spPr>
        <p:txBody>
          <a:bodyPr anchor="t"/>
          <a:lstStyle>
            <a:lvl1pPr algn="ctr">
              <a:defRPr/>
            </a:lvl1pPr>
          </a:lstStyle>
          <a:p>
            <a:r>
              <a:t>Title Text</a:t>
            </a:r>
          </a:p>
        </p:txBody>
      </p:sp>
      <p:sp>
        <p:nvSpPr>
          <p:cNvPr id="29" name="Rectangle"/>
          <p:cNvSpPr/>
          <p:nvPr/>
        </p:nvSpPr>
        <p:spPr>
          <a:xfrm>
            <a:off x="-59267" y="12653896"/>
            <a:ext cx="24502535" cy="1136783"/>
          </a:xfrm>
          <a:prstGeom prst="rect">
            <a:avLst/>
          </a:prstGeom>
          <a:solidFill>
            <a:srgbClr val="E4E4E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30" name="Image" descr="Image"/>
          <p:cNvPicPr>
            <a:picLocks noChangeAspect="1"/>
          </p:cNvPicPr>
          <p:nvPr/>
        </p:nvPicPr>
        <p:blipFill>
          <a:blip r:embed="rId2"/>
          <a:stretch>
            <a:fillRect/>
          </a:stretch>
        </p:blipFill>
        <p:spPr>
          <a:xfrm>
            <a:off x="20722421" y="12885076"/>
            <a:ext cx="3115515" cy="674423"/>
          </a:xfrm>
          <a:prstGeom prst="rect">
            <a:avLst/>
          </a:prstGeom>
          <a:ln w="12700">
            <a:miter lim="400000"/>
          </a:ln>
        </p:spPr>
      </p:pic>
      <p:sp>
        <p:nvSpPr>
          <p:cNvPr id="31" name="Title of presentation"/>
          <p:cNvSpPr txBox="1"/>
          <p:nvPr/>
        </p:nvSpPr>
        <p:spPr>
          <a:xfrm>
            <a:off x="1012465" y="12942887"/>
            <a:ext cx="4826125"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spcBef>
                <a:spcPts val="4500"/>
              </a:spcBef>
              <a:defRPr sz="2500" b="0">
                <a:latin typeface="+mj-lt"/>
                <a:ea typeface="+mj-ea"/>
                <a:cs typeface="+mj-cs"/>
                <a:sym typeface="Helvetica"/>
              </a:defRPr>
            </a:lvl1pPr>
          </a:lstStyle>
          <a:p>
            <a:r>
              <a:t>Title of presentation</a:t>
            </a:r>
          </a:p>
        </p:txBody>
      </p:sp>
      <p:sp>
        <p:nvSpPr>
          <p:cNvPr id="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 name="Rectangle">
            <a:extLst>
              <a:ext uri="{FF2B5EF4-FFF2-40B4-BE49-F238E27FC236}">
                <a16:creationId xmlns:a16="http://schemas.microsoft.com/office/drawing/2014/main" id="{3FCB09A3-AEF5-A934-E49D-DFBC484189A7}"/>
              </a:ext>
            </a:extLst>
          </p:cNvPr>
          <p:cNvSpPr/>
          <p:nvPr userDrawn="1"/>
        </p:nvSpPr>
        <p:spPr>
          <a:xfrm>
            <a:off x="-59267" y="-9393"/>
            <a:ext cx="24805681" cy="106496"/>
          </a:xfrm>
          <a:prstGeom prst="rect">
            <a:avLst/>
          </a:prstGeom>
          <a:solidFill>
            <a:srgbClr val="C41230"/>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 name="Rectangle">
            <a:extLst>
              <a:ext uri="{FF2B5EF4-FFF2-40B4-BE49-F238E27FC236}">
                <a16:creationId xmlns:a16="http://schemas.microsoft.com/office/drawing/2014/main" id="{D2176075-57FF-E677-BD64-026CB65CD540}"/>
              </a:ext>
            </a:extLst>
          </p:cNvPr>
          <p:cNvSpPr/>
          <p:nvPr userDrawn="1"/>
        </p:nvSpPr>
        <p:spPr>
          <a:xfrm rot="5400000">
            <a:off x="16599459" y="4834850"/>
            <a:ext cx="12561339" cy="3007746"/>
          </a:xfrm>
          <a:prstGeom prst="rect">
            <a:avLst/>
          </a:prstGeom>
          <a:solidFill>
            <a:srgbClr val="C41230"/>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3" name="cover.png" descr="cover.png">
            <a:extLst>
              <a:ext uri="{FF2B5EF4-FFF2-40B4-BE49-F238E27FC236}">
                <a16:creationId xmlns:a16="http://schemas.microsoft.com/office/drawing/2014/main" id="{DE204485-5C67-CE39-EC4C-797A18DD67E6}"/>
              </a:ext>
            </a:extLst>
          </p:cNvPr>
          <p:cNvPicPr>
            <a:picLocks noChangeAspect="1"/>
          </p:cNvPicPr>
          <p:nvPr userDrawn="1"/>
        </p:nvPicPr>
        <p:blipFill rotWithShape="1">
          <a:blip r:embed="rId3"/>
          <a:srcRect l="2349" t="538" r="70849" b="7913"/>
          <a:stretch/>
        </p:blipFill>
        <p:spPr>
          <a:xfrm>
            <a:off x="21366507" y="6806019"/>
            <a:ext cx="3007821" cy="5779008"/>
          </a:xfrm>
          <a:prstGeom prst="rect">
            <a:avLst/>
          </a:prstGeom>
          <a:ln w="12700">
            <a:miter lim="400000"/>
          </a:ln>
        </p:spPr>
      </p:pic>
      <p:sp>
        <p:nvSpPr>
          <p:cNvPr id="5" name="Rectangle">
            <a:extLst>
              <a:ext uri="{FF2B5EF4-FFF2-40B4-BE49-F238E27FC236}">
                <a16:creationId xmlns:a16="http://schemas.microsoft.com/office/drawing/2014/main" id="{0C72C34B-A18E-1675-D5E9-70835BC32977}"/>
              </a:ext>
            </a:extLst>
          </p:cNvPr>
          <p:cNvSpPr/>
          <p:nvPr userDrawn="1"/>
        </p:nvSpPr>
        <p:spPr>
          <a:xfrm rot="5400000">
            <a:off x="-4836063" y="4852101"/>
            <a:ext cx="12561339" cy="3007746"/>
          </a:xfrm>
          <a:prstGeom prst="rect">
            <a:avLst/>
          </a:prstGeom>
          <a:solidFill>
            <a:srgbClr val="C41230"/>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 name="cover.png" descr="cover.png">
            <a:extLst>
              <a:ext uri="{FF2B5EF4-FFF2-40B4-BE49-F238E27FC236}">
                <a16:creationId xmlns:a16="http://schemas.microsoft.com/office/drawing/2014/main" id="{EA05A14E-5564-F420-BF93-8759074400DD}"/>
              </a:ext>
            </a:extLst>
          </p:cNvPr>
          <p:cNvPicPr>
            <a:picLocks noChangeAspect="1"/>
          </p:cNvPicPr>
          <p:nvPr userDrawn="1"/>
        </p:nvPicPr>
        <p:blipFill rotWithShape="1">
          <a:blip r:embed="rId3"/>
          <a:srcRect l="2873" t="17773" r="70849" b="7913"/>
          <a:stretch/>
        </p:blipFill>
        <p:spPr>
          <a:xfrm>
            <a:off x="-59267" y="923254"/>
            <a:ext cx="2948929" cy="4690941"/>
          </a:xfrm>
          <a:prstGeom prst="rect">
            <a:avLst/>
          </a:prstGeom>
          <a:ln w="12700">
            <a:miter lim="400000"/>
          </a:ln>
        </p:spPr>
      </p:pic>
      <p:sp>
        <p:nvSpPr>
          <p:cNvPr id="9" name="TextBox 8">
            <a:extLst>
              <a:ext uri="{FF2B5EF4-FFF2-40B4-BE49-F238E27FC236}">
                <a16:creationId xmlns:a16="http://schemas.microsoft.com/office/drawing/2014/main" id="{5AB031DD-3D0A-9711-F69E-A8815B20B9ED}"/>
              </a:ext>
            </a:extLst>
          </p:cNvPr>
          <p:cNvSpPr txBox="1"/>
          <p:nvPr userDrawn="1"/>
        </p:nvSpPr>
        <p:spPr>
          <a:xfrm>
            <a:off x="6137695" y="4209784"/>
            <a:ext cx="12413410" cy="28780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685800" indent="-304800" algn="l">
              <a:lnSpc>
                <a:spcPct val="110000"/>
              </a:lnSpc>
              <a:spcBef>
                <a:spcPts val="2500"/>
              </a:spcBef>
              <a:buClr>
                <a:srgbClr val="C41230"/>
              </a:buClr>
              <a:buSzPct val="125000"/>
              <a:buChar char="•"/>
              <a:defRPr sz="3200" b="0">
                <a:latin typeface="+mj-lt"/>
                <a:ea typeface="+mj-ea"/>
                <a:cs typeface="+mj-cs"/>
                <a:sym typeface="Helvetica"/>
              </a:defRPr>
            </a:pPr>
            <a:r>
              <a:rPr lang="en-US" dirty="0"/>
              <a:t>Duis </a:t>
            </a:r>
            <a:r>
              <a:rPr lang="en-US" dirty="0" err="1"/>
              <a:t>aute</a:t>
            </a:r>
            <a:r>
              <a:rPr lang="en-US" dirty="0"/>
              <a:t> </a:t>
            </a:r>
            <a:r>
              <a:rPr lang="en-US" dirty="0" err="1"/>
              <a:t>irure</a:t>
            </a:r>
            <a:r>
              <a:rPr lang="en-US" dirty="0"/>
              <a:t> dolor in </a:t>
            </a:r>
            <a:r>
              <a:rPr lang="en-US" dirty="0" err="1"/>
              <a:t>reprehenderit</a:t>
            </a:r>
            <a:r>
              <a:rPr lang="en-US" dirty="0"/>
              <a:t> </a:t>
            </a:r>
          </a:p>
          <a:p>
            <a:pPr marL="685800" indent="-304800" algn="l">
              <a:lnSpc>
                <a:spcPct val="110000"/>
              </a:lnSpc>
              <a:spcBef>
                <a:spcPts val="2500"/>
              </a:spcBef>
              <a:buClr>
                <a:srgbClr val="C41230"/>
              </a:buClr>
              <a:buSzPct val="125000"/>
              <a:buChar char="•"/>
              <a:defRPr sz="3200" b="0">
                <a:latin typeface="+mj-lt"/>
                <a:ea typeface="+mj-ea"/>
                <a:cs typeface="+mj-cs"/>
                <a:sym typeface="Helvetica"/>
              </a:defRPr>
            </a:pP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p>
          <a:p>
            <a:pPr marL="685800" indent="-304800" algn="l">
              <a:lnSpc>
                <a:spcPct val="110000"/>
              </a:lnSpc>
              <a:spcBef>
                <a:spcPts val="2500"/>
              </a:spcBef>
              <a:buClr>
                <a:srgbClr val="C41230"/>
              </a:buClr>
              <a:buSzPct val="125000"/>
              <a:buChar char="•"/>
              <a:defRPr sz="3200" b="0">
                <a:latin typeface="+mj-lt"/>
                <a:ea typeface="+mj-ea"/>
                <a:cs typeface="+mj-cs"/>
                <a:sym typeface="Helvetica"/>
              </a:defRPr>
            </a:pP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sunt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endParaRPr lang="en-US" dirty="0"/>
          </a:p>
        </p:txBody>
      </p:sp>
    </p:spTree>
    <p:extLst>
      <p:ext uri="{BB962C8B-B14F-4D97-AF65-F5344CB8AC3E}">
        <p14:creationId xmlns:p14="http://schemas.microsoft.com/office/powerpoint/2010/main" val="788410564"/>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reserve="1">
  <p:cSld name="Blank">
    <p:spTree>
      <p:nvGrpSpPr>
        <p:cNvPr id="1" name=""/>
        <p:cNvGrpSpPr/>
        <p:nvPr/>
      </p:nvGrpSpPr>
      <p:grpSpPr>
        <a:xfrm>
          <a:off x="0" y="0"/>
          <a:ext cx="0" cy="0"/>
          <a:chOff x="0" y="0"/>
          <a:chExt cx="0" cy="0"/>
        </a:xfrm>
      </p:grpSpPr>
      <p:sp>
        <p:nvSpPr>
          <p:cNvPr id="27" name="Title Text"/>
          <p:cNvSpPr txBox="1">
            <a:spLocks noGrp="1"/>
          </p:cNvSpPr>
          <p:nvPr>
            <p:ph type="title"/>
          </p:nvPr>
        </p:nvSpPr>
        <p:spPr>
          <a:xfrm>
            <a:off x="5838590" y="1078531"/>
            <a:ext cx="13597666" cy="2290631"/>
          </a:xfrm>
          <a:prstGeom prst="rect">
            <a:avLst/>
          </a:prstGeom>
        </p:spPr>
        <p:txBody>
          <a:bodyPr anchor="t"/>
          <a:lstStyle/>
          <a:p>
            <a:r>
              <a:t>Title Text</a:t>
            </a:r>
          </a:p>
        </p:txBody>
      </p:sp>
      <p:sp>
        <p:nvSpPr>
          <p:cNvPr id="29" name="Rectangle"/>
          <p:cNvSpPr/>
          <p:nvPr/>
        </p:nvSpPr>
        <p:spPr>
          <a:xfrm>
            <a:off x="-59267" y="12653896"/>
            <a:ext cx="24502535" cy="1136783"/>
          </a:xfrm>
          <a:prstGeom prst="rect">
            <a:avLst/>
          </a:prstGeom>
          <a:solidFill>
            <a:srgbClr val="E4E4E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30" name="Image" descr="Image"/>
          <p:cNvPicPr>
            <a:picLocks noChangeAspect="1"/>
          </p:cNvPicPr>
          <p:nvPr/>
        </p:nvPicPr>
        <p:blipFill>
          <a:blip r:embed="rId2"/>
          <a:stretch>
            <a:fillRect/>
          </a:stretch>
        </p:blipFill>
        <p:spPr>
          <a:xfrm>
            <a:off x="20722421" y="12885076"/>
            <a:ext cx="3115515" cy="674423"/>
          </a:xfrm>
          <a:prstGeom prst="rect">
            <a:avLst/>
          </a:prstGeom>
          <a:ln w="12700">
            <a:miter lim="400000"/>
          </a:ln>
        </p:spPr>
      </p:pic>
      <p:sp>
        <p:nvSpPr>
          <p:cNvPr id="31" name="Title of presentation"/>
          <p:cNvSpPr txBox="1"/>
          <p:nvPr/>
        </p:nvSpPr>
        <p:spPr>
          <a:xfrm>
            <a:off x="1012465" y="12942887"/>
            <a:ext cx="4826125"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spcBef>
                <a:spcPts val="4500"/>
              </a:spcBef>
              <a:defRPr sz="2500" b="0">
                <a:latin typeface="+mj-lt"/>
                <a:ea typeface="+mj-ea"/>
                <a:cs typeface="+mj-cs"/>
                <a:sym typeface="Helvetica"/>
              </a:defRPr>
            </a:lvl1pPr>
          </a:lstStyle>
          <a:p>
            <a:r>
              <a:t>Title of presentation</a:t>
            </a:r>
          </a:p>
        </p:txBody>
      </p:sp>
      <p:sp>
        <p:nvSpPr>
          <p:cNvPr id="33"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2" name="cover.png" descr="cover.png">
            <a:extLst>
              <a:ext uri="{FF2B5EF4-FFF2-40B4-BE49-F238E27FC236}">
                <a16:creationId xmlns:a16="http://schemas.microsoft.com/office/drawing/2014/main" id="{C3FF2BF1-2ADC-8047-252D-BB88C6FE986A}"/>
              </a:ext>
            </a:extLst>
          </p:cNvPr>
          <p:cNvPicPr>
            <a:picLocks noChangeAspect="1"/>
          </p:cNvPicPr>
          <p:nvPr userDrawn="1"/>
        </p:nvPicPr>
        <p:blipFill rotWithShape="1">
          <a:blip r:embed="rId3"/>
          <a:srcRect l="29359" t="8451" r="47713"/>
          <a:stretch/>
        </p:blipFill>
        <p:spPr>
          <a:xfrm>
            <a:off x="0" y="4972127"/>
            <a:ext cx="3389467" cy="7612758"/>
          </a:xfrm>
          <a:prstGeom prst="rect">
            <a:avLst/>
          </a:prstGeom>
          <a:ln w="12700">
            <a:miter lim="400000"/>
          </a:ln>
        </p:spPr>
      </p:pic>
      <p:sp>
        <p:nvSpPr>
          <p:cNvPr id="4" name="Rectangle">
            <a:extLst>
              <a:ext uri="{FF2B5EF4-FFF2-40B4-BE49-F238E27FC236}">
                <a16:creationId xmlns:a16="http://schemas.microsoft.com/office/drawing/2014/main" id="{3FCB09A3-AEF5-A934-E49D-DFBC484189A7}"/>
              </a:ext>
            </a:extLst>
          </p:cNvPr>
          <p:cNvSpPr/>
          <p:nvPr userDrawn="1"/>
        </p:nvSpPr>
        <p:spPr>
          <a:xfrm>
            <a:off x="-59267" y="-9393"/>
            <a:ext cx="24805681" cy="106496"/>
          </a:xfrm>
          <a:prstGeom prst="rect">
            <a:avLst/>
          </a:prstGeom>
          <a:solidFill>
            <a:srgbClr val="C41230"/>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5" name="cover.png" descr="cover.png">
            <a:extLst>
              <a:ext uri="{FF2B5EF4-FFF2-40B4-BE49-F238E27FC236}">
                <a16:creationId xmlns:a16="http://schemas.microsoft.com/office/drawing/2014/main" id="{61960032-4DE4-DF16-6AA2-ED81CF23A1E7}"/>
              </a:ext>
            </a:extLst>
          </p:cNvPr>
          <p:cNvPicPr>
            <a:picLocks noChangeAspect="1"/>
          </p:cNvPicPr>
          <p:nvPr userDrawn="1"/>
        </p:nvPicPr>
        <p:blipFill rotWithShape="1">
          <a:blip r:embed="rId3"/>
          <a:srcRect l="29359" t="49509" r="47713" b="-1"/>
          <a:stretch/>
        </p:blipFill>
        <p:spPr>
          <a:xfrm rot="10800000" flipV="1">
            <a:off x="20994533" y="107481"/>
            <a:ext cx="3389467" cy="4198654"/>
          </a:xfrm>
          <a:prstGeom prst="rect">
            <a:avLst/>
          </a:prstGeom>
          <a:ln w="12700">
            <a:miter lim="400000"/>
          </a:ln>
        </p:spPr>
      </p:pic>
    </p:spTree>
    <p:extLst>
      <p:ext uri="{BB962C8B-B14F-4D97-AF65-F5344CB8AC3E}">
        <p14:creationId xmlns:p14="http://schemas.microsoft.com/office/powerpoint/2010/main" val="893392063"/>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ext 1">
    <p:spTree>
      <p:nvGrpSpPr>
        <p:cNvPr id="1" name=""/>
        <p:cNvGrpSpPr/>
        <p:nvPr/>
      </p:nvGrpSpPr>
      <p:grpSpPr>
        <a:xfrm>
          <a:off x="0" y="0"/>
          <a:ext cx="0" cy="0"/>
          <a:chOff x="0" y="0"/>
          <a:chExt cx="0" cy="0"/>
        </a:xfrm>
      </p:grpSpPr>
      <p:sp>
        <p:nvSpPr>
          <p:cNvPr id="27" name="Title Text"/>
          <p:cNvSpPr txBox="1">
            <a:spLocks noGrp="1"/>
          </p:cNvSpPr>
          <p:nvPr>
            <p:ph type="title"/>
          </p:nvPr>
        </p:nvSpPr>
        <p:spPr>
          <a:xfrm>
            <a:off x="1024466" y="1324570"/>
            <a:ext cx="13597666" cy="2290631"/>
          </a:xfrm>
          <a:prstGeom prst="rect">
            <a:avLst/>
          </a:prstGeom>
        </p:spPr>
        <p:txBody>
          <a:bodyPr anchor="t"/>
          <a:lstStyle/>
          <a:p>
            <a:r>
              <a:t>Title Text</a:t>
            </a:r>
          </a:p>
        </p:txBody>
      </p:sp>
      <p:sp>
        <p:nvSpPr>
          <p:cNvPr id="28" name="Rectangle"/>
          <p:cNvSpPr/>
          <p:nvPr/>
        </p:nvSpPr>
        <p:spPr>
          <a:xfrm>
            <a:off x="-59267" y="-9393"/>
            <a:ext cx="24805681" cy="106496"/>
          </a:xfrm>
          <a:prstGeom prst="rect">
            <a:avLst/>
          </a:prstGeom>
          <a:solidFill>
            <a:srgbClr val="C41230"/>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9" name="Rectangle"/>
          <p:cNvSpPr/>
          <p:nvPr/>
        </p:nvSpPr>
        <p:spPr>
          <a:xfrm>
            <a:off x="-59267" y="12653896"/>
            <a:ext cx="24502535" cy="1136783"/>
          </a:xfrm>
          <a:prstGeom prst="rect">
            <a:avLst/>
          </a:prstGeom>
          <a:solidFill>
            <a:srgbClr val="E4E4E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30" name="Image" descr="Image"/>
          <p:cNvPicPr>
            <a:picLocks noChangeAspect="1"/>
          </p:cNvPicPr>
          <p:nvPr/>
        </p:nvPicPr>
        <p:blipFill>
          <a:blip r:embed="rId2"/>
          <a:stretch>
            <a:fillRect/>
          </a:stretch>
        </p:blipFill>
        <p:spPr>
          <a:xfrm>
            <a:off x="20722421" y="12885076"/>
            <a:ext cx="3115515" cy="674423"/>
          </a:xfrm>
          <a:prstGeom prst="rect">
            <a:avLst/>
          </a:prstGeom>
          <a:ln w="12700">
            <a:miter lim="400000"/>
          </a:ln>
        </p:spPr>
      </p:pic>
      <p:sp>
        <p:nvSpPr>
          <p:cNvPr id="31" name="Title of presentation"/>
          <p:cNvSpPr txBox="1"/>
          <p:nvPr/>
        </p:nvSpPr>
        <p:spPr>
          <a:xfrm>
            <a:off x="1012465" y="12942887"/>
            <a:ext cx="4826125"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spcBef>
                <a:spcPts val="4500"/>
              </a:spcBef>
              <a:defRPr sz="2500" b="0">
                <a:latin typeface="+mj-lt"/>
                <a:ea typeface="+mj-ea"/>
                <a:cs typeface="+mj-cs"/>
                <a:sym typeface="Helvetica"/>
              </a:defRPr>
            </a:lvl1pPr>
          </a:lstStyle>
          <a:p>
            <a:r>
              <a:t>Title of presentation</a:t>
            </a:r>
          </a:p>
        </p:txBody>
      </p:sp>
      <p:sp>
        <p:nvSpPr>
          <p:cNvPr id="32" name="Lorem ipsum dolor sit amet, consectetur adipiscing elit, sed do eiusmod tempor incididunt ut labore et dolore magna aliqua. Ut enim ad minim veniam, quis nostrud exercitation ullamco laboris nisi ut aliquip ex ea commodo consequat. Duis aute irure dolor "/>
          <p:cNvSpPr txBox="1"/>
          <p:nvPr/>
        </p:nvSpPr>
        <p:spPr>
          <a:xfrm>
            <a:off x="1042098" y="3596216"/>
            <a:ext cx="16035397" cy="3238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10000"/>
              </a:lnSpc>
              <a:spcBef>
                <a:spcPts val="2500"/>
              </a:spcBef>
              <a:defRPr sz="3200" b="0">
                <a:latin typeface="+mj-lt"/>
                <a:ea typeface="+mj-ea"/>
                <a:cs typeface="+mj-cs"/>
                <a:sym typeface="Helvetica"/>
              </a:defRPr>
            </a:lvl1pPr>
          </a:lstStyle>
          <a:p>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ext 2">
    <p:spTree>
      <p:nvGrpSpPr>
        <p:cNvPr id="1" name=""/>
        <p:cNvGrpSpPr/>
        <p:nvPr/>
      </p:nvGrpSpPr>
      <p:grpSpPr>
        <a:xfrm>
          <a:off x="0" y="0"/>
          <a:ext cx="0" cy="0"/>
          <a:chOff x="0" y="0"/>
          <a:chExt cx="0" cy="0"/>
        </a:xfrm>
      </p:grpSpPr>
      <p:sp>
        <p:nvSpPr>
          <p:cNvPr id="40" name="Title Text"/>
          <p:cNvSpPr txBox="1">
            <a:spLocks noGrp="1"/>
          </p:cNvSpPr>
          <p:nvPr>
            <p:ph type="title"/>
          </p:nvPr>
        </p:nvSpPr>
        <p:spPr>
          <a:xfrm>
            <a:off x="1024466" y="1324570"/>
            <a:ext cx="13597666" cy="2290631"/>
          </a:xfrm>
          <a:prstGeom prst="rect">
            <a:avLst/>
          </a:prstGeom>
        </p:spPr>
        <p:txBody>
          <a:bodyPr anchor="t"/>
          <a:lstStyle/>
          <a:p>
            <a:r>
              <a:t>Title Text</a:t>
            </a:r>
          </a:p>
        </p:txBody>
      </p:sp>
      <p:sp>
        <p:nvSpPr>
          <p:cNvPr id="41" name="Rectangle"/>
          <p:cNvSpPr/>
          <p:nvPr/>
        </p:nvSpPr>
        <p:spPr>
          <a:xfrm>
            <a:off x="-59267" y="-9393"/>
            <a:ext cx="24805681" cy="106496"/>
          </a:xfrm>
          <a:prstGeom prst="rect">
            <a:avLst/>
          </a:prstGeom>
          <a:solidFill>
            <a:srgbClr val="C41230"/>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2" name="Rectangle"/>
          <p:cNvSpPr/>
          <p:nvPr/>
        </p:nvSpPr>
        <p:spPr>
          <a:xfrm>
            <a:off x="-59267" y="12653896"/>
            <a:ext cx="24502535" cy="1136783"/>
          </a:xfrm>
          <a:prstGeom prst="rect">
            <a:avLst/>
          </a:prstGeom>
          <a:solidFill>
            <a:srgbClr val="E4E4E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43" name="Image" descr="Image"/>
          <p:cNvPicPr>
            <a:picLocks noChangeAspect="1"/>
          </p:cNvPicPr>
          <p:nvPr/>
        </p:nvPicPr>
        <p:blipFill>
          <a:blip r:embed="rId2"/>
          <a:stretch>
            <a:fillRect/>
          </a:stretch>
        </p:blipFill>
        <p:spPr>
          <a:xfrm>
            <a:off x="20722421" y="12885076"/>
            <a:ext cx="3115515" cy="674423"/>
          </a:xfrm>
          <a:prstGeom prst="rect">
            <a:avLst/>
          </a:prstGeom>
          <a:ln w="12700">
            <a:miter lim="400000"/>
          </a:ln>
        </p:spPr>
      </p:pic>
      <p:sp>
        <p:nvSpPr>
          <p:cNvPr id="44" name="Title of presentation"/>
          <p:cNvSpPr txBox="1"/>
          <p:nvPr/>
        </p:nvSpPr>
        <p:spPr>
          <a:xfrm>
            <a:off x="1012465" y="12942887"/>
            <a:ext cx="4826125"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spcBef>
                <a:spcPts val="4500"/>
              </a:spcBef>
              <a:defRPr sz="2500" b="0">
                <a:latin typeface="+mj-lt"/>
                <a:ea typeface="+mj-ea"/>
                <a:cs typeface="+mj-cs"/>
                <a:sym typeface="Helvetica"/>
              </a:defRPr>
            </a:lvl1pPr>
          </a:lstStyle>
          <a:p>
            <a:r>
              <a:t>Title of presentation</a:t>
            </a:r>
          </a:p>
        </p:txBody>
      </p:sp>
      <p:sp>
        <p:nvSpPr>
          <p:cNvPr id="45"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042098" y="3596216"/>
            <a:ext cx="9995621" cy="68453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a:lnSpc>
                <a:spcPct val="110000"/>
              </a:lnSpc>
              <a:spcBef>
                <a:spcPts val="2500"/>
              </a:spcBef>
              <a:defRPr sz="3200" b="0">
                <a:latin typeface="+mj-lt"/>
                <a:ea typeface="+mj-ea"/>
                <a:cs typeface="+mj-cs"/>
                <a:sym typeface="Helvetica"/>
              </a:defRPr>
            </a:pPr>
            <a:r>
              <a:rPr dirty="0"/>
              <a:t>Lorem ipsum dolor sit </a:t>
            </a:r>
            <a:r>
              <a:rPr dirty="0" err="1"/>
              <a:t>amet</a:t>
            </a:r>
            <a:r>
              <a:rPr dirty="0"/>
              <a:t>, </a:t>
            </a:r>
            <a:r>
              <a:rPr dirty="0" err="1"/>
              <a:t>consectetur</a:t>
            </a:r>
            <a:r>
              <a:rPr dirty="0"/>
              <a:t> </a:t>
            </a:r>
            <a:r>
              <a:rPr dirty="0" err="1"/>
              <a:t>adipiscing</a:t>
            </a:r>
            <a:r>
              <a:rPr dirty="0"/>
              <a:t> </a:t>
            </a:r>
            <a:r>
              <a:rPr dirty="0" err="1"/>
              <a:t>elit</a:t>
            </a:r>
            <a:r>
              <a:rPr dirty="0"/>
              <a:t>, sed do </a:t>
            </a:r>
            <a:r>
              <a:rPr dirty="0" err="1"/>
              <a:t>eiusmod</a:t>
            </a:r>
            <a:r>
              <a:rPr dirty="0"/>
              <a:t> </a:t>
            </a:r>
            <a:r>
              <a:rPr dirty="0" err="1"/>
              <a:t>tempor</a:t>
            </a:r>
            <a:r>
              <a:rPr dirty="0"/>
              <a:t> </a:t>
            </a:r>
            <a:r>
              <a:rPr dirty="0" err="1"/>
              <a:t>incididunt</a:t>
            </a:r>
            <a:r>
              <a:rPr dirty="0"/>
              <a:t> </a:t>
            </a:r>
            <a:r>
              <a:rPr dirty="0" err="1"/>
              <a:t>ut</a:t>
            </a:r>
            <a:r>
              <a:rPr dirty="0"/>
              <a:t> labore et dolore magna </a:t>
            </a:r>
            <a:r>
              <a:rPr dirty="0" err="1"/>
              <a:t>aliqua</a:t>
            </a:r>
            <a:r>
              <a:rPr dirty="0"/>
              <a:t>. Ut </a:t>
            </a:r>
            <a:r>
              <a:rPr dirty="0" err="1"/>
              <a:t>enim</a:t>
            </a:r>
            <a:r>
              <a:rPr dirty="0"/>
              <a:t> ad minim </a:t>
            </a:r>
            <a:r>
              <a:rPr dirty="0" err="1"/>
              <a:t>veniam</a:t>
            </a:r>
            <a:r>
              <a:rPr dirty="0"/>
              <a:t>, </a:t>
            </a:r>
            <a:r>
              <a:rPr dirty="0" err="1"/>
              <a:t>quis</a:t>
            </a:r>
            <a:r>
              <a:rPr dirty="0"/>
              <a:t> </a:t>
            </a:r>
            <a:r>
              <a:rPr dirty="0" err="1"/>
              <a:t>nostrud</a:t>
            </a:r>
            <a:r>
              <a:rPr dirty="0"/>
              <a:t> exercitation </a:t>
            </a:r>
            <a:r>
              <a:rPr dirty="0" err="1"/>
              <a:t>ullamco</a:t>
            </a:r>
            <a:r>
              <a:rPr dirty="0"/>
              <a:t> </a:t>
            </a:r>
            <a:r>
              <a:rPr dirty="0" err="1"/>
              <a:t>laboris</a:t>
            </a:r>
            <a:r>
              <a:rPr dirty="0"/>
              <a:t> nisi </a:t>
            </a:r>
            <a:r>
              <a:rPr dirty="0" err="1"/>
              <a:t>ut</a:t>
            </a:r>
            <a:r>
              <a:rPr dirty="0"/>
              <a:t> </a:t>
            </a:r>
            <a:r>
              <a:rPr dirty="0" err="1"/>
              <a:t>aliquip</a:t>
            </a:r>
            <a:r>
              <a:rPr dirty="0"/>
              <a:t> ex </a:t>
            </a:r>
            <a:r>
              <a:rPr dirty="0" err="1"/>
              <a:t>ea</a:t>
            </a:r>
            <a:r>
              <a:rPr dirty="0"/>
              <a:t> </a:t>
            </a:r>
            <a:r>
              <a:rPr dirty="0" err="1"/>
              <a:t>commodo</a:t>
            </a:r>
            <a:r>
              <a:rPr dirty="0"/>
              <a:t> </a:t>
            </a:r>
            <a:r>
              <a:rPr dirty="0" err="1"/>
              <a:t>consequat</a:t>
            </a:r>
            <a:r>
              <a:rPr dirty="0"/>
              <a:t>:</a:t>
            </a:r>
          </a:p>
          <a:p>
            <a:pPr marL="685800" indent="-304800" algn="l">
              <a:lnSpc>
                <a:spcPct val="110000"/>
              </a:lnSpc>
              <a:spcBef>
                <a:spcPts val="2500"/>
              </a:spcBef>
              <a:buClr>
                <a:srgbClr val="C41230"/>
              </a:buClr>
              <a:buSzPct val="125000"/>
              <a:buChar char="•"/>
              <a:defRPr sz="3200" b="0">
                <a:latin typeface="+mj-lt"/>
                <a:ea typeface="+mj-ea"/>
                <a:cs typeface="+mj-cs"/>
                <a:sym typeface="Helvetica"/>
              </a:defRPr>
            </a:pPr>
            <a:r>
              <a:rPr dirty="0"/>
              <a:t>Duis </a:t>
            </a:r>
            <a:r>
              <a:rPr dirty="0" err="1"/>
              <a:t>aute</a:t>
            </a:r>
            <a:r>
              <a:rPr dirty="0"/>
              <a:t> </a:t>
            </a:r>
            <a:r>
              <a:rPr dirty="0" err="1"/>
              <a:t>irure</a:t>
            </a:r>
            <a:r>
              <a:rPr dirty="0"/>
              <a:t> dolor in </a:t>
            </a:r>
            <a:r>
              <a:rPr dirty="0" err="1"/>
              <a:t>reprehenderit</a:t>
            </a:r>
            <a:r>
              <a:rPr dirty="0"/>
              <a:t> </a:t>
            </a:r>
          </a:p>
          <a:p>
            <a:pPr marL="685800" indent="-304800" algn="l">
              <a:lnSpc>
                <a:spcPct val="110000"/>
              </a:lnSpc>
              <a:spcBef>
                <a:spcPts val="2500"/>
              </a:spcBef>
              <a:buClr>
                <a:srgbClr val="C41230"/>
              </a:buClr>
              <a:buSzPct val="125000"/>
              <a:buChar char="•"/>
              <a:defRPr sz="3200" b="0">
                <a:latin typeface="+mj-lt"/>
                <a:ea typeface="+mj-ea"/>
                <a:cs typeface="+mj-cs"/>
                <a:sym typeface="Helvetica"/>
              </a:defRPr>
            </a:pPr>
            <a:r>
              <a:rPr dirty="0" err="1"/>
              <a:t>Voluptate</a:t>
            </a:r>
            <a:r>
              <a:rPr dirty="0"/>
              <a:t> </a:t>
            </a:r>
            <a:r>
              <a:rPr dirty="0" err="1"/>
              <a:t>velit</a:t>
            </a:r>
            <a:r>
              <a:rPr dirty="0"/>
              <a:t> </a:t>
            </a:r>
            <a:r>
              <a:rPr dirty="0" err="1"/>
              <a:t>esse</a:t>
            </a:r>
            <a:r>
              <a:rPr dirty="0"/>
              <a:t> </a:t>
            </a:r>
            <a:r>
              <a:rPr dirty="0" err="1"/>
              <a:t>cillum</a:t>
            </a:r>
            <a:r>
              <a:rPr dirty="0"/>
              <a:t> dolore </a:t>
            </a:r>
            <a:r>
              <a:rPr dirty="0" err="1"/>
              <a:t>eu</a:t>
            </a:r>
            <a:r>
              <a:rPr dirty="0"/>
              <a:t> </a:t>
            </a:r>
            <a:r>
              <a:rPr dirty="0" err="1"/>
              <a:t>fugiat</a:t>
            </a:r>
            <a:r>
              <a:rPr dirty="0"/>
              <a:t> </a:t>
            </a:r>
            <a:r>
              <a:rPr dirty="0" err="1"/>
              <a:t>nulla</a:t>
            </a:r>
            <a:r>
              <a:rPr dirty="0"/>
              <a:t> </a:t>
            </a:r>
            <a:r>
              <a:rPr dirty="0" err="1"/>
              <a:t>pariatur</a:t>
            </a:r>
            <a:r>
              <a:rPr dirty="0"/>
              <a:t> </a:t>
            </a:r>
          </a:p>
          <a:p>
            <a:pPr marL="685800" indent="-304800" algn="l">
              <a:lnSpc>
                <a:spcPct val="110000"/>
              </a:lnSpc>
              <a:spcBef>
                <a:spcPts val="2500"/>
              </a:spcBef>
              <a:buClr>
                <a:srgbClr val="C41230"/>
              </a:buClr>
              <a:buSzPct val="125000"/>
              <a:buChar char="•"/>
              <a:defRPr sz="3200" b="0">
                <a:latin typeface="+mj-lt"/>
                <a:ea typeface="+mj-ea"/>
                <a:cs typeface="+mj-cs"/>
                <a:sym typeface="Helvetica"/>
              </a:defRPr>
            </a:pPr>
            <a:r>
              <a:rPr dirty="0" err="1"/>
              <a:t>Excepteur</a:t>
            </a:r>
            <a:r>
              <a:rPr dirty="0"/>
              <a:t> </a:t>
            </a:r>
            <a:r>
              <a:rPr dirty="0" err="1"/>
              <a:t>sint</a:t>
            </a:r>
            <a:r>
              <a:rPr dirty="0"/>
              <a:t> </a:t>
            </a:r>
            <a:r>
              <a:rPr dirty="0" err="1"/>
              <a:t>occaecat</a:t>
            </a:r>
            <a:r>
              <a:rPr dirty="0"/>
              <a:t> </a:t>
            </a:r>
            <a:r>
              <a:rPr dirty="0" err="1"/>
              <a:t>cupidatat</a:t>
            </a:r>
            <a:r>
              <a:rPr dirty="0"/>
              <a:t> non </a:t>
            </a:r>
            <a:r>
              <a:rPr dirty="0" err="1"/>
              <a:t>proident</a:t>
            </a:r>
            <a:r>
              <a:rPr dirty="0"/>
              <a:t>, sunt in culpa qui </a:t>
            </a:r>
            <a:r>
              <a:rPr dirty="0" err="1"/>
              <a:t>officia</a:t>
            </a:r>
            <a:r>
              <a:rPr dirty="0"/>
              <a:t> </a:t>
            </a:r>
            <a:r>
              <a:rPr dirty="0" err="1"/>
              <a:t>deserunt</a:t>
            </a:r>
            <a:r>
              <a:rPr dirty="0"/>
              <a:t> </a:t>
            </a:r>
            <a:r>
              <a:rPr dirty="0" err="1"/>
              <a:t>mollit</a:t>
            </a:r>
            <a:r>
              <a:rPr dirty="0"/>
              <a:t> </a:t>
            </a:r>
            <a:r>
              <a:rPr dirty="0" err="1"/>
              <a:t>anim</a:t>
            </a:r>
            <a:r>
              <a:rPr dirty="0"/>
              <a:t> id </a:t>
            </a:r>
            <a:r>
              <a:rPr dirty="0" err="1"/>
              <a:t>est</a:t>
            </a:r>
            <a:r>
              <a:rPr dirty="0"/>
              <a:t> </a:t>
            </a:r>
            <a:r>
              <a:rPr dirty="0" err="1"/>
              <a:t>laborum</a:t>
            </a:r>
            <a:endParaRPr dirty="0"/>
          </a:p>
        </p:txBody>
      </p:sp>
      <p:sp>
        <p:nvSpPr>
          <p:cNvPr id="46" name="Duis aute irure dolor in reprehenderit in voluptate velit esse cillum dolore eu fugiat nulla pariatur. Excepteur sint occaecat cupidatat non proident, sunt in culpa qui officia deserunt mollit anim id est laborum. Lorem ipsum dolor sit amet, consectetur "/>
          <p:cNvSpPr txBox="1"/>
          <p:nvPr/>
        </p:nvSpPr>
        <p:spPr>
          <a:xfrm>
            <a:off x="12116498" y="3596216"/>
            <a:ext cx="9995621" cy="48310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10000"/>
              </a:lnSpc>
              <a:spcBef>
                <a:spcPts val="2500"/>
              </a:spcBef>
              <a:defRPr sz="3200" b="0">
                <a:latin typeface="+mj-lt"/>
                <a:ea typeface="+mj-ea"/>
                <a:cs typeface="+mj-cs"/>
                <a:sym typeface="Helvetica"/>
              </a:defRPr>
            </a:lvl1pPr>
          </a:lstStyle>
          <a:p>
            <a:r>
              <a:t>Duis aute irure dolor in reprehenderit in voluptate velit esse cillum dolore eu fugiat nulla pariatur. Excepteur sint occaecat cupidatat non proident, sunt in culpa qui officia deserunt mollit anim id est laborum. Lorem ipsum dolor sit amet, consectetur adipiscing elit, sed do eiusmod tempor incididunt ut labore et dolore magna aliqua. Ut enim ad minim veniam, quis nostrud exercitation ullamco laboris nisi ut aliquip ex ea commodo consequat.</a:t>
            </a:r>
          </a:p>
        </p:txBody>
      </p:sp>
      <p:sp>
        <p:nvSpPr>
          <p:cNvPr id="4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reserve="1">
  <p:cSld name="Thank you">
    <p:spTree>
      <p:nvGrpSpPr>
        <p:cNvPr id="1" name=""/>
        <p:cNvGrpSpPr/>
        <p:nvPr/>
      </p:nvGrpSpPr>
      <p:grpSpPr>
        <a:xfrm>
          <a:off x="0" y="0"/>
          <a:ext cx="0" cy="0"/>
          <a:chOff x="0" y="0"/>
          <a:chExt cx="0" cy="0"/>
        </a:xfrm>
      </p:grpSpPr>
      <p:pic>
        <p:nvPicPr>
          <p:cNvPr id="2" name="cover.png" descr="cover.png">
            <a:extLst>
              <a:ext uri="{FF2B5EF4-FFF2-40B4-BE49-F238E27FC236}">
                <a16:creationId xmlns:a16="http://schemas.microsoft.com/office/drawing/2014/main" id="{6F768567-DD07-EE06-50B8-526B9E5D9166}"/>
              </a:ext>
            </a:extLst>
          </p:cNvPr>
          <p:cNvPicPr>
            <a:picLocks noChangeAspect="1"/>
          </p:cNvPicPr>
          <p:nvPr userDrawn="1"/>
        </p:nvPicPr>
        <p:blipFill>
          <a:blip r:embed="rId2"/>
          <a:stretch>
            <a:fillRect/>
          </a:stretch>
        </p:blipFill>
        <p:spPr>
          <a:xfrm>
            <a:off x="0" y="0"/>
            <a:ext cx="24384000" cy="13716000"/>
          </a:xfrm>
          <a:prstGeom prst="rect">
            <a:avLst/>
          </a:prstGeom>
          <a:ln w="12700">
            <a:miter lim="400000"/>
          </a:ln>
        </p:spPr>
      </p:pic>
      <p:sp>
        <p:nvSpPr>
          <p:cNvPr id="40" name="Title Text"/>
          <p:cNvSpPr txBox="1">
            <a:spLocks noGrp="1"/>
          </p:cNvSpPr>
          <p:nvPr>
            <p:ph type="title" hasCustomPrompt="1"/>
          </p:nvPr>
        </p:nvSpPr>
        <p:spPr>
          <a:xfrm>
            <a:off x="13049689" y="5142512"/>
            <a:ext cx="8757888" cy="3430975"/>
          </a:xfrm>
          <a:prstGeom prst="rect">
            <a:avLst/>
          </a:prstGeom>
        </p:spPr>
        <p:txBody>
          <a:bodyPr anchor="t">
            <a:noAutofit/>
          </a:bodyPr>
          <a:lstStyle>
            <a:lvl1pPr>
              <a:defRPr sz="11500"/>
            </a:lvl1pPr>
          </a:lstStyle>
          <a:p>
            <a:r>
              <a:rPr lang="en-US" dirty="0"/>
              <a:t>Thank you</a:t>
            </a:r>
            <a:endParaRPr dirty="0"/>
          </a:p>
        </p:txBody>
      </p:sp>
      <p:sp>
        <p:nvSpPr>
          <p:cNvPr id="41" name="Rectangle"/>
          <p:cNvSpPr/>
          <p:nvPr/>
        </p:nvSpPr>
        <p:spPr>
          <a:xfrm>
            <a:off x="-59267" y="-9393"/>
            <a:ext cx="24805681" cy="106496"/>
          </a:xfrm>
          <a:prstGeom prst="rect">
            <a:avLst/>
          </a:prstGeom>
          <a:solidFill>
            <a:srgbClr val="C41230"/>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2" name="Rectangle"/>
          <p:cNvSpPr/>
          <p:nvPr/>
        </p:nvSpPr>
        <p:spPr>
          <a:xfrm>
            <a:off x="-59267" y="12653896"/>
            <a:ext cx="24502535" cy="1136783"/>
          </a:xfrm>
          <a:prstGeom prst="rect">
            <a:avLst/>
          </a:prstGeom>
          <a:solidFill>
            <a:srgbClr val="E4E4E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43" name="Image" descr="Image"/>
          <p:cNvPicPr>
            <a:picLocks noChangeAspect="1"/>
          </p:cNvPicPr>
          <p:nvPr/>
        </p:nvPicPr>
        <p:blipFill>
          <a:blip r:embed="rId3"/>
          <a:stretch>
            <a:fillRect/>
          </a:stretch>
        </p:blipFill>
        <p:spPr>
          <a:xfrm>
            <a:off x="20722421" y="12885076"/>
            <a:ext cx="3115515" cy="674423"/>
          </a:xfrm>
          <a:prstGeom prst="rect">
            <a:avLst/>
          </a:prstGeom>
          <a:ln w="12700">
            <a:miter lim="400000"/>
          </a:ln>
        </p:spPr>
      </p:pic>
      <p:sp>
        <p:nvSpPr>
          <p:cNvPr id="44" name="Title of presentation"/>
          <p:cNvSpPr txBox="1"/>
          <p:nvPr/>
        </p:nvSpPr>
        <p:spPr>
          <a:xfrm>
            <a:off x="1012465" y="12942887"/>
            <a:ext cx="4826125"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spcBef>
                <a:spcPts val="4500"/>
              </a:spcBef>
              <a:defRPr sz="2500" b="0">
                <a:latin typeface="+mj-lt"/>
                <a:ea typeface="+mj-ea"/>
                <a:cs typeface="+mj-cs"/>
                <a:sym typeface="Helvetica"/>
              </a:defRPr>
            </a:lvl1pPr>
          </a:lstStyle>
          <a:p>
            <a:r>
              <a:t>Title of presentation</a:t>
            </a:r>
          </a:p>
        </p:txBody>
      </p:sp>
      <p:sp>
        <p:nvSpPr>
          <p:cNvPr id="4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387228183"/>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cover.png" descr="cover.png"/>
          <p:cNvPicPr>
            <a:picLocks noChangeAspect="1"/>
          </p:cNvPicPr>
          <p:nvPr/>
        </p:nvPicPr>
        <p:blipFill>
          <a:blip r:embed="rId12"/>
          <a:stretch>
            <a:fillRect/>
          </a:stretch>
        </p:blipFill>
        <p:spPr>
          <a:xfrm>
            <a:off x="0" y="0"/>
            <a:ext cx="24384000" cy="13716000"/>
          </a:xfrm>
          <a:prstGeom prst="rect">
            <a:avLst/>
          </a:prstGeom>
          <a:ln w="12700">
            <a:miter lim="400000"/>
          </a:ln>
        </p:spPr>
      </p:pic>
      <p:pic>
        <p:nvPicPr>
          <p:cNvPr id="3" name="Image" descr="Image"/>
          <p:cNvPicPr>
            <a:picLocks noChangeAspect="1"/>
          </p:cNvPicPr>
          <p:nvPr/>
        </p:nvPicPr>
        <p:blipFill>
          <a:blip r:embed="rId13"/>
          <a:stretch>
            <a:fillRect/>
          </a:stretch>
        </p:blipFill>
        <p:spPr>
          <a:xfrm>
            <a:off x="14243406" y="3971337"/>
            <a:ext cx="4520978" cy="2545777"/>
          </a:xfrm>
          <a:prstGeom prst="rect">
            <a:avLst/>
          </a:prstGeom>
          <a:ln w="12700">
            <a:miter lim="400000"/>
          </a:ln>
        </p:spPr>
      </p:pic>
      <p:sp>
        <p:nvSpPr>
          <p:cNvPr id="4" name="www.cmuportugal.org"/>
          <p:cNvSpPr txBox="1"/>
          <p:nvPr/>
        </p:nvSpPr>
        <p:spPr>
          <a:xfrm>
            <a:off x="14194366" y="9091083"/>
            <a:ext cx="5324383" cy="698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nSpc>
                <a:spcPct val="110000"/>
              </a:lnSpc>
              <a:spcBef>
                <a:spcPts val="2500"/>
              </a:spcBef>
              <a:defRPr sz="3900">
                <a:latin typeface="+mj-lt"/>
                <a:ea typeface="+mj-ea"/>
                <a:cs typeface="+mj-cs"/>
                <a:sym typeface="Helvetica"/>
              </a:defRPr>
            </a:lvl1pPr>
          </a:lstStyle>
          <a:p>
            <a:r>
              <a:t>www.cmuportugal.org</a:t>
            </a:r>
          </a:p>
        </p:txBody>
      </p:sp>
      <p:sp>
        <p:nvSpPr>
          <p:cNvPr id="5" name="Rectangle"/>
          <p:cNvSpPr/>
          <p:nvPr/>
        </p:nvSpPr>
        <p:spPr>
          <a:xfrm>
            <a:off x="14270566" y="8685410"/>
            <a:ext cx="850967" cy="132161"/>
          </a:xfrm>
          <a:prstGeom prst="rect">
            <a:avLst/>
          </a:prstGeom>
          <a:solidFill>
            <a:srgbClr val="C41230"/>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 name="Title Text"/>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7"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8"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7" r:id="rId2"/>
    <p:sldLayoutId id="2147483654" r:id="rId3"/>
    <p:sldLayoutId id="2147483656" r:id="rId4"/>
    <p:sldLayoutId id="2147483658" r:id="rId5"/>
    <p:sldLayoutId id="2147483655" r:id="rId6"/>
    <p:sldLayoutId id="2147483650" r:id="rId7"/>
    <p:sldLayoutId id="2147483651" r:id="rId8"/>
    <p:sldLayoutId id="2147483659" r:id="rId9"/>
    <p:sldLayoutId id="2147483652" r:id="rId10"/>
  </p:sldLayoutIdLst>
  <p:transition spd="med"/>
  <p:txStyles>
    <p:titleStyle>
      <a:lvl1pPr marL="0" marR="0" indent="0" algn="l" defTabSz="8255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j-lt"/>
          <a:ea typeface="+mj-ea"/>
          <a:cs typeface="+mj-cs"/>
          <a:sym typeface="Helvetica"/>
        </a:defRPr>
      </a:lvl1pPr>
      <a:lvl2pPr marL="0" marR="0" indent="0" algn="l" defTabSz="8255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j-lt"/>
          <a:ea typeface="+mj-ea"/>
          <a:cs typeface="+mj-cs"/>
          <a:sym typeface="Helvetica"/>
        </a:defRPr>
      </a:lvl2pPr>
      <a:lvl3pPr marL="0" marR="0" indent="0" algn="l" defTabSz="8255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j-lt"/>
          <a:ea typeface="+mj-ea"/>
          <a:cs typeface="+mj-cs"/>
          <a:sym typeface="Helvetica"/>
        </a:defRPr>
      </a:lvl3pPr>
      <a:lvl4pPr marL="0" marR="0" indent="0" algn="l" defTabSz="8255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j-lt"/>
          <a:ea typeface="+mj-ea"/>
          <a:cs typeface="+mj-cs"/>
          <a:sym typeface="Helvetica"/>
        </a:defRPr>
      </a:lvl4pPr>
      <a:lvl5pPr marL="0" marR="0" indent="0" algn="l" defTabSz="8255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j-lt"/>
          <a:ea typeface="+mj-ea"/>
          <a:cs typeface="+mj-cs"/>
          <a:sym typeface="Helvetica"/>
        </a:defRPr>
      </a:lvl5pPr>
      <a:lvl6pPr marL="0" marR="0" indent="0" algn="l" defTabSz="8255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j-lt"/>
          <a:ea typeface="+mj-ea"/>
          <a:cs typeface="+mj-cs"/>
          <a:sym typeface="Helvetica"/>
        </a:defRPr>
      </a:lvl6pPr>
      <a:lvl7pPr marL="0" marR="0" indent="0" algn="l" defTabSz="8255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j-lt"/>
          <a:ea typeface="+mj-ea"/>
          <a:cs typeface="+mj-cs"/>
          <a:sym typeface="Helvetica"/>
        </a:defRPr>
      </a:lvl7pPr>
      <a:lvl8pPr marL="0" marR="0" indent="0" algn="l" defTabSz="8255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j-lt"/>
          <a:ea typeface="+mj-ea"/>
          <a:cs typeface="+mj-cs"/>
          <a:sym typeface="Helvetica"/>
        </a:defRPr>
      </a:lvl8pPr>
      <a:lvl9pPr marL="0" marR="0" indent="0" algn="l" defTabSz="8255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j-lt"/>
          <a:ea typeface="+mj-ea"/>
          <a:cs typeface="+mj-cs"/>
          <a:sym typeface="Helvetica"/>
        </a:defRPr>
      </a:lvl9pPr>
    </p:titleStyle>
    <p:bodyStyle>
      <a:lvl1pPr marL="423333" marR="0" indent="-423333" algn="l" defTabSz="825500" rtl="0" latinLnBrk="0">
        <a:lnSpc>
          <a:spcPct val="110000"/>
        </a:lnSpc>
        <a:spcBef>
          <a:spcPts val="2500"/>
        </a:spcBef>
        <a:spcAft>
          <a:spcPts val="0"/>
        </a:spcAft>
        <a:buClrTx/>
        <a:buSzPct val="125000"/>
        <a:buFontTx/>
        <a:buChar char="•"/>
        <a:tabLst/>
        <a:defRPr sz="3200" b="0" i="0" u="none" strike="noStrike" cap="none" spc="0" baseline="0">
          <a:solidFill>
            <a:srgbClr val="000000"/>
          </a:solidFill>
          <a:uFillTx/>
          <a:latin typeface="+mj-lt"/>
          <a:ea typeface="+mj-ea"/>
          <a:cs typeface="+mj-cs"/>
          <a:sym typeface="Helvetica"/>
        </a:defRPr>
      </a:lvl1pPr>
      <a:lvl2pPr marL="1058333" marR="0" indent="-423333" algn="l" defTabSz="825500" rtl="0" latinLnBrk="0">
        <a:lnSpc>
          <a:spcPct val="110000"/>
        </a:lnSpc>
        <a:spcBef>
          <a:spcPts val="2500"/>
        </a:spcBef>
        <a:spcAft>
          <a:spcPts val="0"/>
        </a:spcAft>
        <a:buClrTx/>
        <a:buSzPct val="125000"/>
        <a:buFontTx/>
        <a:buChar char="•"/>
        <a:tabLst/>
        <a:defRPr sz="3200" b="0" i="0" u="none" strike="noStrike" cap="none" spc="0" baseline="0">
          <a:solidFill>
            <a:srgbClr val="000000"/>
          </a:solidFill>
          <a:uFillTx/>
          <a:latin typeface="+mj-lt"/>
          <a:ea typeface="+mj-ea"/>
          <a:cs typeface="+mj-cs"/>
          <a:sym typeface="Helvetica"/>
        </a:defRPr>
      </a:lvl2pPr>
      <a:lvl3pPr marL="1693333" marR="0" indent="-423333" algn="l" defTabSz="825500" rtl="0" latinLnBrk="0">
        <a:lnSpc>
          <a:spcPct val="110000"/>
        </a:lnSpc>
        <a:spcBef>
          <a:spcPts val="2500"/>
        </a:spcBef>
        <a:spcAft>
          <a:spcPts val="0"/>
        </a:spcAft>
        <a:buClrTx/>
        <a:buSzPct val="125000"/>
        <a:buFontTx/>
        <a:buChar char="•"/>
        <a:tabLst/>
        <a:defRPr sz="3200" b="0" i="0" u="none" strike="noStrike" cap="none" spc="0" baseline="0">
          <a:solidFill>
            <a:srgbClr val="000000"/>
          </a:solidFill>
          <a:uFillTx/>
          <a:latin typeface="+mj-lt"/>
          <a:ea typeface="+mj-ea"/>
          <a:cs typeface="+mj-cs"/>
          <a:sym typeface="Helvetica"/>
        </a:defRPr>
      </a:lvl3pPr>
      <a:lvl4pPr marL="2328333" marR="0" indent="-423333" algn="l" defTabSz="825500" rtl="0" latinLnBrk="0">
        <a:lnSpc>
          <a:spcPct val="110000"/>
        </a:lnSpc>
        <a:spcBef>
          <a:spcPts val="2500"/>
        </a:spcBef>
        <a:spcAft>
          <a:spcPts val="0"/>
        </a:spcAft>
        <a:buClrTx/>
        <a:buSzPct val="125000"/>
        <a:buFontTx/>
        <a:buChar char="•"/>
        <a:tabLst/>
        <a:defRPr sz="3200" b="0" i="0" u="none" strike="noStrike" cap="none" spc="0" baseline="0">
          <a:solidFill>
            <a:srgbClr val="000000"/>
          </a:solidFill>
          <a:uFillTx/>
          <a:latin typeface="+mj-lt"/>
          <a:ea typeface="+mj-ea"/>
          <a:cs typeface="+mj-cs"/>
          <a:sym typeface="Helvetica"/>
        </a:defRPr>
      </a:lvl4pPr>
      <a:lvl5pPr marL="2963333" marR="0" indent="-423333" algn="l" defTabSz="825500" rtl="0" latinLnBrk="0">
        <a:lnSpc>
          <a:spcPct val="110000"/>
        </a:lnSpc>
        <a:spcBef>
          <a:spcPts val="2500"/>
        </a:spcBef>
        <a:spcAft>
          <a:spcPts val="0"/>
        </a:spcAft>
        <a:buClrTx/>
        <a:buSzPct val="125000"/>
        <a:buFontTx/>
        <a:buChar char="•"/>
        <a:tabLst/>
        <a:defRPr sz="3200" b="0" i="0" u="none" strike="noStrike" cap="none" spc="0" baseline="0">
          <a:solidFill>
            <a:srgbClr val="000000"/>
          </a:solidFill>
          <a:uFillTx/>
          <a:latin typeface="+mj-lt"/>
          <a:ea typeface="+mj-ea"/>
          <a:cs typeface="+mj-cs"/>
          <a:sym typeface="Helvetica"/>
        </a:defRPr>
      </a:lvl5pPr>
      <a:lvl6pPr marL="3598333" marR="0" indent="-423333" algn="l" defTabSz="825500" rtl="0" latinLnBrk="0">
        <a:lnSpc>
          <a:spcPct val="110000"/>
        </a:lnSpc>
        <a:spcBef>
          <a:spcPts val="2500"/>
        </a:spcBef>
        <a:spcAft>
          <a:spcPts val="0"/>
        </a:spcAft>
        <a:buClrTx/>
        <a:buSzPct val="125000"/>
        <a:buFontTx/>
        <a:buChar char="•"/>
        <a:tabLst/>
        <a:defRPr sz="3200" b="0" i="0" u="none" strike="noStrike" cap="none" spc="0" baseline="0">
          <a:solidFill>
            <a:srgbClr val="000000"/>
          </a:solidFill>
          <a:uFillTx/>
          <a:latin typeface="+mj-lt"/>
          <a:ea typeface="+mj-ea"/>
          <a:cs typeface="+mj-cs"/>
          <a:sym typeface="Helvetica"/>
        </a:defRPr>
      </a:lvl6pPr>
      <a:lvl7pPr marL="4233333" marR="0" indent="-423333" algn="l" defTabSz="825500" rtl="0" latinLnBrk="0">
        <a:lnSpc>
          <a:spcPct val="110000"/>
        </a:lnSpc>
        <a:spcBef>
          <a:spcPts val="2500"/>
        </a:spcBef>
        <a:spcAft>
          <a:spcPts val="0"/>
        </a:spcAft>
        <a:buClrTx/>
        <a:buSzPct val="125000"/>
        <a:buFontTx/>
        <a:buChar char="•"/>
        <a:tabLst/>
        <a:defRPr sz="3200" b="0" i="0" u="none" strike="noStrike" cap="none" spc="0" baseline="0">
          <a:solidFill>
            <a:srgbClr val="000000"/>
          </a:solidFill>
          <a:uFillTx/>
          <a:latin typeface="+mj-lt"/>
          <a:ea typeface="+mj-ea"/>
          <a:cs typeface="+mj-cs"/>
          <a:sym typeface="Helvetica"/>
        </a:defRPr>
      </a:lvl7pPr>
      <a:lvl8pPr marL="4868333" marR="0" indent="-423333" algn="l" defTabSz="825500" rtl="0" latinLnBrk="0">
        <a:lnSpc>
          <a:spcPct val="110000"/>
        </a:lnSpc>
        <a:spcBef>
          <a:spcPts val="2500"/>
        </a:spcBef>
        <a:spcAft>
          <a:spcPts val="0"/>
        </a:spcAft>
        <a:buClrTx/>
        <a:buSzPct val="125000"/>
        <a:buFontTx/>
        <a:buChar char="•"/>
        <a:tabLst/>
        <a:defRPr sz="3200" b="0" i="0" u="none" strike="noStrike" cap="none" spc="0" baseline="0">
          <a:solidFill>
            <a:srgbClr val="000000"/>
          </a:solidFill>
          <a:uFillTx/>
          <a:latin typeface="+mj-lt"/>
          <a:ea typeface="+mj-ea"/>
          <a:cs typeface="+mj-cs"/>
          <a:sym typeface="Helvetica"/>
        </a:defRPr>
      </a:lvl8pPr>
      <a:lvl9pPr marL="5503333" marR="0" indent="-423333" algn="l" defTabSz="825500" rtl="0" latinLnBrk="0">
        <a:lnSpc>
          <a:spcPct val="110000"/>
        </a:lnSpc>
        <a:spcBef>
          <a:spcPts val="2500"/>
        </a:spcBef>
        <a:spcAft>
          <a:spcPts val="0"/>
        </a:spcAft>
        <a:buClrTx/>
        <a:buSzPct val="125000"/>
        <a:buFontTx/>
        <a:buChar char="•"/>
        <a:tabLst/>
        <a:defRPr sz="3200" b="0" i="0" u="none" strike="noStrike" cap="none" spc="0" baseline="0">
          <a:solidFill>
            <a:srgbClr val="000000"/>
          </a:solidFill>
          <a:uFillTx/>
          <a:latin typeface="+mj-lt"/>
          <a:ea typeface="+mj-ea"/>
          <a:cs typeface="+mj-cs"/>
          <a:sym typeface="Helvetica"/>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Double-click to edit"/>
          <p:cNvSpPr txBox="1">
            <a:spLocks noGrp="1"/>
          </p:cNvSpPr>
          <p:nvPr>
            <p:ph type="ctrTitle"/>
          </p:nvPr>
        </p:nvSpPr>
        <p:spPr>
          <a:prstGeom prst="rect">
            <a:avLst/>
          </a:prstGeom>
        </p:spPr>
        <p:txBody>
          <a:bodyPr/>
          <a:lstStyle/>
          <a:p>
            <a:endParaRPr/>
          </a:p>
        </p:txBody>
      </p:sp>
      <p:sp>
        <p:nvSpPr>
          <p:cNvPr id="64" name="Double-click to edit"/>
          <p:cNvSpPr txBox="1">
            <a:spLocks noGrp="1"/>
          </p:cNvSpPr>
          <p:nvPr>
            <p:ph type="subTitle" sz="quarter" idx="1"/>
          </p:nvPr>
        </p:nvSpPr>
        <p:spPr>
          <a:prstGeom prst="rect">
            <a:avLst/>
          </a:prstGeom>
        </p:spPr>
        <p:txBody>
          <a:bodyPr/>
          <a:lstStyle/>
          <a:p>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Double-click to edit"/>
          <p:cNvSpPr txBox="1">
            <a:spLocks noGrp="1"/>
          </p:cNvSpPr>
          <p:nvPr>
            <p:ph type="title"/>
          </p:nvPr>
        </p:nvSpPr>
        <p:spPr>
          <a:prstGeom prst="rect">
            <a:avLst/>
          </a:prstGeom>
        </p:spPr>
        <p:txBody>
          <a:bodyPr/>
          <a:lstStyle/>
          <a:p>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Double-click to edit"/>
          <p:cNvSpPr txBox="1">
            <a:spLocks noGrp="1"/>
          </p:cNvSpPr>
          <p:nvPr>
            <p:ph type="title"/>
          </p:nvPr>
        </p:nvSpPr>
        <p:spPr>
          <a:prstGeom prst="rect">
            <a:avLst/>
          </a:prstGeom>
        </p:spPr>
        <p:txBody>
          <a:bodyPr/>
          <a:lstStyle/>
          <a:p>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6C3EA5-09D6-822B-2265-F371FB9D7369}"/>
              </a:ext>
            </a:extLst>
          </p:cNvPr>
          <p:cNvSpPr txBox="1"/>
          <p:nvPr/>
        </p:nvSpPr>
        <p:spPr>
          <a:xfrm>
            <a:off x="10455646" y="3979321"/>
            <a:ext cx="102657"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CMU PT_Presentation Template" id="{7A8D2486-4777-6A48-BA3B-651C25E7E1CD}" vid="{9E89A970-E90B-4B4E-8A15-3A5653634450}"/>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0</Words>
  <Application>Microsoft Macintosh PowerPoint</Application>
  <PresentationFormat>Custom</PresentationFormat>
  <Paragraphs>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Helvetica</vt:lpstr>
      <vt:lpstr>Helvetica Neue</vt:lpstr>
      <vt:lpstr>Helvetica Neue Light</vt:lpstr>
      <vt:lpstr>Helvetica Neue Medium</vt:lpstr>
      <vt:lpstr>White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Catarina Ventura Gamboa</cp:lastModifiedBy>
  <cp:revision>1</cp:revision>
  <dcterms:modified xsi:type="dcterms:W3CDTF">2023-03-20T20:09:58Z</dcterms:modified>
</cp:coreProperties>
</file>