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9" r:id="rId4"/>
    <p:sldId id="274" r:id="rId5"/>
    <p:sldId id="270" r:id="rId6"/>
    <p:sldId id="275" r:id="rId7"/>
    <p:sldId id="276" r:id="rId8"/>
    <p:sldId id="273" r:id="rId9"/>
    <p:sldId id="27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4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28B4-860D-46BC-94B5-447A1A1073C7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962D-B03F-4A9C-9946-0F7F183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27477?origin=JSTOR-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.lcc.uma.es/vrp/vehicle-routing-probl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784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 smtClean="0"/>
              <a:t>Members</a:t>
            </a:r>
          </a:p>
          <a:p>
            <a:pPr algn="just"/>
            <a:r>
              <a:rPr lang="en-US" sz="1800" dirty="0" smtClean="0"/>
              <a:t>- Jay </a:t>
            </a:r>
            <a:r>
              <a:rPr lang="en-US" sz="1800" dirty="0" err="1" smtClean="0"/>
              <a:t>Turakhia</a:t>
            </a:r>
            <a:endParaRPr lang="en-US" sz="1800" dirty="0"/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Shlok</a:t>
            </a:r>
            <a:r>
              <a:rPr lang="en-US" sz="1800" dirty="0" smtClean="0"/>
              <a:t> Gandhi</a:t>
            </a:r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Chirayu</a:t>
            </a:r>
            <a:r>
              <a:rPr lang="en-US" sz="1800" dirty="0" smtClean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www.orcomplete.com/computer/sertalpbilal/solving-vehicle-routing-problem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www.jstor.org/stable/2627477?origin=JSTOR-pdf</a:t>
            </a:r>
            <a:r>
              <a:rPr lang="en-US" dirty="0" smtClean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G. Clarke and J. Wright “Scheduling of vehicles from a central depot to a number of delivery points”, Operations Research, 12 #4, 568-581, 1964.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M</a:t>
            </a:r>
            <a:r>
              <a:rPr lang="en-US" dirty="0"/>
              <a:t>. L. Fisher and R. </a:t>
            </a:r>
            <a:r>
              <a:rPr lang="en-US" dirty="0" err="1"/>
              <a:t>Jaikumar</a:t>
            </a:r>
            <a:r>
              <a:rPr lang="en-US" dirty="0"/>
              <a:t>. “A Generalized Assignment Heuristic for Vehicle Routing”. Networks, 11:109-124, 1981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Routing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5" y="1845734"/>
            <a:ext cx="7110990" cy="308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4961" y="5130499"/>
            <a:ext cx="711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- </a:t>
            </a:r>
            <a:r>
              <a:rPr lang="en-US" dirty="0">
                <a:hlinkClick r:id="rId4"/>
              </a:rPr>
              <a:t>http://neo.lcc.uma.es/vrp/vehicle-routing-problem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(Capacitated) Vehicle Routing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CVRP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The objective - To deliver a set of customers with known demands on minimum-cost vehicle routes originating and terminating at a depot.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scenarios kept in mind</a:t>
            </a:r>
          </a:p>
          <a:p>
            <a:r>
              <a:rPr lang="en-US" dirty="0" smtClean="0"/>
              <a:t>Finite set of customers</a:t>
            </a:r>
          </a:p>
          <a:p>
            <a:r>
              <a:rPr lang="en-US" dirty="0" smtClean="0"/>
              <a:t>No restriction on number of trucks</a:t>
            </a:r>
          </a:p>
          <a:p>
            <a:r>
              <a:rPr lang="en-US" dirty="0" smtClean="0"/>
              <a:t>Capacity restricted to avoid the following  situation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5" y="3267074"/>
            <a:ext cx="3154387" cy="23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Clark and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0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127093"/>
            <a:ext cx="10058400" cy="4023360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Generate savings pairs</a:t>
            </a:r>
          </a:p>
          <a:p>
            <a:pPr lvl="2">
              <a:buClrTx/>
            </a:pPr>
            <a:r>
              <a:rPr lang="en-US" dirty="0" smtClean="0"/>
              <a:t>Measure of distance points saved by pairing two arbitrary customers in a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Rank in reverse order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Start with the first savings pair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Iterate and fit to trucks as per capacity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sz="1600" dirty="0" smtClean="0"/>
              <a:t>Source 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ieeexplore.ieee.org/document/7784340</a:t>
            </a:r>
            <a:r>
              <a:rPr lang="en-US" sz="1600" dirty="0" smtClean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0" y="3113128"/>
            <a:ext cx="4423712" cy="275596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>
            <a:off x="9664507" y="2371706"/>
            <a:ext cx="1828800" cy="12660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7043" y="179076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Depot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448845" y="2838809"/>
            <a:ext cx="1674057" cy="815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3418" y="1975428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440640" y="2436705"/>
            <a:ext cx="1209819" cy="1155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2-phase : Cluster-first , Route-Second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Algorithm to cluster</a:t>
            </a:r>
          </a:p>
          <a:p>
            <a:pPr lvl="1"/>
            <a:r>
              <a:rPr lang="en-US" dirty="0" smtClean="0"/>
              <a:t>Radially group customers and form clusters as per capacity with center as depot</a:t>
            </a:r>
          </a:p>
          <a:p>
            <a:pPr lvl="1"/>
            <a:r>
              <a:rPr lang="en-US" dirty="0" smtClean="0"/>
              <a:t>Multiple approaches possible</a:t>
            </a:r>
          </a:p>
          <a:p>
            <a:pPr lvl="1"/>
            <a:r>
              <a:rPr lang="en-US" dirty="0" smtClean="0"/>
              <a:t>Our implementation. Clockwise + Euclidean distance</a:t>
            </a:r>
          </a:p>
          <a:p>
            <a:endParaRPr lang="en-US" dirty="0" smtClean="0"/>
          </a:p>
          <a:p>
            <a:r>
              <a:rPr lang="en-US" dirty="0" smtClean="0"/>
              <a:t>Apply these customers’ clusters to TSP (Google OR tools)</a:t>
            </a:r>
          </a:p>
          <a:p>
            <a:r>
              <a:rPr lang="en-US" dirty="0" smtClean="0"/>
              <a:t>Generate routes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Jay – Implementation of Improved savings, Partial implementation of sweep</a:t>
            </a:r>
          </a:p>
          <a:p>
            <a:r>
              <a:rPr lang="en-US" dirty="0" err="1" smtClean="0"/>
              <a:t>Shlok</a:t>
            </a:r>
            <a:r>
              <a:rPr lang="en-US" dirty="0" smtClean="0"/>
              <a:t> – </a:t>
            </a:r>
            <a:r>
              <a:rPr lang="en-US" dirty="0"/>
              <a:t>Genetic algorithm, Partial implementation of </a:t>
            </a:r>
            <a:r>
              <a:rPr lang="en-US" dirty="0" smtClean="0"/>
              <a:t>sweep</a:t>
            </a:r>
          </a:p>
          <a:p>
            <a:r>
              <a:rPr lang="en-US" dirty="0" err="1" smtClean="0"/>
              <a:t>Chirayu</a:t>
            </a:r>
            <a:r>
              <a:rPr lang="en-US" dirty="0" smtClean="0"/>
              <a:t> – Genetic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854</TotalTime>
  <Words>313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StarSymbol</vt:lpstr>
      <vt:lpstr>Retrospect</vt:lpstr>
      <vt:lpstr>TeamOne</vt:lpstr>
      <vt:lpstr>Vehicle Routing Problem</vt:lpstr>
      <vt:lpstr>(Capacitated) Vehicle Routing Problem</vt:lpstr>
      <vt:lpstr>CVRP</vt:lpstr>
      <vt:lpstr>Solutions</vt:lpstr>
      <vt:lpstr>Improved Savings</vt:lpstr>
      <vt:lpstr>2-phase : Cluster-first , Route-Second</vt:lpstr>
      <vt:lpstr>Division of implementations</vt:lpstr>
      <vt:lpstr>Genetic Algorithms Approach 1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jay_turakhia</cp:lastModifiedBy>
  <cp:revision>48</cp:revision>
  <dcterms:created xsi:type="dcterms:W3CDTF">2017-11-03T20:38:07Z</dcterms:created>
  <dcterms:modified xsi:type="dcterms:W3CDTF">2017-12-03T05:05:59Z</dcterms:modified>
</cp:coreProperties>
</file>