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BB9458-FDF2-416C-BA50-107E54A45024}" type="datetimeFigureOut">
              <a:rPr lang="en-US" smtClean="0"/>
              <a:t>03-Nov-17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CB303-ABF0-416A-9C60-694865C11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5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o.lcc.uma.es/vrp/vehicle-routing-problem/" TargetMode="External"/><Relationship Id="rId2" Type="http://schemas.openxmlformats.org/officeDocument/2006/relationships/hyperlink" Target="http://www.orcomplete.com/computer/sertalpbilal/solving-vehicle-routing-probl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TeamOne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1800" b="1" dirty="0" smtClean="0"/>
              <a:t>Members</a:t>
            </a:r>
          </a:p>
          <a:p>
            <a:pPr algn="just"/>
            <a:r>
              <a:rPr lang="en-US" sz="1800" dirty="0" smtClean="0"/>
              <a:t>- Jay </a:t>
            </a:r>
            <a:r>
              <a:rPr lang="en-US" sz="1800" dirty="0" err="1" smtClean="0"/>
              <a:t>Turakhia</a:t>
            </a:r>
            <a:endParaRPr lang="en-US" sz="1800" dirty="0"/>
          </a:p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Shlok</a:t>
            </a:r>
            <a:r>
              <a:rPr lang="en-US" sz="1800" dirty="0" smtClean="0"/>
              <a:t> Gandhi</a:t>
            </a:r>
          </a:p>
          <a:p>
            <a:pPr algn="just"/>
            <a:r>
              <a:rPr lang="en-US" sz="1800" dirty="0" smtClean="0"/>
              <a:t>- </a:t>
            </a:r>
            <a:r>
              <a:rPr lang="en-US" sz="1800" dirty="0" err="1" smtClean="0"/>
              <a:t>Chirayu</a:t>
            </a:r>
            <a:r>
              <a:rPr lang="en-US" sz="1800" dirty="0" smtClean="0"/>
              <a:t> Desai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1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757" y="2947916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WHY? </a:t>
            </a:r>
            <a:br>
              <a:rPr lang="en-US" b="1" dirty="0" smtClean="0"/>
            </a:br>
            <a:r>
              <a:rPr lang="en-US" b="1" dirty="0" smtClean="0"/>
              <a:t>WHAT? </a:t>
            </a:r>
            <a:br>
              <a:rPr lang="en-US" b="1" dirty="0" smtClean="0"/>
            </a:br>
            <a:r>
              <a:rPr lang="en-US" b="1" dirty="0" smtClean="0"/>
              <a:t>HOW?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57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" y="1941262"/>
            <a:ext cx="4248557" cy="291734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12" y="3183208"/>
            <a:ext cx="4371262" cy="29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Vehicle Routing Problem</a:t>
            </a:r>
            <a:endParaRPr lang="en-US" sz="2400" b="1" dirty="0" smtClean="0"/>
          </a:p>
          <a:p>
            <a:r>
              <a:rPr lang="en-US" dirty="0" smtClean="0"/>
              <a:t>Combinatorial </a:t>
            </a:r>
            <a:r>
              <a:rPr lang="en-US" dirty="0"/>
              <a:t>optimization and integer programming problem seeking to service a number of customers with a fleet of vehicles. </a:t>
            </a:r>
            <a:endParaRPr lang="en-US" dirty="0" smtClean="0"/>
          </a:p>
          <a:p>
            <a:r>
              <a:rPr lang="en-US" dirty="0" smtClean="0"/>
              <a:t>Proposed </a:t>
            </a:r>
            <a:r>
              <a:rPr lang="en-US" dirty="0"/>
              <a:t>by </a:t>
            </a:r>
            <a:r>
              <a:rPr lang="en-US" dirty="0" err="1"/>
              <a:t>Dantzig</a:t>
            </a:r>
            <a:r>
              <a:rPr lang="en-US" dirty="0"/>
              <a:t> and </a:t>
            </a:r>
            <a:r>
              <a:rPr lang="en-US" dirty="0" err="1"/>
              <a:t>Ramser</a:t>
            </a:r>
            <a:r>
              <a:rPr lang="en-US" dirty="0"/>
              <a:t> in 1959, </a:t>
            </a:r>
            <a:endParaRPr lang="en-US" dirty="0" smtClean="0"/>
          </a:p>
          <a:p>
            <a:r>
              <a:rPr lang="en-US" dirty="0" smtClean="0"/>
              <a:t>Variables  ( several depots, dispersed </a:t>
            </a:r>
            <a:r>
              <a:rPr lang="en-US" dirty="0"/>
              <a:t>cities /</a:t>
            </a:r>
            <a:r>
              <a:rPr lang="en-US" dirty="0" smtClean="0"/>
              <a:t>customers, vehicle fleet / delivery executives)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The </a:t>
            </a:r>
            <a:r>
              <a:rPr lang="en-US" dirty="0" smtClean="0"/>
              <a:t>objective - To </a:t>
            </a:r>
            <a:r>
              <a:rPr lang="en-US" dirty="0"/>
              <a:t>deliver a set of customers with known demands on minimum-cost vehicle routes originating and terminating at a </a:t>
            </a:r>
            <a:r>
              <a:rPr lang="en-US" dirty="0" smtClean="0"/>
              <a:t>depot/s. ( with necessary restrictions or relaxations like…)</a:t>
            </a:r>
            <a:endParaRPr lang="en-US" dirty="0"/>
          </a:p>
          <a:p>
            <a:r>
              <a:rPr lang="en-US" dirty="0" smtClean="0"/>
              <a:t>Application in the fields of transportation, distribution, and logistics.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3" y="2388358"/>
            <a:ext cx="4713082" cy="204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– </a:t>
            </a:r>
          </a:p>
          <a:p>
            <a:r>
              <a:rPr lang="en-US" dirty="0" smtClean="0"/>
              <a:t>Evaluation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6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Jay </a:t>
            </a:r>
            <a:r>
              <a:rPr lang="en-US" dirty="0" err="1" smtClean="0"/>
              <a:t>Turakhia</a:t>
            </a:r>
            <a:endParaRPr lang="en-US" dirty="0" smtClean="0"/>
          </a:p>
          <a:p>
            <a:r>
              <a:rPr lang="en-US" dirty="0" err="1" smtClean="0"/>
              <a:t>Shlok</a:t>
            </a:r>
            <a:r>
              <a:rPr lang="en-US" dirty="0" smtClean="0"/>
              <a:t> Gandhi</a:t>
            </a:r>
          </a:p>
          <a:p>
            <a:r>
              <a:rPr lang="en-US" dirty="0" err="1" smtClean="0"/>
              <a:t>Chirayu</a:t>
            </a:r>
            <a:r>
              <a:rPr lang="en-US" dirty="0" smtClean="0"/>
              <a:t> 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www.orcomplete.com/computer/sertalpbilal/solving-vehicle-routing-problem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http://neo.lcc.uma.es/vrp/vehicle-routing-problem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89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129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TeamOne</vt:lpstr>
      <vt:lpstr>WHY?  WHAT?  HOW?</vt:lpstr>
      <vt:lpstr>WHY ?</vt:lpstr>
      <vt:lpstr>WHAT ? </vt:lpstr>
      <vt:lpstr>HOW ? </vt:lpstr>
      <vt:lpstr>Team Roles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TeamOne</dc:title>
  <dc:creator>jay_turakhia</dc:creator>
  <cp:lastModifiedBy>jay_turakhia</cp:lastModifiedBy>
  <cp:revision>10</cp:revision>
  <dcterms:created xsi:type="dcterms:W3CDTF">2017-11-03T20:38:07Z</dcterms:created>
  <dcterms:modified xsi:type="dcterms:W3CDTF">2017-11-03T21:32:20Z</dcterms:modified>
</cp:coreProperties>
</file>