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5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0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10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69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1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39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60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90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2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7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9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1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954-32BD-4362-BE7C-3819D7D7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342"/>
          </a:xfrm>
        </p:spPr>
        <p:txBody>
          <a:bodyPr>
            <a:normAutofit/>
          </a:bodyPr>
          <a:lstStyle/>
          <a:p>
            <a:r>
              <a:rPr lang="pt-BR" dirty="0"/>
              <a:t>FunTracker</a:t>
            </a:r>
            <a:br>
              <a:rPr lang="pt-BR" dirty="0"/>
            </a:br>
            <a:r>
              <a:rPr lang="pt-BR" sz="2000" dirty="0"/>
              <a:t>Guia Para Estabelecimentos Nocturnos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1680-7065-4D07-BAC2-1938D66F5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81303"/>
            <a:ext cx="8915399" cy="1722360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Autores: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Ana Catarina Oliveira Gonçalves A93259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Bruno Filipe Miranda Pereira A93298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Francisco José Martinho Toldy A93226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João Pedro Fontes Delgado A93240 </a:t>
            </a:r>
          </a:p>
        </p:txBody>
      </p:sp>
    </p:spTree>
    <p:extLst>
      <p:ext uri="{BB962C8B-B14F-4D97-AF65-F5344CB8AC3E}">
        <p14:creationId xmlns:p14="http://schemas.microsoft.com/office/powerpoint/2010/main" val="296234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21EB3D3-CDB4-4E5F-94C3-83812C61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r="5178"/>
          <a:stretch/>
        </p:blipFill>
        <p:spPr>
          <a:xfrm>
            <a:off x="4485555" y="10"/>
            <a:ext cx="7706444" cy="3428990"/>
          </a:xfrm>
          <a:prstGeom prst="rect">
            <a:avLst/>
          </a:prstGeom>
        </p:spPr>
      </p:pic>
      <p:pic>
        <p:nvPicPr>
          <p:cNvPr id="7" name="Imagem 6" descr="Uma imagem com planta, porcelana&#10;&#10;Descrição gerada automaticamente">
            <a:extLst>
              <a:ext uri="{FF2B5EF4-FFF2-40B4-BE49-F238E27FC236}">
                <a16:creationId xmlns:a16="http://schemas.microsoft.com/office/drawing/2014/main" id="{BCF7F42F-DFF8-41DE-848D-312069AF3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6" r="-1" b="8985"/>
          <a:stretch/>
        </p:blipFill>
        <p:spPr>
          <a:xfrm>
            <a:off x="4493347" y="3418113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14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283A0-370C-45B1-BAD5-42C478C9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  <a:endParaRPr lang="pt-PT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35E925CC-6D81-4111-83CE-0837F966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dirty="0"/>
              <a:t>Motivação?</a:t>
            </a:r>
          </a:p>
          <a:p>
            <a:r>
              <a:rPr lang="en-US" dirty="0"/>
              <a:t>Objetivos?</a:t>
            </a:r>
          </a:p>
          <a:p>
            <a:r>
              <a:rPr lang="en-US" dirty="0"/>
              <a:t>Como?</a:t>
            </a:r>
          </a:p>
          <a:p>
            <a:r>
              <a:rPr lang="en-US" dirty="0"/>
              <a:t>Viabilidade?</a:t>
            </a:r>
          </a:p>
        </p:txBody>
      </p:sp>
    </p:spTree>
    <p:extLst>
      <p:ext uri="{BB962C8B-B14F-4D97-AF65-F5344CB8AC3E}">
        <p14:creationId xmlns:p14="http://schemas.microsoft.com/office/powerpoint/2010/main" val="42443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0B0E-8460-483F-856B-958CB0D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35F178B6-ABE5-4EDA-AA43-18465708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Subsistema de Autenticação</a:t>
            </a:r>
          </a:p>
          <a:p>
            <a:r>
              <a:rPr lang="pt-BR" dirty="0"/>
              <a:t>Subsistema de Localização</a:t>
            </a:r>
          </a:p>
          <a:p>
            <a:r>
              <a:rPr lang="pt-BR" dirty="0"/>
              <a:t>Subsistema de Filtros e Avaliação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76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34443-373F-4EF1-BC2B-61BC2C2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Subsistema de Autenticação</a:t>
            </a:r>
            <a:br>
              <a:rPr lang="pt-BR" sz="2800" dirty="0"/>
            </a:br>
            <a:endParaRPr lang="pt-PT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5C23E-435B-4A20-A41E-B3ED9C3F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313300" cy="3759253"/>
          </a:xfrm>
        </p:spPr>
        <p:txBody>
          <a:bodyPr>
            <a:normAutofit/>
          </a:bodyPr>
          <a:lstStyle/>
          <a:p>
            <a:r>
              <a:rPr lang="pt-BR" dirty="0"/>
              <a:t>Utilizador capaz de se registar na aplicação</a:t>
            </a:r>
          </a:p>
          <a:p>
            <a:r>
              <a:rPr lang="pt-BR" dirty="0"/>
              <a:t>Utilizador capaz de se autenticar na aplicação 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7C09D3-4160-45E9-BC79-29EC1B284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770067" y="640079"/>
            <a:ext cx="2560726" cy="52527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B3D7FA-91B1-4475-94F0-39B260F31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" b="-1"/>
          <a:stretch/>
        </p:blipFill>
        <p:spPr>
          <a:xfrm>
            <a:off x="8564028" y="640080"/>
            <a:ext cx="2623258" cy="525277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1C07C-1BB6-4594-863E-555D7975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/>
              <a:t>Subsistema de Filtros e Avaliação</a:t>
            </a:r>
            <a:br>
              <a:rPr lang="pt-BR" sz="2400"/>
            </a:br>
            <a:endParaRPr lang="pt-PT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443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89C045-0EBB-4498-A926-1B6611FD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00" y="165723"/>
            <a:ext cx="1726474" cy="34878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BEF007-EB55-420B-8E37-36A022D0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04" y="165723"/>
            <a:ext cx="1726474" cy="35234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33D02D-010A-489A-9653-D4E814FAC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4" b="-1"/>
          <a:stretch/>
        </p:blipFill>
        <p:spPr>
          <a:xfrm>
            <a:off x="5220870" y="165722"/>
            <a:ext cx="1745886" cy="34878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7F74F9-0404-4E8C-96B3-D078FD225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36" y="144233"/>
            <a:ext cx="1745885" cy="3509318"/>
          </a:xfrm>
          <a:prstGeom prst="rect">
            <a:avLst/>
          </a:prstGeom>
        </p:spPr>
      </p:pic>
      <p:sp>
        <p:nvSpPr>
          <p:cNvPr id="29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A85C4B-5A67-4DB1-8AE8-27B26596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pt-BR" sz="1700"/>
              <a:t>Utilizador capaz de receber uma lista de estabelecimentos filtrados a seu gosto</a:t>
            </a:r>
          </a:p>
          <a:p>
            <a:r>
              <a:rPr lang="pt-PT" sz="1700"/>
              <a:t>Utilizador capaz de fazer avaliações a estabelecimentos</a:t>
            </a:r>
            <a:endParaRPr lang="pt-BR" sz="1700"/>
          </a:p>
          <a:p>
            <a:r>
              <a:rPr lang="pt-PT" sz="1700"/>
              <a:t>Utilizador capaz de aceder ao histórico de avaliações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FE0A7A-FACF-4A7C-A25A-A7D95EB91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201" y="144233"/>
            <a:ext cx="1744652" cy="34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0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5A58C-833D-4835-96FF-6B76BC4F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/>
              <a:t>Subsistema de Localização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F48BF1-C018-4306-A983-D6B8D9CE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sz="1400" dirty="0"/>
              <a:t>Utilizador capaz de atualizar a sua localização</a:t>
            </a:r>
          </a:p>
          <a:p>
            <a:r>
              <a:rPr lang="pt-BR" sz="1400" dirty="0"/>
              <a:t>Utilizador capaz de consultar localização de um estabelecimento e receber direções para o mesmo</a:t>
            </a:r>
            <a:endParaRPr lang="pt-PT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AB6578-16CA-4C02-90C0-3C705EE7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17" y="630435"/>
            <a:ext cx="2383562" cy="47910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F2260A-D772-4933-B1FD-FD2CE2A17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" b="-1"/>
          <a:stretch/>
        </p:blipFill>
        <p:spPr>
          <a:xfrm>
            <a:off x="9631307" y="645105"/>
            <a:ext cx="2383562" cy="47617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2B2020-277E-4D26-AD02-9493A4A44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379"/>
          <a:stretch/>
        </p:blipFill>
        <p:spPr>
          <a:xfrm>
            <a:off x="4386674" y="645106"/>
            <a:ext cx="2378020" cy="4761741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6204B-AC79-4CB6-9AEA-D1397D63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Rejeitados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FD88B3-9FCF-4777-8A54-EEB3B38B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de um sistema de ranks</a:t>
            </a:r>
          </a:p>
          <a:p>
            <a:r>
              <a:rPr lang="pt-BR" dirty="0"/>
              <a:t>Criação de roteiros</a:t>
            </a:r>
          </a:p>
          <a:p>
            <a:r>
              <a:rPr lang="pt-BR" dirty="0"/>
              <a:t>Utilizadores premium</a:t>
            </a:r>
          </a:p>
          <a:p>
            <a:r>
              <a:rPr lang="pt-BR" dirty="0"/>
              <a:t>Apresentação de direções em tempo real</a:t>
            </a:r>
            <a:r>
              <a:rPr lang="pt-PT" dirty="0"/>
              <a:t> no contexto da aplicação</a:t>
            </a:r>
          </a:p>
          <a:p>
            <a:r>
              <a:rPr lang="pt-PT" dirty="0"/>
              <a:t>Implementação de promoções da parte dos estabelecimentos</a:t>
            </a:r>
          </a:p>
        </p:txBody>
      </p:sp>
    </p:spTree>
    <p:extLst>
      <p:ext uri="{BB962C8B-B14F-4D97-AF65-F5344CB8AC3E}">
        <p14:creationId xmlns:p14="http://schemas.microsoft.com/office/powerpoint/2010/main" val="42420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D0BF31-DCE0-45BC-923C-510BF672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/>
              <a:t>Base de Dados</a:t>
            </a:r>
            <a:endParaRPr lang="pt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08B130-7562-476C-AE47-7C0FCF48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Estabelecimento Nocturno</a:t>
            </a:r>
            <a:r>
              <a:rPr lang="pt-PT" dirty="0"/>
              <a:t>s</a:t>
            </a:r>
          </a:p>
          <a:p>
            <a:r>
              <a:rPr lang="pt-PT" dirty="0"/>
              <a:t>Avaliações</a:t>
            </a:r>
          </a:p>
          <a:p>
            <a:r>
              <a:rPr lang="pt-PT" dirty="0"/>
              <a:t>Utilizadores</a:t>
            </a:r>
          </a:p>
          <a:p>
            <a:r>
              <a:rPr lang="pt-BR" dirty="0"/>
              <a:t>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DD22E5-C3CE-49F5-91B8-9F9BEA95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8" y="2056945"/>
            <a:ext cx="6953577" cy="358109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Uma imagem com texto&#10;&#10;Descrição gerada automaticamente">
            <a:extLst>
              <a:ext uri="{FF2B5EF4-FFF2-40B4-BE49-F238E27FC236}">
                <a16:creationId xmlns:a16="http://schemas.microsoft.com/office/drawing/2014/main" id="{13716113-D869-41D0-AFD2-74BA6573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6419" y="1942423"/>
            <a:ext cx="8923813" cy="281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0462801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</TotalTime>
  <Words>163</Words>
  <Application>Microsoft Office PowerPoint</Application>
  <PresentationFormat>Ecrã Panorâmico</PresentationFormat>
  <Paragraphs>36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Haste</vt:lpstr>
      <vt:lpstr>FunTracker Guia Para Estabelecimentos Nocturnos</vt:lpstr>
      <vt:lpstr>Introdução</vt:lpstr>
      <vt:lpstr>Requisitos</vt:lpstr>
      <vt:lpstr>Subsistema de Autenticação </vt:lpstr>
      <vt:lpstr>Subsistema de Filtros e Avaliação </vt:lpstr>
      <vt:lpstr>Subsistema de Localização</vt:lpstr>
      <vt:lpstr>Requisitos Rejeitados</vt:lpstr>
      <vt:lpstr>Base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FunTracker Guia Para Estabelecimentos Nocturnos</dc:title>
  <dc:creator>Ana Catarina Oliveira Gonçalves</dc:creator>
  <cp:lastModifiedBy>Ana Catarina Oliveira Gonçalves</cp:lastModifiedBy>
  <cp:revision>2</cp:revision>
  <dcterms:created xsi:type="dcterms:W3CDTF">2021-12-04T21:37:56Z</dcterms:created>
  <dcterms:modified xsi:type="dcterms:W3CDTF">2021-12-06T18:20:03Z</dcterms:modified>
</cp:coreProperties>
</file>