
<file path=[Content_Types].xml><?xml version="1.0" encoding="utf-8"?>
<Types xmlns="http://schemas.openxmlformats.org/package/2006/content-types">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Lst>
  <p:sldSz cy="12801600" cx="9601200"/>
  <p:notesSz cx="9866300" cy="14295425"/>
  <p:embeddedFontLst>
    <p:embeddedFont>
      <p:font typeface="Corbel"/>
      <p:regular r:id="rId8"/>
      <p:bold r:id="rId9"/>
      <p:italic r:id="rId10"/>
      <p:boldItalic r:id="rId1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4032">
          <p15:clr>
            <a:srgbClr val="A4A3A4"/>
          </p15:clr>
        </p15:guide>
        <p15:guide id="2" pos="3024">
          <p15:clr>
            <a:srgbClr val="A4A3A4"/>
          </p15:clr>
        </p15:guide>
      </p15:sldGuideLst>
    </p:ext>
    <p:ext uri="{2D200454-40CA-4A62-9FC3-DE9A4176ACB9}">
      <p15:notesGuideLst>
        <p15:guide id="1" orient="horz" pos="4503">
          <p15:clr>
            <a:srgbClr val="A4A3A4"/>
          </p15:clr>
        </p15:guide>
        <p15:guide id="2" pos="3108">
          <p15:clr>
            <a:srgbClr val="A4A3A4"/>
          </p15:clr>
        </p15:guide>
      </p15:notesGuideLst>
    </p:ext>
    <p:ext uri="GoogleSlidesCustomDataVersion2">
      <go:slidesCustomData xmlns:go="http://customooxmlschemas.google.com/" r:id="rId12" roundtripDataSignature="AMtx7mhSSV9pDNvps2jCWImDsa9AYFmv1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4231D6F1-52D4-4ED3-9E8F-9842BDEE6478}">
  <a:tblStyle styleId="{4231D6F1-52D4-4ED3-9E8F-9842BDEE6478}" styleName="Table_0">
    <a:wholeTbl>
      <a:tcTxStyle>
        <a:font>
          <a:latin typeface="Bookman Old Style"/>
          <a:ea typeface="Bookman Old Style"/>
          <a:cs typeface="Bookman Old Style"/>
        </a:font>
        <a:srgbClr val="D73A2C"/>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032" orient="horz"/>
        <p:guide pos="3024"/>
      </p:guideLst>
    </p:cSldViewPr>
  </p:slideViewPr>
  <p:notesViewPr>
    <p:cSldViewPr snapToGrid="0">
      <p:cViewPr varScale="1">
        <p:scale>
          <a:sx n="100" d="100"/>
          <a:sy n="100" d="100"/>
        </p:scale>
        <p:origin x="0" y="0"/>
      </p:cViewPr>
      <p:guideLst>
        <p:guide pos="4503" orient="horz"/>
        <p:guide pos="3108"/>
      </p:guideLst>
    </p:cSldViewPr>
  </p:notes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11" Type="http://schemas.openxmlformats.org/officeDocument/2006/relationships/font" Target="fonts/Corbel-boldItalic.fntdata"/><Relationship Id="rId10" Type="http://schemas.openxmlformats.org/officeDocument/2006/relationships/font" Target="fonts/Corbel-italic.fntdata"/><Relationship Id="rId12" Type="http://customschemas.google.com/relationships/presentationmetadata" Target="metadata"/><Relationship Id="rId9" Type="http://schemas.openxmlformats.org/officeDocument/2006/relationships/font" Target="fonts/Corbel-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Corbel-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2" y="1"/>
            <a:ext cx="4275696" cy="713996"/>
          </a:xfrm>
          <a:prstGeom prst="rect">
            <a:avLst/>
          </a:prstGeom>
          <a:noFill/>
          <a:ln>
            <a:noFill/>
          </a:ln>
        </p:spPr>
        <p:txBody>
          <a:bodyPr anchorCtr="0" anchor="t" bIns="70700" lIns="141425" spcFirstLastPara="1" rIns="141425" wrap="square" tIns="70700">
            <a:noAutofit/>
          </a:bodyPr>
          <a:lstStyle>
            <a:lvl1pPr lvl="0"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4" name="Google Shape;4;n"/>
          <p:cNvSpPr txBox="1"/>
          <p:nvPr>
            <p:ph idx="10" type="dt"/>
          </p:nvPr>
        </p:nvSpPr>
        <p:spPr>
          <a:xfrm>
            <a:off x="5588413" y="1"/>
            <a:ext cx="4275696" cy="713996"/>
          </a:xfrm>
          <a:prstGeom prst="rect">
            <a:avLst/>
          </a:prstGeom>
          <a:noFill/>
          <a:ln>
            <a:noFill/>
          </a:ln>
        </p:spPr>
        <p:txBody>
          <a:bodyPr anchorCtr="0" anchor="t" bIns="70700" lIns="141425" spcFirstLastPara="1" rIns="141425" wrap="square" tIns="70700">
            <a:noAutofit/>
          </a:bodyPr>
          <a:lstStyle>
            <a:lvl1pPr lvl="0" marR="0" rtl="0" algn="r">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5" name="Google Shape;5;n"/>
          <p:cNvSpPr/>
          <p:nvPr>
            <p:ph idx="3" type="sldImg"/>
          </p:nvPr>
        </p:nvSpPr>
        <p:spPr>
          <a:xfrm>
            <a:off x="2922588" y="1071563"/>
            <a:ext cx="4021137" cy="53594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86191" y="6789613"/>
            <a:ext cx="7893932" cy="6432616"/>
          </a:xfrm>
          <a:prstGeom prst="rect">
            <a:avLst/>
          </a:prstGeom>
          <a:noFill/>
          <a:ln>
            <a:noFill/>
          </a:ln>
        </p:spPr>
        <p:txBody>
          <a:bodyPr anchorCtr="0" anchor="t" bIns="70700" lIns="141425" spcFirstLastPara="1" rIns="141425" wrap="square" tIns="70700">
            <a:normAutofit/>
          </a:bodyPr>
          <a:lstStyle>
            <a:lvl1pPr indent="-228600" lvl="0" marL="457200" marR="0" rtl="0" algn="l">
              <a:lnSpc>
                <a:spcPct val="100000"/>
              </a:lnSpc>
              <a:spcBef>
                <a:spcPts val="504"/>
              </a:spcBef>
              <a:spcAft>
                <a:spcPts val="0"/>
              </a:spcAft>
              <a:buClr>
                <a:srgbClr val="000000"/>
              </a:buClr>
              <a:buSzPts val="1400"/>
              <a:buFont typeface="Arial"/>
              <a:buNone/>
              <a:defRPr b="0" i="0" sz="1679" u="none" cap="none" strike="noStrike">
                <a:solidFill>
                  <a:schemeClr val="dk1"/>
                </a:solidFill>
                <a:latin typeface="Calibri"/>
                <a:ea typeface="Calibri"/>
                <a:cs typeface="Calibri"/>
                <a:sym typeface="Calibri"/>
              </a:defRPr>
            </a:lvl1pPr>
            <a:lvl2pPr indent="-228600" lvl="1" marL="914400" marR="0" rtl="0" algn="l">
              <a:lnSpc>
                <a:spcPct val="100000"/>
              </a:lnSpc>
              <a:spcBef>
                <a:spcPts val="504"/>
              </a:spcBef>
              <a:spcAft>
                <a:spcPts val="0"/>
              </a:spcAft>
              <a:buClr>
                <a:srgbClr val="000000"/>
              </a:buClr>
              <a:buSzPts val="1400"/>
              <a:buFont typeface="Arial"/>
              <a:buNone/>
              <a:defRPr b="0" i="0" sz="1679" u="none" cap="none" strike="noStrike">
                <a:solidFill>
                  <a:schemeClr val="dk1"/>
                </a:solidFill>
                <a:latin typeface="Calibri"/>
                <a:ea typeface="Calibri"/>
                <a:cs typeface="Calibri"/>
                <a:sym typeface="Calibri"/>
              </a:defRPr>
            </a:lvl2pPr>
            <a:lvl3pPr indent="-228600" lvl="2" marL="1371600" marR="0" rtl="0" algn="l">
              <a:lnSpc>
                <a:spcPct val="100000"/>
              </a:lnSpc>
              <a:spcBef>
                <a:spcPts val="504"/>
              </a:spcBef>
              <a:spcAft>
                <a:spcPts val="0"/>
              </a:spcAft>
              <a:buClr>
                <a:srgbClr val="000000"/>
              </a:buClr>
              <a:buSzPts val="1400"/>
              <a:buFont typeface="Arial"/>
              <a:buNone/>
              <a:defRPr b="0" i="0" sz="1679" u="none" cap="none" strike="noStrike">
                <a:solidFill>
                  <a:schemeClr val="dk1"/>
                </a:solidFill>
                <a:latin typeface="Calibri"/>
                <a:ea typeface="Calibri"/>
                <a:cs typeface="Calibri"/>
                <a:sym typeface="Calibri"/>
              </a:defRPr>
            </a:lvl3pPr>
            <a:lvl4pPr indent="-228600" lvl="3" marL="1828800" marR="0" rtl="0" algn="l">
              <a:lnSpc>
                <a:spcPct val="100000"/>
              </a:lnSpc>
              <a:spcBef>
                <a:spcPts val="504"/>
              </a:spcBef>
              <a:spcAft>
                <a:spcPts val="0"/>
              </a:spcAft>
              <a:buClr>
                <a:srgbClr val="000000"/>
              </a:buClr>
              <a:buSzPts val="1400"/>
              <a:buFont typeface="Arial"/>
              <a:buNone/>
              <a:defRPr b="0" i="0" sz="1679" u="none" cap="none" strike="noStrike">
                <a:solidFill>
                  <a:schemeClr val="dk1"/>
                </a:solidFill>
                <a:latin typeface="Calibri"/>
                <a:ea typeface="Calibri"/>
                <a:cs typeface="Calibri"/>
                <a:sym typeface="Calibri"/>
              </a:defRPr>
            </a:lvl4pPr>
            <a:lvl5pPr indent="-228600" lvl="4" marL="2286000" marR="0" rtl="0" algn="l">
              <a:lnSpc>
                <a:spcPct val="100000"/>
              </a:lnSpc>
              <a:spcBef>
                <a:spcPts val="504"/>
              </a:spcBef>
              <a:spcAft>
                <a:spcPts val="0"/>
              </a:spcAft>
              <a:buClr>
                <a:srgbClr val="000000"/>
              </a:buClr>
              <a:buSzPts val="1400"/>
              <a:buFont typeface="Arial"/>
              <a:buNone/>
              <a:defRPr b="0" i="0" sz="1679"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679"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679"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679"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679"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2" y="13579225"/>
            <a:ext cx="4275696" cy="713996"/>
          </a:xfrm>
          <a:prstGeom prst="rect">
            <a:avLst/>
          </a:prstGeom>
          <a:noFill/>
          <a:ln>
            <a:noFill/>
          </a:ln>
        </p:spPr>
        <p:txBody>
          <a:bodyPr anchorCtr="0" anchor="b" bIns="70700" lIns="141425" spcFirstLastPara="1" rIns="141425" wrap="square" tIns="70700">
            <a:noAutofit/>
          </a:bodyPr>
          <a:lstStyle>
            <a:lvl1pPr lvl="0" marR="0" rtl="0" algn="l">
              <a:lnSpc>
                <a:spcPct val="100000"/>
              </a:lnSpc>
              <a:spcBef>
                <a:spcPts val="0"/>
              </a:spcBef>
              <a:spcAft>
                <a:spcPts val="0"/>
              </a:spcAft>
              <a:buClr>
                <a:srgbClr val="000000"/>
              </a:buClr>
              <a:buSzPts val="1400"/>
              <a:buFont typeface="Arial"/>
              <a:buNone/>
              <a:defRPr b="0" i="0" sz="19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8" name="Google Shape;8;n"/>
          <p:cNvSpPr txBox="1"/>
          <p:nvPr>
            <p:ph idx="12" type="sldNum"/>
          </p:nvPr>
        </p:nvSpPr>
        <p:spPr>
          <a:xfrm>
            <a:off x="5588413" y="13579225"/>
            <a:ext cx="4275696" cy="713996"/>
          </a:xfrm>
          <a:prstGeom prst="rect">
            <a:avLst/>
          </a:prstGeom>
          <a:noFill/>
          <a:ln>
            <a:noFill/>
          </a:ln>
        </p:spPr>
        <p:txBody>
          <a:bodyPr anchorCtr="0" anchor="b" bIns="70700" lIns="141425" spcFirstLastPara="1" rIns="141425" wrap="square" tIns="70700">
            <a:noAutofit/>
          </a:bodyPr>
          <a:lstStyle/>
          <a:p>
            <a:pPr indent="0" lvl="0" marL="0" marR="0" rtl="0" algn="r">
              <a:lnSpc>
                <a:spcPct val="100000"/>
              </a:lnSpc>
              <a:spcBef>
                <a:spcPts val="0"/>
              </a:spcBef>
              <a:spcAft>
                <a:spcPts val="0"/>
              </a:spcAft>
              <a:buClr>
                <a:srgbClr val="000000"/>
              </a:buClr>
              <a:buSzPts val="1900"/>
              <a:buFont typeface="Arial"/>
              <a:buNone/>
            </a:pPr>
            <a:fld id="{00000000-1234-1234-1234-123412341234}" type="slidenum">
              <a:rPr b="0" i="0" lang="pt-PT" sz="1900" u="none" cap="none" strike="noStrike">
                <a:solidFill>
                  <a:schemeClr val="dk1"/>
                </a:solidFill>
                <a:latin typeface="Calibri"/>
                <a:ea typeface="Calibri"/>
                <a:cs typeface="Calibri"/>
                <a:sym typeface="Calibri"/>
              </a:rPr>
              <a:t>‹#›</a:t>
            </a:fld>
            <a:endParaRPr b="0" i="0" sz="19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2922588" y="1071563"/>
            <a:ext cx="4021137" cy="53594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miter lim="800000"/>
            <a:headEnd len="sm" w="sm" type="none"/>
            <a:tailEnd len="sm" w="sm" type="none"/>
          </a:ln>
        </p:spPr>
      </p:sp>
      <p:sp>
        <p:nvSpPr>
          <p:cNvPr id="86" name="Google Shape;86;p1:notes"/>
          <p:cNvSpPr txBox="1"/>
          <p:nvPr>
            <p:ph idx="1" type="body"/>
          </p:nvPr>
        </p:nvSpPr>
        <p:spPr>
          <a:xfrm>
            <a:off x="986191" y="6789613"/>
            <a:ext cx="7893932" cy="6432616"/>
          </a:xfrm>
          <a:prstGeom prst="rect">
            <a:avLst/>
          </a:prstGeom>
          <a:noFill/>
          <a:ln>
            <a:noFill/>
          </a:ln>
        </p:spPr>
        <p:txBody>
          <a:bodyPr anchorCtr="0" anchor="t" bIns="70700" lIns="141425" spcFirstLastPara="1" rIns="141425" wrap="square" tIns="70700">
            <a:norm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5588413" y="13579225"/>
            <a:ext cx="4275696" cy="713996"/>
          </a:xfrm>
          <a:prstGeom prst="rect">
            <a:avLst/>
          </a:prstGeom>
          <a:noFill/>
          <a:ln>
            <a:noFill/>
          </a:ln>
        </p:spPr>
        <p:txBody>
          <a:bodyPr anchorCtr="0" anchor="b" bIns="70700" lIns="141425" spcFirstLastPara="1" rIns="141425" wrap="square" tIns="70700">
            <a:noAutofit/>
          </a:bodyPr>
          <a:lstStyle/>
          <a:p>
            <a:pPr indent="0" lvl="0" marL="0" rtl="0" algn="r">
              <a:lnSpc>
                <a:spcPct val="100000"/>
              </a:lnSpc>
              <a:spcBef>
                <a:spcPts val="0"/>
              </a:spcBef>
              <a:spcAft>
                <a:spcPts val="0"/>
              </a:spcAft>
              <a:buSzPts val="1400"/>
              <a:buNone/>
            </a:pPr>
            <a:fld id="{00000000-1234-1234-1234-123412341234}" type="slidenum">
              <a:rPr lang="pt-PT"/>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www.uminho.pt/default.aspx" TargetMode="External"/><Relationship Id="rId3" Type="http://schemas.openxmlformats.org/officeDocument/2006/relationships/image" Target="../media/image7.gif"/><Relationship Id="rId4" Type="http://schemas.openxmlformats.org/officeDocument/2006/relationships/hyperlink" Target="http://www.eng.uminho.pt/" TargetMode="External"/><Relationship Id="rId5" Type="http://schemas.openxmlformats.org/officeDocument/2006/relationships/image" Target="../media/image4.gif"/><Relationship Id="rId6" Type="http://schemas.openxmlformats.org/officeDocument/2006/relationships/image" Target="../media/image1.gif"/></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o de título">
  <p:cSld name="Diapositivo de título">
    <p:spTree>
      <p:nvGrpSpPr>
        <p:cNvPr id="15" name="Shape 15"/>
        <p:cNvGrpSpPr/>
        <p:nvPr/>
      </p:nvGrpSpPr>
      <p:grpSpPr>
        <a:xfrm>
          <a:off x="0" y="0"/>
          <a:ext cx="0" cy="0"/>
          <a:chOff x="0" y="0"/>
          <a:chExt cx="0" cy="0"/>
        </a:xfrm>
      </p:grpSpPr>
      <p:sp>
        <p:nvSpPr>
          <p:cNvPr id="16" name="Google Shape;16;p3"/>
          <p:cNvSpPr txBox="1"/>
          <p:nvPr/>
        </p:nvSpPr>
        <p:spPr>
          <a:xfrm>
            <a:off x="2275146" y="119745"/>
            <a:ext cx="7326054" cy="840842"/>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2E00"/>
              </a:buClr>
              <a:buSzPts val="2200"/>
              <a:buFont typeface="Calibri"/>
              <a:buNone/>
            </a:pPr>
            <a:r>
              <a:rPr b="1" i="0" lang="pt-PT" sz="2200" u="none" cap="none" strike="noStrike">
                <a:solidFill>
                  <a:srgbClr val="C02E00"/>
                </a:solidFill>
                <a:latin typeface="Calibri"/>
                <a:ea typeface="Calibri"/>
                <a:cs typeface="Calibri"/>
                <a:sym typeface="Calibri"/>
              </a:rPr>
              <a:t>Gestão de Projetos de Tecnologias de Informação</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C02E00"/>
              </a:buClr>
              <a:buSzPts val="1600"/>
              <a:buFont typeface="Calibri"/>
              <a:buNone/>
            </a:pPr>
            <a:r>
              <a:rPr b="0" i="0" lang="pt-PT" sz="1600" u="none" cap="none" strike="noStrike">
                <a:solidFill>
                  <a:srgbClr val="C02E00"/>
                </a:solidFill>
                <a:latin typeface="Calibri"/>
                <a:ea typeface="Calibri"/>
                <a:cs typeface="Calibri"/>
                <a:sym typeface="Calibri"/>
              </a:rPr>
              <a:t>NOME DO CURSO</a:t>
            </a:r>
            <a:endParaRPr b="0" i="0" sz="1400" u="none" cap="none" strike="noStrike">
              <a:solidFill>
                <a:srgbClr val="000000"/>
              </a:solidFill>
              <a:latin typeface="Arial"/>
              <a:ea typeface="Arial"/>
              <a:cs typeface="Arial"/>
              <a:sym typeface="Arial"/>
            </a:endParaRPr>
          </a:p>
          <a:p>
            <a:pPr indent="0" lvl="0" marL="0" marR="0" rtl="0" algn="l">
              <a:lnSpc>
                <a:spcPct val="150000"/>
              </a:lnSpc>
              <a:spcBef>
                <a:spcPts val="0"/>
              </a:spcBef>
              <a:spcAft>
                <a:spcPts val="0"/>
              </a:spcAft>
              <a:buClr>
                <a:srgbClr val="A5A5A5"/>
              </a:buClr>
              <a:buSzPts val="1200"/>
              <a:buFont typeface="Calibri"/>
              <a:buNone/>
            </a:pPr>
            <a:r>
              <a:rPr b="0" i="0" lang="pt-PT" sz="1200" u="none" cap="none" strike="noStrike">
                <a:solidFill>
                  <a:srgbClr val="A5A5A5"/>
                </a:solidFill>
                <a:latin typeface="Calibri"/>
                <a:ea typeface="Calibri"/>
                <a:cs typeface="Calibri"/>
                <a:sym typeface="Calibri"/>
              </a:rPr>
              <a:t>Departamento de Sistemas de Informação – Escola de Engenharia</a:t>
            </a:r>
            <a:endParaRPr b="0" i="0" sz="1400" u="none" cap="none" strike="noStrike">
              <a:solidFill>
                <a:srgbClr val="000000"/>
              </a:solidFill>
              <a:latin typeface="Arial"/>
              <a:ea typeface="Arial"/>
              <a:cs typeface="Arial"/>
              <a:sym typeface="Arial"/>
            </a:endParaRPr>
          </a:p>
        </p:txBody>
      </p:sp>
      <p:pic>
        <p:nvPicPr>
          <p:cNvPr descr="Universidade do Minho" id="17" name="Google Shape;17;p3">
            <a:hlinkClick r:id="rId2"/>
          </p:cNvPr>
          <p:cNvPicPr preferRelativeResize="0"/>
          <p:nvPr/>
        </p:nvPicPr>
        <p:blipFill rotWithShape="1">
          <a:blip r:embed="rId3">
            <a:alphaModFix/>
          </a:blip>
          <a:srcRect b="0" l="0" r="0" t="0"/>
          <a:stretch/>
        </p:blipFill>
        <p:spPr>
          <a:xfrm>
            <a:off x="203177" y="-1735"/>
            <a:ext cx="999653" cy="962025"/>
          </a:xfrm>
          <a:prstGeom prst="rect">
            <a:avLst/>
          </a:prstGeom>
          <a:noFill/>
          <a:ln>
            <a:noFill/>
          </a:ln>
        </p:spPr>
      </p:pic>
      <p:pic>
        <p:nvPicPr>
          <p:cNvPr descr="Escola de Engenharia" id="18" name="Google Shape;18;p3">
            <a:hlinkClick r:id="rId4"/>
          </p:cNvPr>
          <p:cNvPicPr preferRelativeResize="0"/>
          <p:nvPr/>
        </p:nvPicPr>
        <p:blipFill rotWithShape="1">
          <a:blip r:embed="rId5">
            <a:alphaModFix/>
          </a:blip>
          <a:srcRect b="0" l="0" r="0" t="0"/>
          <a:stretch/>
        </p:blipFill>
        <p:spPr>
          <a:xfrm>
            <a:off x="1202830" y="0"/>
            <a:ext cx="962025" cy="962025"/>
          </a:xfrm>
          <a:prstGeom prst="rect">
            <a:avLst/>
          </a:prstGeom>
          <a:noFill/>
          <a:ln>
            <a:noFill/>
          </a:ln>
        </p:spPr>
      </p:pic>
      <p:pic>
        <p:nvPicPr>
          <p:cNvPr descr="Universidade do Minho" id="19" name="Google Shape;19;p3"/>
          <p:cNvPicPr preferRelativeResize="0"/>
          <p:nvPr/>
        </p:nvPicPr>
        <p:blipFill rotWithShape="1">
          <a:blip r:embed="rId6">
            <a:alphaModFix/>
          </a:blip>
          <a:srcRect b="0" l="0" r="0" t="0"/>
          <a:stretch/>
        </p:blipFill>
        <p:spPr>
          <a:xfrm>
            <a:off x="203177" y="1072208"/>
            <a:ext cx="1876425" cy="1143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texto vertical" type="vertTx">
  <p:cSld name="VERTICAL_TEXT">
    <p:spTree>
      <p:nvGrpSpPr>
        <p:cNvPr id="72" name="Shape 72"/>
        <p:cNvGrpSpPr/>
        <p:nvPr/>
      </p:nvGrpSpPr>
      <p:grpSpPr>
        <a:xfrm>
          <a:off x="0" y="0"/>
          <a:ext cx="0" cy="0"/>
          <a:chOff x="0" y="0"/>
          <a:chExt cx="0" cy="0"/>
        </a:xfrm>
      </p:grpSpPr>
      <p:sp>
        <p:nvSpPr>
          <p:cNvPr id="73" name="Google Shape;73;p12"/>
          <p:cNvSpPr txBox="1"/>
          <p:nvPr>
            <p:ph type="title"/>
          </p:nvPr>
        </p:nvSpPr>
        <p:spPr>
          <a:xfrm>
            <a:off x="480060" y="512658"/>
            <a:ext cx="8641080" cy="213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74" name="Google Shape;74;p12"/>
          <p:cNvSpPr txBox="1"/>
          <p:nvPr>
            <p:ph idx="1" type="body"/>
          </p:nvPr>
        </p:nvSpPr>
        <p:spPr>
          <a:xfrm rot="5400000">
            <a:off x="576368" y="2890733"/>
            <a:ext cx="8448464" cy="864108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12"/>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12"/>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12"/>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vertical e texto" type="vertTitleAndTx">
  <p:cSld name="VERTICAL_TITLE_AND_VERTICAL_TEXT">
    <p:spTree>
      <p:nvGrpSpPr>
        <p:cNvPr id="78" name="Shape 78"/>
        <p:cNvGrpSpPr/>
        <p:nvPr/>
      </p:nvGrpSpPr>
      <p:grpSpPr>
        <a:xfrm>
          <a:off x="0" y="0"/>
          <a:ext cx="0" cy="0"/>
          <a:chOff x="0" y="0"/>
          <a:chExt cx="0" cy="0"/>
        </a:xfrm>
      </p:grpSpPr>
      <p:sp>
        <p:nvSpPr>
          <p:cNvPr id="79" name="Google Shape;79;p13"/>
          <p:cNvSpPr txBox="1"/>
          <p:nvPr>
            <p:ph type="title"/>
          </p:nvPr>
        </p:nvSpPr>
        <p:spPr>
          <a:xfrm rot="5400000">
            <a:off x="2579581" y="4893949"/>
            <a:ext cx="10922847" cy="216027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80" name="Google Shape;80;p13"/>
          <p:cNvSpPr txBox="1"/>
          <p:nvPr>
            <p:ph idx="1" type="body"/>
          </p:nvPr>
        </p:nvSpPr>
        <p:spPr>
          <a:xfrm rot="5400000">
            <a:off x="-1820968" y="2813688"/>
            <a:ext cx="10922847" cy="6320790"/>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13"/>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13"/>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13"/>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ítulo e objecto">
  <p:cSld name="Título e objecto">
    <p:spTree>
      <p:nvGrpSpPr>
        <p:cNvPr id="20" name="Shape 20"/>
        <p:cNvGrpSpPr/>
        <p:nvPr/>
      </p:nvGrpSpPr>
      <p:grpSpPr>
        <a:xfrm>
          <a:off x="0" y="0"/>
          <a:ext cx="0" cy="0"/>
          <a:chOff x="0" y="0"/>
          <a:chExt cx="0" cy="0"/>
        </a:xfrm>
      </p:grpSpPr>
      <p:sp>
        <p:nvSpPr>
          <p:cNvPr id="21" name="Google Shape;21;p4"/>
          <p:cNvSpPr txBox="1"/>
          <p:nvPr>
            <p:ph idx="1" type="body"/>
          </p:nvPr>
        </p:nvSpPr>
        <p:spPr>
          <a:xfrm>
            <a:off x="480060" y="2987041"/>
            <a:ext cx="8641080" cy="8448464"/>
          </a:xfrm>
          <a:prstGeom prst="rect">
            <a:avLst/>
          </a:prstGeom>
          <a:noFill/>
          <a:ln>
            <a:noFill/>
          </a:ln>
        </p:spPr>
        <p:txBody>
          <a:bodyPr anchorCtr="0" anchor="t" bIns="45700" lIns="91425" spcFirstLastPara="1" rIns="91425" wrap="square" tIns="45700">
            <a:no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2" name="Google Shape;22;p4"/>
          <p:cNvSpPr txBox="1"/>
          <p:nvPr>
            <p:ph idx="12" type="sldNum"/>
          </p:nvPr>
        </p:nvSpPr>
        <p:spPr>
          <a:xfrm>
            <a:off x="-113946" y="12120036"/>
            <a:ext cx="604867"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
        <p:nvSpPr>
          <p:cNvPr id="23" name="Google Shape;23;p4"/>
          <p:cNvSpPr/>
          <p:nvPr/>
        </p:nvSpPr>
        <p:spPr>
          <a:xfrm>
            <a:off x="0" y="0"/>
            <a:ext cx="9715146" cy="1427447"/>
          </a:xfrm>
          <a:prstGeom prst="rect">
            <a:avLst/>
          </a:prstGeom>
          <a:solidFill>
            <a:srgbClr val="C02E00"/>
          </a:solidFill>
          <a:ln>
            <a:noFill/>
          </a:ln>
          <a:effectLst>
            <a:outerShdw blurRad="190500" sx="101000" algn="ctr" dir="8460000" dist="241300" sy="101000">
              <a:srgbClr val="000000">
                <a:alpha val="21568"/>
              </a:srgbClr>
            </a:outerShdw>
          </a:effectLst>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pic>
        <p:nvPicPr>
          <p:cNvPr descr="teste estrela" id="24" name="Google Shape;24;p4"/>
          <p:cNvPicPr preferRelativeResize="0"/>
          <p:nvPr/>
        </p:nvPicPr>
        <p:blipFill rotWithShape="1">
          <a:blip r:embed="rId2">
            <a:alphaModFix/>
          </a:blip>
          <a:srcRect b="0" l="0" r="0" t="0"/>
          <a:stretch/>
        </p:blipFill>
        <p:spPr>
          <a:xfrm>
            <a:off x="112881" y="83298"/>
            <a:ext cx="543269" cy="1142400"/>
          </a:xfrm>
          <a:prstGeom prst="rect">
            <a:avLst/>
          </a:prstGeom>
          <a:noFill/>
          <a:ln>
            <a:noFill/>
          </a:ln>
          <a:effectLst>
            <a:outerShdw blurRad="63500" sx="102000" rotWithShape="0" algn="bl" dir="18900000" dist="63500" sy="102000">
              <a:srgbClr val="0C0C0C">
                <a:alpha val="40000"/>
              </a:srgbClr>
            </a:outerShdw>
          </a:effectLst>
        </p:spPr>
      </p:pic>
      <p:sp>
        <p:nvSpPr>
          <p:cNvPr id="25" name="Google Shape;25;p4"/>
          <p:cNvSpPr/>
          <p:nvPr/>
        </p:nvSpPr>
        <p:spPr>
          <a:xfrm flipH="1">
            <a:off x="2834781" y="12583887"/>
            <a:ext cx="6274118" cy="73920"/>
          </a:xfrm>
          <a:prstGeom prst="roundRect">
            <a:avLst>
              <a:gd fmla="val 16667" name="adj"/>
            </a:avLst>
          </a:prstGeom>
          <a:gradFill>
            <a:gsLst>
              <a:gs pos="0">
                <a:srgbClr val="F0EBD5"/>
              </a:gs>
              <a:gs pos="100000">
                <a:srgbClr val="CC3300"/>
              </a:gs>
            </a:gsLst>
            <a:lin ang="0" scaled="0"/>
          </a:gradFill>
          <a:ln>
            <a:noFill/>
          </a:ln>
          <a:effectLst>
            <a:outerShdw blurRad="50800" rotWithShape="0" algn="bl" dir="18900000" dist="63500">
              <a:srgbClr val="3F3F3F">
                <a:alpha val="40000"/>
              </a:srgbClr>
            </a:outerShdw>
          </a:effectLst>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pic>
        <p:nvPicPr>
          <p:cNvPr descr="teste estrela" id="26" name="Google Shape;26;p4"/>
          <p:cNvPicPr preferRelativeResize="0"/>
          <p:nvPr/>
        </p:nvPicPr>
        <p:blipFill rotWithShape="1">
          <a:blip r:embed="rId2">
            <a:alphaModFix/>
          </a:blip>
          <a:srcRect b="0" l="0" r="0" t="0"/>
          <a:stretch/>
        </p:blipFill>
        <p:spPr>
          <a:xfrm>
            <a:off x="9185887" y="12046227"/>
            <a:ext cx="378000" cy="792523"/>
          </a:xfrm>
          <a:prstGeom prst="rect">
            <a:avLst/>
          </a:prstGeom>
          <a:noFill/>
          <a:ln>
            <a:noFill/>
          </a:ln>
          <a:effectLst>
            <a:outerShdw blurRad="50800" rotWithShape="0" algn="bl" dir="18900000" dist="63500">
              <a:srgbClr val="3F3F3F">
                <a:alpha val="40000"/>
              </a:srgbClr>
            </a:outerShdw>
          </a:effectLst>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beçalho da Secção" type="secHead">
  <p:cSld name="SECTION_HEADER">
    <p:spTree>
      <p:nvGrpSpPr>
        <p:cNvPr id="27" name="Shape 27"/>
        <p:cNvGrpSpPr/>
        <p:nvPr/>
      </p:nvGrpSpPr>
      <p:grpSpPr>
        <a:xfrm>
          <a:off x="0" y="0"/>
          <a:ext cx="0" cy="0"/>
          <a:chOff x="0" y="0"/>
          <a:chExt cx="0" cy="0"/>
        </a:xfrm>
      </p:grpSpPr>
      <p:sp>
        <p:nvSpPr>
          <p:cNvPr id="28" name="Google Shape;28;p5"/>
          <p:cNvSpPr txBox="1"/>
          <p:nvPr>
            <p:ph type="title"/>
          </p:nvPr>
        </p:nvSpPr>
        <p:spPr>
          <a:xfrm>
            <a:off x="758429" y="8226214"/>
            <a:ext cx="8161020" cy="2542540"/>
          </a:xfrm>
          <a:prstGeom prst="rect">
            <a:avLst/>
          </a:prstGeom>
          <a:noFill/>
          <a:ln>
            <a:noFill/>
          </a:ln>
        </p:spPr>
        <p:txBody>
          <a:bodyPr anchorCtr="0" anchor="t" bIns="45700" lIns="91425" spcFirstLastPara="1" rIns="91425" wrap="square" tIns="45700">
            <a:noAutofit/>
          </a:bodyPr>
          <a:lstStyle>
            <a:lvl1pPr lvl="0" algn="l">
              <a:lnSpc>
                <a:spcPct val="100000"/>
              </a:lnSpc>
              <a:spcBef>
                <a:spcPts val="0"/>
              </a:spcBef>
              <a:spcAft>
                <a:spcPts val="0"/>
              </a:spcAft>
              <a:buSzPts val="1400"/>
              <a:buNone/>
              <a:defRPr b="1" sz="4000"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29" name="Google Shape;29;p5"/>
          <p:cNvSpPr txBox="1"/>
          <p:nvPr>
            <p:ph idx="1" type="body"/>
          </p:nvPr>
        </p:nvSpPr>
        <p:spPr>
          <a:xfrm>
            <a:off x="758429" y="5425867"/>
            <a:ext cx="8161020" cy="2800349"/>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0" name="Google Shape;30;p5"/>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Duplo" type="twoObj">
  <p:cSld name="TWO_OBJECTS">
    <p:spTree>
      <p:nvGrpSpPr>
        <p:cNvPr id="33" name="Shape 33"/>
        <p:cNvGrpSpPr/>
        <p:nvPr/>
      </p:nvGrpSpPr>
      <p:grpSpPr>
        <a:xfrm>
          <a:off x="0" y="0"/>
          <a:ext cx="0" cy="0"/>
          <a:chOff x="0" y="0"/>
          <a:chExt cx="0" cy="0"/>
        </a:xfrm>
      </p:grpSpPr>
      <p:sp>
        <p:nvSpPr>
          <p:cNvPr id="34" name="Google Shape;34;p6"/>
          <p:cNvSpPr txBox="1"/>
          <p:nvPr>
            <p:ph type="title"/>
          </p:nvPr>
        </p:nvSpPr>
        <p:spPr>
          <a:xfrm>
            <a:off x="480060" y="512658"/>
            <a:ext cx="8641080" cy="213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35" name="Google Shape;35;p6"/>
          <p:cNvSpPr txBox="1"/>
          <p:nvPr>
            <p:ph idx="1" type="body"/>
          </p:nvPr>
        </p:nvSpPr>
        <p:spPr>
          <a:xfrm>
            <a:off x="480060" y="2987041"/>
            <a:ext cx="4240530" cy="8448464"/>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6" name="Google Shape;36;p6"/>
          <p:cNvSpPr txBox="1"/>
          <p:nvPr>
            <p:ph idx="2" type="body"/>
          </p:nvPr>
        </p:nvSpPr>
        <p:spPr>
          <a:xfrm>
            <a:off x="4880610" y="2987041"/>
            <a:ext cx="4240530" cy="8448464"/>
          </a:xfrm>
          <a:prstGeom prst="rect">
            <a:avLst/>
          </a:prstGeom>
          <a:noFill/>
          <a:ln>
            <a:noFill/>
          </a:ln>
        </p:spPr>
        <p:txBody>
          <a:bodyPr anchorCtr="0" anchor="t" bIns="45700" lIns="91425" spcFirstLastPara="1" rIns="91425" wrap="square" tIns="45700">
            <a:no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37" name="Google Shape;37;p6"/>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6"/>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6"/>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ção" type="twoTxTwoObj">
  <p:cSld name="TWO_OBJECTS_WITH_TEXT">
    <p:spTree>
      <p:nvGrpSpPr>
        <p:cNvPr id="40" name="Shape 40"/>
        <p:cNvGrpSpPr/>
        <p:nvPr/>
      </p:nvGrpSpPr>
      <p:grpSpPr>
        <a:xfrm>
          <a:off x="0" y="0"/>
          <a:ext cx="0" cy="0"/>
          <a:chOff x="0" y="0"/>
          <a:chExt cx="0" cy="0"/>
        </a:xfrm>
      </p:grpSpPr>
      <p:sp>
        <p:nvSpPr>
          <p:cNvPr id="41" name="Google Shape;41;p7"/>
          <p:cNvSpPr txBox="1"/>
          <p:nvPr>
            <p:ph type="title"/>
          </p:nvPr>
        </p:nvSpPr>
        <p:spPr>
          <a:xfrm>
            <a:off x="480060" y="512658"/>
            <a:ext cx="8641080" cy="213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42" name="Google Shape;42;p7"/>
          <p:cNvSpPr txBox="1"/>
          <p:nvPr>
            <p:ph idx="1" type="body"/>
          </p:nvPr>
        </p:nvSpPr>
        <p:spPr>
          <a:xfrm>
            <a:off x="480060" y="2865544"/>
            <a:ext cx="4242197" cy="11942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3" name="Google Shape;43;p7"/>
          <p:cNvSpPr txBox="1"/>
          <p:nvPr>
            <p:ph idx="2" type="body"/>
          </p:nvPr>
        </p:nvSpPr>
        <p:spPr>
          <a:xfrm>
            <a:off x="480060" y="4059766"/>
            <a:ext cx="4242197" cy="737573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4" name="Google Shape;44;p7"/>
          <p:cNvSpPr txBox="1"/>
          <p:nvPr>
            <p:ph idx="3" type="body"/>
          </p:nvPr>
        </p:nvSpPr>
        <p:spPr>
          <a:xfrm>
            <a:off x="4877278" y="2865544"/>
            <a:ext cx="4243864" cy="1194222"/>
          </a:xfrm>
          <a:prstGeom prst="rect">
            <a:avLst/>
          </a:prstGeom>
          <a:noFill/>
          <a:ln>
            <a:noFill/>
          </a:ln>
        </p:spPr>
        <p:txBody>
          <a:bodyPr anchorCtr="0" anchor="b" bIns="45700" lIns="91425" spcFirstLastPara="1" rIns="91425" wrap="square" tIns="45700">
            <a:no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5" name="Google Shape;45;p7"/>
          <p:cNvSpPr txBox="1"/>
          <p:nvPr>
            <p:ph idx="4" type="body"/>
          </p:nvPr>
        </p:nvSpPr>
        <p:spPr>
          <a:xfrm>
            <a:off x="4877278" y="4059766"/>
            <a:ext cx="4243864" cy="7375738"/>
          </a:xfrm>
          <a:prstGeom prst="rect">
            <a:avLst/>
          </a:prstGeom>
          <a:noFill/>
          <a:ln>
            <a:noFill/>
          </a:ln>
        </p:spPr>
        <p:txBody>
          <a:bodyPr anchorCtr="0" anchor="t" bIns="45700" lIns="91425" spcFirstLastPara="1" rIns="91425" wrap="square" tIns="45700">
            <a:no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6" name="Google Shape;46;p7"/>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7"/>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7"/>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ó título" type="titleOnly">
  <p:cSld name="TITLE_ONLY">
    <p:spTree>
      <p:nvGrpSpPr>
        <p:cNvPr id="49" name="Shape 49"/>
        <p:cNvGrpSpPr/>
        <p:nvPr/>
      </p:nvGrpSpPr>
      <p:grpSpPr>
        <a:xfrm>
          <a:off x="0" y="0"/>
          <a:ext cx="0" cy="0"/>
          <a:chOff x="0" y="0"/>
          <a:chExt cx="0" cy="0"/>
        </a:xfrm>
      </p:grpSpPr>
      <p:sp>
        <p:nvSpPr>
          <p:cNvPr id="50" name="Google Shape;50;p8"/>
          <p:cNvSpPr txBox="1"/>
          <p:nvPr>
            <p:ph type="title"/>
          </p:nvPr>
        </p:nvSpPr>
        <p:spPr>
          <a:xfrm>
            <a:off x="480060" y="512658"/>
            <a:ext cx="8641080" cy="21336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51" name="Google Shape;51;p8"/>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8"/>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8"/>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Em branco" type="blank">
  <p:cSld name="BLANK">
    <p:spTree>
      <p:nvGrpSpPr>
        <p:cNvPr id="54" name="Shape 54"/>
        <p:cNvGrpSpPr/>
        <p:nvPr/>
      </p:nvGrpSpPr>
      <p:grpSpPr>
        <a:xfrm>
          <a:off x="0" y="0"/>
          <a:ext cx="0" cy="0"/>
          <a:chOff x="0" y="0"/>
          <a:chExt cx="0" cy="0"/>
        </a:xfrm>
      </p:grpSpPr>
      <p:sp>
        <p:nvSpPr>
          <p:cNvPr id="55" name="Google Shape;55;p9"/>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9"/>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9"/>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údo com Legenda" type="objTx">
  <p:cSld name="OBJECT_WITH_CAPTION_TEXT">
    <p:spTree>
      <p:nvGrpSpPr>
        <p:cNvPr id="58" name="Shape 58"/>
        <p:cNvGrpSpPr/>
        <p:nvPr/>
      </p:nvGrpSpPr>
      <p:grpSpPr>
        <a:xfrm>
          <a:off x="0" y="0"/>
          <a:ext cx="0" cy="0"/>
          <a:chOff x="0" y="0"/>
          <a:chExt cx="0" cy="0"/>
        </a:xfrm>
      </p:grpSpPr>
      <p:sp>
        <p:nvSpPr>
          <p:cNvPr id="59" name="Google Shape;59;p10"/>
          <p:cNvSpPr txBox="1"/>
          <p:nvPr>
            <p:ph type="title"/>
          </p:nvPr>
        </p:nvSpPr>
        <p:spPr>
          <a:xfrm>
            <a:off x="480061" y="509693"/>
            <a:ext cx="3158729" cy="2169160"/>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0" name="Google Shape;60;p10"/>
          <p:cNvSpPr txBox="1"/>
          <p:nvPr>
            <p:ph idx="1" type="body"/>
          </p:nvPr>
        </p:nvSpPr>
        <p:spPr>
          <a:xfrm>
            <a:off x="3753802" y="509696"/>
            <a:ext cx="5367338" cy="10925811"/>
          </a:xfrm>
          <a:prstGeom prst="rect">
            <a:avLst/>
          </a:prstGeom>
          <a:noFill/>
          <a:ln>
            <a:noFill/>
          </a:ln>
        </p:spPr>
        <p:txBody>
          <a:bodyPr anchorCtr="0" anchor="t" bIns="45700" lIns="91425" spcFirstLastPara="1" rIns="91425" wrap="square" tIns="45700">
            <a:no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10"/>
          <p:cNvSpPr txBox="1"/>
          <p:nvPr>
            <p:ph idx="2" type="body"/>
          </p:nvPr>
        </p:nvSpPr>
        <p:spPr>
          <a:xfrm>
            <a:off x="480061" y="2678856"/>
            <a:ext cx="3158729" cy="8756651"/>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10"/>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10"/>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10"/>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m com Legenda" type="picTx">
  <p:cSld name="PICTURE_WITH_CAPTION_TEXT">
    <p:spTree>
      <p:nvGrpSpPr>
        <p:cNvPr id="65" name="Shape 65"/>
        <p:cNvGrpSpPr/>
        <p:nvPr/>
      </p:nvGrpSpPr>
      <p:grpSpPr>
        <a:xfrm>
          <a:off x="0" y="0"/>
          <a:ext cx="0" cy="0"/>
          <a:chOff x="0" y="0"/>
          <a:chExt cx="0" cy="0"/>
        </a:xfrm>
      </p:grpSpPr>
      <p:sp>
        <p:nvSpPr>
          <p:cNvPr id="66" name="Google Shape;66;p11"/>
          <p:cNvSpPr txBox="1"/>
          <p:nvPr>
            <p:ph type="title"/>
          </p:nvPr>
        </p:nvSpPr>
        <p:spPr>
          <a:xfrm>
            <a:off x="1881902" y="8961120"/>
            <a:ext cx="5760720" cy="1057911"/>
          </a:xfrm>
          <a:prstGeom prst="rect">
            <a:avLst/>
          </a:prstGeom>
          <a:noFill/>
          <a:ln>
            <a:noFill/>
          </a:ln>
        </p:spPr>
        <p:txBody>
          <a:bodyPr anchorCtr="0" anchor="b" bIns="45700" lIns="91425" spcFirstLastPara="1" rIns="91425" wrap="square" tIns="45700">
            <a:noAutofit/>
          </a:bodyPr>
          <a:lstStyle>
            <a:lvl1pPr lvl="0" algn="l">
              <a:lnSpc>
                <a:spcPct val="100000"/>
              </a:lnSpc>
              <a:spcBef>
                <a:spcPts val="0"/>
              </a:spcBef>
              <a:spcAft>
                <a:spcPts val="0"/>
              </a:spcAft>
              <a:buSzPts val="1400"/>
              <a:buNone/>
              <a:defRPr b="1" sz="20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p:txBody>
      </p:sp>
      <p:sp>
        <p:nvSpPr>
          <p:cNvPr id="67" name="Google Shape;67;p11"/>
          <p:cNvSpPr/>
          <p:nvPr>
            <p:ph idx="2" type="pic"/>
          </p:nvPr>
        </p:nvSpPr>
        <p:spPr>
          <a:xfrm>
            <a:off x="1881902" y="1143847"/>
            <a:ext cx="5760720" cy="7680960"/>
          </a:xfrm>
          <a:prstGeom prst="rect">
            <a:avLst/>
          </a:prstGeom>
          <a:noFill/>
          <a:ln>
            <a:noFill/>
          </a:ln>
        </p:spPr>
      </p:sp>
      <p:sp>
        <p:nvSpPr>
          <p:cNvPr id="68" name="Google Shape;68;p11"/>
          <p:cNvSpPr txBox="1"/>
          <p:nvPr>
            <p:ph idx="1" type="body"/>
          </p:nvPr>
        </p:nvSpPr>
        <p:spPr>
          <a:xfrm>
            <a:off x="1881902" y="10019031"/>
            <a:ext cx="5760720" cy="1502409"/>
          </a:xfrm>
          <a:prstGeom prst="rect">
            <a:avLst/>
          </a:prstGeom>
          <a:noFill/>
          <a:ln>
            <a:noFill/>
          </a:ln>
        </p:spPr>
        <p:txBody>
          <a:bodyPr anchorCtr="0" anchor="t" bIns="45700" lIns="91425" spcFirstLastPara="1" rIns="91425" wrap="square" tIns="45700">
            <a:no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11"/>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11"/>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11"/>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2"/>
          <p:cNvSpPr txBox="1"/>
          <p:nvPr>
            <p:ph type="title"/>
          </p:nvPr>
        </p:nvSpPr>
        <p:spPr>
          <a:xfrm>
            <a:off x="480060" y="512658"/>
            <a:ext cx="8641080" cy="21336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1pPr>
            <a:lvl2pPr lvl="1"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2pPr>
            <a:lvl3pPr lvl="2"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3pPr>
            <a:lvl4pPr lvl="3"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4pPr>
            <a:lvl5pPr lvl="4"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5pPr>
            <a:lvl6pPr lvl="5"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6pPr>
            <a:lvl7pPr lvl="6"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7pPr>
            <a:lvl8pPr lvl="7"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8pPr>
            <a:lvl9pPr lvl="8" marR="0" rtl="0" algn="ctr">
              <a:lnSpc>
                <a:spcPct val="100000"/>
              </a:lnSpc>
              <a:spcBef>
                <a:spcPts val="0"/>
              </a:spcBef>
              <a:spcAft>
                <a:spcPts val="0"/>
              </a:spcAft>
              <a:buClr>
                <a:srgbClr val="000000"/>
              </a:buClr>
              <a:buSzPts val="1400"/>
              <a:buFont typeface="Arial"/>
              <a:buNone/>
              <a:defRPr b="0" i="0" sz="4400" u="none" cap="none" strike="noStrike">
                <a:solidFill>
                  <a:schemeClr val="dk1"/>
                </a:solidFill>
                <a:latin typeface="Calibri"/>
                <a:ea typeface="Calibri"/>
                <a:cs typeface="Calibri"/>
                <a:sym typeface="Calibri"/>
              </a:defRPr>
            </a:lvl9pPr>
          </a:lstStyle>
          <a:p/>
        </p:txBody>
      </p:sp>
      <p:sp>
        <p:nvSpPr>
          <p:cNvPr id="11" name="Google Shape;11;p2"/>
          <p:cNvSpPr txBox="1"/>
          <p:nvPr>
            <p:ph idx="1" type="body"/>
          </p:nvPr>
        </p:nvSpPr>
        <p:spPr>
          <a:xfrm>
            <a:off x="480060" y="2987041"/>
            <a:ext cx="8641080" cy="8448464"/>
          </a:xfrm>
          <a:prstGeom prst="rect">
            <a:avLst/>
          </a:prstGeom>
          <a:noFill/>
          <a:ln>
            <a:noFill/>
          </a:ln>
        </p:spPr>
        <p:txBody>
          <a:bodyPr anchorCtr="0" anchor="t" bIns="45700" lIns="91425" spcFirstLastPara="1" rIns="91425" wrap="square" tIns="45700">
            <a:no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2"/>
          <p:cNvSpPr txBox="1"/>
          <p:nvPr>
            <p:ph idx="10" type="dt"/>
          </p:nvPr>
        </p:nvSpPr>
        <p:spPr>
          <a:xfrm>
            <a:off x="480060" y="11865189"/>
            <a:ext cx="2240280" cy="681567"/>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3" name="Google Shape;13;p2"/>
          <p:cNvSpPr txBox="1"/>
          <p:nvPr>
            <p:ph idx="11" type="ftr"/>
          </p:nvPr>
        </p:nvSpPr>
        <p:spPr>
          <a:xfrm>
            <a:off x="3280410" y="11865189"/>
            <a:ext cx="3040380" cy="681567"/>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4" name="Google Shape;14;p2"/>
          <p:cNvSpPr txBox="1"/>
          <p:nvPr>
            <p:ph idx="12" type="sldNum"/>
          </p:nvPr>
        </p:nvSpPr>
        <p:spPr>
          <a:xfrm>
            <a:off x="6880860" y="11865189"/>
            <a:ext cx="2240280" cy="681567"/>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pt-PT"/>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11.png"/><Relationship Id="rId10" Type="http://schemas.openxmlformats.org/officeDocument/2006/relationships/image" Target="../media/image6.png"/><Relationship Id="rId9" Type="http://schemas.openxmlformats.org/officeDocument/2006/relationships/image" Target="../media/image10.png"/><Relationship Id="rId5" Type="http://schemas.openxmlformats.org/officeDocument/2006/relationships/image" Target="../media/image3.png"/><Relationship Id="rId6" Type="http://schemas.openxmlformats.org/officeDocument/2006/relationships/image" Target="../media/image12.png"/><Relationship Id="rId7" Type="http://schemas.openxmlformats.org/officeDocument/2006/relationships/image" Target="../media/image9.png"/><Relationship Id="rId8"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grpSp>
        <p:nvGrpSpPr>
          <p:cNvPr id="89" name="Google Shape;89;p1"/>
          <p:cNvGrpSpPr/>
          <p:nvPr/>
        </p:nvGrpSpPr>
        <p:grpSpPr>
          <a:xfrm>
            <a:off x="-1" y="-3"/>
            <a:ext cx="9601246" cy="12801348"/>
            <a:chOff x="1459800" y="75950"/>
            <a:chExt cx="7772400" cy="7560000"/>
          </a:xfrm>
        </p:grpSpPr>
        <p:sp>
          <p:nvSpPr>
            <p:cNvPr id="90" name="Google Shape;90;p1"/>
            <p:cNvSpPr/>
            <p:nvPr/>
          </p:nvSpPr>
          <p:spPr>
            <a:xfrm>
              <a:off x="1459800" y="75950"/>
              <a:ext cx="7772400" cy="75600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1" name="Google Shape;91;p1"/>
            <p:cNvGrpSpPr/>
            <p:nvPr/>
          </p:nvGrpSpPr>
          <p:grpSpPr>
            <a:xfrm>
              <a:off x="1459800" y="75950"/>
              <a:ext cx="7772400" cy="7559985"/>
              <a:chOff x="0" y="0"/>
              <a:chExt cx="7772400" cy="9601200"/>
            </a:xfrm>
          </p:grpSpPr>
          <p:sp>
            <p:nvSpPr>
              <p:cNvPr id="92" name="Google Shape;92;p1"/>
              <p:cNvSpPr/>
              <p:nvPr/>
            </p:nvSpPr>
            <p:spPr>
              <a:xfrm>
                <a:off x="0" y="0"/>
                <a:ext cx="7772400" cy="9601200"/>
              </a:xfrm>
              <a:prstGeom prst="rect">
                <a:avLst/>
              </a:pr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3" name="Google Shape;93;p1"/>
              <p:cNvSpPr/>
              <p:nvPr/>
            </p:nvSpPr>
            <p:spPr>
              <a:xfrm>
                <a:off x="0" y="0"/>
                <a:ext cx="7772400" cy="9601200"/>
              </a:xfrm>
              <a:prstGeom prst="rect">
                <a:avLst/>
              </a:prstGeom>
              <a:solidFill>
                <a:srgbClr val="F8E8D6"/>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4" name="Google Shape;94;p1"/>
              <p:cNvSpPr/>
              <p:nvPr/>
            </p:nvSpPr>
            <p:spPr>
              <a:xfrm>
                <a:off x="0" y="5006340"/>
                <a:ext cx="7772400" cy="4581000"/>
              </a:xfrm>
              <a:prstGeom prst="rect">
                <a:avLst/>
              </a:prstGeom>
              <a:solidFill>
                <a:srgbClr val="134F5C"/>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5" name="Google Shape;95;p1"/>
              <p:cNvSpPr/>
              <p:nvPr/>
            </p:nvSpPr>
            <p:spPr>
              <a:xfrm>
                <a:off x="155509" y="177362"/>
                <a:ext cx="7461300" cy="9309300"/>
              </a:xfrm>
              <a:prstGeom prst="rect">
                <a:avLst/>
              </a:prstGeom>
              <a:solidFill>
                <a:srgbClr val="FFF5EA"/>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nvGrpSpPr>
              <p:cNvPr id="96" name="Google Shape;96;p1"/>
              <p:cNvGrpSpPr/>
              <p:nvPr/>
            </p:nvGrpSpPr>
            <p:grpSpPr>
              <a:xfrm rot="-5400000">
                <a:off x="986672" y="7605296"/>
                <a:ext cx="2456400" cy="1502899"/>
                <a:chOff x="0" y="53341"/>
                <a:chExt cx="875347" cy="537210"/>
              </a:xfrm>
            </p:grpSpPr>
            <p:sp>
              <p:nvSpPr>
                <p:cNvPr id="97" name="Google Shape;97;p1"/>
                <p:cNvSpPr/>
                <p:nvPr/>
              </p:nvSpPr>
              <p:spPr>
                <a:xfrm>
                  <a:off x="0" y="53341"/>
                  <a:ext cx="875347" cy="537210"/>
                </a:xfrm>
                <a:custGeom>
                  <a:rect b="b" l="l" r="r" t="t"/>
                  <a:pathLst>
                    <a:path extrusionOk="0" h="537210" w="875347">
                      <a:moveTo>
                        <a:pt x="606743" y="53340"/>
                      </a:moveTo>
                      <a:cubicBezTo>
                        <a:pt x="725805" y="53340"/>
                        <a:pt x="822008" y="149543"/>
                        <a:pt x="822008" y="268605"/>
                      </a:cubicBezTo>
                      <a:cubicBezTo>
                        <a:pt x="822008" y="387668"/>
                        <a:pt x="725805" y="483870"/>
                        <a:pt x="606743" y="483870"/>
                      </a:cubicBezTo>
                      <a:lnTo>
                        <a:pt x="0" y="483870"/>
                      </a:lnTo>
                      <a:lnTo>
                        <a:pt x="0" y="537210"/>
                      </a:lnTo>
                      <a:lnTo>
                        <a:pt x="606743" y="537210"/>
                      </a:lnTo>
                      <a:cubicBezTo>
                        <a:pt x="755333" y="537210"/>
                        <a:pt x="875347" y="417195"/>
                        <a:pt x="875347" y="268605"/>
                      </a:cubicBezTo>
                      <a:cubicBezTo>
                        <a:pt x="875347" y="120015"/>
                        <a:pt x="755333" y="0"/>
                        <a:pt x="606743" y="0"/>
                      </a:cubicBezTo>
                      <a:lnTo>
                        <a:pt x="0" y="0"/>
                      </a:lnTo>
                      <a:lnTo>
                        <a:pt x="0" y="53340"/>
                      </a:lnTo>
                      <a:lnTo>
                        <a:pt x="606743" y="53340"/>
                      </a:ln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sp>
              <p:nvSpPr>
                <p:cNvPr id="98" name="Google Shape;98;p1"/>
                <p:cNvSpPr/>
                <p:nvPr/>
              </p:nvSpPr>
              <p:spPr>
                <a:xfrm>
                  <a:off x="0" y="160021"/>
                  <a:ext cx="768667" cy="323850"/>
                </a:xfrm>
                <a:custGeom>
                  <a:rect b="b" l="l" r="r" t="t"/>
                  <a:pathLst>
                    <a:path extrusionOk="0" h="323850" w="768667">
                      <a:moveTo>
                        <a:pt x="768668" y="161925"/>
                      </a:moveTo>
                      <a:cubicBezTo>
                        <a:pt x="768668" y="72390"/>
                        <a:pt x="696278" y="0"/>
                        <a:pt x="606743" y="0"/>
                      </a:cubicBezTo>
                      <a:lnTo>
                        <a:pt x="0" y="0"/>
                      </a:lnTo>
                      <a:lnTo>
                        <a:pt x="0" y="323850"/>
                      </a:lnTo>
                      <a:lnTo>
                        <a:pt x="606743" y="323850"/>
                      </a:lnTo>
                      <a:cubicBezTo>
                        <a:pt x="695325" y="323850"/>
                        <a:pt x="768668" y="251460"/>
                        <a:pt x="768668" y="161925"/>
                      </a:cubicBezTo>
                      <a:close/>
                    </a:path>
                  </a:pathLst>
                </a:custGeom>
                <a:no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p:txBody>
            </p:sp>
          </p:grpSp>
        </p:grpSp>
      </p:grpSp>
      <p:sp>
        <p:nvSpPr>
          <p:cNvPr id="99" name="Google Shape;99;p1"/>
          <p:cNvSpPr txBox="1"/>
          <p:nvPr/>
        </p:nvSpPr>
        <p:spPr>
          <a:xfrm>
            <a:off x="0" y="925094"/>
            <a:ext cx="9601200" cy="719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C02E00"/>
              </a:buClr>
              <a:buSzPts val="4000"/>
              <a:buFont typeface="Calibri"/>
              <a:buNone/>
            </a:pPr>
            <a:r>
              <a:rPr b="1" lang="pt-PT" sz="4000">
                <a:solidFill>
                  <a:srgbClr val="C02E00"/>
                </a:solidFill>
                <a:latin typeface="Bookman Old Style"/>
                <a:ea typeface="Bookman Old Style"/>
                <a:cs typeface="Bookman Old Style"/>
                <a:sym typeface="Bookman Old Style"/>
              </a:rPr>
              <a:t>IT </a:t>
            </a:r>
            <a:r>
              <a:rPr b="1" i="0" lang="pt-PT" sz="4000" u="none" cap="none" strike="noStrike">
                <a:solidFill>
                  <a:srgbClr val="C02E00"/>
                </a:solidFill>
                <a:latin typeface="Bookman Old Style"/>
                <a:ea typeface="Bookman Old Style"/>
                <a:cs typeface="Bookman Old Style"/>
                <a:sym typeface="Bookman Old Style"/>
              </a:rPr>
              <a:t>MuseUM App</a:t>
            </a:r>
            <a:endParaRPr b="0" i="0" sz="3600" u="none" cap="none" strike="noStrike">
              <a:solidFill>
                <a:srgbClr val="C02E00"/>
              </a:solidFill>
              <a:latin typeface="Bookman Old Style"/>
              <a:ea typeface="Bookman Old Style"/>
              <a:cs typeface="Bookman Old Style"/>
              <a:sym typeface="Bookman Old Style"/>
            </a:endParaRPr>
          </a:p>
        </p:txBody>
      </p:sp>
      <p:sp>
        <p:nvSpPr>
          <p:cNvPr id="100" name="Google Shape;100;p1"/>
          <p:cNvSpPr txBox="1"/>
          <p:nvPr/>
        </p:nvSpPr>
        <p:spPr>
          <a:xfrm>
            <a:off x="192000" y="1693650"/>
            <a:ext cx="9217200" cy="1136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dk1"/>
              </a:buClr>
              <a:buSzPts val="1400"/>
              <a:buFont typeface="Arial"/>
              <a:buNone/>
            </a:pPr>
            <a:r>
              <a:rPr b="1" i="0" lang="pt-PT" sz="1400" u="none" cap="none" strike="noStrike">
                <a:solidFill>
                  <a:srgbClr val="7F7F7F"/>
                </a:solidFill>
                <a:latin typeface="Corbel"/>
                <a:ea typeface="Corbel"/>
                <a:cs typeface="Corbel"/>
                <a:sym typeface="Corbel"/>
              </a:rPr>
              <a:t>Project Team: </a:t>
            </a:r>
            <a:r>
              <a:rPr b="0" i="0" lang="pt-PT" sz="1400" u="none" cap="none" strike="noStrike">
                <a:solidFill>
                  <a:srgbClr val="7F7F7F"/>
                </a:solidFill>
                <a:latin typeface="Corbel"/>
                <a:ea typeface="Corbel"/>
                <a:cs typeface="Corbel"/>
                <a:sym typeface="Corbel"/>
              </a:rPr>
              <a:t>Catarina Pereira, pg53733@alunos.uminho.pt | Inês Neves, pg53864@alunos.uminho.pt | Leonardo Martins, pg53996@alunos.uminho.pt | Rodrigo Rocha, e12164@alunos.uminho.pt</a:t>
            </a:r>
            <a:endParaRPr b="0" i="0" sz="1400" u="none" cap="none" strike="noStrike">
              <a:solidFill>
                <a:schemeClr val="dk1"/>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1400"/>
              <a:buFont typeface="Arial"/>
              <a:buNone/>
            </a:pPr>
            <a:r>
              <a:t/>
            </a:r>
            <a:endParaRPr b="1" i="0" sz="1400" u="none" cap="none" strike="noStrike">
              <a:solidFill>
                <a:srgbClr val="7F7F7F"/>
              </a:solidFill>
              <a:latin typeface="Corbel"/>
              <a:ea typeface="Corbel"/>
              <a:cs typeface="Corbel"/>
              <a:sym typeface="Corbel"/>
            </a:endParaRPr>
          </a:p>
          <a:p>
            <a:pPr indent="0" lvl="0" marL="0" marR="0" rtl="0" algn="ctr">
              <a:lnSpc>
                <a:spcPct val="100000"/>
              </a:lnSpc>
              <a:spcBef>
                <a:spcPts val="0"/>
              </a:spcBef>
              <a:spcAft>
                <a:spcPts val="0"/>
              </a:spcAft>
              <a:buClr>
                <a:schemeClr val="dk1"/>
              </a:buClr>
              <a:buSzPts val="1400"/>
              <a:buFont typeface="Arial"/>
              <a:buNone/>
            </a:pPr>
            <a:r>
              <a:rPr b="1" i="0" lang="pt-PT" sz="1400" u="none" cap="none" strike="noStrike">
                <a:solidFill>
                  <a:srgbClr val="7F7F7F"/>
                </a:solidFill>
                <a:latin typeface="Corbel"/>
                <a:ea typeface="Corbel"/>
                <a:cs typeface="Corbel"/>
                <a:sym typeface="Corbel"/>
              </a:rPr>
              <a:t>Project proponent: </a:t>
            </a:r>
            <a:r>
              <a:rPr b="0" i="0" lang="pt-PT" sz="1400" u="none" cap="none" strike="noStrike">
                <a:solidFill>
                  <a:srgbClr val="7F7F7F"/>
                </a:solidFill>
                <a:latin typeface="Corbel"/>
                <a:ea typeface="Corbel"/>
                <a:cs typeface="Corbel"/>
                <a:sym typeface="Corbel"/>
              </a:rPr>
              <a:t>GPTI </a:t>
            </a:r>
            <a:r>
              <a:rPr b="1" i="0" lang="pt-PT" sz="1400" u="none" cap="none" strike="noStrike">
                <a:solidFill>
                  <a:srgbClr val="7F7F7F"/>
                </a:solidFill>
                <a:latin typeface="Corbel"/>
                <a:ea typeface="Corbel"/>
                <a:cs typeface="Corbel"/>
                <a:sym typeface="Corbel"/>
              </a:rPr>
              <a:t>| Lecturer: </a:t>
            </a:r>
            <a:r>
              <a:rPr b="0" i="0" lang="pt-PT" sz="1400" u="none" cap="none" strike="noStrike">
                <a:solidFill>
                  <a:srgbClr val="7F7F7F"/>
                </a:solidFill>
                <a:latin typeface="Corbel"/>
                <a:ea typeface="Corbel"/>
                <a:cs typeface="Corbel"/>
                <a:sym typeface="Corbel"/>
              </a:rPr>
              <a:t>João Varajão</a:t>
            </a:r>
            <a:endParaRPr b="0" i="0" sz="1400" u="none" cap="none" strike="noStrike">
              <a:solidFill>
                <a:srgbClr val="7F7F7F"/>
              </a:solidFill>
              <a:latin typeface="Corbel"/>
              <a:ea typeface="Corbel"/>
              <a:cs typeface="Corbel"/>
              <a:sym typeface="Corbel"/>
            </a:endParaRPr>
          </a:p>
        </p:txBody>
      </p:sp>
      <p:sp>
        <p:nvSpPr>
          <p:cNvPr id="101" name="Google Shape;101;p1"/>
          <p:cNvSpPr txBox="1"/>
          <p:nvPr/>
        </p:nvSpPr>
        <p:spPr>
          <a:xfrm>
            <a:off x="273425" y="2879200"/>
            <a:ext cx="4464600" cy="2536200"/>
          </a:xfrm>
          <a:prstGeom prst="rect">
            <a:avLst/>
          </a:prstGeom>
          <a:no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pt-PT" sz="1800" u="none" cap="none" strike="noStrike">
                <a:solidFill>
                  <a:srgbClr val="333333"/>
                </a:solidFill>
                <a:latin typeface="Bookman Old Style"/>
                <a:ea typeface="Bookman Old Style"/>
                <a:cs typeface="Bookman Old Style"/>
                <a:sym typeface="Bookman Old Style"/>
              </a:rPr>
              <a:t>Framework</a:t>
            </a:r>
            <a:endParaRPr b="1" i="0" sz="1000" u="none" cap="none" strike="noStrike">
              <a:solidFill>
                <a:srgbClr val="333333"/>
              </a:solidFill>
              <a:latin typeface="Bookman Old Style"/>
              <a:ea typeface="Bookman Old Style"/>
              <a:cs typeface="Bookman Old Style"/>
              <a:sym typeface="Bookman Old Style"/>
            </a:endParaRPr>
          </a:p>
          <a:p>
            <a:pPr indent="0" lvl="0" marL="0" marR="0" rtl="0" algn="just">
              <a:lnSpc>
                <a:spcPct val="100000"/>
              </a:lnSpc>
              <a:spcBef>
                <a:spcPts val="1000"/>
              </a:spcBef>
              <a:spcAft>
                <a:spcPts val="0"/>
              </a:spcAft>
              <a:buClr>
                <a:srgbClr val="000000"/>
              </a:buClr>
              <a:buSzPts val="1200"/>
              <a:buFont typeface="Arial"/>
              <a:buNone/>
            </a:pPr>
            <a:r>
              <a:rPr lang="pt-PT" sz="1200">
                <a:solidFill>
                  <a:srgbClr val="333333"/>
                </a:solidFill>
                <a:latin typeface="Corbel"/>
                <a:ea typeface="Corbel"/>
                <a:cs typeface="Corbel"/>
                <a:sym typeface="Corbel"/>
              </a:rPr>
              <a:t>As part of the Information Technology Project Management course, the IT MuseUM application project was carried out. The project focuses on the rapid technological evolution of smartphones, devices that have become central to modern life. As smartphones and computers evolve, older models become obsolete, emphasising the importance of preserving their history. The Museum of Technology app aims to document this evolution, ensuring that the history and significance of smartphones are preserved and shared with the public. The mobile application developed reinforces this mission, offering interactive and autonomous museum experiences to visitors.</a:t>
            </a:r>
            <a:endParaRPr b="0" i="0" sz="1200" u="none" cap="none" strike="noStrike">
              <a:solidFill>
                <a:srgbClr val="333333"/>
              </a:solidFill>
              <a:latin typeface="Corbel"/>
              <a:ea typeface="Corbel"/>
              <a:cs typeface="Corbel"/>
              <a:sym typeface="Corbel"/>
            </a:endParaRPr>
          </a:p>
          <a:p>
            <a:pPr indent="0" lvl="0" marL="0" marR="0" rtl="0" algn="just">
              <a:lnSpc>
                <a:spcPct val="100000"/>
              </a:lnSpc>
              <a:spcBef>
                <a:spcPts val="0"/>
              </a:spcBef>
              <a:spcAft>
                <a:spcPts val="0"/>
              </a:spcAft>
              <a:buClr>
                <a:schemeClr val="dk1"/>
              </a:buClr>
              <a:buSzPts val="1100"/>
              <a:buFont typeface="Arial"/>
              <a:buNone/>
            </a:pPr>
            <a:r>
              <a:t/>
            </a:r>
            <a:endParaRPr b="0" i="0" sz="1200" u="none" cap="none" strike="noStrike">
              <a:solidFill>
                <a:srgbClr val="333333"/>
              </a:solidFill>
              <a:latin typeface="Corbel"/>
              <a:ea typeface="Corbel"/>
              <a:cs typeface="Corbel"/>
              <a:sym typeface="Corbel"/>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333333"/>
              </a:solidFill>
              <a:latin typeface="Corbel"/>
              <a:ea typeface="Corbel"/>
              <a:cs typeface="Corbel"/>
              <a:sym typeface="Corbel"/>
            </a:endParaRPr>
          </a:p>
        </p:txBody>
      </p:sp>
      <p:sp>
        <p:nvSpPr>
          <p:cNvPr id="102" name="Google Shape;102;p1"/>
          <p:cNvSpPr txBox="1"/>
          <p:nvPr/>
        </p:nvSpPr>
        <p:spPr>
          <a:xfrm>
            <a:off x="273425" y="5516925"/>
            <a:ext cx="4464600" cy="1547400"/>
          </a:xfrm>
          <a:prstGeom prst="rect">
            <a:avLst/>
          </a:prstGeom>
          <a:no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pt-PT" sz="1800" u="none" cap="none" strike="noStrike">
                <a:solidFill>
                  <a:srgbClr val="333333"/>
                </a:solidFill>
                <a:latin typeface="Bookman Old Style"/>
                <a:ea typeface="Bookman Old Style"/>
                <a:cs typeface="Bookman Old Style"/>
                <a:sym typeface="Bookman Old Style"/>
              </a:rPr>
              <a:t>Purpose</a:t>
            </a:r>
            <a:endParaRPr b="0" i="0" sz="1400" u="none" cap="none" strike="noStrike">
              <a:solidFill>
                <a:srgbClr val="000000"/>
              </a:solidFill>
              <a:latin typeface="Bookman Old Style"/>
              <a:ea typeface="Bookman Old Style"/>
              <a:cs typeface="Bookman Old Style"/>
              <a:sym typeface="Bookman Old Style"/>
            </a:endParaRPr>
          </a:p>
          <a:p>
            <a:pPr indent="0" lvl="0" marL="0" rtl="0" algn="just">
              <a:lnSpc>
                <a:spcPct val="107916"/>
              </a:lnSpc>
              <a:spcBef>
                <a:spcPts val="1200"/>
              </a:spcBef>
              <a:spcAft>
                <a:spcPts val="1200"/>
              </a:spcAft>
              <a:buClr>
                <a:schemeClr val="dk1"/>
              </a:buClr>
              <a:buSzPts val="1100"/>
              <a:buFont typeface="Arial"/>
              <a:buNone/>
            </a:pPr>
            <a:r>
              <a:rPr lang="pt-PT" sz="1200">
                <a:solidFill>
                  <a:srgbClr val="11232B"/>
                </a:solidFill>
                <a:latin typeface="Corbel"/>
                <a:ea typeface="Corbel"/>
                <a:cs typeface="Corbel"/>
                <a:sym typeface="Corbel"/>
              </a:rPr>
              <a:t>The aim of this project is to develop an application that will enrich the museum </a:t>
            </a:r>
            <a:r>
              <a:rPr lang="pt-PT" sz="1200">
                <a:solidFill>
                  <a:srgbClr val="11232B"/>
                </a:solidFill>
                <a:latin typeface="Corbel"/>
                <a:ea typeface="Corbel"/>
                <a:cs typeface="Corbel"/>
                <a:sym typeface="Corbel"/>
              </a:rPr>
              <a:t>visitor’s</a:t>
            </a:r>
            <a:r>
              <a:rPr lang="pt-PT" sz="1200">
                <a:solidFill>
                  <a:srgbClr val="11232B"/>
                </a:solidFill>
                <a:latin typeface="Corbel"/>
                <a:ea typeface="Corbel"/>
                <a:cs typeface="Corbel"/>
                <a:sym typeface="Corbel"/>
              </a:rPr>
              <a:t> experience, offering a more interactive and personalized visit. To achieve this, it is essential to obtain feedback from visitors, which will allow the museum to better adapt to their preferences and needs.</a:t>
            </a:r>
            <a:endParaRPr sz="1200">
              <a:solidFill>
                <a:srgbClr val="333333"/>
              </a:solidFill>
              <a:latin typeface="Corbel"/>
              <a:ea typeface="Corbel"/>
              <a:cs typeface="Corbel"/>
              <a:sym typeface="Corbel"/>
            </a:endParaRPr>
          </a:p>
        </p:txBody>
      </p:sp>
      <p:sp>
        <p:nvSpPr>
          <p:cNvPr id="103" name="Google Shape;103;p1"/>
          <p:cNvSpPr txBox="1"/>
          <p:nvPr/>
        </p:nvSpPr>
        <p:spPr>
          <a:xfrm>
            <a:off x="273425" y="8923375"/>
            <a:ext cx="4464600" cy="2231400"/>
          </a:xfrm>
          <a:prstGeom prst="rect">
            <a:avLst/>
          </a:prstGeom>
          <a:no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pt-PT" sz="1800" u="none" cap="none" strike="noStrike">
                <a:solidFill>
                  <a:srgbClr val="333333"/>
                </a:solidFill>
                <a:latin typeface="Bookman Old Style"/>
                <a:ea typeface="Bookman Old Style"/>
                <a:cs typeface="Bookman Old Style"/>
                <a:sym typeface="Bookman Old Style"/>
              </a:rPr>
              <a:t>Project management</a:t>
            </a:r>
            <a:endParaRPr b="1" i="0" sz="1400" u="none" cap="none" strike="noStrike">
              <a:solidFill>
                <a:srgbClr val="333333"/>
              </a:solidFill>
              <a:latin typeface="Bookman Old Style"/>
              <a:ea typeface="Bookman Old Style"/>
              <a:cs typeface="Bookman Old Style"/>
              <a:sym typeface="Bookman Old Style"/>
            </a:endParaRPr>
          </a:p>
          <a:p>
            <a:pPr indent="0" lvl="0" marL="0" rtl="0" algn="just">
              <a:spcBef>
                <a:spcPts val="1000"/>
              </a:spcBef>
              <a:spcAft>
                <a:spcPts val="0"/>
              </a:spcAft>
              <a:buClr>
                <a:schemeClr val="dk1"/>
              </a:buClr>
              <a:buSzPts val="1100"/>
              <a:buFont typeface="Arial"/>
              <a:buNone/>
            </a:pPr>
            <a:r>
              <a:rPr lang="pt-PT" sz="1200">
                <a:solidFill>
                  <a:srgbClr val="333333"/>
                </a:solidFill>
                <a:latin typeface="Corbel"/>
                <a:ea typeface="Corbel"/>
                <a:cs typeface="Corbel"/>
                <a:sym typeface="Corbel"/>
              </a:rPr>
              <a:t>During the execution of this project, the Project Charter and Project Plan were drawn up, which will contain information on time, cost, stakeholders, factors and success criteria. Project management was carried out using the ISO 21500 and PMBOK methodologies. The team used the ProjectLibre tool to allocate the tasks to the dates.</a:t>
            </a:r>
            <a:endParaRPr sz="1200">
              <a:solidFill>
                <a:srgbClr val="333333"/>
              </a:solidFill>
              <a:latin typeface="Corbel"/>
              <a:ea typeface="Corbel"/>
              <a:cs typeface="Corbel"/>
              <a:sym typeface="Corbel"/>
            </a:endParaRPr>
          </a:p>
          <a:p>
            <a:pPr indent="0" lvl="0" marL="0" marR="0" rtl="0" algn="just">
              <a:lnSpc>
                <a:spcPct val="100000"/>
              </a:lnSpc>
              <a:spcBef>
                <a:spcPts val="0"/>
              </a:spcBef>
              <a:spcAft>
                <a:spcPts val="0"/>
              </a:spcAft>
              <a:buClr>
                <a:srgbClr val="000000"/>
              </a:buClr>
              <a:buSzPts val="1200"/>
              <a:buFont typeface="Arial"/>
              <a:buNone/>
            </a:pPr>
            <a:r>
              <a:t/>
            </a:r>
            <a:endParaRPr sz="1200">
              <a:solidFill>
                <a:srgbClr val="333333"/>
              </a:solidFill>
              <a:latin typeface="Corbel"/>
              <a:ea typeface="Corbel"/>
              <a:cs typeface="Corbel"/>
              <a:sym typeface="Corbel"/>
            </a:endParaRPr>
          </a:p>
          <a:p>
            <a:pPr indent="0" lvl="0" marL="0" marR="0" rtl="0" algn="just">
              <a:lnSpc>
                <a:spcPct val="100000"/>
              </a:lnSpc>
              <a:spcBef>
                <a:spcPts val="0"/>
              </a:spcBef>
              <a:spcAft>
                <a:spcPts val="0"/>
              </a:spcAft>
              <a:buClr>
                <a:srgbClr val="000000"/>
              </a:buClr>
              <a:buSzPts val="1200"/>
              <a:buFont typeface="Arial"/>
              <a:buNone/>
            </a:pPr>
            <a:r>
              <a:t/>
            </a:r>
            <a:endParaRPr sz="1200">
              <a:solidFill>
                <a:srgbClr val="333333"/>
              </a:solidFill>
              <a:latin typeface="Corbel"/>
              <a:ea typeface="Corbel"/>
              <a:cs typeface="Corbel"/>
              <a:sym typeface="Corbel"/>
            </a:endParaRPr>
          </a:p>
        </p:txBody>
      </p:sp>
      <p:sp>
        <p:nvSpPr>
          <p:cNvPr id="104" name="Google Shape;104;p1"/>
          <p:cNvSpPr txBox="1"/>
          <p:nvPr/>
        </p:nvSpPr>
        <p:spPr>
          <a:xfrm>
            <a:off x="0" y="12346167"/>
            <a:ext cx="9601200" cy="311700"/>
          </a:xfrm>
          <a:prstGeom prst="rect">
            <a:avLst/>
          </a:prstGeom>
          <a:no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200"/>
              <a:buFont typeface="Arial"/>
              <a:buNone/>
            </a:pPr>
            <a:r>
              <a:rPr b="1" i="0" lang="pt-PT" sz="1200" u="none" cap="none" strike="noStrike">
                <a:solidFill>
                  <a:srgbClr val="C02E00"/>
                </a:solidFill>
                <a:latin typeface="Bookman Old Style"/>
                <a:ea typeface="Bookman Old Style"/>
                <a:cs typeface="Bookman Old Style"/>
                <a:sym typeface="Bookman Old Style"/>
              </a:rPr>
              <a:t>Academic year: 2024/2025</a:t>
            </a:r>
            <a:endParaRPr b="1" i="0" sz="1200" u="none" cap="none" strike="noStrike">
              <a:solidFill>
                <a:srgbClr val="C02E00"/>
              </a:solidFill>
              <a:latin typeface="Bookman Old Style"/>
              <a:ea typeface="Bookman Old Style"/>
              <a:cs typeface="Bookman Old Style"/>
              <a:sym typeface="Bookman Old Style"/>
            </a:endParaRPr>
          </a:p>
        </p:txBody>
      </p:sp>
      <p:sp>
        <p:nvSpPr>
          <p:cNvPr id="105" name="Google Shape;105;p1"/>
          <p:cNvSpPr txBox="1"/>
          <p:nvPr/>
        </p:nvSpPr>
        <p:spPr>
          <a:xfrm>
            <a:off x="273425" y="7165850"/>
            <a:ext cx="4464600" cy="1656000"/>
          </a:xfrm>
          <a:prstGeom prst="rect">
            <a:avLst/>
          </a:prstGeom>
          <a:no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pt-PT" sz="1800" u="none" cap="none" strike="noStrike">
                <a:solidFill>
                  <a:srgbClr val="333333"/>
                </a:solidFill>
                <a:latin typeface="Bookman Old Style"/>
                <a:ea typeface="Bookman Old Style"/>
                <a:cs typeface="Bookman Old Style"/>
                <a:sym typeface="Bookman Old Style"/>
              </a:rPr>
              <a:t>Results</a:t>
            </a:r>
            <a:endParaRPr>
              <a:latin typeface="Bookman Old Style"/>
              <a:ea typeface="Bookman Old Style"/>
              <a:cs typeface="Bookman Old Style"/>
              <a:sym typeface="Bookman Old Style"/>
            </a:endParaRPr>
          </a:p>
          <a:p>
            <a:pPr indent="-304800" lvl="0" marL="457200" rtl="0" algn="just">
              <a:spcBef>
                <a:spcPts val="1000"/>
              </a:spcBef>
              <a:spcAft>
                <a:spcPts val="0"/>
              </a:spcAft>
              <a:buClr>
                <a:srgbClr val="333333"/>
              </a:buClr>
              <a:buSzPts val="1200"/>
              <a:buFont typeface="Corbel"/>
              <a:buChar char="●"/>
            </a:pPr>
            <a:r>
              <a:rPr b="1" lang="pt-PT" sz="1200">
                <a:solidFill>
                  <a:srgbClr val="333333"/>
                </a:solidFill>
                <a:latin typeface="Corbel"/>
                <a:ea typeface="Corbel"/>
                <a:cs typeface="Corbel"/>
                <a:sym typeface="Corbel"/>
              </a:rPr>
              <a:t>Fully functional mobile application:</a:t>
            </a:r>
            <a:r>
              <a:rPr lang="pt-PT" sz="1200">
                <a:solidFill>
                  <a:srgbClr val="333333"/>
                </a:solidFill>
                <a:latin typeface="Corbel"/>
                <a:ea typeface="Corbel"/>
                <a:cs typeface="Corbel"/>
                <a:sym typeface="Corbel"/>
              </a:rPr>
              <a:t> A functional application for museum visitors;</a:t>
            </a:r>
            <a:endParaRPr sz="1200">
              <a:solidFill>
                <a:srgbClr val="333333"/>
              </a:solidFill>
              <a:latin typeface="Corbel"/>
              <a:ea typeface="Corbel"/>
              <a:cs typeface="Corbel"/>
              <a:sym typeface="Corbel"/>
            </a:endParaRPr>
          </a:p>
          <a:p>
            <a:pPr indent="-304800" lvl="0" marL="457200" rtl="0" algn="just">
              <a:spcBef>
                <a:spcPts val="0"/>
              </a:spcBef>
              <a:spcAft>
                <a:spcPts val="0"/>
              </a:spcAft>
              <a:buClr>
                <a:srgbClr val="333333"/>
              </a:buClr>
              <a:buSzPts val="1200"/>
              <a:buFont typeface="Corbel"/>
              <a:buChar char="●"/>
            </a:pPr>
            <a:r>
              <a:rPr b="1" lang="pt-PT" sz="1200">
                <a:solidFill>
                  <a:srgbClr val="333333"/>
                </a:solidFill>
                <a:latin typeface="Corbel"/>
                <a:ea typeface="Corbel"/>
                <a:cs typeface="Corbel"/>
                <a:sym typeface="Corbel"/>
              </a:rPr>
              <a:t>User manual:</a:t>
            </a:r>
            <a:r>
              <a:rPr lang="pt-PT" sz="1200">
                <a:solidFill>
                  <a:srgbClr val="333333"/>
                </a:solidFill>
                <a:latin typeface="Corbel"/>
                <a:ea typeface="Corbel"/>
                <a:cs typeface="Corbel"/>
                <a:sym typeface="Corbel"/>
              </a:rPr>
              <a:t> A guide for users to navigate and use the application;</a:t>
            </a:r>
            <a:endParaRPr sz="1200">
              <a:solidFill>
                <a:srgbClr val="333333"/>
              </a:solidFill>
              <a:latin typeface="Corbel"/>
              <a:ea typeface="Corbel"/>
              <a:cs typeface="Corbel"/>
              <a:sym typeface="Corbel"/>
            </a:endParaRPr>
          </a:p>
          <a:p>
            <a:pPr indent="-304800" lvl="0" marL="457200" rtl="0" algn="just">
              <a:spcBef>
                <a:spcPts val="0"/>
              </a:spcBef>
              <a:spcAft>
                <a:spcPts val="0"/>
              </a:spcAft>
              <a:buClr>
                <a:srgbClr val="333333"/>
              </a:buClr>
              <a:buSzPts val="1200"/>
              <a:buFont typeface="Corbel"/>
              <a:buChar char="●"/>
            </a:pPr>
            <a:r>
              <a:rPr b="1" lang="pt-PT" sz="1200">
                <a:solidFill>
                  <a:srgbClr val="333333"/>
                </a:solidFill>
                <a:latin typeface="Corbel"/>
                <a:ea typeface="Corbel"/>
                <a:cs typeface="Corbel"/>
                <a:sym typeface="Corbel"/>
              </a:rPr>
              <a:t>Application maintenance manual:</a:t>
            </a:r>
            <a:r>
              <a:rPr lang="pt-PT" sz="1200">
                <a:solidFill>
                  <a:srgbClr val="333333"/>
                </a:solidFill>
                <a:latin typeface="Corbel"/>
                <a:ea typeface="Corbel"/>
                <a:cs typeface="Corbel"/>
                <a:sym typeface="Corbel"/>
              </a:rPr>
              <a:t> A technical guide for maintaining the application;</a:t>
            </a:r>
            <a:endParaRPr sz="1200">
              <a:solidFill>
                <a:srgbClr val="333333"/>
              </a:solidFill>
              <a:latin typeface="Corbel"/>
              <a:ea typeface="Corbel"/>
              <a:cs typeface="Corbel"/>
              <a:sym typeface="Corbel"/>
            </a:endParaRPr>
          </a:p>
          <a:p>
            <a:pPr indent="0" lvl="0" marL="0" rtl="0" algn="just">
              <a:spcBef>
                <a:spcPts val="0"/>
              </a:spcBef>
              <a:spcAft>
                <a:spcPts val="0"/>
              </a:spcAft>
              <a:buNone/>
            </a:pPr>
            <a:r>
              <a:t/>
            </a:r>
            <a:endParaRPr sz="1200">
              <a:solidFill>
                <a:srgbClr val="333333"/>
              </a:solidFill>
              <a:latin typeface="Corbel"/>
              <a:ea typeface="Corbel"/>
              <a:cs typeface="Corbel"/>
              <a:sym typeface="Corbel"/>
            </a:endParaRPr>
          </a:p>
        </p:txBody>
      </p:sp>
      <p:sp>
        <p:nvSpPr>
          <p:cNvPr id="106" name="Google Shape;106;p1"/>
          <p:cNvSpPr txBox="1"/>
          <p:nvPr/>
        </p:nvSpPr>
        <p:spPr>
          <a:xfrm>
            <a:off x="4851700" y="2879200"/>
            <a:ext cx="4464600" cy="5942700"/>
          </a:xfrm>
          <a:prstGeom prst="rect">
            <a:avLst/>
          </a:prstGeom>
          <a:no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i="0" lang="pt-PT" sz="1800" u="none" cap="none" strike="noStrike">
                <a:solidFill>
                  <a:srgbClr val="333333"/>
                </a:solidFill>
                <a:latin typeface="Bookman Old Style"/>
                <a:ea typeface="Bookman Old Style"/>
                <a:cs typeface="Bookman Old Style"/>
                <a:sym typeface="Bookman Old Style"/>
              </a:rPr>
              <a:t>Timelines and Milestones</a:t>
            </a:r>
            <a:endParaRPr b="1" i="0" sz="1800" u="none" cap="none" strike="noStrike">
              <a:solidFill>
                <a:srgbClr val="333333"/>
              </a:solidFill>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Clr>
                <a:srgbClr val="000000"/>
              </a:buClr>
              <a:buSzPts val="1200"/>
              <a:buFont typeface="Arial"/>
              <a:buNone/>
            </a:pPr>
            <a:r>
              <a:t/>
            </a:r>
            <a:endParaRPr b="0" i="0" sz="1200" u="none" cap="none" strike="noStrike">
              <a:solidFill>
                <a:srgbClr val="333333"/>
              </a:solidFill>
              <a:latin typeface="Corbel"/>
              <a:ea typeface="Corbel"/>
              <a:cs typeface="Corbel"/>
              <a:sym typeface="Corbel"/>
            </a:endParaRPr>
          </a:p>
        </p:txBody>
      </p:sp>
      <p:pic>
        <p:nvPicPr>
          <p:cNvPr id="107" name="Google Shape;107;p1"/>
          <p:cNvPicPr preferRelativeResize="0"/>
          <p:nvPr/>
        </p:nvPicPr>
        <p:blipFill rotWithShape="1">
          <a:blip r:embed="rId3">
            <a:alphaModFix/>
          </a:blip>
          <a:srcRect b="0" l="0" r="0" t="0"/>
          <a:stretch/>
        </p:blipFill>
        <p:spPr>
          <a:xfrm>
            <a:off x="192100" y="221544"/>
            <a:ext cx="1368755" cy="719700"/>
          </a:xfrm>
          <a:prstGeom prst="rect">
            <a:avLst/>
          </a:prstGeom>
          <a:noFill/>
          <a:ln>
            <a:noFill/>
          </a:ln>
        </p:spPr>
      </p:pic>
      <p:sp>
        <p:nvSpPr>
          <p:cNvPr id="108" name="Google Shape;108;p1"/>
          <p:cNvSpPr txBox="1"/>
          <p:nvPr/>
        </p:nvSpPr>
        <p:spPr>
          <a:xfrm>
            <a:off x="1560850" y="221550"/>
            <a:ext cx="7848300" cy="719700"/>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C02E00"/>
              </a:buClr>
              <a:buSzPts val="4000"/>
              <a:buFont typeface="Calibri"/>
              <a:buNone/>
            </a:pPr>
            <a:r>
              <a:rPr b="1" i="0" lang="pt-PT" sz="2000" u="none" cap="none" strike="noStrike">
                <a:solidFill>
                  <a:srgbClr val="C02E00"/>
                </a:solidFill>
                <a:latin typeface="Corbel"/>
                <a:ea typeface="Corbel"/>
                <a:cs typeface="Corbel"/>
                <a:sym typeface="Corbel"/>
              </a:rPr>
              <a:t>Gestão de Projetos de Tecnologias e Informática (GPTI)</a:t>
            </a:r>
            <a:endParaRPr b="1" i="0" sz="2000" u="none" cap="none" strike="noStrike">
              <a:solidFill>
                <a:srgbClr val="C02E00"/>
              </a:solidFill>
              <a:latin typeface="Corbel"/>
              <a:ea typeface="Corbel"/>
              <a:cs typeface="Corbel"/>
              <a:sym typeface="Corbel"/>
            </a:endParaRPr>
          </a:p>
          <a:p>
            <a:pPr indent="0" lvl="0" marL="0" marR="0" rtl="0" algn="l">
              <a:lnSpc>
                <a:spcPct val="100000"/>
              </a:lnSpc>
              <a:spcBef>
                <a:spcPts val="0"/>
              </a:spcBef>
              <a:spcAft>
                <a:spcPts val="0"/>
              </a:spcAft>
              <a:buClr>
                <a:srgbClr val="C02E00"/>
              </a:buClr>
              <a:buSzPts val="4000"/>
              <a:buFont typeface="Calibri"/>
              <a:buNone/>
            </a:pPr>
            <a:r>
              <a:rPr b="0" i="0" lang="pt-PT" sz="1600" u="none" cap="none" strike="noStrike">
                <a:solidFill>
                  <a:srgbClr val="C02E00"/>
                </a:solidFill>
                <a:latin typeface="Corbel"/>
                <a:ea typeface="Corbel"/>
                <a:cs typeface="Corbel"/>
                <a:sym typeface="Corbel"/>
              </a:rPr>
              <a:t>Engenharia de Telecomunicações e Informática</a:t>
            </a:r>
            <a:endParaRPr b="0" i="0" sz="1600" u="none" cap="none" strike="noStrike">
              <a:solidFill>
                <a:srgbClr val="C02E00"/>
              </a:solidFill>
              <a:latin typeface="Corbel"/>
              <a:ea typeface="Corbel"/>
              <a:cs typeface="Corbel"/>
              <a:sym typeface="Corbel"/>
            </a:endParaRPr>
          </a:p>
          <a:p>
            <a:pPr indent="0" lvl="0" marL="0" marR="0" rtl="0" algn="l">
              <a:lnSpc>
                <a:spcPct val="100000"/>
              </a:lnSpc>
              <a:spcBef>
                <a:spcPts val="0"/>
              </a:spcBef>
              <a:spcAft>
                <a:spcPts val="0"/>
              </a:spcAft>
              <a:buClr>
                <a:srgbClr val="C02E00"/>
              </a:buClr>
              <a:buSzPts val="4000"/>
              <a:buFont typeface="Calibri"/>
              <a:buNone/>
            </a:pPr>
            <a:r>
              <a:rPr b="0" i="0" lang="pt-PT" sz="1200" u="none" cap="none" strike="noStrike">
                <a:solidFill>
                  <a:srgbClr val="A5A5A5"/>
                </a:solidFill>
                <a:latin typeface="Corbel"/>
                <a:ea typeface="Corbel"/>
                <a:cs typeface="Corbel"/>
                <a:sym typeface="Corbel"/>
              </a:rPr>
              <a:t>Departamento de Sistemas de Informação - Escola de Engenharia</a:t>
            </a:r>
            <a:endParaRPr b="0" i="0" sz="1200" u="none" cap="none" strike="noStrike">
              <a:solidFill>
                <a:srgbClr val="A5A5A5"/>
              </a:solidFill>
              <a:latin typeface="Corbel"/>
              <a:ea typeface="Corbel"/>
              <a:cs typeface="Corbel"/>
              <a:sym typeface="Corbel"/>
            </a:endParaRPr>
          </a:p>
        </p:txBody>
      </p:sp>
      <p:graphicFrame>
        <p:nvGraphicFramePr>
          <p:cNvPr id="109" name="Google Shape;109;p1"/>
          <p:cNvGraphicFramePr/>
          <p:nvPr/>
        </p:nvGraphicFramePr>
        <p:xfrm>
          <a:off x="152400" y="152400"/>
          <a:ext cx="3000000" cy="3000000"/>
        </p:xfrm>
        <a:graphic>
          <a:graphicData uri="http://schemas.openxmlformats.org/drawingml/2006/table">
            <a:tbl>
              <a:tblPr>
                <a:noFill/>
                <a:tableStyleId>{4231D6F1-52D4-4ED3-9E8F-9842BDEE6478}</a:tableStyleId>
              </a:tblPr>
              <a:tblGrid>
                <a:gridCol w="540000"/>
              </a:tblGrid>
              <a:tr h="279400">
                <a:tc>
                  <a:txBody>
                    <a:bodyPr/>
                    <a:lstStyle/>
                    <a:p>
                      <a:pPr indent="0" lvl="0" marL="0" rtl="0" algn="l">
                        <a:spcBef>
                          <a:spcPts val="0"/>
                        </a:spcBef>
                        <a:spcAft>
                          <a:spcPts val="0"/>
                        </a:spcAft>
                        <a:buNone/>
                      </a:pPr>
                      <a:r>
                        <a:t/>
                      </a:r>
                      <a:endParaRPr sz="1200">
                        <a:solidFill>
                          <a:srgbClr val="D73A2C"/>
                        </a:solidFill>
                        <a:latin typeface="Bookman Old Style"/>
                        <a:ea typeface="Bookman Old Style"/>
                        <a:cs typeface="Bookman Old Style"/>
                        <a:sym typeface="Bookman Old Style"/>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tcPr>
                </a:tc>
              </a:tr>
            </a:tbl>
          </a:graphicData>
        </a:graphic>
      </p:graphicFrame>
      <p:graphicFrame>
        <p:nvGraphicFramePr>
          <p:cNvPr id="110" name="Google Shape;110;p1"/>
          <p:cNvGraphicFramePr/>
          <p:nvPr/>
        </p:nvGraphicFramePr>
        <p:xfrm>
          <a:off x="304800" y="304800"/>
          <a:ext cx="3000000" cy="3000000"/>
        </p:xfrm>
        <a:graphic>
          <a:graphicData uri="http://schemas.openxmlformats.org/drawingml/2006/table">
            <a:tbl>
              <a:tblPr>
                <a:noFill/>
                <a:tableStyleId>{4231D6F1-52D4-4ED3-9E8F-9842BDEE6478}</a:tableStyleId>
              </a:tblPr>
              <a:tblGrid>
                <a:gridCol w="540000"/>
              </a:tblGrid>
              <a:tr h="279400">
                <a:tc>
                  <a:txBody>
                    <a:bodyPr/>
                    <a:lstStyle/>
                    <a:p>
                      <a:pPr indent="0" lvl="0" marL="0" rtl="0" algn="l">
                        <a:spcBef>
                          <a:spcPts val="0"/>
                        </a:spcBef>
                        <a:spcAft>
                          <a:spcPts val="0"/>
                        </a:spcAft>
                        <a:buNone/>
                      </a:pPr>
                      <a:r>
                        <a:t/>
                      </a:r>
                      <a:endParaRPr sz="1200">
                        <a:solidFill>
                          <a:srgbClr val="D73A2C"/>
                        </a:solidFill>
                        <a:latin typeface="Bookman Old Style"/>
                        <a:ea typeface="Bookman Old Style"/>
                        <a:cs typeface="Bookman Old Style"/>
                        <a:sym typeface="Bookman Old Style"/>
                      </a:endParaRPr>
                    </a:p>
                  </a:txBody>
                  <a:tcPr marT="63500" marB="63500" marR="63500" marL="63500" anchor="ctr">
                    <a:lnL cap="flat" cmpd="sng" w="12700">
                      <a:solidFill>
                        <a:srgbClr val="FFF8F0"/>
                      </a:solidFill>
                      <a:prstDash val="solid"/>
                      <a:round/>
                      <a:headEnd len="sm" w="sm" type="none"/>
                      <a:tailEnd len="sm" w="sm" type="none"/>
                    </a:lnL>
                    <a:lnR cap="flat" cmpd="sng" w="12700">
                      <a:solidFill>
                        <a:srgbClr val="FFF8F0"/>
                      </a:solidFill>
                      <a:prstDash val="solid"/>
                      <a:round/>
                      <a:headEnd len="sm" w="sm" type="none"/>
                      <a:tailEnd len="sm" w="sm" type="none"/>
                    </a:lnR>
                    <a:lnT cap="flat" cmpd="sng" w="12700">
                      <a:solidFill>
                        <a:srgbClr val="FFF8F0"/>
                      </a:solidFill>
                      <a:prstDash val="solid"/>
                      <a:round/>
                      <a:headEnd len="sm" w="sm" type="none"/>
                      <a:tailEnd len="sm" w="sm" type="none"/>
                    </a:lnT>
                    <a:lnB cap="flat" cmpd="sng" w="12700">
                      <a:solidFill>
                        <a:srgbClr val="FFF8F0"/>
                      </a:solidFill>
                      <a:prstDash val="solid"/>
                      <a:round/>
                      <a:headEnd len="sm" w="sm" type="none"/>
                      <a:tailEnd len="sm" w="sm" type="none"/>
                    </a:lnB>
                  </a:tcPr>
                </a:tc>
              </a:tr>
            </a:tbl>
          </a:graphicData>
        </a:graphic>
      </p:graphicFrame>
      <p:sp>
        <p:nvSpPr>
          <p:cNvPr id="111" name="Google Shape;111;p1"/>
          <p:cNvSpPr txBox="1"/>
          <p:nvPr/>
        </p:nvSpPr>
        <p:spPr>
          <a:xfrm>
            <a:off x="4851700" y="8923375"/>
            <a:ext cx="4464600" cy="3423300"/>
          </a:xfrm>
          <a:prstGeom prst="rect">
            <a:avLst/>
          </a:prstGeom>
          <a:noFill/>
          <a:ln cap="flat" cmpd="sng" w="9525">
            <a:solidFill>
              <a:srgbClr val="D8D8D8"/>
            </a:solidFill>
            <a:prstDash val="solid"/>
            <a:miter lim="800000"/>
            <a:headEnd len="sm" w="sm" type="none"/>
            <a:tailEnd len="sm" w="sm" type="none"/>
          </a:ln>
        </p:spPr>
        <p:txBody>
          <a:bodyPr anchorCtr="0" anchor="t" bIns="45700" lIns="91425" spcFirstLastPara="1" rIns="91425" wrap="square" tIns="45700">
            <a:noAutofit/>
          </a:bodyPr>
          <a:lstStyle/>
          <a:p>
            <a:pPr indent="0" lvl="0" marL="0" marR="0" rtl="0" algn="just">
              <a:lnSpc>
                <a:spcPct val="100000"/>
              </a:lnSpc>
              <a:spcBef>
                <a:spcPts val="0"/>
              </a:spcBef>
              <a:spcAft>
                <a:spcPts val="0"/>
              </a:spcAft>
              <a:buClr>
                <a:srgbClr val="000000"/>
              </a:buClr>
              <a:buSzPts val="1800"/>
              <a:buFont typeface="Arial"/>
              <a:buNone/>
            </a:pPr>
            <a:r>
              <a:rPr b="1" lang="pt-PT" sz="1800">
                <a:solidFill>
                  <a:srgbClr val="333333"/>
                </a:solidFill>
                <a:latin typeface="Bookman Old Style"/>
                <a:ea typeface="Bookman Old Style"/>
                <a:cs typeface="Bookman Old Style"/>
                <a:sym typeface="Bookman Old Style"/>
              </a:rPr>
              <a:t>Application</a:t>
            </a:r>
            <a:endParaRPr b="0" i="0" sz="1400" u="none" cap="none" strike="noStrike">
              <a:solidFill>
                <a:srgbClr val="000000"/>
              </a:solidFill>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Clr>
                <a:srgbClr val="000000"/>
              </a:buClr>
              <a:buSzPts val="1400"/>
              <a:buFont typeface="Arial"/>
              <a:buNone/>
            </a:pPr>
            <a:r>
              <a:t/>
            </a:r>
            <a:endParaRPr b="1" i="0" sz="1400" u="none" cap="none" strike="noStrike">
              <a:solidFill>
                <a:srgbClr val="333333"/>
              </a:solidFill>
              <a:latin typeface="Bookman Old Style"/>
              <a:ea typeface="Bookman Old Style"/>
              <a:cs typeface="Bookman Old Style"/>
              <a:sym typeface="Bookman Old Style"/>
            </a:endParaRPr>
          </a:p>
          <a:p>
            <a:pPr indent="0" lvl="0" marL="0" marR="0" rtl="0" algn="just">
              <a:lnSpc>
                <a:spcPct val="100000"/>
              </a:lnSpc>
              <a:spcBef>
                <a:spcPts val="0"/>
              </a:spcBef>
              <a:spcAft>
                <a:spcPts val="0"/>
              </a:spcAft>
              <a:buNone/>
            </a:pPr>
            <a:r>
              <a:t/>
            </a:r>
            <a:endParaRPr b="0" i="0" sz="1200" u="none" cap="none" strike="noStrike">
              <a:solidFill>
                <a:srgbClr val="333333"/>
              </a:solidFill>
              <a:latin typeface="Corbel"/>
              <a:ea typeface="Corbel"/>
              <a:cs typeface="Corbel"/>
              <a:sym typeface="Corbel"/>
            </a:endParaRPr>
          </a:p>
        </p:txBody>
      </p:sp>
      <p:pic>
        <p:nvPicPr>
          <p:cNvPr id="112" name="Google Shape;112;p1"/>
          <p:cNvPicPr preferRelativeResize="0"/>
          <p:nvPr/>
        </p:nvPicPr>
        <p:blipFill>
          <a:blip r:embed="rId4">
            <a:alphaModFix/>
          </a:blip>
          <a:stretch>
            <a:fillRect/>
          </a:stretch>
        </p:blipFill>
        <p:spPr>
          <a:xfrm>
            <a:off x="4932000" y="9252000"/>
            <a:ext cx="1400175" cy="3060000"/>
          </a:xfrm>
          <a:prstGeom prst="rect">
            <a:avLst/>
          </a:prstGeom>
          <a:noFill/>
          <a:ln>
            <a:noFill/>
          </a:ln>
        </p:spPr>
      </p:pic>
      <p:pic>
        <p:nvPicPr>
          <p:cNvPr id="113" name="Google Shape;113;p1"/>
          <p:cNvPicPr preferRelativeResize="0"/>
          <p:nvPr/>
        </p:nvPicPr>
        <p:blipFill>
          <a:blip r:embed="rId5">
            <a:alphaModFix/>
          </a:blip>
          <a:stretch>
            <a:fillRect/>
          </a:stretch>
        </p:blipFill>
        <p:spPr>
          <a:xfrm>
            <a:off x="7867650" y="9252000"/>
            <a:ext cx="1418760" cy="3060000"/>
          </a:xfrm>
          <a:prstGeom prst="rect">
            <a:avLst/>
          </a:prstGeom>
          <a:noFill/>
          <a:ln>
            <a:noFill/>
          </a:ln>
        </p:spPr>
      </p:pic>
      <p:pic>
        <p:nvPicPr>
          <p:cNvPr id="114" name="Google Shape;114;p1"/>
          <p:cNvPicPr preferRelativeResize="0"/>
          <p:nvPr/>
        </p:nvPicPr>
        <p:blipFill>
          <a:blip r:embed="rId6">
            <a:alphaModFix/>
          </a:blip>
          <a:stretch>
            <a:fillRect/>
          </a:stretch>
        </p:blipFill>
        <p:spPr>
          <a:xfrm>
            <a:off x="379350" y="10572300"/>
            <a:ext cx="1028700" cy="438150"/>
          </a:xfrm>
          <a:prstGeom prst="rect">
            <a:avLst/>
          </a:prstGeom>
          <a:noFill/>
          <a:ln>
            <a:noFill/>
          </a:ln>
        </p:spPr>
      </p:pic>
      <p:pic>
        <p:nvPicPr>
          <p:cNvPr id="115" name="Google Shape;115;p1"/>
          <p:cNvPicPr preferRelativeResize="0"/>
          <p:nvPr/>
        </p:nvPicPr>
        <p:blipFill>
          <a:blip r:embed="rId7">
            <a:alphaModFix/>
          </a:blip>
          <a:stretch>
            <a:fillRect/>
          </a:stretch>
        </p:blipFill>
        <p:spPr>
          <a:xfrm>
            <a:off x="1719913" y="10572300"/>
            <a:ext cx="1162050" cy="438150"/>
          </a:xfrm>
          <a:prstGeom prst="rect">
            <a:avLst/>
          </a:prstGeom>
          <a:noFill/>
          <a:ln>
            <a:noFill/>
          </a:ln>
        </p:spPr>
      </p:pic>
      <p:pic>
        <p:nvPicPr>
          <p:cNvPr id="116" name="Google Shape;116;p1"/>
          <p:cNvPicPr preferRelativeResize="0"/>
          <p:nvPr/>
        </p:nvPicPr>
        <p:blipFill>
          <a:blip r:embed="rId8">
            <a:alphaModFix/>
          </a:blip>
          <a:stretch>
            <a:fillRect/>
          </a:stretch>
        </p:blipFill>
        <p:spPr>
          <a:xfrm>
            <a:off x="3147688" y="10648650"/>
            <a:ext cx="1438275" cy="266700"/>
          </a:xfrm>
          <a:prstGeom prst="rect">
            <a:avLst/>
          </a:prstGeom>
          <a:noFill/>
          <a:ln>
            <a:noFill/>
          </a:ln>
        </p:spPr>
      </p:pic>
      <p:pic>
        <p:nvPicPr>
          <p:cNvPr id="117" name="Google Shape;117;p1"/>
          <p:cNvPicPr preferRelativeResize="0"/>
          <p:nvPr/>
        </p:nvPicPr>
        <p:blipFill>
          <a:blip r:embed="rId9">
            <a:alphaModFix/>
          </a:blip>
          <a:stretch>
            <a:fillRect/>
          </a:stretch>
        </p:blipFill>
        <p:spPr>
          <a:xfrm>
            <a:off x="6402113" y="9252000"/>
            <a:ext cx="1407600" cy="3060001"/>
          </a:xfrm>
          <a:prstGeom prst="rect">
            <a:avLst/>
          </a:prstGeom>
          <a:noFill/>
          <a:ln>
            <a:noFill/>
          </a:ln>
        </p:spPr>
      </p:pic>
      <p:pic>
        <p:nvPicPr>
          <p:cNvPr id="118" name="Google Shape;118;p1"/>
          <p:cNvPicPr preferRelativeResize="0"/>
          <p:nvPr/>
        </p:nvPicPr>
        <p:blipFill>
          <a:blip r:embed="rId10">
            <a:alphaModFix/>
          </a:blip>
          <a:stretch>
            <a:fillRect/>
          </a:stretch>
        </p:blipFill>
        <p:spPr>
          <a:xfrm>
            <a:off x="5761475" y="3352300"/>
            <a:ext cx="2688875" cy="53777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ema do Offi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W_Aula1">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2010-09-27T20:32:55Z</dcterms:created>
  <dc:creator>Delfina de Sá-Soares</dc:creator>
</cp:coreProperties>
</file>