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319" r:id="rId2"/>
    <p:sldId id="336" r:id="rId3"/>
    <p:sldId id="341" r:id="rId4"/>
    <p:sldId id="344" r:id="rId5"/>
    <p:sldId id="342" r:id="rId6"/>
    <p:sldId id="334" r:id="rId7"/>
    <p:sldId id="340" r:id="rId8"/>
    <p:sldId id="343" r:id="rId9"/>
    <p:sldId id="346" r:id="rId10"/>
    <p:sldId id="345" r:id="rId11"/>
    <p:sldId id="348" r:id="rId12"/>
    <p:sldId id="347" r:id="rId13"/>
    <p:sldId id="349" r:id="rId14"/>
    <p:sldId id="331" r:id="rId15"/>
    <p:sldId id="304" r:id="rId16"/>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8024" autoAdjust="0"/>
  </p:normalViewPr>
  <p:slideViewPr>
    <p:cSldViewPr>
      <p:cViewPr varScale="1">
        <p:scale>
          <a:sx n="87" d="100"/>
          <a:sy n="87" d="100"/>
        </p:scale>
        <p:origin x="1358" y="6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11/22/2019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11/22/2019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a:prstGeom prst="rect">
            <a:avLst/>
          </a:prstGeom>
        </p:spPr>
        <p:txBody>
          <a:bodyPr bIns="0" anchor="ctr" anchorCtr="0"/>
          <a:lstStyle>
            <a:lvl1pPr algn="r" eaLnBrk="1" latinLnBrk="0" hangingPunct="1">
              <a:defRPr kumimoji="0" lang="en-US" dirty="0"/>
            </a:lvl1pPr>
            <a:extLst/>
          </a:lstStyle>
          <a:p>
            <a:r>
              <a:rPr kumimoji="0" lang="en-US" dirty="0"/>
              <a:t>Click to add photo album title</a:t>
            </a: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date and other details</a:t>
            </a:r>
          </a:p>
        </p:txBody>
      </p:sp>
      <p:sp>
        <p:nvSpPr>
          <p:cNvPr id="27" name="Rectangle 6" descr="An empty placeholder to add an image. Click on the placeholder and select the image that you wish to add"/>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13" name="Rectangle 12"/>
          <p:cNvSpPr>
            <a:spLocks noGrp="1"/>
          </p:cNvSpPr>
          <p:nvPr>
            <p:ph type="ftr" sz="quarter" idx="14"/>
          </p:nvPr>
        </p:nvSpPr>
        <p:spPr/>
        <p:txBody>
          <a:bodyPr/>
          <a:lstStyle/>
          <a:p>
            <a:r>
              <a:rPr lang="en-US" dirty="0"/>
              <a:t>Add a footer</a:t>
            </a:r>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Up 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868362"/>
          </a:xfrm>
          <a:prstGeom prst="rect">
            <a:avLst/>
          </a:prstGeom>
        </p:spPr>
        <p:txBody>
          <a:bodyPr>
            <a:normAutofit/>
          </a:bodyPr>
          <a:lstStyle>
            <a:lvl1pPr>
              <a:defRPr sz="2000"/>
            </a:lvl1pPr>
          </a:lstStyle>
          <a:p>
            <a:r>
              <a:rPr lang="en-US"/>
              <a:t>Click to edit Master title style</a:t>
            </a:r>
            <a:endParaRPr lang="en-US" dirty="0"/>
          </a:p>
        </p:txBody>
      </p:sp>
      <p:sp>
        <p:nvSpPr>
          <p:cNvPr id="15" name="Rectangle 7" descr="An empty placeholder to add an image. Click on the placeholder and select the image that you wish to add"/>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3" name="Rectangle 7" descr="An empty placeholder to add an image. Click on the placeholder and select the image that you wish to add"/>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7" name="Rectangle 11"/>
          <p:cNvSpPr>
            <a:spLocks noGrp="1"/>
          </p:cNvSpPr>
          <p:nvPr>
            <p:ph type="body" sz="quarter" idx="14" hasCustomPrompt="1"/>
          </p:nvPr>
        </p:nvSpPr>
        <p:spPr>
          <a:xfrm>
            <a:off x="457200" y="1219200"/>
            <a:ext cx="4023360" cy="20269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8" name="Rectangle 7"/>
          <p:cNvSpPr>
            <a:spLocks noGrp="1"/>
          </p:cNvSpPr>
          <p:nvPr>
            <p:ph type="ftr" sz="quarter" idx="17"/>
          </p:nvPr>
        </p:nvSpPr>
        <p:spPr/>
        <p:txBody>
          <a:bodyPr/>
          <a:lstStyle/>
          <a:p>
            <a:r>
              <a:rPr lang="en-US" dirty="0"/>
              <a:t>Add a footer</a:t>
            </a:r>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Up Mixed">
    <p:spTree>
      <p:nvGrpSpPr>
        <p:cNvPr id="1" name=""/>
        <p:cNvGrpSpPr/>
        <p:nvPr/>
      </p:nvGrpSpPr>
      <p:grpSpPr>
        <a:xfrm>
          <a:off x="0" y="0"/>
          <a:ext cx="0" cy="0"/>
          <a:chOff x="0" y="0"/>
          <a:chExt cx="0" cy="0"/>
        </a:xfrm>
      </p:grpSpPr>
      <p:sp>
        <p:nvSpPr>
          <p:cNvPr id="2" name="Title 1"/>
          <p:cNvSpPr>
            <a:spLocks noGrp="1"/>
          </p:cNvSpPr>
          <p:nvPr>
            <p:ph type="title"/>
          </p:nvPr>
        </p:nvSpPr>
        <p:spPr>
          <a:xfrm>
            <a:off x="426720" y="365125"/>
            <a:ext cx="4457700" cy="1003363"/>
          </a:xfrm>
          <a:prstGeom prst="rect">
            <a:avLst/>
          </a:prstGeom>
        </p:spPr>
        <p:txBody>
          <a:bodyPr>
            <a:normAutofit/>
          </a:bodyPr>
          <a:lstStyle>
            <a:lvl1pPr>
              <a:defRPr lang="en-US" sz="2000"/>
            </a:lvl1pPr>
          </a:lstStyle>
          <a:p>
            <a:pPr lvl="0"/>
            <a:r>
              <a:rPr lang="en-US"/>
              <a:t>Click to edit Master title style</a:t>
            </a:r>
            <a:endParaRPr lang="en-US" dirty="0"/>
          </a:p>
        </p:txBody>
      </p:sp>
      <p:sp>
        <p:nvSpPr>
          <p:cNvPr id="29" name="Rectangle 7" descr="An empty placeholder to add an image. Click on the placeholder and select the image that you wish to add"/>
          <p:cNvSpPr>
            <a:spLocks noGrp="1" noChangeAspect="1"/>
          </p:cNvSpPr>
          <p:nvPr>
            <p:ph type="pic" sz="quarter" idx="12"/>
          </p:nvPr>
        </p:nvSpPr>
        <p:spPr>
          <a:xfrm>
            <a:off x="426720" y="1600200"/>
            <a:ext cx="4457700" cy="472744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0" name="Rectangle 7" descr="An empty placeholder to add an image. Click on the placeholder and select the image that you wish to add"/>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descr="An empty placeholder to add an image. Click on the placeholder and select the image that you wish to add"/>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3" name="Rectangle 7" descr="An empty placeholder to add an image. Click on the placeholder and select the image that you wish to add"/>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0" name="Rectangle 7" descr="An empty placeholder to add an image. Click on the placeholder and select the image that you wish to add"/>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27" name="Rectangle 7" descr="An empty placeholder to add an image. Click on the placeholder and select the image that you wish to add"/>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15" name="Rectangle 14"/>
          <p:cNvSpPr>
            <a:spLocks noGrp="1"/>
          </p:cNvSpPr>
          <p:nvPr>
            <p:ph type="ftr" sz="quarter" idx="33"/>
          </p:nvPr>
        </p:nvSpPr>
        <p:spPr/>
        <p:txBody>
          <a:bodyPr/>
          <a:lstStyle/>
          <a:p>
            <a:r>
              <a:rPr lang="en-US" dirty="0"/>
              <a:t>Add a footer</a:t>
            </a:r>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descr="An empty placeholder to add an image. Click on the placeholder and select the image that you wish to add"/>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6" name="Rectangle 7" descr="An empty placeholder to add an image. Click on the placeholder and select the image that you wish to add"/>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descr="An empty placeholder to add an image. Click on the placeholder and select the image that you wish to add"/>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4" name="Rectangle 7" descr="An empty placeholder to add an image. Click on the placeholder and select the image that you wish to add"/>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12" name="Rectangle 11"/>
          <p:cNvSpPr>
            <a:spLocks noGrp="1"/>
          </p:cNvSpPr>
          <p:nvPr>
            <p:ph type="ftr" sz="quarter" idx="27"/>
          </p:nvPr>
        </p:nvSpPr>
        <p:spPr/>
        <p:txBody>
          <a:bodyPr/>
          <a:lstStyle/>
          <a:p>
            <a:r>
              <a:rPr lang="en-US" dirty="0"/>
              <a:t>Add a footer</a:t>
            </a:r>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descr="An empty placeholder to add an image. Click on the placeholder and select the image that you wish to add"/>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9" name="Rectangle 7" descr="An empty placeholder to add an image. Click on the placeholder and select the image that you wish to add"/>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4" name="Rectangle 7"/>
          <p:cNvSpPr>
            <a:spLocks noGrp="1"/>
          </p:cNvSpPr>
          <p:nvPr>
            <p:ph type="body" sz="quarter" idx="29" hasCustomPrompt="1"/>
          </p:nvPr>
        </p:nvSpPr>
        <p:spPr>
          <a:xfrm>
            <a:off x="152400" y="4495800"/>
            <a:ext cx="8763000" cy="6096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10" name="Rectangle 9"/>
          <p:cNvSpPr>
            <a:spLocks noGrp="1"/>
          </p:cNvSpPr>
          <p:nvPr>
            <p:ph type="ftr" sz="quarter" idx="35"/>
          </p:nvPr>
        </p:nvSpPr>
        <p:spPr/>
        <p:txBody>
          <a:bodyPr/>
          <a:lstStyle/>
          <a:p>
            <a:r>
              <a:rPr lang="en-US" dirty="0"/>
              <a:t>Add a footer</a:t>
            </a:r>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1 Portrait with  3 Landscap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4705350" cy="1155763"/>
          </a:xfrm>
          <a:prstGeom prst="rect">
            <a:avLst/>
          </a:prstGeom>
        </p:spPr>
        <p:txBody>
          <a:bodyPr>
            <a:normAutofit/>
          </a:bodyPr>
          <a:lstStyle>
            <a:lvl1pPr>
              <a:defRPr lang="en-US" sz="2000"/>
            </a:lvl1pPr>
          </a:lstStyle>
          <a:p>
            <a:pPr lvl="0"/>
            <a:r>
              <a:rPr lang="en-US"/>
              <a:t>Click to edit Master title style</a:t>
            </a:r>
          </a:p>
        </p:txBody>
      </p:sp>
      <p:sp>
        <p:nvSpPr>
          <p:cNvPr id="26" name="Rectangle 7" descr="An empty placeholder to add an image. Click on the placeholder and select the image that you wish to add"/>
          <p:cNvSpPr>
            <a:spLocks noGrp="1"/>
          </p:cNvSpPr>
          <p:nvPr>
            <p:ph type="pic" sz="quarter" idx="14"/>
          </p:nvPr>
        </p:nvSpPr>
        <p:spPr>
          <a:xfrm>
            <a:off x="609600" y="1676400"/>
            <a:ext cx="4724400" cy="472744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descr="An empty placeholder to add an image. Click on the placeholder and select the image that you wish to add"/>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descr="An empty placeholder to add an image. Click on the placeholder and select the image that you wish to add"/>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descr="An empty placeholder to add an image. Click on the placeholder and select the image that you wish to add"/>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9" name="Rectangle 8"/>
          <p:cNvSpPr>
            <a:spLocks noGrp="1"/>
          </p:cNvSpPr>
          <p:nvPr>
            <p:ph type="ftr" sz="quarter" idx="26"/>
          </p:nvPr>
        </p:nvSpPr>
        <p:spPr/>
        <p:txBody>
          <a:bodyPr/>
          <a:lstStyle/>
          <a:p>
            <a:r>
              <a:rPr lang="en-US" dirty="0"/>
              <a:t>Add a footer</a:t>
            </a:r>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27" name="Rectangle 7" descr="An empty placeholder to add an image. Click on the placeholder and select the image that you wish to add"/>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9" name="Rectangle 7" descr="An empty placeholder to add an image. Click on the placeholder and select the image that you wish to add"/>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3" name="Rectangle 7" descr="An empty placeholder to add an image. Click on the placeholder and select the image that you wish to add"/>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10" name="Rectangle 9"/>
          <p:cNvSpPr>
            <a:spLocks noGrp="1"/>
          </p:cNvSpPr>
          <p:nvPr>
            <p:ph type="ftr" sz="quarter" idx="31"/>
          </p:nvPr>
        </p:nvSpPr>
        <p:spPr/>
        <p:txBody>
          <a:bodyPr/>
          <a:lstStyle/>
          <a:p>
            <a:r>
              <a:rPr lang="en-US" dirty="0"/>
              <a:t>Add a footer</a:t>
            </a:r>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23" name="Rectangle 7" descr="An empty placeholder to add an image. Click on the placeholder and select the image that you wish to add"/>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7" name="Rectangle 7" descr="An empty placeholder to add an image. Click on the placeholder and select the image that you wish to add"/>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2" name="Rectangle 7" descr="An empty placeholder to add an image. Click on the placeholder and select the image that you wish to add"/>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9" name="Rectangle 8"/>
          <p:cNvSpPr>
            <a:spLocks noGrp="1"/>
          </p:cNvSpPr>
          <p:nvPr>
            <p:ph type="ftr" sz="quarter" idx="33"/>
          </p:nvPr>
        </p:nvSpPr>
        <p:spPr/>
        <p:txBody>
          <a:bodyPr/>
          <a:lstStyle/>
          <a:p>
            <a:r>
              <a:rPr lang="en-US" dirty="0"/>
              <a:t>Add a footer</a:t>
            </a:r>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descr="An empty placeholder to add an image. Click on the placeholder and select the image that you wish to add"/>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8" name="Text Placeholder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11" name="Rectangle 10"/>
          <p:cNvSpPr>
            <a:spLocks noGrp="1"/>
          </p:cNvSpPr>
          <p:nvPr>
            <p:ph type="ftr" sz="quarter" idx="19"/>
          </p:nvPr>
        </p:nvSpPr>
        <p:spPr/>
        <p:txBody>
          <a:bodyPr/>
          <a:lstStyle/>
          <a:p>
            <a:r>
              <a:rPr lang="en-US" dirty="0"/>
              <a:t>Add a footer</a:t>
            </a:r>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5924" y="5943600"/>
            <a:ext cx="7388352" cy="334962"/>
          </a:xfrm>
          <a:prstGeom prst="rect">
            <a:avLst/>
          </a:prstGeom>
        </p:spPr>
        <p:txBody>
          <a:bodyPr>
            <a:normAutofit/>
          </a:bodyPr>
          <a:lstStyle>
            <a:lvl1pPr>
              <a:defRPr sz="2000"/>
            </a:lvl1pPr>
          </a:lstStyle>
          <a:p>
            <a:r>
              <a:rPr lang="en-US"/>
              <a:t>Click to edit Master title style</a:t>
            </a:r>
            <a:endParaRPr lang="en-US" dirty="0"/>
          </a:p>
        </p:txBody>
      </p:sp>
      <p:sp>
        <p:nvSpPr>
          <p:cNvPr id="5" name="Rectangle 9" descr="An empty placeholder to add an image. Click on the placeholder and select the image that you wish to add"/>
          <p:cNvSpPr>
            <a:spLocks noGrp="1" noChangeAspect="1"/>
          </p:cNvSpPr>
          <p:nvPr>
            <p:ph type="pic" sz="quarter" idx="10"/>
          </p:nvPr>
        </p:nvSpPr>
        <p:spPr>
          <a:xfrm>
            <a:off x="914400" y="294590"/>
            <a:ext cx="7391400" cy="554355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5"/>
          <p:cNvSpPr>
            <a:spLocks noGrp="1"/>
          </p:cNvSpPr>
          <p:nvPr>
            <p:ph type="body" sz="quarter" idx="11" hasCustomPrompt="1"/>
          </p:nvPr>
        </p:nvSpPr>
        <p:spPr>
          <a:xfrm>
            <a:off x="915924" y="6324600"/>
            <a:ext cx="7388352"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norama">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lvl1pPr>
              <a:defRPr lang="en-US"/>
            </a:lvl1pPr>
          </a:lstStyle>
          <a:p>
            <a:pPr lvl="0"/>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Text Placeholder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7" name="Rectangle 6"/>
          <p:cNvSpPr>
            <a:spLocks noGrp="1"/>
          </p:cNvSpPr>
          <p:nvPr>
            <p:ph type="ftr" sz="quarter" idx="33"/>
          </p:nvPr>
        </p:nvSpPr>
        <p:spPr/>
        <p:txBody>
          <a:bodyPr/>
          <a:lstStyle/>
          <a:p>
            <a:r>
              <a:rPr lang="en-US" dirty="0"/>
              <a:t>Add a footer</a:t>
            </a:r>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endParaRPr lang="en-US" dirty="0"/>
          </a:p>
        </p:txBody>
      </p:sp>
      <p:sp>
        <p:nvSpPr>
          <p:cNvPr id="14" name="Rectangle 6"/>
          <p:cNvSpPr>
            <a:spLocks noGrp="1"/>
          </p:cNvSpPr>
          <p:nvPr>
            <p:ph idx="1"/>
          </p:nvPr>
        </p:nvSpPr>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11/22/2019</a:t>
            </a:fld>
            <a:endParaRPr kumimoji="0" lang="en-US"/>
          </a:p>
        </p:txBody>
      </p:sp>
      <p:sp>
        <p:nvSpPr>
          <p:cNvPr id="27" name="Rectangle 19"/>
          <p:cNvSpPr>
            <a:spLocks noGrp="1"/>
          </p:cNvSpPr>
          <p:nvPr>
            <p:ph type="ftr" sz="quarter" idx="11"/>
          </p:nvPr>
        </p:nvSpPr>
        <p:spPr/>
        <p:txBody>
          <a:bodyPr/>
          <a:lstStyle/>
          <a:p>
            <a:r>
              <a:rPr lang="en-US" dirty="0"/>
              <a:t>Add a footer</a:t>
            </a:r>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rai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00" y="228600"/>
            <a:ext cx="3505200" cy="685800"/>
          </a:xfrm>
          <a:prstGeom prst="rect">
            <a:avLst/>
          </a:prstGeom>
        </p:spPr>
        <p:txBody>
          <a:bodyPr anchor="t" anchorCtr="0">
            <a:normAutofit/>
          </a:bodyPr>
          <a:lstStyle>
            <a:lvl1pPr>
              <a:defRPr sz="2000"/>
            </a:lvl1p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3" name="Rectangle 6"/>
          <p:cNvSpPr>
            <a:spLocks noGrp="1"/>
          </p:cNvSpPr>
          <p:nvPr>
            <p:ph type="body" sz="quarter" idx="11" hasCustomPrompt="1"/>
          </p:nvPr>
        </p:nvSpPr>
        <p:spPr>
          <a:xfrm>
            <a:off x="5257800" y="2895600"/>
            <a:ext cx="3505200" cy="35052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6" name="Rectangle 5"/>
          <p:cNvSpPr>
            <a:spLocks noGrp="1"/>
          </p:cNvSpPr>
          <p:nvPr>
            <p:ph type="ftr" sz="quarter" idx="14"/>
          </p:nvPr>
        </p:nvSpPr>
        <p:spPr/>
        <p:txBody>
          <a:bodyPr/>
          <a:lstStyle/>
          <a:p>
            <a:r>
              <a:rPr lang="en-US" dirty="0"/>
              <a:t>Add a footer</a:t>
            </a:r>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descr="An empty placeholder to add an image. Click on the placeholder and select the image that you wish to add"/>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bum Section">
    <p:spTree>
      <p:nvGrpSpPr>
        <p:cNvPr id="1" name=""/>
        <p:cNvGrpSpPr/>
        <p:nvPr/>
      </p:nvGrpSpPr>
      <p:grpSpPr>
        <a:xfrm>
          <a:off x="0" y="0"/>
          <a:ext cx="0" cy="0"/>
          <a:chOff x="0" y="0"/>
          <a:chExt cx="0" cy="0"/>
        </a:xfrm>
      </p:grpSpPr>
      <p:sp>
        <p:nvSpPr>
          <p:cNvPr id="3" name="Title 2"/>
          <p:cNvSpPr>
            <a:spLocks noGrp="1"/>
          </p:cNvSpPr>
          <p:nvPr>
            <p:ph type="title"/>
          </p:nvPr>
        </p:nvSpPr>
        <p:spPr>
          <a:xfrm>
            <a:off x="752856" y="4575048"/>
            <a:ext cx="7781544" cy="987552"/>
          </a:xfrm>
          <a:prstGeom prst="rect">
            <a:avLst/>
          </a:prstGeom>
        </p:spPr>
        <p:txBody>
          <a:bodyPr bIns="0" anchor="b" anchorCtr="0">
            <a:normAutofit/>
          </a:bodyPr>
          <a:lstStyle/>
          <a:p>
            <a:r>
              <a:rPr lang="en-US"/>
              <a:t>Click to edit Master title style</a:t>
            </a:r>
            <a:endParaRPr lang="en-US" dirty="0"/>
          </a:p>
        </p:txBody>
      </p:sp>
      <p:sp>
        <p:nvSpPr>
          <p:cNvPr id="7" name="Rectangle 6" descr="An empty placeholder to add an image. Click on the placeholder and select the image that you wish to add"/>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18" name="Rectangle 6" descr="An empty placeholder to add an image. Click on the placeholder and select the image that you wish to add"/>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2" name="Rectangle 6" descr="An empty placeholder to add an image. Click on the placeholder and select the image that you wish to add"/>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10" name="Rectangle 9"/>
          <p:cNvSpPr>
            <a:spLocks noGrp="1"/>
          </p:cNvSpPr>
          <p:nvPr>
            <p:ph type="ftr" sz="quarter" idx="19"/>
          </p:nvPr>
        </p:nvSpPr>
        <p:spPr/>
        <p:txBody>
          <a:bodyPr/>
          <a:lstStyle/>
          <a:p>
            <a:r>
              <a:rPr lang="en-US" dirty="0"/>
              <a:t>Add a footer</a:t>
            </a:r>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Up Portrait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noChangeAspect="1"/>
          </p:cNvSpPr>
          <p:nvPr>
            <p:ph type="pic" sz="quarter" idx="11"/>
          </p:nvPr>
        </p:nvSpPr>
        <p:spPr>
          <a:xfrm>
            <a:off x="1297754" y="1625111"/>
            <a:ext cx="2895966" cy="386128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3" name="Rectangle 7"/>
          <p:cNvSpPr>
            <a:spLocks noGrp="1"/>
          </p:cNvSpPr>
          <p:nvPr>
            <p:ph type="body" sz="quarter" idx="14" hasCustomPrompt="1"/>
          </p:nvPr>
        </p:nvSpPr>
        <p:spPr>
          <a:xfrm>
            <a:off x="12977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0" name="Rectangle 8" descr="An empty placeholder to add an image. Click on the placeholder and select the image that you wish to add"/>
          <p:cNvSpPr>
            <a:spLocks noGrp="1" noChangeAspect="1"/>
          </p:cNvSpPr>
          <p:nvPr>
            <p:ph type="pic" sz="quarter" idx="10"/>
          </p:nvPr>
        </p:nvSpPr>
        <p:spPr>
          <a:xfrm>
            <a:off x="4953000" y="1625600"/>
            <a:ext cx="2897953" cy="38639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9" name="Rectangle 7"/>
          <p:cNvSpPr>
            <a:spLocks noGrp="1"/>
          </p:cNvSpPr>
          <p:nvPr>
            <p:ph type="body" sz="quarter" idx="15" hasCustomPrompt="1"/>
          </p:nvPr>
        </p:nvSpPr>
        <p:spPr>
          <a:xfrm>
            <a:off x="49553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Up Landscape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5" name="Rectangle 7" descr="An empty placeholder to add an image. Click on the placeholder and select the image that you wish to add"/>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3" name="Rectangle 7" descr="An empty placeholder to add an image. Click on the placeholder and select the image that you wish to add"/>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9" name="Rectangle 8"/>
          <p:cNvSpPr>
            <a:spLocks noGrp="1"/>
          </p:cNvSpPr>
          <p:nvPr>
            <p:ph type="ftr" sz="quarter" idx="20"/>
          </p:nvPr>
        </p:nvSpPr>
        <p:spPr/>
        <p:txBody>
          <a:bodyPr/>
          <a:lstStyle/>
          <a:p>
            <a:r>
              <a:rPr lang="en-US" dirty="0"/>
              <a:t>Add a footer</a:t>
            </a:r>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Up Mixed with Caption">
    <p:spTree>
      <p:nvGrpSpPr>
        <p:cNvPr id="1" name=""/>
        <p:cNvGrpSpPr/>
        <p:nvPr/>
      </p:nvGrpSpPr>
      <p:grpSpPr>
        <a:xfrm>
          <a:off x="0" y="0"/>
          <a:ext cx="0" cy="0"/>
          <a:chOff x="0" y="0"/>
          <a:chExt cx="0" cy="0"/>
        </a:xfrm>
      </p:grpSpPr>
      <p:sp>
        <p:nvSpPr>
          <p:cNvPr id="22" name="Rectangle 7" descr="An empty placeholder to add an image. Click on the placeholder and select the image that you wish to add"/>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dirty="0"/>
          </a:p>
        </p:txBody>
      </p:sp>
      <p:sp>
        <p:nvSpPr>
          <p:cNvPr id="6" name="Rectangle 7" descr="An empty placeholder to add an image. Click on the placeholder and select the image that you wish to add"/>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Up Portrait with Captions">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 name="Rectangle 8" descr="An empty placeholder to add an image. Click on the placeholder and select the image that you wish to add"/>
          <p:cNvSpPr>
            <a:spLocks noGrp="1" noChangeAspect="1"/>
          </p:cNvSpPr>
          <p:nvPr>
            <p:ph type="pic" sz="quarter" idx="10"/>
          </p:nvPr>
        </p:nvSpPr>
        <p:spPr>
          <a:xfrm>
            <a:off x="457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7" name="Rectangle 6"/>
          <p:cNvSpPr>
            <a:spLocks noGrp="1"/>
          </p:cNvSpPr>
          <p:nvPr>
            <p:ph type="body" sz="quarter" idx="13" hasCustomPrompt="1"/>
          </p:nvPr>
        </p:nvSpPr>
        <p:spPr>
          <a:xfrm>
            <a:off x="457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4" name="Rectangle 8" descr="An empty placeholder to add an image. Click on the placeholder and select the image that you wish to add"/>
          <p:cNvSpPr>
            <a:spLocks noGrp="1" noChangeAspect="1"/>
          </p:cNvSpPr>
          <p:nvPr>
            <p:ph type="pic" sz="quarter" idx="11"/>
          </p:nvPr>
        </p:nvSpPr>
        <p:spPr>
          <a:xfrm>
            <a:off x="33147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6" name="Rectangle 6"/>
          <p:cNvSpPr>
            <a:spLocks noGrp="1"/>
          </p:cNvSpPr>
          <p:nvPr>
            <p:ph type="body" sz="quarter" idx="14" hasCustomPrompt="1"/>
          </p:nvPr>
        </p:nvSpPr>
        <p:spPr>
          <a:xfrm>
            <a:off x="33147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31" name="Rectangle 8" descr="An empty placeholder to add an image. Click on the placeholder and select the image that you wish to add"/>
          <p:cNvSpPr>
            <a:spLocks noGrp="1" noChangeAspect="1"/>
          </p:cNvSpPr>
          <p:nvPr>
            <p:ph type="pic" sz="quarter" idx="12"/>
          </p:nvPr>
        </p:nvSpPr>
        <p:spPr>
          <a:xfrm>
            <a:off x="6172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14" name="Rectangle 6"/>
          <p:cNvSpPr>
            <a:spLocks noGrp="1"/>
          </p:cNvSpPr>
          <p:nvPr>
            <p:ph type="body" sz="quarter" idx="15" hasCustomPrompt="1"/>
          </p:nvPr>
        </p:nvSpPr>
        <p:spPr>
          <a:xfrm>
            <a:off x="6172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11/22/2019</a:t>
            </a:fld>
            <a:endParaRPr kumimoji="0" lang="en-US"/>
          </a:p>
        </p:txBody>
      </p:sp>
      <p:sp>
        <p:nvSpPr>
          <p:cNvPr id="10" name="Rectangle 9"/>
          <p:cNvSpPr>
            <a:spLocks noGrp="1"/>
          </p:cNvSpPr>
          <p:nvPr>
            <p:ph type="ftr" sz="quarter" idx="18"/>
          </p:nvPr>
        </p:nvSpPr>
        <p:spPr/>
        <p:txBody>
          <a:bodyPr/>
          <a:lstStyle/>
          <a:p>
            <a:r>
              <a:rPr lang="en-US" dirty="0"/>
              <a:t>Add a footer</a:t>
            </a:r>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endParaRPr kumimoji="0"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11/22/2019</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r>
              <a:rPr lang="en-US" dirty="0"/>
              <a:t>Add a footer</a:t>
            </a: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tel:2724410724375"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tel:3177349296875" TargetMode="External"/><Relationship Id="rId5" Type="http://schemas.openxmlformats.org/officeDocument/2006/relationships/hyperlink" Target="tel:6394554375" TargetMode="External"/><Relationship Id="rId4" Type="http://schemas.openxmlformats.org/officeDocument/2006/relationships/hyperlink" Target="tel:31498807562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1" y="3429001"/>
            <a:ext cx="8298485" cy="1066800"/>
          </a:xfrm>
        </p:spPr>
        <p:txBody>
          <a:bodyPr/>
          <a:lstStyle/>
          <a:p>
            <a:r>
              <a:rPr lang="en-US" dirty="0"/>
              <a:t>Catch These signs</a:t>
            </a:r>
          </a:p>
        </p:txBody>
      </p:sp>
      <p:sp>
        <p:nvSpPr>
          <p:cNvPr id="6" name="Text Placeholder 5"/>
          <p:cNvSpPr>
            <a:spLocks noGrp="1"/>
          </p:cNvSpPr>
          <p:nvPr>
            <p:ph type="body" sz="quarter" idx="10"/>
          </p:nvPr>
        </p:nvSpPr>
        <p:spPr>
          <a:xfrm>
            <a:off x="2140140" y="4724400"/>
            <a:ext cx="6386946" cy="1724025"/>
          </a:xfrm>
        </p:spPr>
        <p:txBody>
          <a:bodyPr/>
          <a:lstStyle/>
          <a:p>
            <a:r>
              <a:rPr lang="en-US" dirty="0"/>
              <a:t>A memoir on:</a:t>
            </a:r>
          </a:p>
          <a:p>
            <a:r>
              <a:rPr lang="en-US" dirty="0"/>
              <a:t>CNN</a:t>
            </a:r>
          </a:p>
          <a:p>
            <a:r>
              <a:rPr lang="en-US" dirty="0"/>
              <a:t>MLP</a:t>
            </a:r>
          </a:p>
          <a:p>
            <a:r>
              <a:rPr lang="en-US" dirty="0"/>
              <a:t>&amp; </a:t>
            </a:r>
          </a:p>
          <a:p>
            <a:r>
              <a:rPr lang="en-US" dirty="0"/>
              <a:t>KNN</a:t>
            </a:r>
          </a:p>
        </p:txBody>
      </p:sp>
      <p:pic>
        <p:nvPicPr>
          <p:cNvPr id="3" name="Picture Placeholder 2" descr="Large rock formation in rocky landscape"/>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33" b="133"/>
          <a:stretch>
            <a:fillRect/>
          </a:stretch>
        </p:blipFill>
        <p:spPr>
          <a:xfrm>
            <a:off x="6241086" y="609600"/>
            <a:ext cx="2286000" cy="2286000"/>
          </a:xfr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B39C-C59E-4A79-940F-0C4E7C2FF55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data (Training)</a:t>
            </a:r>
          </a:p>
        </p:txBody>
      </p:sp>
      <p:pic>
        <p:nvPicPr>
          <p:cNvPr id="8" name="Picture 7">
            <a:extLst>
              <a:ext uri="{FF2B5EF4-FFF2-40B4-BE49-F238E27FC236}">
                <a16:creationId xmlns:a16="http://schemas.microsoft.com/office/drawing/2014/main" id="{48859712-5DCB-4931-8365-9FFB727F02A7}"/>
              </a:ext>
            </a:extLst>
          </p:cNvPr>
          <p:cNvPicPr>
            <a:picLocks noChangeAspect="1"/>
          </p:cNvPicPr>
          <p:nvPr/>
        </p:nvPicPr>
        <p:blipFill>
          <a:blip r:embed="rId2"/>
          <a:stretch>
            <a:fillRect/>
          </a:stretch>
        </p:blipFill>
        <p:spPr>
          <a:xfrm>
            <a:off x="457200" y="1842992"/>
            <a:ext cx="4038600" cy="32624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id="{E1A9DD56-7C76-4AF2-AA71-972BDD58AE98}"/>
              </a:ext>
            </a:extLst>
          </p:cNvPr>
          <p:cNvPicPr>
            <a:picLocks noChangeAspect="1"/>
          </p:cNvPicPr>
          <p:nvPr/>
        </p:nvPicPr>
        <p:blipFill>
          <a:blip r:embed="rId3"/>
          <a:stretch>
            <a:fillRect/>
          </a:stretch>
        </p:blipFill>
        <p:spPr>
          <a:xfrm>
            <a:off x="4648200" y="1842992"/>
            <a:ext cx="4038600" cy="32624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Tree>
    <p:extLst>
      <p:ext uri="{BB962C8B-B14F-4D97-AF65-F5344CB8AC3E}">
        <p14:creationId xmlns:p14="http://schemas.microsoft.com/office/powerpoint/2010/main" val="36348005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0095-429C-403E-8A43-198B3A089C5D}"/>
              </a:ext>
            </a:extLst>
          </p:cNvPr>
          <p:cNvSpPr>
            <a:spLocks noGrp="1"/>
          </p:cNvSpPr>
          <p:nvPr>
            <p:ph type="title"/>
          </p:nvPr>
        </p:nvSpPr>
        <p:spPr>
          <a:xfrm>
            <a:off x="304800" y="228600"/>
            <a:ext cx="8458200" cy="685800"/>
          </a:xfrm>
        </p:spPr>
        <p:txBody>
          <a:bodyPr/>
          <a:lstStyle/>
          <a:p>
            <a:r>
              <a:rPr lang="en-US" dirty="0" err="1"/>
              <a:t>Mlp</a:t>
            </a:r>
            <a:r>
              <a:rPr lang="en-US" dirty="0"/>
              <a:t> – epochs (Training)</a:t>
            </a:r>
          </a:p>
        </p:txBody>
      </p:sp>
      <p:sp>
        <p:nvSpPr>
          <p:cNvPr id="4" name="Text Placeholder 3">
            <a:extLst>
              <a:ext uri="{FF2B5EF4-FFF2-40B4-BE49-F238E27FC236}">
                <a16:creationId xmlns:a16="http://schemas.microsoft.com/office/drawing/2014/main" id="{7FBC2E59-C7E5-42DE-8270-3BF0EF24FD39}"/>
              </a:ext>
            </a:extLst>
          </p:cNvPr>
          <p:cNvSpPr>
            <a:spLocks noGrp="1"/>
          </p:cNvSpPr>
          <p:nvPr>
            <p:ph type="body" sz="quarter" idx="11"/>
          </p:nvPr>
        </p:nvSpPr>
        <p:spPr>
          <a:xfrm>
            <a:off x="304800" y="1066800"/>
            <a:ext cx="8458200" cy="5334000"/>
          </a:xfrm>
        </p:spPr>
        <p:txBody>
          <a:bodyPr/>
          <a:lstStyle/>
          <a:p>
            <a:r>
              <a:rPr lang="en-US" dirty="0"/>
              <a:t>Epoch 500: Cost: 203147950000.0, Accuracy: 87.5</a:t>
            </a:r>
            <a:br>
              <a:rPr lang="en-US" dirty="0"/>
            </a:br>
            <a:r>
              <a:rPr lang="en-US" dirty="0"/>
              <a:t>Epoch 1000: Cost: 60088600000.0, Accuracy: 93.75</a:t>
            </a:r>
            <a:br>
              <a:rPr lang="en-US" dirty="0"/>
            </a:br>
            <a:r>
              <a:rPr lang="en-US" dirty="0"/>
              <a:t>Epoch 1500: Cost: 65588830000.0, Accuracy: 95.3125</a:t>
            </a:r>
            <a:br>
              <a:rPr lang="en-US" dirty="0"/>
            </a:br>
            <a:r>
              <a:rPr lang="en-US" dirty="0"/>
              <a:t>Epoch 2000: Cost: 8086569000.0, Accuracy: 98.4375</a:t>
            </a:r>
            <a:br>
              <a:rPr lang="en-US" dirty="0"/>
            </a:br>
            <a:r>
              <a:rPr lang="en-US" dirty="0"/>
              <a:t>Epoch 2500: Cost: 17318814000.0, Accuracy: 96.875</a:t>
            </a:r>
            <a:br>
              <a:rPr lang="en-US" dirty="0"/>
            </a:br>
            <a:r>
              <a:rPr lang="en-US" dirty="0"/>
              <a:t>Epoch 3000: Cost: 84129260000.0, Accuracy: 96.09375</a:t>
            </a:r>
            <a:br>
              <a:rPr lang="en-US" dirty="0"/>
            </a:br>
            <a:r>
              <a:rPr lang="en-US" dirty="0"/>
              <a:t>Epoch 3500: Cost: 114643570000.0, Accuracy: 92.1875</a:t>
            </a:r>
            <a:br>
              <a:rPr lang="en-US" dirty="0"/>
            </a:br>
            <a:r>
              <a:rPr lang="en-US" dirty="0"/>
              <a:t>Epoch 4000: Cost: 9577546000.0, Accuracy: 99.21875</a:t>
            </a:r>
            <a:br>
              <a:rPr lang="en-US" dirty="0"/>
            </a:br>
            <a:r>
              <a:rPr lang="en-US" dirty="0"/>
              <a:t>Epoch 4500: Cost: 20741984000.0, Accuracy: 97.65625</a:t>
            </a:r>
            <a:br>
              <a:rPr lang="en-US" dirty="0"/>
            </a:br>
            <a:r>
              <a:rPr lang="en-US" dirty="0"/>
              <a:t>Epoch 5000: Cost: 20882977000.0, Accuracy: 97.65625</a:t>
            </a:r>
            <a:br>
              <a:rPr lang="en-US" dirty="0"/>
            </a:br>
            <a:r>
              <a:rPr lang="en-US" dirty="0"/>
              <a:t>Accuracy on train data: 96.35767340660095 %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709046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3684-C5CF-4082-BA61-4B1598A3660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data (testing)</a:t>
            </a:r>
          </a:p>
        </p:txBody>
      </p:sp>
      <p:pic>
        <p:nvPicPr>
          <p:cNvPr id="8" name="Picture 7">
            <a:extLst>
              <a:ext uri="{FF2B5EF4-FFF2-40B4-BE49-F238E27FC236}">
                <a16:creationId xmlns:a16="http://schemas.microsoft.com/office/drawing/2014/main" id="{9EF233F7-BCEB-4A88-A9F0-25A34970D925}"/>
              </a:ext>
            </a:extLst>
          </p:cNvPr>
          <p:cNvPicPr>
            <a:picLocks noChangeAspect="1"/>
          </p:cNvPicPr>
          <p:nvPr/>
        </p:nvPicPr>
        <p:blipFill>
          <a:blip r:embed="rId2"/>
          <a:stretch>
            <a:fillRect/>
          </a:stretch>
        </p:blipFill>
        <p:spPr>
          <a:xfrm>
            <a:off x="381000" y="1731931"/>
            <a:ext cx="4038600" cy="291788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id="{68604D3F-3934-4AB4-ABD6-4A3EA67625EE}"/>
              </a:ext>
            </a:extLst>
          </p:cNvPr>
          <p:cNvPicPr>
            <a:picLocks noChangeAspect="1"/>
          </p:cNvPicPr>
          <p:nvPr/>
        </p:nvPicPr>
        <p:blipFill>
          <a:blip r:embed="rId3"/>
          <a:stretch>
            <a:fillRect/>
          </a:stretch>
        </p:blipFill>
        <p:spPr>
          <a:xfrm>
            <a:off x="4692162" y="1752124"/>
            <a:ext cx="4038600" cy="2877502"/>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Tree>
    <p:extLst>
      <p:ext uri="{BB962C8B-B14F-4D97-AF65-F5344CB8AC3E}">
        <p14:creationId xmlns:p14="http://schemas.microsoft.com/office/powerpoint/2010/main" val="4031507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33E-E7D3-4707-B4B7-097C262A5F46}"/>
              </a:ext>
            </a:extLst>
          </p:cNvPr>
          <p:cNvSpPr>
            <a:spLocks noGrp="1"/>
          </p:cNvSpPr>
          <p:nvPr>
            <p:ph type="title"/>
          </p:nvPr>
        </p:nvSpPr>
        <p:spPr>
          <a:xfrm>
            <a:off x="304800" y="228600"/>
            <a:ext cx="8458200" cy="685800"/>
          </a:xfrm>
        </p:spPr>
        <p:txBody>
          <a:bodyPr/>
          <a:lstStyle/>
          <a:p>
            <a:r>
              <a:rPr lang="en-US" dirty="0" err="1"/>
              <a:t>Mlp</a:t>
            </a:r>
            <a:r>
              <a:rPr lang="en-US" dirty="0"/>
              <a:t> – epochs (testing )</a:t>
            </a:r>
          </a:p>
        </p:txBody>
      </p:sp>
      <p:sp>
        <p:nvSpPr>
          <p:cNvPr id="4" name="Text Placeholder 3">
            <a:extLst>
              <a:ext uri="{FF2B5EF4-FFF2-40B4-BE49-F238E27FC236}">
                <a16:creationId xmlns:a16="http://schemas.microsoft.com/office/drawing/2014/main" id="{F3FA0514-E340-4AFC-B584-76D770D96707}"/>
              </a:ext>
            </a:extLst>
          </p:cNvPr>
          <p:cNvSpPr>
            <a:spLocks noGrp="1"/>
          </p:cNvSpPr>
          <p:nvPr>
            <p:ph type="body" sz="quarter" idx="11"/>
          </p:nvPr>
        </p:nvSpPr>
        <p:spPr>
          <a:xfrm>
            <a:off x="304800" y="914400"/>
            <a:ext cx="8458200" cy="5486400"/>
          </a:xfrm>
        </p:spPr>
        <p:txBody>
          <a:bodyPr/>
          <a:lstStyle/>
          <a:p>
            <a:br>
              <a:rPr lang="en-US" dirty="0"/>
            </a:br>
            <a:r>
              <a:rPr lang="en-US" dirty="0"/>
              <a:t>Epoch 500: Cost: 1006870500.0, Accuracy: 99.21875</a:t>
            </a:r>
            <a:br>
              <a:rPr lang="en-US" dirty="0"/>
            </a:br>
            <a:r>
              <a:rPr lang="en-US" dirty="0"/>
              <a:t>Epoch 1000: Cost: 0.0, Accuracy: 100.0</a:t>
            </a:r>
            <a:br>
              <a:rPr lang="en-US" dirty="0"/>
            </a:br>
            <a:r>
              <a:rPr lang="en-US" dirty="0"/>
              <a:t>Epoch 1500: Cost: 0.0, Accuracy: 100.0</a:t>
            </a:r>
            <a:br>
              <a:rPr lang="en-US" dirty="0"/>
            </a:br>
            <a:r>
              <a:rPr lang="en-US" dirty="0"/>
              <a:t>Epoch 2000: Cost: 18504060000.0, Accuracy: 97.65625</a:t>
            </a:r>
            <a:br>
              <a:rPr lang="en-US" dirty="0"/>
            </a:br>
            <a:r>
              <a:rPr lang="en-US" dirty="0"/>
              <a:t>Epoch 2500: Cost: 0.0, Accuracy: 100.0</a:t>
            </a:r>
            <a:br>
              <a:rPr lang="en-US" dirty="0"/>
            </a:br>
            <a:r>
              <a:rPr lang="en-US" dirty="0"/>
              <a:t>Epoch 3000: Cost: 0.0, Accuracy: 100.0</a:t>
            </a:r>
            <a:br>
              <a:rPr lang="en-US" dirty="0"/>
            </a:br>
            <a:r>
              <a:rPr lang="en-US" dirty="0"/>
              <a:t>Epoch 3500: Cost: 0.0, Accuracy: 100.0</a:t>
            </a:r>
            <a:br>
              <a:rPr lang="en-US" dirty="0"/>
            </a:br>
            <a:r>
              <a:rPr lang="en-US" dirty="0"/>
              <a:t>Epoch 4000: Cost: 0.0, Accuracy: 100.0</a:t>
            </a:r>
            <a:br>
              <a:rPr lang="en-US" dirty="0"/>
            </a:br>
            <a:r>
              <a:rPr lang="en-US" dirty="0"/>
              <a:t>Epoch 4500: Cost: 0.0, Accuracy: 100.0</a:t>
            </a:r>
            <a:br>
              <a:rPr lang="en-US" dirty="0"/>
            </a:br>
            <a:r>
              <a:rPr lang="en-US" dirty="0"/>
              <a:t>Epoch 5000: Cost: 0.0, Accuracy: 100.0</a:t>
            </a:r>
            <a:br>
              <a:rPr lang="en-US" dirty="0"/>
            </a:br>
            <a:r>
              <a:rPr lang="en-US" dirty="0"/>
              <a:t>Accuracy on test data: 99.1355299949646 %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728619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28600"/>
            <a:ext cx="8534400" cy="685800"/>
          </a:xfrm>
        </p:spPr>
        <p:txBody>
          <a:bodyPr/>
          <a:lstStyle/>
          <a:p>
            <a:r>
              <a:rPr lang="en-US" dirty="0"/>
              <a:t>The ALGO overview </a:t>
            </a:r>
          </a:p>
        </p:txBody>
      </p:sp>
      <p:sp>
        <p:nvSpPr>
          <p:cNvPr id="3" name="Text Placeholder 2"/>
          <p:cNvSpPr>
            <a:spLocks noGrp="1"/>
          </p:cNvSpPr>
          <p:nvPr>
            <p:ph type="body" sz="quarter" idx="11"/>
          </p:nvPr>
        </p:nvSpPr>
        <p:spPr>
          <a:xfrm>
            <a:off x="228600" y="914400"/>
            <a:ext cx="8534400" cy="5486400"/>
          </a:xfrm>
        </p:spPr>
        <p:txBody>
          <a:bodyPr/>
          <a:lstStyle/>
          <a:p>
            <a:r>
              <a:rPr lang="en-US" dirty="0"/>
              <a:t>CNN - CNNs are a good choice for image recognition because the weights of the convolutional layer being used for feature extraction as well as the fully connected layer being used for classification are determined during the training process. In traditional models for pattern recognition, feature extractors are hand designed.</a:t>
            </a:r>
          </a:p>
          <a:p>
            <a:endParaRPr lang="en-US" dirty="0"/>
          </a:p>
          <a:p>
            <a:r>
              <a:rPr lang="en-US" dirty="0"/>
              <a:t>MLP - Multilayer perceptron is the predecessor to Convolutional Neural Networks. It was once used as image classification due to the use of hidden layers in the neural network. It's good for image classification because it can distinguish data that is not linearly separable</a:t>
            </a:r>
          </a:p>
          <a:p>
            <a:endParaRPr lang="en-US" dirty="0"/>
          </a:p>
          <a:p>
            <a:r>
              <a:rPr lang="en-US" dirty="0"/>
              <a:t>KNN – Also known as the “K” nearest neighbor, where K is the # of nearest neighbors, is a non- parametric, lazy </a:t>
            </a:r>
            <a:r>
              <a:rPr lang="en-US" dirty="0" err="1"/>
              <a:t>algo</a:t>
            </a:r>
            <a:r>
              <a:rPr lang="en-US" dirty="0"/>
              <a:t>. It finds the nearest neighbor (in terms of Euclidean distance) and uses that neighbor’s label to help predict the classification of K. KNN’s are great for image classification because the training phase is much faster compared to other classification algorithms (instance - based). </a:t>
            </a:r>
          </a:p>
          <a:p>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River flowing through hills"/>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1" b="71"/>
          <a:stretch>
            <a:fillRect/>
          </a:stretch>
        </p:blipFill>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57800" y="228600"/>
            <a:ext cx="3505200" cy="990600"/>
          </a:xfrm>
        </p:spPr>
        <p:txBody>
          <a:bodyPr>
            <a:normAutofit fontScale="90000"/>
          </a:bodyPr>
          <a:lstStyle/>
          <a:p>
            <a:r>
              <a:rPr lang="en-US" dirty="0"/>
              <a:t>The Problem – What is this hand trying to tell me</a:t>
            </a:r>
          </a:p>
        </p:txBody>
      </p:sp>
      <p:sp>
        <p:nvSpPr>
          <p:cNvPr id="3" name="Rectangle 2"/>
          <p:cNvSpPr>
            <a:spLocks noGrp="1"/>
          </p:cNvSpPr>
          <p:nvPr>
            <p:ph type="body" sz="quarter" idx="11"/>
          </p:nvPr>
        </p:nvSpPr>
        <p:spPr/>
        <p:txBody>
          <a:bodyPr/>
          <a:lstStyle/>
          <a:p>
            <a:r>
              <a:rPr lang="en-US" sz="2000" dirty="0"/>
              <a:t>Classifying The American Manual Alphabet Using Machine Learning</a:t>
            </a:r>
          </a:p>
          <a:p>
            <a:endParaRPr lang="en-US" sz="2000" dirty="0"/>
          </a:p>
          <a:p>
            <a:endParaRPr lang="en-US" sz="2000" dirty="0"/>
          </a:p>
          <a:p>
            <a:endParaRPr lang="en-US" sz="2000" dirty="0"/>
          </a:p>
          <a:p>
            <a:r>
              <a:rPr lang="en-US" dirty="0"/>
              <a:t>Sign language is one of the most popular minority languages used in the United States and is experiencing an increase in demand for tech to assist the deaf.</a:t>
            </a:r>
          </a:p>
          <a:p>
            <a:endParaRPr lang="en-US" dirty="0"/>
          </a:p>
          <a:p>
            <a:r>
              <a:rPr lang="en-US" dirty="0"/>
              <a:t>Our goal is to identify different hand signs to help foster communication between sign users and a non sign users.</a:t>
            </a:r>
          </a:p>
        </p:txBody>
      </p:sp>
      <p:pic>
        <p:nvPicPr>
          <p:cNvPr id="6" name="Picture Placeholder 5">
            <a:extLst>
              <a:ext uri="{FF2B5EF4-FFF2-40B4-BE49-F238E27FC236}">
                <a16:creationId xmlns:a16="http://schemas.microsoft.com/office/drawing/2014/main" id="{9017FF10-6ACD-4740-A421-C8A4C4B80ED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0359" r="30359"/>
          <a:stretch>
            <a:fillRect/>
          </a:stretch>
        </p:blipFill>
        <p:spPr>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C9A5-CF28-4056-8B5E-CFE7A84BF678}"/>
              </a:ext>
            </a:extLst>
          </p:cNvPr>
          <p:cNvSpPr>
            <a:spLocks noGrp="1"/>
          </p:cNvSpPr>
          <p:nvPr>
            <p:ph type="title"/>
          </p:nvPr>
        </p:nvSpPr>
        <p:spPr>
          <a:xfrm>
            <a:off x="381000" y="228600"/>
            <a:ext cx="8382000" cy="685800"/>
          </a:xfrm>
        </p:spPr>
        <p:txBody>
          <a:bodyPr/>
          <a:lstStyle/>
          <a:p>
            <a:r>
              <a:rPr lang="en-US" dirty="0"/>
              <a:t>The data </a:t>
            </a:r>
          </a:p>
        </p:txBody>
      </p:sp>
      <p:sp>
        <p:nvSpPr>
          <p:cNvPr id="4" name="Text Placeholder 3">
            <a:extLst>
              <a:ext uri="{FF2B5EF4-FFF2-40B4-BE49-F238E27FC236}">
                <a16:creationId xmlns:a16="http://schemas.microsoft.com/office/drawing/2014/main" id="{9F140A5D-58CD-42B1-815B-56701ABC635F}"/>
              </a:ext>
            </a:extLst>
          </p:cNvPr>
          <p:cNvSpPr>
            <a:spLocks noGrp="1"/>
          </p:cNvSpPr>
          <p:nvPr>
            <p:ph type="body" sz="quarter" idx="11"/>
          </p:nvPr>
        </p:nvSpPr>
        <p:spPr>
          <a:xfrm>
            <a:off x="228600" y="1524000"/>
            <a:ext cx="4343400" cy="1905000"/>
          </a:xfrm>
        </p:spPr>
        <p:txBody>
          <a:bodyPr/>
          <a:lstStyle/>
          <a:p>
            <a:r>
              <a:rPr lang="en-US" dirty="0"/>
              <a:t>The American Sign Language letter database of hand gestures represent a multi-class problem with 24 classes of letters (excluding J and Z which require motion).</a:t>
            </a:r>
          </a:p>
          <a:p>
            <a:endParaRPr lang="en-US" dirty="0"/>
          </a:p>
          <a:p>
            <a:endParaRPr lang="en-US" dirty="0"/>
          </a:p>
        </p:txBody>
      </p:sp>
      <p:pic>
        <p:nvPicPr>
          <p:cNvPr id="6" name="Picture 5" descr="A person sitting at a sink in front of a mirror&#10;&#10;Description automatically generated">
            <a:extLst>
              <a:ext uri="{FF2B5EF4-FFF2-40B4-BE49-F238E27FC236}">
                <a16:creationId xmlns:a16="http://schemas.microsoft.com/office/drawing/2014/main" id="{2A66C459-DF69-4B76-849D-5C429718D4DB}"/>
              </a:ext>
            </a:extLst>
          </p:cNvPr>
          <p:cNvPicPr>
            <a:picLocks noChangeAspect="1"/>
          </p:cNvPicPr>
          <p:nvPr/>
        </p:nvPicPr>
        <p:blipFill>
          <a:blip r:embed="rId2"/>
          <a:stretch>
            <a:fillRect/>
          </a:stretch>
        </p:blipFill>
        <p:spPr>
          <a:xfrm>
            <a:off x="4882874" y="987081"/>
            <a:ext cx="3880126" cy="274672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68A92058-8A2D-413E-BDFF-23F1046E6F23}"/>
              </a:ext>
            </a:extLst>
          </p:cNvPr>
          <p:cNvPicPr>
            <a:picLocks noChangeAspect="1"/>
          </p:cNvPicPr>
          <p:nvPr/>
        </p:nvPicPr>
        <p:blipFill>
          <a:blip r:embed="rId3"/>
          <a:stretch>
            <a:fillRect/>
          </a:stretch>
        </p:blipFill>
        <p:spPr>
          <a:xfrm>
            <a:off x="381000" y="3806482"/>
            <a:ext cx="4501874" cy="2642385"/>
          </a:xfrm>
          <a:prstGeom prst="rect">
            <a:avLst/>
          </a:prstGeom>
        </p:spPr>
      </p:pic>
    </p:spTree>
    <p:extLst>
      <p:ext uri="{BB962C8B-B14F-4D97-AF65-F5344CB8AC3E}">
        <p14:creationId xmlns:p14="http://schemas.microsoft.com/office/powerpoint/2010/main" val="14813976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1ED3-2B74-49B0-AACB-B507BBC3F98D}"/>
              </a:ext>
            </a:extLst>
          </p:cNvPr>
          <p:cNvSpPr>
            <a:spLocks noGrp="1"/>
          </p:cNvSpPr>
          <p:nvPr>
            <p:ph type="title"/>
          </p:nvPr>
        </p:nvSpPr>
        <p:spPr>
          <a:xfrm>
            <a:off x="381000" y="228600"/>
            <a:ext cx="8382000" cy="685800"/>
          </a:xfrm>
        </p:spPr>
        <p:txBody>
          <a:bodyPr/>
          <a:lstStyle/>
          <a:p>
            <a:r>
              <a:rPr lang="en-US" dirty="0"/>
              <a:t>The algorithms </a:t>
            </a:r>
          </a:p>
        </p:txBody>
      </p:sp>
      <p:sp>
        <p:nvSpPr>
          <p:cNvPr id="4" name="Text Placeholder 3">
            <a:extLst>
              <a:ext uri="{FF2B5EF4-FFF2-40B4-BE49-F238E27FC236}">
                <a16:creationId xmlns:a16="http://schemas.microsoft.com/office/drawing/2014/main" id="{B61784D3-70A2-4D48-A0B2-117B13F1868D}"/>
              </a:ext>
            </a:extLst>
          </p:cNvPr>
          <p:cNvSpPr>
            <a:spLocks noGrp="1"/>
          </p:cNvSpPr>
          <p:nvPr>
            <p:ph type="body" sz="quarter" idx="11"/>
          </p:nvPr>
        </p:nvSpPr>
        <p:spPr>
          <a:xfrm>
            <a:off x="381000" y="1371600"/>
            <a:ext cx="8382000" cy="5029200"/>
          </a:xfrm>
        </p:spPr>
        <p:txBody>
          <a:bodyPr/>
          <a:lstStyle/>
          <a:p>
            <a:r>
              <a:rPr lang="en-US" dirty="0"/>
              <a:t>CNN</a:t>
            </a:r>
          </a:p>
          <a:p>
            <a:endParaRPr lang="en-US" dirty="0"/>
          </a:p>
          <a:p>
            <a:endParaRPr lang="en-US" dirty="0"/>
          </a:p>
          <a:p>
            <a:endParaRPr lang="en-US" dirty="0"/>
          </a:p>
          <a:p>
            <a:endParaRPr lang="en-US" dirty="0"/>
          </a:p>
          <a:p>
            <a:r>
              <a:rPr lang="en-US" dirty="0"/>
              <a:t>MLP</a:t>
            </a:r>
          </a:p>
          <a:p>
            <a:endParaRPr lang="en-US" dirty="0"/>
          </a:p>
          <a:p>
            <a:endParaRPr lang="en-US" dirty="0"/>
          </a:p>
          <a:p>
            <a:endParaRPr lang="en-US" dirty="0"/>
          </a:p>
          <a:p>
            <a:endParaRPr lang="en-US" dirty="0"/>
          </a:p>
          <a:p>
            <a:r>
              <a:rPr lang="en-US" dirty="0"/>
              <a:t>KNN</a:t>
            </a:r>
          </a:p>
          <a:p>
            <a:endParaRPr lang="en-US" dirty="0"/>
          </a:p>
          <a:p>
            <a:endParaRPr lang="en-US" dirty="0"/>
          </a:p>
          <a:p>
            <a:endParaRPr lang="en-US" dirty="0"/>
          </a:p>
        </p:txBody>
      </p:sp>
    </p:spTree>
    <p:extLst>
      <p:ext uri="{BB962C8B-B14F-4D97-AF65-F5344CB8AC3E}">
        <p14:creationId xmlns:p14="http://schemas.microsoft.com/office/powerpoint/2010/main" val="12488194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9942-E3A3-46E1-BC02-19A6A0DF745F}"/>
              </a:ext>
            </a:extLst>
          </p:cNvPr>
          <p:cNvSpPr>
            <a:spLocks noGrp="1"/>
          </p:cNvSpPr>
          <p:nvPr>
            <p:ph type="title"/>
          </p:nvPr>
        </p:nvSpPr>
        <p:spPr>
          <a:xfrm>
            <a:off x="381000" y="228600"/>
            <a:ext cx="8382000" cy="685800"/>
          </a:xfrm>
        </p:spPr>
        <p:txBody>
          <a:bodyPr/>
          <a:lstStyle/>
          <a:p>
            <a:r>
              <a:rPr lang="en-US" dirty="0" err="1"/>
              <a:t>CNn</a:t>
            </a:r>
            <a:r>
              <a:rPr lang="en-US" dirty="0"/>
              <a:t> – hold out </a:t>
            </a:r>
          </a:p>
        </p:txBody>
      </p:sp>
      <p:sp>
        <p:nvSpPr>
          <p:cNvPr id="4" name="Text Placeholder 3">
            <a:extLst>
              <a:ext uri="{FF2B5EF4-FFF2-40B4-BE49-F238E27FC236}">
                <a16:creationId xmlns:a16="http://schemas.microsoft.com/office/drawing/2014/main" id="{329116CC-E7DD-419B-9BE9-F854D40E8078}"/>
              </a:ext>
            </a:extLst>
          </p:cNvPr>
          <p:cNvSpPr>
            <a:spLocks noGrp="1"/>
          </p:cNvSpPr>
          <p:nvPr>
            <p:ph type="body" sz="quarter" idx="11"/>
          </p:nvPr>
        </p:nvSpPr>
        <p:spPr>
          <a:xfrm>
            <a:off x="381000" y="1295400"/>
            <a:ext cx="8382000" cy="5105400"/>
          </a:xfrm>
        </p:spPr>
        <p:txBody>
          <a:bodyPr/>
          <a:lstStyle/>
          <a:p>
            <a:br>
              <a:rPr lang="en-US" dirty="0"/>
            </a:br>
            <a:r>
              <a:rPr lang="en-US" dirty="0" err="1"/>
              <a:t>Hold-out</a:t>
            </a:r>
            <a:r>
              <a:rPr lang="en-US" dirty="0"/>
              <a:t> is when you split up your dataset into a ‘train’ and ‘test’ set. The training set is what the model is trained on, and the test set is used to see how well that model performs on unseen data. A common split when using the hold-out method is using 80% of data for training and the remaining 20% of the data for testing. </a:t>
            </a:r>
          </a:p>
          <a:p>
            <a:endParaRPr lang="en-US" dirty="0"/>
          </a:p>
          <a:p>
            <a:r>
              <a:rPr lang="en-US" dirty="0"/>
              <a:t>For this project a %50 split was used. </a:t>
            </a:r>
          </a:p>
          <a:p>
            <a:endParaRPr lang="en-US" dirty="0"/>
          </a:p>
          <a:p>
            <a:r>
              <a:rPr lang="en-US" dirty="0"/>
              <a:t>The hold-out method is good to use when you have a very large dataset, you’re on a time crunch, or you are starting to build an initial model in your data science project.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839673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000" dirty="0"/>
              <a:t>CNN – Data </a:t>
            </a:r>
          </a:p>
        </p:txBody>
      </p:sp>
      <p:sp>
        <p:nvSpPr>
          <p:cNvPr id="11" name="Text Placeholder 10"/>
          <p:cNvSpPr>
            <a:spLocks noGrp="1"/>
          </p:cNvSpPr>
          <p:nvPr>
            <p:ph type="body" sz="quarter" idx="13"/>
          </p:nvPr>
        </p:nvSpPr>
        <p:spPr>
          <a:xfrm>
            <a:off x="457200" y="1524000"/>
            <a:ext cx="8229600" cy="4800600"/>
          </a:xfrm>
        </p:spPr>
        <p:txBody>
          <a:bodyPr/>
          <a:lstStyle/>
          <a:p>
            <a:r>
              <a:rPr lang="en-US" dirty="0"/>
              <a:t>Epoch 100, Cost: </a:t>
            </a:r>
            <a:r>
              <a:rPr lang="en-US" dirty="0">
                <a:hlinkClick r:id="rId3"/>
              </a:rPr>
              <a:t>272441072.4375</a:t>
            </a:r>
            <a:r>
              <a:rPr lang="en-US" dirty="0"/>
              <a:t>, Accuracy: 28.125 %</a:t>
            </a:r>
            <a:br>
              <a:rPr lang="en-US" dirty="0"/>
            </a:br>
            <a:r>
              <a:rPr lang="en-US" dirty="0"/>
              <a:t>Epoch 200, Cost: 87579234.5, Accuracy: 54.6875 %</a:t>
            </a:r>
            <a:br>
              <a:rPr lang="en-US" dirty="0"/>
            </a:br>
            <a:r>
              <a:rPr lang="en-US" dirty="0"/>
              <a:t>Epoch 300, Cost: </a:t>
            </a:r>
            <a:r>
              <a:rPr lang="en-US" dirty="0">
                <a:hlinkClick r:id="rId4"/>
              </a:rPr>
              <a:t>31498807.5625</a:t>
            </a:r>
            <a:r>
              <a:rPr lang="en-US" dirty="0"/>
              <a:t>, Accuracy: 69.53125 %</a:t>
            </a:r>
            <a:br>
              <a:rPr lang="en-US" dirty="0"/>
            </a:br>
            <a:r>
              <a:rPr lang="en-US" dirty="0"/>
              <a:t>…</a:t>
            </a:r>
            <a:br>
              <a:rPr lang="en-US" dirty="0"/>
            </a:br>
            <a:r>
              <a:rPr lang="en-US" dirty="0"/>
              <a:t>Epoch 1300, Cost: </a:t>
            </a:r>
            <a:r>
              <a:rPr lang="en-US" dirty="0">
                <a:hlinkClick r:id="rId5"/>
              </a:rPr>
              <a:t>639455.4375</a:t>
            </a:r>
            <a:r>
              <a:rPr lang="en-US" dirty="0"/>
              <a:t>, Accuracy: 95.3125 %</a:t>
            </a:r>
            <a:br>
              <a:rPr lang="en-US" dirty="0"/>
            </a:br>
            <a:r>
              <a:rPr lang="en-US" dirty="0"/>
              <a:t>Epoch 1400, Cost: 372599.859375, Accuracy: 96.875 %</a:t>
            </a:r>
            <a:br>
              <a:rPr lang="en-US" dirty="0"/>
            </a:br>
            <a:r>
              <a:rPr lang="en-US" dirty="0"/>
              <a:t>…</a:t>
            </a:r>
            <a:br>
              <a:rPr lang="en-US" dirty="0"/>
            </a:br>
            <a:r>
              <a:rPr lang="en-US" dirty="0"/>
              <a:t>Epoch 1900, Cost: </a:t>
            </a:r>
            <a:r>
              <a:rPr lang="en-US" dirty="0">
                <a:hlinkClick r:id="rId6"/>
              </a:rPr>
              <a:t>317734.9296875</a:t>
            </a:r>
            <a:r>
              <a:rPr lang="en-US" dirty="0"/>
              <a:t>, Accuracy: 95.3125 %</a:t>
            </a:r>
            <a:br>
              <a:rPr lang="en-US" dirty="0"/>
            </a:br>
            <a:r>
              <a:rPr lang="en-US" dirty="0"/>
              <a:t>Epoch 2000, Cost: 99318.984375, Accuracy: 99.21875 %</a:t>
            </a:r>
            <a:br>
              <a:rPr lang="en-US" dirty="0"/>
            </a:br>
            <a:endParaRPr lang="en-US" dirty="0"/>
          </a:p>
          <a:p>
            <a:r>
              <a:rPr lang="en-US" dirty="0"/>
              <a:t>Accuracy on Training Data: 97.83081412315369 %</a:t>
            </a:r>
            <a:br>
              <a:rPr lang="en-US" dirty="0"/>
            </a:br>
            <a:r>
              <a:rPr lang="en-US" dirty="0"/>
              <a:t>Accuracy on Test Data: 96.92087173461914 %</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ormAutofit/>
          </a:bodyPr>
          <a:lstStyle/>
          <a:p>
            <a:r>
              <a:rPr lang="en-US" sz="2000" dirty="0"/>
              <a:t>CNN – Graphs </a:t>
            </a:r>
          </a:p>
        </p:txBody>
      </p:sp>
      <p:pic>
        <p:nvPicPr>
          <p:cNvPr id="12" name="Content Placeholder 11">
            <a:extLst>
              <a:ext uri="{FF2B5EF4-FFF2-40B4-BE49-F238E27FC236}">
                <a16:creationId xmlns:a16="http://schemas.microsoft.com/office/drawing/2014/main" id="{68A4B0C6-AE09-4D69-8DB2-8F60F817CB5C}"/>
              </a:ext>
            </a:extLst>
          </p:cNvPr>
          <p:cNvPicPr>
            <a:picLocks noGrp="1" noChangeAspect="1"/>
          </p:cNvPicPr>
          <p:nvPr>
            <p:ph idx="1"/>
          </p:nvPr>
        </p:nvPicPr>
        <p:blipFill>
          <a:blip r:embed="rId3"/>
          <a:stretch>
            <a:fillRect/>
          </a:stretch>
        </p:blipFill>
        <p:spPr>
          <a:xfrm>
            <a:off x="381000" y="1676400"/>
            <a:ext cx="3862387" cy="3505200"/>
          </a:xfrm>
          <a:prstGeom prst="rect">
            <a:avLst/>
          </a:prstGeom>
        </p:spPr>
      </p:pic>
      <p:sp>
        <p:nvSpPr>
          <p:cNvPr id="14" name="AutoShape 4">
            <a:extLst>
              <a:ext uri="{FF2B5EF4-FFF2-40B4-BE49-F238E27FC236}">
                <a16:creationId xmlns:a16="http://schemas.microsoft.com/office/drawing/2014/main" id="{5D255DDD-622E-4BD0-AAE3-0D6D52EFC72C}"/>
              </a:ext>
            </a:extLst>
          </p:cNvPr>
          <p:cNvSpPr>
            <a:spLocks noChangeAspect="1" noChangeArrowheads="1"/>
          </p:cNvSpPr>
          <p:nvPr/>
        </p:nvSpPr>
        <p:spPr bwMode="auto">
          <a:xfrm>
            <a:off x="4419600" y="228600"/>
            <a:ext cx="3352800" cy="3352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6ACBFB63-0072-4D35-9598-51F0F5D302E7}"/>
              </a:ext>
            </a:extLst>
          </p:cNvPr>
          <p:cNvPicPr>
            <a:picLocks noChangeAspect="1"/>
          </p:cNvPicPr>
          <p:nvPr/>
        </p:nvPicPr>
        <p:blipFill>
          <a:blip r:embed="rId4"/>
          <a:stretch>
            <a:fillRect/>
          </a:stretch>
        </p:blipFill>
        <p:spPr>
          <a:xfrm>
            <a:off x="4824413" y="1676400"/>
            <a:ext cx="3862387" cy="350520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F6B8-C0B1-4EC9-AFE2-E210AD648541}"/>
              </a:ext>
            </a:extLst>
          </p:cNvPr>
          <p:cNvSpPr>
            <a:spLocks noGrp="1"/>
          </p:cNvSpPr>
          <p:nvPr>
            <p:ph type="title"/>
          </p:nvPr>
        </p:nvSpPr>
        <p:spPr>
          <a:xfrm>
            <a:off x="419374" y="304800"/>
            <a:ext cx="8343625" cy="685800"/>
          </a:xfrm>
        </p:spPr>
        <p:txBody>
          <a:bodyPr/>
          <a:lstStyle/>
          <a:p>
            <a:r>
              <a:rPr lang="en-US" dirty="0"/>
              <a:t>MLP (</a:t>
            </a:r>
            <a:r>
              <a:rPr lang="en-US" dirty="0">
                <a:effectLst/>
              </a:rPr>
              <a:t>Multilayer Perceptron</a:t>
            </a:r>
            <a:r>
              <a:rPr lang="en-US" dirty="0"/>
              <a:t>) – Background </a:t>
            </a:r>
          </a:p>
        </p:txBody>
      </p:sp>
      <p:sp>
        <p:nvSpPr>
          <p:cNvPr id="4" name="Text Placeholder 3">
            <a:extLst>
              <a:ext uri="{FF2B5EF4-FFF2-40B4-BE49-F238E27FC236}">
                <a16:creationId xmlns:a16="http://schemas.microsoft.com/office/drawing/2014/main" id="{E2F55432-3167-4EFF-9521-009DFA587478}"/>
              </a:ext>
            </a:extLst>
          </p:cNvPr>
          <p:cNvSpPr>
            <a:spLocks noGrp="1"/>
          </p:cNvSpPr>
          <p:nvPr>
            <p:ph type="body" sz="quarter" idx="11"/>
          </p:nvPr>
        </p:nvSpPr>
        <p:spPr>
          <a:xfrm>
            <a:off x="457200" y="990600"/>
            <a:ext cx="8305800" cy="5410200"/>
          </a:xfrm>
        </p:spPr>
        <p:txBody>
          <a:bodyPr/>
          <a:lstStyle/>
          <a:p>
            <a:r>
              <a:rPr lang="en-US" dirty="0"/>
              <a:t>What is Multilayer Perceptron?</a:t>
            </a:r>
          </a:p>
          <a:p>
            <a:br>
              <a:rPr lang="en-US" dirty="0"/>
            </a:br>
            <a:r>
              <a:rPr lang="en-US" dirty="0"/>
              <a:t>- MLP contains many </a:t>
            </a:r>
            <a:r>
              <a:rPr lang="en-US" dirty="0" err="1"/>
              <a:t>perceptrons</a:t>
            </a:r>
            <a:r>
              <a:rPr lang="en-US" dirty="0"/>
              <a:t> that are organized into layers</a:t>
            </a:r>
            <a:br>
              <a:rPr lang="en-US" dirty="0"/>
            </a:br>
            <a:r>
              <a:rPr lang="en-US" dirty="0"/>
              <a:t>- </a:t>
            </a:r>
            <a:r>
              <a:rPr lang="en-US" dirty="0" err="1"/>
              <a:t>Perceptrons</a:t>
            </a:r>
            <a:r>
              <a:rPr lang="en-US" dirty="0"/>
              <a:t> are binary classifiers</a:t>
            </a:r>
            <a:br>
              <a:rPr lang="en-US" dirty="0"/>
            </a:br>
            <a:r>
              <a:rPr lang="en-US" dirty="0"/>
              <a:t>- A class of feedforward artificial neural network (non circular)</a:t>
            </a:r>
            <a:br>
              <a:rPr lang="en-US" dirty="0"/>
            </a:br>
            <a:r>
              <a:rPr lang="en-US" dirty="0"/>
              <a:t>- An MLP consists of at least three layers of nodes: an input layer, a hidden layer and an output layer.</a:t>
            </a:r>
            <a:br>
              <a:rPr lang="en-US" dirty="0"/>
            </a:br>
            <a:r>
              <a:rPr lang="en-US" dirty="0"/>
              <a:t>(Can have many hidden layers)</a:t>
            </a:r>
            <a:br>
              <a:rPr lang="en-US" dirty="0"/>
            </a:br>
            <a:r>
              <a:rPr lang="en-US" dirty="0"/>
              <a:t>- Except for the input nodes, each node is a neuron that uses a nonlinear activation function</a:t>
            </a:r>
            <a:br>
              <a:rPr lang="en-US" dirty="0"/>
            </a:br>
            <a:r>
              <a:rPr lang="en-US" dirty="0"/>
              <a:t>- A linear activation function maps the weighted inputs to the output of each neuron, then linear algebra shows that any number of layers can be reduced to a two-layer input-output model</a:t>
            </a:r>
            <a:br>
              <a:rPr lang="en-US" dirty="0"/>
            </a:br>
            <a:r>
              <a:rPr lang="en-US" dirty="0"/>
              <a:t>- MLP utilizes a supervised learning technique called backpropagation for training</a:t>
            </a:r>
            <a:br>
              <a:rPr lang="en-US" dirty="0"/>
            </a:br>
            <a:r>
              <a:rPr lang="en-US" dirty="0"/>
              <a:t>(</a:t>
            </a:r>
            <a:r>
              <a:rPr lang="en-US" dirty="0" err="1"/>
              <a:t>backpropogation</a:t>
            </a:r>
            <a:r>
              <a:rPr lang="en-US" dirty="0"/>
              <a:t> = a way of propagating the total loss back into the neural network to know how much of the loss every node is responsible for, and subsequently updating the weights in such a way that minimizes the loss by giving the nodes with higher error rates lower weights and vice versa)</a:t>
            </a:r>
          </a:p>
        </p:txBody>
      </p:sp>
    </p:spTree>
    <p:extLst>
      <p:ext uri="{BB962C8B-B14F-4D97-AF65-F5344CB8AC3E}">
        <p14:creationId xmlns:p14="http://schemas.microsoft.com/office/powerpoint/2010/main" val="33568090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9ACD-A203-47D9-AC1F-CBC3964318AF}"/>
              </a:ext>
            </a:extLst>
          </p:cNvPr>
          <p:cNvSpPr>
            <a:spLocks noGrp="1"/>
          </p:cNvSpPr>
          <p:nvPr>
            <p:ph type="title"/>
          </p:nvPr>
        </p:nvSpPr>
        <p:spPr>
          <a:xfrm>
            <a:off x="457200" y="228600"/>
            <a:ext cx="8305800" cy="685800"/>
          </a:xfrm>
        </p:spPr>
        <p:txBody>
          <a:bodyPr/>
          <a:lstStyle/>
          <a:p>
            <a:r>
              <a:rPr lang="en-US" dirty="0" err="1"/>
              <a:t>MLp</a:t>
            </a:r>
            <a:r>
              <a:rPr lang="en-US" dirty="0"/>
              <a:t> – Continued </a:t>
            </a:r>
          </a:p>
        </p:txBody>
      </p:sp>
      <p:sp>
        <p:nvSpPr>
          <p:cNvPr id="4" name="Text Placeholder 3">
            <a:extLst>
              <a:ext uri="{FF2B5EF4-FFF2-40B4-BE49-F238E27FC236}">
                <a16:creationId xmlns:a16="http://schemas.microsoft.com/office/drawing/2014/main" id="{8C454F51-4049-49D4-84D3-FCF9D1259DE4}"/>
              </a:ext>
            </a:extLst>
          </p:cNvPr>
          <p:cNvSpPr>
            <a:spLocks noGrp="1"/>
          </p:cNvSpPr>
          <p:nvPr>
            <p:ph type="body" sz="quarter" idx="11"/>
          </p:nvPr>
        </p:nvSpPr>
        <p:spPr>
          <a:xfrm>
            <a:off x="457200" y="1447800"/>
            <a:ext cx="8305800" cy="4953000"/>
          </a:xfrm>
        </p:spPr>
        <p:txBody>
          <a:bodyPr/>
          <a:lstStyle/>
          <a:p>
            <a:r>
              <a:rPr lang="en-US" sz="1600" dirty="0"/>
              <a:t>How did we train this Neural Network?- Learning occurs in the perceptron by changing connection weights after each piece of data is processed, based on the amount of error in the output compared to the expected result</a:t>
            </a:r>
            <a:br>
              <a:rPr lang="en-US" sz="1600" dirty="0"/>
            </a:br>
            <a:r>
              <a:rPr lang="en-US" sz="1600" dirty="0"/>
              <a:t>- Code Example:</a:t>
            </a:r>
            <a:br>
              <a:rPr lang="en-US" sz="1600" dirty="0"/>
            </a:br>
            <a:r>
              <a:rPr lang="en-US" sz="1600" dirty="0"/>
              <a:t>layer1 = </a:t>
            </a:r>
            <a:r>
              <a:rPr lang="en-US" sz="1600" dirty="0" err="1"/>
              <a:t>tf.nn.relu</a:t>
            </a:r>
            <a:r>
              <a:rPr lang="en-US" sz="1600" dirty="0"/>
              <a:t>(</a:t>
            </a:r>
            <a:r>
              <a:rPr lang="en-US" sz="1600" dirty="0" err="1"/>
              <a:t>tf.add</a:t>
            </a:r>
            <a:r>
              <a:rPr lang="en-US" sz="1600" dirty="0"/>
              <a:t>(</a:t>
            </a:r>
            <a:r>
              <a:rPr lang="en-US" sz="1600" dirty="0" err="1"/>
              <a:t>tf.matmul</a:t>
            </a:r>
            <a:r>
              <a:rPr lang="en-US" sz="1600" dirty="0"/>
              <a:t>(x, weights['w1']), biases['b1']))</a:t>
            </a:r>
            <a:br>
              <a:rPr lang="en-US" sz="1600" dirty="0"/>
            </a:br>
            <a:r>
              <a:rPr lang="en-US" sz="1600" dirty="0"/>
              <a:t>layer2 = </a:t>
            </a:r>
            <a:r>
              <a:rPr lang="en-US" sz="1600" dirty="0" err="1"/>
              <a:t>tf.nn.relu</a:t>
            </a:r>
            <a:r>
              <a:rPr lang="en-US" sz="1600" dirty="0"/>
              <a:t>(</a:t>
            </a:r>
            <a:r>
              <a:rPr lang="en-US" sz="1600" dirty="0" err="1"/>
              <a:t>tf.add</a:t>
            </a:r>
            <a:r>
              <a:rPr lang="en-US" sz="1600" dirty="0"/>
              <a:t>(</a:t>
            </a:r>
            <a:r>
              <a:rPr lang="en-US" sz="1600" dirty="0" err="1"/>
              <a:t>tf.matmul</a:t>
            </a:r>
            <a:r>
              <a:rPr lang="en-US" sz="1600" dirty="0"/>
              <a:t>(layer1, weights['w2']), biases['b2']))</a:t>
            </a:r>
            <a:br>
              <a:rPr lang="en-US" sz="1600" dirty="0"/>
            </a:br>
            <a:r>
              <a:rPr lang="en-US" sz="1600" dirty="0"/>
              <a:t>layer3 = </a:t>
            </a:r>
            <a:r>
              <a:rPr lang="en-US" sz="1600" dirty="0" err="1"/>
              <a:t>tf.nn.relu</a:t>
            </a:r>
            <a:r>
              <a:rPr lang="en-US" sz="1600" dirty="0"/>
              <a:t>(</a:t>
            </a:r>
            <a:r>
              <a:rPr lang="en-US" sz="1600" dirty="0" err="1"/>
              <a:t>tf.add</a:t>
            </a:r>
            <a:r>
              <a:rPr lang="en-US" sz="1600" dirty="0"/>
              <a:t>(</a:t>
            </a:r>
            <a:r>
              <a:rPr lang="en-US" sz="1600" dirty="0" err="1"/>
              <a:t>tf.matmul</a:t>
            </a:r>
            <a:r>
              <a:rPr lang="en-US" sz="1600" dirty="0"/>
              <a:t>(layer2, weights['w3']), biases['b3']))</a:t>
            </a:r>
            <a:br>
              <a:rPr lang="en-US" sz="1600" dirty="0"/>
            </a:br>
            <a:r>
              <a:rPr lang="en-US" sz="1600" dirty="0"/>
              <a:t>layer4 = </a:t>
            </a:r>
            <a:r>
              <a:rPr lang="en-US" sz="1600" dirty="0" err="1"/>
              <a:t>tf.nn.relu</a:t>
            </a:r>
            <a:r>
              <a:rPr lang="en-US" sz="1600" dirty="0"/>
              <a:t>(</a:t>
            </a:r>
            <a:r>
              <a:rPr lang="en-US" sz="1600" dirty="0" err="1"/>
              <a:t>tf.add</a:t>
            </a:r>
            <a:r>
              <a:rPr lang="en-US" sz="1600" dirty="0"/>
              <a:t>(</a:t>
            </a:r>
            <a:r>
              <a:rPr lang="en-US" sz="1600" dirty="0" err="1"/>
              <a:t>tf.matmul</a:t>
            </a:r>
            <a:r>
              <a:rPr lang="en-US" sz="1600" dirty="0"/>
              <a:t>(layer3, weights['w4']), biases['b4']))</a:t>
            </a:r>
            <a:br>
              <a:rPr lang="en-US" sz="1600" dirty="0"/>
            </a:br>
            <a:r>
              <a:rPr lang="en-US" sz="1600" dirty="0"/>
              <a:t>layer5 = </a:t>
            </a:r>
            <a:r>
              <a:rPr lang="en-US" sz="1600" dirty="0" err="1"/>
              <a:t>tf.nn.relu</a:t>
            </a:r>
            <a:r>
              <a:rPr lang="en-US" sz="1600" dirty="0"/>
              <a:t>(</a:t>
            </a:r>
            <a:r>
              <a:rPr lang="en-US" sz="1600" dirty="0" err="1"/>
              <a:t>tf.add</a:t>
            </a:r>
            <a:r>
              <a:rPr lang="en-US" sz="1600" dirty="0"/>
              <a:t>(</a:t>
            </a:r>
            <a:r>
              <a:rPr lang="en-US" sz="1600" dirty="0" err="1"/>
              <a:t>tf.matmul</a:t>
            </a:r>
            <a:r>
              <a:rPr lang="en-US" sz="1600" dirty="0"/>
              <a:t>(layer4, weights['w5']), biases['b5']))</a:t>
            </a:r>
            <a:br>
              <a:rPr lang="en-US" sz="1600" dirty="0"/>
            </a:br>
            <a:r>
              <a:rPr lang="en-US" sz="1600" dirty="0"/>
              <a:t>layer6 = </a:t>
            </a:r>
            <a:r>
              <a:rPr lang="en-US" sz="1600" dirty="0" err="1"/>
              <a:t>tf.nn.relu</a:t>
            </a:r>
            <a:r>
              <a:rPr lang="en-US" sz="1600" dirty="0"/>
              <a:t>(</a:t>
            </a:r>
            <a:r>
              <a:rPr lang="en-US" sz="1600" dirty="0" err="1"/>
              <a:t>tf.add</a:t>
            </a:r>
            <a:r>
              <a:rPr lang="en-US" sz="1600" dirty="0"/>
              <a:t>(</a:t>
            </a:r>
            <a:r>
              <a:rPr lang="en-US" sz="1600" dirty="0" err="1"/>
              <a:t>tf.matmul</a:t>
            </a:r>
            <a:r>
              <a:rPr lang="en-US" sz="1600" dirty="0"/>
              <a:t>(layer5, weights['w6']), biases['b6']))</a:t>
            </a:r>
            <a:br>
              <a:rPr lang="en-US" sz="1600" dirty="0"/>
            </a:br>
            <a:r>
              <a:rPr lang="en-US" sz="1600" dirty="0"/>
              <a:t>layer7 = </a:t>
            </a:r>
            <a:r>
              <a:rPr lang="en-US" sz="1600" dirty="0" err="1"/>
              <a:t>tf.nn.relu</a:t>
            </a:r>
            <a:r>
              <a:rPr lang="en-US" sz="1600" dirty="0"/>
              <a:t>(</a:t>
            </a:r>
            <a:r>
              <a:rPr lang="en-US" sz="1600" dirty="0" err="1"/>
              <a:t>tf.add</a:t>
            </a:r>
            <a:r>
              <a:rPr lang="en-US" sz="1600" dirty="0"/>
              <a:t>(</a:t>
            </a:r>
            <a:r>
              <a:rPr lang="en-US" sz="1600" dirty="0" err="1"/>
              <a:t>tf.matmul</a:t>
            </a:r>
            <a:r>
              <a:rPr lang="en-US" sz="1600" dirty="0"/>
              <a:t>(layer6, weights['w7']), biases['b7']))</a:t>
            </a:r>
            <a:br>
              <a:rPr lang="en-US" sz="1600" dirty="0"/>
            </a:br>
            <a:r>
              <a:rPr lang="en-US" sz="1600" dirty="0"/>
              <a:t>layer8 = </a:t>
            </a:r>
            <a:r>
              <a:rPr lang="en-US" sz="1600" dirty="0" err="1"/>
              <a:t>tf.nn.relu</a:t>
            </a:r>
            <a:r>
              <a:rPr lang="en-US" sz="1600" dirty="0"/>
              <a:t>(</a:t>
            </a:r>
            <a:r>
              <a:rPr lang="en-US" sz="1600" dirty="0" err="1"/>
              <a:t>tf.add</a:t>
            </a:r>
            <a:r>
              <a:rPr lang="en-US" sz="1600" dirty="0"/>
              <a:t>(</a:t>
            </a:r>
            <a:r>
              <a:rPr lang="en-US" sz="1600" dirty="0" err="1"/>
              <a:t>tf.matmul</a:t>
            </a:r>
            <a:r>
              <a:rPr lang="en-US" sz="1600" dirty="0"/>
              <a:t>(layer7, weights['w8']), biases['b8']))</a:t>
            </a:r>
            <a:br>
              <a:rPr lang="en-US" sz="1600" dirty="0"/>
            </a:br>
            <a:r>
              <a:rPr lang="en-US" sz="1600" dirty="0"/>
              <a:t>layer9 = </a:t>
            </a:r>
            <a:r>
              <a:rPr lang="en-US" sz="1600" dirty="0" err="1"/>
              <a:t>tf.nn.relu</a:t>
            </a:r>
            <a:r>
              <a:rPr lang="en-US" sz="1600" dirty="0"/>
              <a:t>(</a:t>
            </a:r>
            <a:r>
              <a:rPr lang="en-US" sz="1600" dirty="0" err="1"/>
              <a:t>tf.add</a:t>
            </a:r>
            <a:r>
              <a:rPr lang="en-US" sz="1600" dirty="0"/>
              <a:t>(</a:t>
            </a:r>
            <a:r>
              <a:rPr lang="en-US" sz="1600" dirty="0" err="1"/>
              <a:t>tf.matmul</a:t>
            </a:r>
            <a:r>
              <a:rPr lang="en-US" sz="1600" dirty="0"/>
              <a:t>(layer8, weights['w9']), biases['b9']))</a:t>
            </a:r>
            <a:br>
              <a:rPr lang="en-US" sz="1600" dirty="0"/>
            </a:br>
            <a:r>
              <a:rPr lang="en-US" sz="1600" dirty="0"/>
              <a:t>layer10 = </a:t>
            </a:r>
            <a:r>
              <a:rPr lang="en-US" sz="1600" dirty="0" err="1"/>
              <a:t>tf.nn.relu</a:t>
            </a:r>
            <a:r>
              <a:rPr lang="en-US" sz="1600" dirty="0"/>
              <a:t>(</a:t>
            </a:r>
            <a:r>
              <a:rPr lang="en-US" sz="1600" dirty="0" err="1"/>
              <a:t>tf.add</a:t>
            </a:r>
            <a:r>
              <a:rPr lang="en-US" sz="1600" dirty="0"/>
              <a:t>(</a:t>
            </a:r>
            <a:r>
              <a:rPr lang="en-US" sz="1600" dirty="0" err="1"/>
              <a:t>tf.matmul</a:t>
            </a:r>
            <a:r>
              <a:rPr lang="en-US" sz="1600" dirty="0"/>
              <a:t>(layer9, weights['w10']), biases['b10']))</a:t>
            </a:r>
            <a:br>
              <a:rPr lang="en-US" sz="1600" dirty="0"/>
            </a:br>
            <a:r>
              <a:rPr lang="en-US" sz="1600" dirty="0" err="1"/>
              <a:t>layer_out</a:t>
            </a:r>
            <a:r>
              <a:rPr lang="en-US" sz="1600" dirty="0"/>
              <a:t> = </a:t>
            </a:r>
            <a:r>
              <a:rPr lang="en-US" sz="1600" dirty="0" err="1"/>
              <a:t>tf.matmul</a:t>
            </a:r>
            <a:r>
              <a:rPr lang="en-US" sz="1600" dirty="0"/>
              <a:t>(layer10, weights['_w']) + biases['_b']Loss function: Cross Entropy</a:t>
            </a:r>
            <a:br>
              <a:rPr lang="en-US" sz="1600" dirty="0"/>
            </a:br>
            <a:r>
              <a:rPr lang="en-US" sz="1600" dirty="0"/>
              <a:t>Optimizer: Adam</a:t>
            </a:r>
            <a:br>
              <a:rPr lang="en-US" sz="1600" dirty="0"/>
            </a:br>
            <a:r>
              <a:rPr lang="en-US" sz="1600" dirty="0"/>
              <a:t>Activation Function: </a:t>
            </a:r>
            <a:r>
              <a:rPr lang="en-US" sz="1600" dirty="0" err="1"/>
              <a:t>Relu</a:t>
            </a:r>
            <a:r>
              <a:rPr lang="en-US" sz="1600" dirty="0"/>
              <a:t> (Rectified linear unit)</a:t>
            </a:r>
            <a:br>
              <a:rPr lang="en-US" sz="1600" dirty="0"/>
            </a:br>
            <a:r>
              <a:rPr lang="en-US" sz="1600" dirty="0"/>
              <a:t>Layers: 10</a:t>
            </a:r>
            <a:br>
              <a:rPr lang="en-US" sz="1600" dirty="0"/>
            </a:br>
            <a:r>
              <a:rPr lang="en-US" sz="1600" dirty="0"/>
              <a:t>Learning Rate: 0.002</a:t>
            </a:r>
            <a:br>
              <a:rPr lang="en-US" sz="1600" dirty="0"/>
            </a:br>
            <a:r>
              <a:rPr lang="en-US" sz="1600" dirty="0"/>
              <a:t>Epochs: 5000</a:t>
            </a:r>
          </a:p>
        </p:txBody>
      </p:sp>
    </p:spTree>
    <p:extLst>
      <p:ext uri="{BB962C8B-B14F-4D97-AF65-F5344CB8AC3E}">
        <p14:creationId xmlns:p14="http://schemas.microsoft.com/office/powerpoint/2010/main" val="484232812"/>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extLst>
    <a:ext uri="{05A4C25C-085E-4340-85A3-A5531E510DB2}">
      <thm15:themeFamily xmlns:thm15="http://schemas.microsoft.com/office/thememl/2012/main" name="Classic photo album.potx" id="{C5C75FEE-4865-402C-8743-FC0AC5EE59D0}" vid="{3B00833B-0C05-4ED7-8756-B2DDB778A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1357</Words>
  <Application>Microsoft Office PowerPoint</Application>
  <PresentationFormat>On-screen Show (4:3)</PresentationFormat>
  <Paragraphs>69</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Schoolbook</vt:lpstr>
      <vt:lpstr>ClassicPhotoAlbum</vt:lpstr>
      <vt:lpstr>Catch These signs</vt:lpstr>
      <vt:lpstr>The Problem – What is this hand trying to tell me</vt:lpstr>
      <vt:lpstr>The data </vt:lpstr>
      <vt:lpstr>The algorithms </vt:lpstr>
      <vt:lpstr>CNn – hold out </vt:lpstr>
      <vt:lpstr>CNN – Data </vt:lpstr>
      <vt:lpstr>CNN – Graphs </vt:lpstr>
      <vt:lpstr>MLP (Multilayer Perceptron) – Background </vt:lpstr>
      <vt:lpstr>MLp – Continued </vt:lpstr>
      <vt:lpstr>Mlp – data (Training)</vt:lpstr>
      <vt:lpstr>Mlp – epochs (Training)</vt:lpstr>
      <vt:lpstr>Mlp – data (testing)</vt:lpstr>
      <vt:lpstr>Mlp – epochs (testing )</vt:lpstr>
      <vt:lpstr>The ALGO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These signs</dc:title>
  <dc:creator>Cesani, Philip A</dc:creator>
  <cp:lastModifiedBy>Cesani, Philip A</cp:lastModifiedBy>
  <cp:revision>3</cp:revision>
  <dcterms:created xsi:type="dcterms:W3CDTF">2019-11-25T22:05:03Z</dcterms:created>
  <dcterms:modified xsi:type="dcterms:W3CDTF">2019-11-25T22:15:50Z</dcterms:modified>
</cp:coreProperties>
</file>