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handoutMasterIdLst>
    <p:handoutMasterId r:id="rId18"/>
  </p:handoutMasterIdLst>
  <p:sldIdLst>
    <p:sldId id="319" r:id="rId2"/>
    <p:sldId id="336" r:id="rId3"/>
    <p:sldId id="341" r:id="rId4"/>
    <p:sldId id="344" r:id="rId5"/>
    <p:sldId id="349" r:id="rId6"/>
    <p:sldId id="342" r:id="rId7"/>
    <p:sldId id="340" r:id="rId8"/>
    <p:sldId id="348" r:id="rId9"/>
    <p:sldId id="343" r:id="rId10"/>
    <p:sldId id="346" r:id="rId11"/>
    <p:sldId id="345" r:id="rId12"/>
    <p:sldId id="347" r:id="rId13"/>
    <p:sldId id="350" r:id="rId14"/>
    <p:sldId id="331" r:id="rId15"/>
    <p:sldId id="304" r:id="rId16"/>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8024" autoAdjust="0"/>
  </p:normalViewPr>
  <p:slideViewPr>
    <p:cSldViewPr>
      <p:cViewPr varScale="1">
        <p:scale>
          <a:sx n="73" d="100"/>
          <a:sy n="73" d="100"/>
        </p:scale>
        <p:origin x="1500" y="72"/>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17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68F88C59-319B-4332-9A1D-2A62CFCB00D8}" type="datetimeFigureOut">
              <a:rPr lang="en-US" smtClean="0"/>
              <a:pPr/>
              <a:t>11/25/2019</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B16A41B8-7DC3-4DB6-84E4-E105629EAA36}"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968B300D-05F0-4B43-940D-46DED5A791AD}" type="datetimeFigureOut">
              <a:rPr lang="en-US" smtClean="0"/>
              <a:pPr/>
              <a:t>11/25/2019</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9B26CD33-4337-4529-948A-94F6960B237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14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Album Cover">
    <p:spTree>
      <p:nvGrpSpPr>
        <p:cNvPr id="1" name=""/>
        <p:cNvGrpSpPr/>
        <p:nvPr/>
      </p:nvGrpSpPr>
      <p:grpSpPr>
        <a:xfrm>
          <a:off x="0" y="0"/>
          <a:ext cx="0" cy="0"/>
          <a:chOff x="0" y="0"/>
          <a:chExt cx="0" cy="0"/>
        </a:xfrm>
      </p:grpSpPr>
      <p:sp>
        <p:nvSpPr>
          <p:cNvPr id="24" name="Rectangle 7"/>
          <p:cNvSpPr>
            <a:spLocks noGrp="1"/>
          </p:cNvSpPr>
          <p:nvPr>
            <p:ph type="title" hasCustomPrompt="1"/>
          </p:nvPr>
        </p:nvSpPr>
        <p:spPr>
          <a:xfrm>
            <a:off x="228601" y="3962400"/>
            <a:ext cx="8298485" cy="1066800"/>
          </a:xfrm>
          <a:prstGeom prst="rect">
            <a:avLst/>
          </a:prstGeom>
        </p:spPr>
        <p:txBody>
          <a:bodyPr bIns="0" anchor="ctr" anchorCtr="0"/>
          <a:lstStyle>
            <a:lvl1pPr algn="r" eaLnBrk="1" latinLnBrk="0" hangingPunct="1">
              <a:defRPr kumimoji="0" lang="en-US" dirty="0"/>
            </a:lvl1pPr>
            <a:extLst/>
          </a:lstStyle>
          <a:p>
            <a:r>
              <a:rPr kumimoji="0" lang="en-US" dirty="0"/>
              <a:t>Click to add photo album title</a:t>
            </a:r>
          </a:p>
        </p:txBody>
      </p:sp>
      <p:sp>
        <p:nvSpPr>
          <p:cNvPr id="9" name="Rectangle 7"/>
          <p:cNvSpPr>
            <a:spLocks noGrp="1"/>
          </p:cNvSpPr>
          <p:nvPr>
            <p:ph type="body" sz="quarter" idx="10" hasCustomPrompt="1"/>
          </p:nvPr>
        </p:nvSpPr>
        <p:spPr>
          <a:xfrm>
            <a:off x="2133600" y="5133975"/>
            <a:ext cx="6386946" cy="1219200"/>
          </a:xfrm>
        </p:spPr>
        <p:txBody>
          <a:bodyPr vert="horz" tIns="0" anchor="t" anchorCtr="0">
            <a:noAutofit/>
          </a:bodyPr>
          <a:lstStyle>
            <a:lvl1pPr marL="0" marR="0" indent="0" algn="r"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date and other details</a:t>
            </a:r>
          </a:p>
        </p:txBody>
      </p:sp>
      <p:sp>
        <p:nvSpPr>
          <p:cNvPr id="27" name="Rectangle 6" descr="An empty placeholder to add an image. Click on the placeholder and select the image that you wish to add"/>
          <p:cNvSpPr>
            <a:spLocks noGrp="1"/>
          </p:cNvSpPr>
          <p:nvPr>
            <p:ph type="pic" sz="quarter" idx="11"/>
          </p:nvPr>
        </p:nvSpPr>
        <p:spPr>
          <a:xfrm>
            <a:off x="6096000" y="1600200"/>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1" hangingPunct="1"/>
            <a:r>
              <a:rPr lang="en-US"/>
              <a:t>Click icon to add picture</a:t>
            </a:r>
            <a:endParaRPr dirty="0"/>
          </a:p>
        </p:txBody>
      </p:sp>
      <p:sp>
        <p:nvSpPr>
          <p:cNvPr id="6" name="Rectangle 5"/>
          <p:cNvSpPr/>
          <p:nvPr userDrawn="1"/>
        </p:nvSpPr>
        <p:spPr>
          <a:xfrm>
            <a:off x="176844" y="186904"/>
            <a:ext cx="8763000" cy="6213896"/>
          </a:xfrm>
          <a:prstGeom prst="rect">
            <a:avLst/>
          </a:prstGeom>
          <a:noFill/>
          <a:ln w="9525" cap="rnd" cmpd="sng" algn="ctr">
            <a:solidFill>
              <a:schemeClr val="bg1">
                <a:tint val="85000"/>
              </a:schemeClr>
            </a:solidFill>
            <a:prstDash val="dash"/>
          </a:ln>
          <a:effectLst>
            <a:outerShdw blurRad="25400" dist="12700" dir="5400000" algn="tl" rotWithShape="0">
              <a:schemeClr val="bg1">
                <a:alpha val="60000"/>
              </a:scheme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kumimoji="0" lang="en-US"/>
          </a:p>
        </p:txBody>
      </p:sp>
      <p:sp>
        <p:nvSpPr>
          <p:cNvPr id="11" name="Rectangle 10"/>
          <p:cNvSpPr>
            <a:spLocks noGrp="1"/>
          </p:cNvSpPr>
          <p:nvPr>
            <p:ph type="dt" sz="half" idx="12"/>
          </p:nvPr>
        </p:nvSpPr>
        <p:spPr/>
        <p:txBody>
          <a:bodyPr/>
          <a:lstStyle/>
          <a:p>
            <a:fld id="{F30C84A2-23CF-44F5-B813-5187ED5C7D1C}" type="datetimeFigureOut">
              <a:rPr kumimoji="0" lang="en-US" sz="1200" smtClean="0">
                <a:solidFill>
                  <a:schemeClr val="tx2"/>
                </a:solidFill>
              </a:rPr>
              <a:pPr/>
              <a:t>11/25/2019</a:t>
            </a:fld>
            <a:endParaRPr kumimoji="0" lang="en-US"/>
          </a:p>
        </p:txBody>
      </p:sp>
      <p:sp>
        <p:nvSpPr>
          <p:cNvPr id="13" name="Rectangle 12"/>
          <p:cNvSpPr>
            <a:spLocks noGrp="1"/>
          </p:cNvSpPr>
          <p:nvPr>
            <p:ph type="ftr" sz="quarter" idx="14"/>
          </p:nvPr>
        </p:nvSpPr>
        <p:spPr/>
        <p:txBody>
          <a:bodyPr/>
          <a:lstStyle/>
          <a:p>
            <a:r>
              <a:rPr lang="en-US" dirty="0"/>
              <a:t>Add a footer</a:t>
            </a:r>
          </a:p>
        </p:txBody>
      </p:sp>
      <p:sp>
        <p:nvSpPr>
          <p:cNvPr id="12" name="Rectangle 11"/>
          <p:cNvSpPr>
            <a:spLocks noGrp="1"/>
          </p:cNvSpPr>
          <p:nvPr>
            <p:ph type="sldNum" sz="quarter" idx="13"/>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Up Landscap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038600" cy="868362"/>
          </a:xfrm>
          <a:prstGeom prst="rect">
            <a:avLst/>
          </a:prstGeom>
        </p:spPr>
        <p:txBody>
          <a:bodyPr>
            <a:normAutofit/>
          </a:bodyPr>
          <a:lstStyle>
            <a:lvl1pPr>
              <a:defRPr sz="2000"/>
            </a:lvl1pPr>
          </a:lstStyle>
          <a:p>
            <a:r>
              <a:rPr lang="en-US"/>
              <a:t>Click to edit Master title style</a:t>
            </a:r>
            <a:endParaRPr lang="en-US" dirty="0"/>
          </a:p>
        </p:txBody>
      </p:sp>
      <p:sp>
        <p:nvSpPr>
          <p:cNvPr id="15" name="Rectangle 7" descr="An empty placeholder to add an image. Click on the placeholder and select the image that you wish to add"/>
          <p:cNvSpPr>
            <a:spLocks noGrp="1" noChangeAspect="1"/>
          </p:cNvSpPr>
          <p:nvPr>
            <p:ph type="pic" sz="quarter" idx="12"/>
          </p:nvPr>
        </p:nvSpPr>
        <p:spPr>
          <a:xfrm>
            <a:off x="45720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1" hangingPunct="1"/>
            <a:r>
              <a:rPr lang="en-US"/>
              <a:t>Click icon to add picture</a:t>
            </a:r>
            <a:endParaRPr/>
          </a:p>
        </p:txBody>
      </p:sp>
      <p:sp>
        <p:nvSpPr>
          <p:cNvPr id="26" name="Rectangle 7" descr="An empty placeholder to add an image. Click on the placeholder and select the image that you wish to add"/>
          <p:cNvSpPr>
            <a:spLocks noGrp="1" noChangeAspect="1"/>
          </p:cNvSpPr>
          <p:nvPr>
            <p:ph type="pic" sz="quarter" idx="13"/>
          </p:nvPr>
        </p:nvSpPr>
        <p:spPr>
          <a:xfrm>
            <a:off x="4663440" y="228600"/>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1" hangingPunct="1"/>
            <a:r>
              <a:rPr lang="en-US"/>
              <a:t>Click icon to add picture</a:t>
            </a:r>
            <a:endParaRPr/>
          </a:p>
        </p:txBody>
      </p:sp>
      <p:sp>
        <p:nvSpPr>
          <p:cNvPr id="3" name="Rectangle 7" descr="An empty placeholder to add an image. Click on the placeholder and select the image that you wish to add"/>
          <p:cNvSpPr>
            <a:spLocks noGrp="1" noChangeAspect="1"/>
          </p:cNvSpPr>
          <p:nvPr>
            <p:ph type="pic" sz="quarter" idx="11"/>
          </p:nvPr>
        </p:nvSpPr>
        <p:spPr>
          <a:xfrm>
            <a:off x="466344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1" hangingPunct="1"/>
            <a:r>
              <a:rPr lang="en-US"/>
              <a:t>Click icon to add picture</a:t>
            </a:r>
            <a:endParaRPr/>
          </a:p>
        </p:txBody>
      </p:sp>
      <p:sp>
        <p:nvSpPr>
          <p:cNvPr id="27" name="Rectangle 11"/>
          <p:cNvSpPr>
            <a:spLocks noGrp="1"/>
          </p:cNvSpPr>
          <p:nvPr>
            <p:ph type="body" sz="quarter" idx="14" hasCustomPrompt="1"/>
          </p:nvPr>
        </p:nvSpPr>
        <p:spPr>
          <a:xfrm>
            <a:off x="457200" y="1219200"/>
            <a:ext cx="4023360" cy="2026920"/>
          </a:xfrm>
        </p:spPr>
        <p:txBody>
          <a:bodyPr anchor="b"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
        <p:nvSpPr>
          <p:cNvPr id="6" name="Rectangle 5"/>
          <p:cNvSpPr>
            <a:spLocks noGrp="1"/>
          </p:cNvSpPr>
          <p:nvPr>
            <p:ph type="dt" sz="half" idx="15"/>
          </p:nvPr>
        </p:nvSpPr>
        <p:spPr/>
        <p:txBody>
          <a:bodyPr/>
          <a:lstStyle/>
          <a:p>
            <a:fld id="{F30C84A2-23CF-44F5-B813-5187ED5C7D1C}" type="datetimeFigureOut">
              <a:rPr kumimoji="0" lang="en-US" sz="1200" smtClean="0">
                <a:solidFill>
                  <a:schemeClr val="tx2"/>
                </a:solidFill>
              </a:rPr>
              <a:pPr/>
              <a:t>11/25/2019</a:t>
            </a:fld>
            <a:endParaRPr kumimoji="0" lang="en-US"/>
          </a:p>
        </p:txBody>
      </p:sp>
      <p:sp>
        <p:nvSpPr>
          <p:cNvPr id="8" name="Rectangle 7"/>
          <p:cNvSpPr>
            <a:spLocks noGrp="1"/>
          </p:cNvSpPr>
          <p:nvPr>
            <p:ph type="ftr" sz="quarter" idx="17"/>
          </p:nvPr>
        </p:nvSpPr>
        <p:spPr/>
        <p:txBody>
          <a:bodyPr/>
          <a:lstStyle/>
          <a:p>
            <a:r>
              <a:rPr lang="en-US" dirty="0"/>
              <a:t>Add a footer</a:t>
            </a:r>
          </a:p>
        </p:txBody>
      </p:sp>
      <p:sp>
        <p:nvSpPr>
          <p:cNvPr id="7" name="Rectangle 6"/>
          <p:cNvSpPr>
            <a:spLocks noGrp="1"/>
          </p:cNvSpPr>
          <p:nvPr>
            <p:ph type="sldNum" sz="quarter" idx="16"/>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Up Mixed">
    <p:spTree>
      <p:nvGrpSpPr>
        <p:cNvPr id="1" name=""/>
        <p:cNvGrpSpPr/>
        <p:nvPr/>
      </p:nvGrpSpPr>
      <p:grpSpPr>
        <a:xfrm>
          <a:off x="0" y="0"/>
          <a:ext cx="0" cy="0"/>
          <a:chOff x="0" y="0"/>
          <a:chExt cx="0" cy="0"/>
        </a:xfrm>
      </p:grpSpPr>
      <p:sp>
        <p:nvSpPr>
          <p:cNvPr id="2" name="Title 1"/>
          <p:cNvSpPr>
            <a:spLocks noGrp="1"/>
          </p:cNvSpPr>
          <p:nvPr>
            <p:ph type="title"/>
          </p:nvPr>
        </p:nvSpPr>
        <p:spPr>
          <a:xfrm>
            <a:off x="426720" y="365125"/>
            <a:ext cx="4457700" cy="1003363"/>
          </a:xfrm>
          <a:prstGeom prst="rect">
            <a:avLst/>
          </a:prstGeom>
        </p:spPr>
        <p:txBody>
          <a:bodyPr>
            <a:normAutofit/>
          </a:bodyPr>
          <a:lstStyle>
            <a:lvl1pPr>
              <a:defRPr lang="en-US" sz="2000"/>
            </a:lvl1pPr>
          </a:lstStyle>
          <a:p>
            <a:pPr lvl="0"/>
            <a:r>
              <a:rPr lang="en-US"/>
              <a:t>Click to edit Master title style</a:t>
            </a:r>
            <a:endParaRPr lang="en-US" dirty="0"/>
          </a:p>
        </p:txBody>
      </p:sp>
      <p:sp>
        <p:nvSpPr>
          <p:cNvPr id="29" name="Rectangle 7" descr="An empty placeholder to add an image. Click on the placeholder and select the image that you wish to add"/>
          <p:cNvSpPr>
            <a:spLocks noGrp="1" noChangeAspect="1"/>
          </p:cNvSpPr>
          <p:nvPr>
            <p:ph type="pic" sz="quarter" idx="12"/>
          </p:nvPr>
        </p:nvSpPr>
        <p:spPr>
          <a:xfrm>
            <a:off x="426720" y="1600200"/>
            <a:ext cx="4457700" cy="4727448"/>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10" name="Rectangle 7" descr="An empty placeholder to add an image. Click on the placeholder and select the image that you wish to add"/>
          <p:cNvSpPr>
            <a:spLocks noGrp="1" noChangeAspect="1"/>
          </p:cNvSpPr>
          <p:nvPr>
            <p:ph type="pic" sz="quarter" idx="13"/>
          </p:nvPr>
        </p:nvSpPr>
        <p:spPr>
          <a:xfrm>
            <a:off x="5067300" y="389332"/>
            <a:ext cx="3657600" cy="2887269"/>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7" name="Rectangle 7" descr="An empty placeholder to add an image. Click on the placeholder and select the image that you wish to add"/>
          <p:cNvSpPr>
            <a:spLocks noGrp="1" noChangeAspect="1"/>
          </p:cNvSpPr>
          <p:nvPr>
            <p:ph type="pic" sz="quarter" idx="11"/>
          </p:nvPr>
        </p:nvSpPr>
        <p:spPr>
          <a:xfrm>
            <a:off x="5067300" y="3436620"/>
            <a:ext cx="3649900" cy="2889504"/>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5" name="Rectangle 4"/>
          <p:cNvSpPr>
            <a:spLocks noGrp="1"/>
          </p:cNvSpPr>
          <p:nvPr>
            <p:ph type="dt" sz="half" idx="14"/>
          </p:nvPr>
        </p:nvSpPr>
        <p:spPr/>
        <p:txBody>
          <a:bodyPr/>
          <a:lstStyle/>
          <a:p>
            <a:fld id="{F30C84A2-23CF-44F5-B813-5187ED5C7D1C}" type="datetimeFigureOut">
              <a:rPr kumimoji="0" lang="en-US" sz="1200" smtClean="0">
                <a:solidFill>
                  <a:schemeClr val="tx2"/>
                </a:solidFill>
              </a:rPr>
              <a:pPr/>
              <a:t>11/25/2019</a:t>
            </a:fld>
            <a:endParaRPr kumimoji="0" lang="en-US"/>
          </a:p>
        </p:txBody>
      </p:sp>
      <p:sp>
        <p:nvSpPr>
          <p:cNvPr id="8" name="Rectangle 7"/>
          <p:cNvSpPr>
            <a:spLocks noGrp="1"/>
          </p:cNvSpPr>
          <p:nvPr>
            <p:ph type="ftr" sz="quarter" idx="16"/>
          </p:nvPr>
        </p:nvSpPr>
        <p:spPr/>
        <p:txBody>
          <a:bodyPr/>
          <a:lstStyle/>
          <a:p>
            <a:r>
              <a:rPr lang="en-US" dirty="0"/>
              <a:t>Add a footer</a:t>
            </a:r>
          </a:p>
        </p:txBody>
      </p:sp>
      <p:sp>
        <p:nvSpPr>
          <p:cNvPr id="6" name="Rectangle 5"/>
          <p:cNvSpPr>
            <a:spLocks noGrp="1"/>
          </p:cNvSpPr>
          <p:nvPr>
            <p:ph type="sldNum" sz="quarter" idx="15"/>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4-Up Portrait with Captions">
    <p:spTree>
      <p:nvGrpSpPr>
        <p:cNvPr id="1" name=""/>
        <p:cNvGrpSpPr/>
        <p:nvPr/>
      </p:nvGrpSpPr>
      <p:grpSpPr>
        <a:xfrm>
          <a:off x="0" y="0"/>
          <a:ext cx="0" cy="0"/>
          <a:chOff x="0" y="0"/>
          <a:chExt cx="0" cy="0"/>
        </a:xfrm>
      </p:grpSpPr>
      <p:sp>
        <p:nvSpPr>
          <p:cNvPr id="31" name="Rectangle 7" descr="An empty placeholder to add an image. Click on the placeholder and select the image that you wish to add"/>
          <p:cNvSpPr>
            <a:spLocks noGrp="1"/>
          </p:cNvSpPr>
          <p:nvPr>
            <p:ph type="pic" sz="quarter" idx="14"/>
          </p:nvPr>
        </p:nvSpPr>
        <p:spPr>
          <a:xfrm>
            <a:off x="2229297" y="228600"/>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6" name="Rectangle 7"/>
          <p:cNvSpPr>
            <a:spLocks noGrp="1"/>
          </p:cNvSpPr>
          <p:nvPr>
            <p:ph type="body" sz="quarter" idx="16" hasCustomPrompt="1"/>
          </p:nvPr>
        </p:nvSpPr>
        <p:spPr>
          <a:xfrm>
            <a:off x="400497" y="1295400"/>
            <a:ext cx="1676400" cy="1905000"/>
          </a:xfrm>
        </p:spPr>
        <p:txBody>
          <a:bodyPr anchor="b" anchorCtr="0">
            <a:noAutofit/>
          </a:bodyPr>
          <a:lstStyle>
            <a:lvl1pPr marL="0" marR="0" indent="0" algn="r" rtl="0" eaLnBrk="1" latinLnBrk="0" hangingPunct="1">
              <a:spcBef>
                <a:spcPct val="20000"/>
              </a:spcBef>
              <a:buFontTx/>
              <a:buNone/>
              <a:defRPr kumimoji="0" sz="1600" baseline="0">
                <a:solidFill>
                  <a:schemeClr val="tx1"/>
                </a:solidFill>
                <a:latin typeface="+mn-lt"/>
                <a:ea typeface="+mn-ea"/>
                <a:cs typeface="+mn-cs"/>
              </a:defRPr>
            </a:lvl1pPr>
            <a:extLst/>
          </a:lstStyle>
          <a:p>
            <a:pPr lvl="0"/>
            <a:r>
              <a:rPr kumimoji="0" lang="en-US" dirty="0"/>
              <a:t>Click to add caption</a:t>
            </a:r>
          </a:p>
        </p:txBody>
      </p:sp>
      <p:sp>
        <p:nvSpPr>
          <p:cNvPr id="3" name="Rectangle 7" descr="An empty placeholder to add an image. Click on the placeholder and select the image that you wish to add"/>
          <p:cNvSpPr>
            <a:spLocks noGrp="1"/>
          </p:cNvSpPr>
          <p:nvPr>
            <p:ph type="pic" sz="quarter" idx="26"/>
          </p:nvPr>
        </p:nvSpPr>
        <p:spPr>
          <a:xfrm>
            <a:off x="22292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4" name="Rectangle 7"/>
          <p:cNvSpPr>
            <a:spLocks noGrp="1"/>
          </p:cNvSpPr>
          <p:nvPr>
            <p:ph type="body" sz="quarter" idx="28" hasCustomPrompt="1"/>
          </p:nvPr>
        </p:nvSpPr>
        <p:spPr>
          <a:xfrm>
            <a:off x="400497" y="3352800"/>
            <a:ext cx="1676400" cy="1905000"/>
          </a:xfrm>
        </p:spPr>
        <p:txBody>
          <a:bodyPr anchor="t" anchorCtr="0"/>
          <a:lstStyle>
            <a:lvl1pPr marL="0" marR="0" indent="0" algn="r" eaLnBrk="1" latinLnBrk="0" hangingPunct="1">
              <a:buFontTx/>
              <a:buNone/>
              <a:defRPr kumimoji="0" sz="1600" baseline="0"/>
            </a:lvl1pPr>
            <a:extLst/>
          </a:lstStyle>
          <a:p>
            <a:pPr lvl="0"/>
            <a:r>
              <a:rPr kumimoji="0" lang="en-US" dirty="0"/>
              <a:t>Click to add caption</a:t>
            </a:r>
          </a:p>
        </p:txBody>
      </p:sp>
      <p:sp>
        <p:nvSpPr>
          <p:cNvPr id="10" name="Rectangle 7" descr="An empty placeholder to add an image. Click on the placeholder and select the image that you wish to add"/>
          <p:cNvSpPr>
            <a:spLocks noGrp="1" noChangeAspect="1"/>
          </p:cNvSpPr>
          <p:nvPr>
            <p:ph type="pic" sz="quarter" idx="25"/>
          </p:nvPr>
        </p:nvSpPr>
        <p:spPr>
          <a:xfrm>
            <a:off x="4672217" y="228600"/>
            <a:ext cx="2286000"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14" name="Rectangle 7"/>
          <p:cNvSpPr>
            <a:spLocks noGrp="1"/>
          </p:cNvSpPr>
          <p:nvPr>
            <p:ph type="body" sz="quarter" idx="29" hasCustomPrompt="1"/>
          </p:nvPr>
        </p:nvSpPr>
        <p:spPr>
          <a:xfrm>
            <a:off x="7086600" y="1295400"/>
            <a:ext cx="1676400" cy="1905000"/>
          </a:xfrm>
        </p:spPr>
        <p:txBody>
          <a:bodyPr anchor="b"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27" name="Rectangle 7" descr="An empty placeholder to add an image. Click on the placeholder and select the image that you wish to add"/>
          <p:cNvSpPr>
            <a:spLocks noGrp="1"/>
          </p:cNvSpPr>
          <p:nvPr>
            <p:ph type="pic" sz="quarter" idx="27"/>
          </p:nvPr>
        </p:nvSpPr>
        <p:spPr>
          <a:xfrm>
            <a:off x="46676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13" name="Rectangle 7"/>
          <p:cNvSpPr>
            <a:spLocks noGrp="1"/>
          </p:cNvSpPr>
          <p:nvPr>
            <p:ph type="body" sz="quarter" idx="30" hasCustomPrompt="1"/>
          </p:nvPr>
        </p:nvSpPr>
        <p:spPr>
          <a:xfrm>
            <a:off x="7086600" y="3352800"/>
            <a:ext cx="1676400" cy="1905000"/>
          </a:xfrm>
        </p:spPr>
        <p:txBody>
          <a:bodyPr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11" name="Rectangle 10"/>
          <p:cNvSpPr>
            <a:spLocks noGrp="1"/>
          </p:cNvSpPr>
          <p:nvPr>
            <p:ph type="dt" sz="half" idx="31"/>
          </p:nvPr>
        </p:nvSpPr>
        <p:spPr/>
        <p:txBody>
          <a:bodyPr/>
          <a:lstStyle/>
          <a:p>
            <a:fld id="{F30C84A2-23CF-44F5-B813-5187ED5C7D1C}" type="datetimeFigureOut">
              <a:rPr kumimoji="0" lang="en-US" sz="1200" smtClean="0">
                <a:solidFill>
                  <a:schemeClr val="tx2"/>
                </a:solidFill>
              </a:rPr>
              <a:pPr/>
              <a:t>11/25/2019</a:t>
            </a:fld>
            <a:endParaRPr kumimoji="0" lang="en-US"/>
          </a:p>
        </p:txBody>
      </p:sp>
      <p:sp>
        <p:nvSpPr>
          <p:cNvPr id="15" name="Rectangle 14"/>
          <p:cNvSpPr>
            <a:spLocks noGrp="1"/>
          </p:cNvSpPr>
          <p:nvPr>
            <p:ph type="ftr" sz="quarter" idx="33"/>
          </p:nvPr>
        </p:nvSpPr>
        <p:spPr/>
        <p:txBody>
          <a:bodyPr/>
          <a:lstStyle/>
          <a:p>
            <a:r>
              <a:rPr lang="en-US" dirty="0"/>
              <a:t>Add a footer</a:t>
            </a:r>
          </a:p>
        </p:txBody>
      </p:sp>
      <p:sp>
        <p:nvSpPr>
          <p:cNvPr id="12" name="Rectangle 11"/>
          <p:cNvSpPr>
            <a:spLocks noGrp="1"/>
          </p:cNvSpPr>
          <p:nvPr>
            <p:ph type="sldNum" sz="quarter" idx="32"/>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4-Up landscape with Caption">
    <p:spTree>
      <p:nvGrpSpPr>
        <p:cNvPr id="1" name=""/>
        <p:cNvGrpSpPr/>
        <p:nvPr/>
      </p:nvGrpSpPr>
      <p:grpSpPr>
        <a:xfrm>
          <a:off x="0" y="0"/>
          <a:ext cx="0" cy="0"/>
          <a:chOff x="0" y="0"/>
          <a:chExt cx="0" cy="0"/>
        </a:xfrm>
      </p:grpSpPr>
      <p:sp>
        <p:nvSpPr>
          <p:cNvPr id="24" name="Rectangle 7" descr="An empty placeholder to add an image. Click on the placeholder and select the image that you wish to add"/>
          <p:cNvSpPr>
            <a:spLocks noGrp="1"/>
          </p:cNvSpPr>
          <p:nvPr>
            <p:ph type="pic" sz="quarter" idx="14"/>
          </p:nvPr>
        </p:nvSpPr>
        <p:spPr>
          <a:xfrm>
            <a:off x="926821" y="533400"/>
            <a:ext cx="3653297"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4" name="Rectangle 7"/>
          <p:cNvSpPr>
            <a:spLocks noGrp="1"/>
          </p:cNvSpPr>
          <p:nvPr>
            <p:ph type="body" sz="quarter" idx="22" hasCustomPrompt="1"/>
          </p:nvPr>
        </p:nvSpPr>
        <p:spPr>
          <a:xfrm>
            <a:off x="926821" y="1524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6" name="Rectangle 7" descr="An empty placeholder to add an image. Click on the placeholder and select the image that you wish to add"/>
          <p:cNvSpPr>
            <a:spLocks noGrp="1"/>
          </p:cNvSpPr>
          <p:nvPr>
            <p:ph type="pic" sz="quarter" idx="18"/>
          </p:nvPr>
        </p:nvSpPr>
        <p:spPr>
          <a:xfrm>
            <a:off x="9268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8" name="Rectangle 7"/>
          <p:cNvSpPr>
            <a:spLocks noGrp="1"/>
          </p:cNvSpPr>
          <p:nvPr>
            <p:ph type="body" sz="quarter" idx="16" hasCustomPrompt="1"/>
          </p:nvPr>
        </p:nvSpPr>
        <p:spPr>
          <a:xfrm>
            <a:off x="926821" y="61722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9" name="Rectangle 7" descr="An empty placeholder to add an image. Click on the placeholder and select the image that you wish to add"/>
          <p:cNvSpPr>
            <a:spLocks noGrp="1"/>
          </p:cNvSpPr>
          <p:nvPr>
            <p:ph type="pic" sz="quarter" idx="17"/>
          </p:nvPr>
        </p:nvSpPr>
        <p:spPr>
          <a:xfrm>
            <a:off x="4660621" y="5334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16" name="Rectangle 7"/>
          <p:cNvSpPr>
            <a:spLocks noGrp="1"/>
          </p:cNvSpPr>
          <p:nvPr>
            <p:ph type="body" sz="quarter" idx="24" hasCustomPrompt="1"/>
          </p:nvPr>
        </p:nvSpPr>
        <p:spPr>
          <a:xfrm>
            <a:off x="4660621" y="1524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14" name="Rectangle 7" descr="An empty placeholder to add an image. Click on the placeholder and select the image that you wish to add"/>
          <p:cNvSpPr>
            <a:spLocks noGrp="1"/>
          </p:cNvSpPr>
          <p:nvPr>
            <p:ph type="pic" sz="quarter" idx="19"/>
          </p:nvPr>
        </p:nvSpPr>
        <p:spPr>
          <a:xfrm>
            <a:off x="46606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18" name="Rectangle 7"/>
          <p:cNvSpPr>
            <a:spLocks noGrp="1"/>
          </p:cNvSpPr>
          <p:nvPr>
            <p:ph type="body" sz="quarter" idx="23" hasCustomPrompt="1"/>
          </p:nvPr>
        </p:nvSpPr>
        <p:spPr>
          <a:xfrm>
            <a:off x="4660621" y="61722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10" name="Rectangle 9"/>
          <p:cNvSpPr>
            <a:spLocks noGrp="1"/>
          </p:cNvSpPr>
          <p:nvPr>
            <p:ph type="dt" sz="half" idx="25"/>
          </p:nvPr>
        </p:nvSpPr>
        <p:spPr/>
        <p:txBody>
          <a:bodyPr/>
          <a:lstStyle/>
          <a:p>
            <a:fld id="{F30C84A2-23CF-44F5-B813-5187ED5C7D1C}" type="datetimeFigureOut">
              <a:rPr kumimoji="0" lang="en-US" sz="1200" smtClean="0">
                <a:solidFill>
                  <a:schemeClr val="tx2"/>
                </a:solidFill>
              </a:rPr>
              <a:pPr/>
              <a:t>11/25/2019</a:t>
            </a:fld>
            <a:endParaRPr kumimoji="0" lang="en-US"/>
          </a:p>
        </p:txBody>
      </p:sp>
      <p:sp>
        <p:nvSpPr>
          <p:cNvPr id="12" name="Rectangle 11"/>
          <p:cNvSpPr>
            <a:spLocks noGrp="1"/>
          </p:cNvSpPr>
          <p:nvPr>
            <p:ph type="ftr" sz="quarter" idx="27"/>
          </p:nvPr>
        </p:nvSpPr>
        <p:spPr/>
        <p:txBody>
          <a:bodyPr/>
          <a:lstStyle/>
          <a:p>
            <a:r>
              <a:rPr lang="en-US" dirty="0"/>
              <a:t>Add a footer</a:t>
            </a:r>
          </a:p>
        </p:txBody>
      </p:sp>
      <p:sp>
        <p:nvSpPr>
          <p:cNvPr id="11" name="Rectangle 10"/>
          <p:cNvSpPr>
            <a:spLocks noGrp="1"/>
          </p:cNvSpPr>
          <p:nvPr>
            <p:ph type="sldNum" sz="quarter" idx="26"/>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4-Up Portrait with Large Caption">
    <p:spTree>
      <p:nvGrpSpPr>
        <p:cNvPr id="1" name=""/>
        <p:cNvGrpSpPr/>
        <p:nvPr/>
      </p:nvGrpSpPr>
      <p:grpSpPr>
        <a:xfrm>
          <a:off x="0" y="0"/>
          <a:ext cx="0" cy="0"/>
          <a:chOff x="0" y="0"/>
          <a:chExt cx="0" cy="0"/>
        </a:xfrm>
      </p:grpSpPr>
      <p:sp>
        <p:nvSpPr>
          <p:cNvPr id="26" name="Rectangle 7" descr="An empty placeholder to add an image. Click on the placeholder and select the image that you wish to add"/>
          <p:cNvSpPr>
            <a:spLocks noGrp="1"/>
          </p:cNvSpPr>
          <p:nvPr>
            <p:ph type="pic" sz="quarter" idx="14"/>
          </p:nvPr>
        </p:nvSpPr>
        <p:spPr>
          <a:xfrm>
            <a:off x="1524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7" name="Rectangle 7" descr="An empty placeholder to add an image. Click on the placeholder and select the image that you wish to add"/>
          <p:cNvSpPr>
            <a:spLocks noGrp="1"/>
          </p:cNvSpPr>
          <p:nvPr>
            <p:ph type="pic" sz="quarter" idx="30"/>
          </p:nvPr>
        </p:nvSpPr>
        <p:spPr>
          <a:xfrm>
            <a:off x="234906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30" name="Rectangle 7" descr="An empty placeholder to add an image. Click on the placeholder and select the image that you wish to add"/>
          <p:cNvSpPr>
            <a:spLocks noGrp="1"/>
          </p:cNvSpPr>
          <p:nvPr>
            <p:ph type="pic" sz="quarter" idx="31"/>
          </p:nvPr>
        </p:nvSpPr>
        <p:spPr>
          <a:xfrm>
            <a:off x="45466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29" name="Rectangle 7" descr="An empty placeholder to add an image. Click on the placeholder and select the image that you wish to add"/>
          <p:cNvSpPr>
            <a:spLocks noGrp="1"/>
          </p:cNvSpPr>
          <p:nvPr>
            <p:ph type="pic" sz="quarter" idx="32"/>
          </p:nvPr>
        </p:nvSpPr>
        <p:spPr>
          <a:xfrm>
            <a:off x="6740166"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24" name="Rectangle 7"/>
          <p:cNvSpPr>
            <a:spLocks noGrp="1"/>
          </p:cNvSpPr>
          <p:nvPr>
            <p:ph type="body" sz="quarter" idx="29" hasCustomPrompt="1"/>
          </p:nvPr>
        </p:nvSpPr>
        <p:spPr>
          <a:xfrm>
            <a:off x="152400" y="4495800"/>
            <a:ext cx="8763000" cy="609600"/>
          </a:xfrm>
        </p:spPr>
        <p:txBody>
          <a:bodyPr anchor="t" anchorCtr="0"/>
          <a:lstStyle>
            <a:lvl1pPr marL="0" marR="0" indent="0" algn="l" eaLnBrk="1" latinLnBrk="0" hangingPunct="1">
              <a:buFontTx/>
              <a:buNone/>
              <a:defRPr kumimoji="0" sz="2400" baseline="0"/>
            </a:lvl1pPr>
            <a:extLst/>
          </a:lstStyle>
          <a:p>
            <a:pPr lvl="0"/>
            <a:r>
              <a:rPr kumimoji="0" lang="en-US" dirty="0"/>
              <a:t>Click to add caption</a:t>
            </a:r>
          </a:p>
        </p:txBody>
      </p:sp>
      <p:sp>
        <p:nvSpPr>
          <p:cNvPr id="8" name="Rectangle 7"/>
          <p:cNvSpPr>
            <a:spLocks noGrp="1"/>
          </p:cNvSpPr>
          <p:nvPr>
            <p:ph type="dt" sz="half" idx="33"/>
          </p:nvPr>
        </p:nvSpPr>
        <p:spPr/>
        <p:txBody>
          <a:bodyPr/>
          <a:lstStyle/>
          <a:p>
            <a:fld id="{F30C84A2-23CF-44F5-B813-5187ED5C7D1C}" type="datetimeFigureOut">
              <a:rPr kumimoji="0" lang="en-US" sz="1200" smtClean="0">
                <a:solidFill>
                  <a:schemeClr val="tx2"/>
                </a:solidFill>
              </a:rPr>
              <a:pPr/>
              <a:t>11/25/2019</a:t>
            </a:fld>
            <a:endParaRPr kumimoji="0" lang="en-US"/>
          </a:p>
        </p:txBody>
      </p:sp>
      <p:sp>
        <p:nvSpPr>
          <p:cNvPr id="10" name="Rectangle 9"/>
          <p:cNvSpPr>
            <a:spLocks noGrp="1"/>
          </p:cNvSpPr>
          <p:nvPr>
            <p:ph type="ftr" sz="quarter" idx="35"/>
          </p:nvPr>
        </p:nvSpPr>
        <p:spPr/>
        <p:txBody>
          <a:bodyPr/>
          <a:lstStyle/>
          <a:p>
            <a:r>
              <a:rPr lang="en-US" dirty="0"/>
              <a:t>Add a footer</a:t>
            </a:r>
          </a:p>
        </p:txBody>
      </p:sp>
      <p:sp>
        <p:nvSpPr>
          <p:cNvPr id="9" name="Rectangle 8"/>
          <p:cNvSpPr>
            <a:spLocks noGrp="1"/>
          </p:cNvSpPr>
          <p:nvPr>
            <p:ph type="sldNum" sz="quarter" idx="34"/>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Up: 1 Portrait with  3 Landscap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4705350" cy="1155763"/>
          </a:xfrm>
          <a:prstGeom prst="rect">
            <a:avLst/>
          </a:prstGeom>
        </p:spPr>
        <p:txBody>
          <a:bodyPr>
            <a:normAutofit/>
          </a:bodyPr>
          <a:lstStyle>
            <a:lvl1pPr>
              <a:defRPr lang="en-US" sz="2000"/>
            </a:lvl1pPr>
          </a:lstStyle>
          <a:p>
            <a:pPr lvl="0"/>
            <a:r>
              <a:rPr lang="en-US"/>
              <a:t>Click to edit Master title style</a:t>
            </a:r>
          </a:p>
        </p:txBody>
      </p:sp>
      <p:sp>
        <p:nvSpPr>
          <p:cNvPr id="26" name="Rectangle 7" descr="An empty placeholder to add an image. Click on the placeholder and select the image that you wish to add"/>
          <p:cNvSpPr>
            <a:spLocks noGrp="1"/>
          </p:cNvSpPr>
          <p:nvPr>
            <p:ph type="pic" sz="quarter" idx="14"/>
          </p:nvPr>
        </p:nvSpPr>
        <p:spPr>
          <a:xfrm>
            <a:off x="609600" y="1676400"/>
            <a:ext cx="4724400" cy="4727448"/>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4" name="Rectangle 7" descr="An empty placeholder to add an image. Click on the placeholder and select the image that you wish to add"/>
          <p:cNvSpPr>
            <a:spLocks noGrp="1" noChangeAspect="1"/>
          </p:cNvSpPr>
          <p:nvPr>
            <p:ph type="pic" sz="quarter" idx="18"/>
          </p:nvPr>
        </p:nvSpPr>
        <p:spPr>
          <a:xfrm>
            <a:off x="5788848" y="257665"/>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6" name="Rectangle 7" descr="An empty placeholder to add an image. Click on the placeholder and select the image that you wish to add"/>
          <p:cNvSpPr>
            <a:spLocks noGrp="1" noChangeAspect="1"/>
          </p:cNvSpPr>
          <p:nvPr>
            <p:ph type="pic" sz="quarter" idx="22"/>
          </p:nvPr>
        </p:nvSpPr>
        <p:spPr>
          <a:xfrm>
            <a:off x="5788848" y="2432657"/>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14" name="Rectangle 7" descr="An empty placeholder to add an image. Click on the placeholder and select the image that you wish to add"/>
          <p:cNvSpPr>
            <a:spLocks noGrp="1" noChangeAspect="1"/>
          </p:cNvSpPr>
          <p:nvPr>
            <p:ph type="pic" sz="quarter" idx="23"/>
          </p:nvPr>
        </p:nvSpPr>
        <p:spPr>
          <a:xfrm>
            <a:off x="5788848" y="4607649"/>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7" name="Rectangle 6"/>
          <p:cNvSpPr>
            <a:spLocks noGrp="1"/>
          </p:cNvSpPr>
          <p:nvPr>
            <p:ph type="dt" sz="half" idx="24"/>
          </p:nvPr>
        </p:nvSpPr>
        <p:spPr/>
        <p:txBody>
          <a:bodyPr/>
          <a:lstStyle/>
          <a:p>
            <a:fld id="{F30C84A2-23CF-44F5-B813-5187ED5C7D1C}" type="datetimeFigureOut">
              <a:rPr kumimoji="0" lang="en-US" sz="1200" smtClean="0">
                <a:solidFill>
                  <a:schemeClr val="tx2"/>
                </a:solidFill>
              </a:rPr>
              <a:pPr/>
              <a:t>11/25/2019</a:t>
            </a:fld>
            <a:endParaRPr kumimoji="0" lang="en-US"/>
          </a:p>
        </p:txBody>
      </p:sp>
      <p:sp>
        <p:nvSpPr>
          <p:cNvPr id="9" name="Rectangle 8"/>
          <p:cNvSpPr>
            <a:spLocks noGrp="1"/>
          </p:cNvSpPr>
          <p:nvPr>
            <p:ph type="ftr" sz="quarter" idx="26"/>
          </p:nvPr>
        </p:nvSpPr>
        <p:spPr/>
        <p:txBody>
          <a:bodyPr/>
          <a:lstStyle/>
          <a:p>
            <a:r>
              <a:rPr lang="en-US" dirty="0"/>
              <a:t>Add a footer</a:t>
            </a:r>
          </a:p>
        </p:txBody>
      </p:sp>
      <p:sp>
        <p:nvSpPr>
          <p:cNvPr id="8" name="Rectangle 7"/>
          <p:cNvSpPr>
            <a:spLocks noGrp="1"/>
          </p:cNvSpPr>
          <p:nvPr>
            <p:ph type="sldNum" sz="quarter" idx="25"/>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5-up: 3 Landscape with 2 Portrait">
    <p:spTree>
      <p:nvGrpSpPr>
        <p:cNvPr id="1" name=""/>
        <p:cNvGrpSpPr/>
        <p:nvPr/>
      </p:nvGrpSpPr>
      <p:grpSpPr>
        <a:xfrm>
          <a:off x="0" y="0"/>
          <a:ext cx="0" cy="0"/>
          <a:chOff x="0" y="0"/>
          <a:chExt cx="0" cy="0"/>
        </a:xfrm>
      </p:grpSpPr>
      <p:sp>
        <p:nvSpPr>
          <p:cNvPr id="27" name="Rectangle 7" descr="An empty placeholder to add an image. Click on the placeholder and select the image that you wish to add"/>
          <p:cNvSpPr>
            <a:spLocks noGrp="1"/>
          </p:cNvSpPr>
          <p:nvPr>
            <p:ph type="pic" sz="quarter" idx="17"/>
          </p:nvPr>
        </p:nvSpPr>
        <p:spPr>
          <a:xfrm>
            <a:off x="3033848" y="228600"/>
            <a:ext cx="5562600" cy="4171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31" name="Rectangle 7" descr="An empty placeholder to add an image. Click on the placeholder and select the image that you wish to add"/>
          <p:cNvSpPr>
            <a:spLocks noGrp="1"/>
          </p:cNvSpPr>
          <p:nvPr>
            <p:ph type="pic" sz="quarter" idx="26"/>
          </p:nvPr>
        </p:nvSpPr>
        <p:spPr>
          <a:xfrm>
            <a:off x="609600" y="2286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9" name="Rectangle 7" descr="An empty placeholder to add an image. Click on the placeholder and select the image that you wish to add"/>
          <p:cNvSpPr>
            <a:spLocks noGrp="1"/>
          </p:cNvSpPr>
          <p:nvPr>
            <p:ph type="pic" sz="quarter" idx="14"/>
          </p:nvPr>
        </p:nvSpPr>
        <p:spPr>
          <a:xfrm>
            <a:off x="609600" y="34290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23" name="Rectangle 7" descr="An empty placeholder to add an image. Click on the placeholder and select the image that you wish to add"/>
          <p:cNvSpPr>
            <a:spLocks noGrp="1" noChangeAspect="1"/>
          </p:cNvSpPr>
          <p:nvPr>
            <p:ph type="pic" sz="quarter" idx="28"/>
          </p:nvPr>
        </p:nvSpPr>
        <p:spPr>
          <a:xfrm>
            <a:off x="3033848" y="4495800"/>
            <a:ext cx="2757352"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26" name="Rectangle 7" descr="An empty placeholder to add an image. Click on the placeholder and select the image that you wish to add"/>
          <p:cNvSpPr>
            <a:spLocks noGrp="1" noChangeAspect="1"/>
          </p:cNvSpPr>
          <p:nvPr>
            <p:ph type="pic" sz="quarter" idx="27"/>
          </p:nvPr>
        </p:nvSpPr>
        <p:spPr>
          <a:xfrm>
            <a:off x="5943600" y="4495800"/>
            <a:ext cx="2666999"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7" name="Rectangle 6"/>
          <p:cNvSpPr>
            <a:spLocks noGrp="1"/>
          </p:cNvSpPr>
          <p:nvPr>
            <p:ph type="dt" sz="half" idx="29"/>
          </p:nvPr>
        </p:nvSpPr>
        <p:spPr/>
        <p:txBody>
          <a:bodyPr/>
          <a:lstStyle/>
          <a:p>
            <a:fld id="{F30C84A2-23CF-44F5-B813-5187ED5C7D1C}" type="datetimeFigureOut">
              <a:rPr kumimoji="0" lang="en-US" sz="1200" smtClean="0">
                <a:solidFill>
                  <a:schemeClr val="tx2"/>
                </a:solidFill>
              </a:rPr>
              <a:pPr/>
              <a:t>11/25/2019</a:t>
            </a:fld>
            <a:endParaRPr kumimoji="0" lang="en-US"/>
          </a:p>
        </p:txBody>
      </p:sp>
      <p:sp>
        <p:nvSpPr>
          <p:cNvPr id="10" name="Rectangle 9"/>
          <p:cNvSpPr>
            <a:spLocks noGrp="1"/>
          </p:cNvSpPr>
          <p:nvPr>
            <p:ph type="ftr" sz="quarter" idx="31"/>
          </p:nvPr>
        </p:nvSpPr>
        <p:spPr/>
        <p:txBody>
          <a:bodyPr/>
          <a:lstStyle/>
          <a:p>
            <a:r>
              <a:rPr lang="en-US" dirty="0"/>
              <a:t>Add a footer</a:t>
            </a:r>
          </a:p>
        </p:txBody>
      </p:sp>
      <p:sp>
        <p:nvSpPr>
          <p:cNvPr id="8" name="Rectangle 7"/>
          <p:cNvSpPr>
            <a:spLocks noGrp="1"/>
          </p:cNvSpPr>
          <p:nvPr>
            <p:ph type="sldNum" sz="quarter" idx="30"/>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5-Up: 3 Portrait with 2 Landscape">
    <p:spTree>
      <p:nvGrpSpPr>
        <p:cNvPr id="1" name=""/>
        <p:cNvGrpSpPr/>
        <p:nvPr/>
      </p:nvGrpSpPr>
      <p:grpSpPr>
        <a:xfrm>
          <a:off x="0" y="0"/>
          <a:ext cx="0" cy="0"/>
          <a:chOff x="0" y="0"/>
          <a:chExt cx="0" cy="0"/>
        </a:xfrm>
      </p:grpSpPr>
      <p:sp>
        <p:nvSpPr>
          <p:cNvPr id="23" name="Rectangle 7" descr="An empty placeholder to add an image. Click on the placeholder and select the image that you wish to add"/>
          <p:cNvSpPr>
            <a:spLocks noGrp="1"/>
          </p:cNvSpPr>
          <p:nvPr>
            <p:ph type="pic" sz="quarter" idx="29"/>
          </p:nvPr>
        </p:nvSpPr>
        <p:spPr>
          <a:xfrm>
            <a:off x="51213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30" name="Rectangle 7" descr="An empty placeholder to add an image. Click on the placeholder and select the image that you wish to add"/>
          <p:cNvSpPr>
            <a:spLocks noGrp="1"/>
          </p:cNvSpPr>
          <p:nvPr>
            <p:ph type="pic" sz="quarter" idx="30"/>
          </p:nvPr>
        </p:nvSpPr>
        <p:spPr>
          <a:xfrm>
            <a:off x="471837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17" name="Rectangle 7" descr="An empty placeholder to add an image. Click on the placeholder and select the image that you wish to add"/>
          <p:cNvSpPr>
            <a:spLocks noGrp="1"/>
          </p:cNvSpPr>
          <p:nvPr>
            <p:ph type="pic" sz="quarter" idx="26"/>
          </p:nvPr>
        </p:nvSpPr>
        <p:spPr>
          <a:xfrm>
            <a:off x="5121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22" name="Rectangle 7" descr="An empty placeholder to add an image. Click on the placeholder and select the image that you wish to add"/>
          <p:cNvSpPr>
            <a:spLocks noGrp="1"/>
          </p:cNvSpPr>
          <p:nvPr>
            <p:ph type="pic" sz="quarter" idx="27"/>
          </p:nvPr>
        </p:nvSpPr>
        <p:spPr>
          <a:xfrm>
            <a:off x="32934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31" name="Rectangle 7" descr="An empty placeholder to add an image. Click on the placeholder and select the image that you wish to add"/>
          <p:cNvSpPr>
            <a:spLocks noGrp="1"/>
          </p:cNvSpPr>
          <p:nvPr>
            <p:ph type="pic" sz="quarter" idx="28"/>
          </p:nvPr>
        </p:nvSpPr>
        <p:spPr>
          <a:xfrm>
            <a:off x="60747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7" name="Rectangle 6"/>
          <p:cNvSpPr>
            <a:spLocks noGrp="1"/>
          </p:cNvSpPr>
          <p:nvPr>
            <p:ph type="dt" sz="half" idx="31"/>
          </p:nvPr>
        </p:nvSpPr>
        <p:spPr/>
        <p:txBody>
          <a:bodyPr/>
          <a:lstStyle/>
          <a:p>
            <a:fld id="{F30C84A2-23CF-44F5-B813-5187ED5C7D1C}" type="datetimeFigureOut">
              <a:rPr kumimoji="0" lang="en-US" sz="1200" smtClean="0">
                <a:solidFill>
                  <a:schemeClr val="tx2"/>
                </a:solidFill>
              </a:rPr>
              <a:pPr/>
              <a:t>11/25/2019</a:t>
            </a:fld>
            <a:endParaRPr kumimoji="0" lang="en-US"/>
          </a:p>
        </p:txBody>
      </p:sp>
      <p:sp>
        <p:nvSpPr>
          <p:cNvPr id="9" name="Rectangle 8"/>
          <p:cNvSpPr>
            <a:spLocks noGrp="1"/>
          </p:cNvSpPr>
          <p:nvPr>
            <p:ph type="ftr" sz="quarter" idx="33"/>
          </p:nvPr>
        </p:nvSpPr>
        <p:spPr/>
        <p:txBody>
          <a:bodyPr/>
          <a:lstStyle/>
          <a:p>
            <a:r>
              <a:rPr lang="en-US" dirty="0"/>
              <a:t>Add a footer</a:t>
            </a:r>
          </a:p>
        </p:txBody>
      </p:sp>
      <p:sp>
        <p:nvSpPr>
          <p:cNvPr id="8" name="Rectangle 7"/>
          <p:cNvSpPr>
            <a:spLocks noGrp="1"/>
          </p:cNvSpPr>
          <p:nvPr>
            <p:ph type="sldNum" sz="quarter" idx="32"/>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1252728"/>
          </a:xfrm>
          <a:prstGeom prst="rect">
            <a:avLst/>
          </a:prstGeom>
        </p:spPr>
        <p:txBody>
          <a:bodyPr anchor="ctr" anchorCtr="0"/>
          <a:lstStyle/>
          <a:p>
            <a:r>
              <a:rPr lang="en-US"/>
              <a:t>Click to edit Master title style</a:t>
            </a:r>
          </a:p>
        </p:txBody>
      </p:sp>
      <p:sp>
        <p:nvSpPr>
          <p:cNvPr id="4" name="Picture Placeholder 3" descr="An empty placeholder to add an image. Click on the placeholder and select the image that you wish to add"/>
          <p:cNvSpPr>
            <a:spLocks noGrp="1" noChangeAspect="1"/>
          </p:cNvSpPr>
          <p:nvPr>
            <p:ph type="pic" sz="quarter" idx="10"/>
          </p:nvPr>
        </p:nvSpPr>
        <p:spPr>
          <a:xfrm>
            <a:off x="3050273" y="16002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7" name="Text Placeholder 6"/>
          <p:cNvSpPr>
            <a:spLocks noGrp="1"/>
          </p:cNvSpPr>
          <p:nvPr>
            <p:ph type="body" sz="quarter" idx="15" hasCustomPrompt="1"/>
          </p:nvPr>
        </p:nvSpPr>
        <p:spPr>
          <a:xfrm>
            <a:off x="3048000" y="4876800"/>
            <a:ext cx="3200400" cy="12954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5" name="Rectangle 4"/>
          <p:cNvSpPr>
            <a:spLocks noGrp="1"/>
          </p:cNvSpPr>
          <p:nvPr>
            <p:ph type="dt" sz="half" idx="16"/>
          </p:nvPr>
        </p:nvSpPr>
        <p:spPr/>
        <p:txBody>
          <a:bodyPr/>
          <a:lstStyle/>
          <a:p>
            <a:fld id="{F30C84A2-23CF-44F5-B813-5187ED5C7D1C}" type="datetimeFigureOut">
              <a:rPr kumimoji="0" lang="en-US" sz="1200" smtClean="0">
                <a:solidFill>
                  <a:schemeClr val="tx2"/>
                </a:solidFill>
              </a:rPr>
              <a:pPr/>
              <a:t>11/25/2019</a:t>
            </a:fld>
            <a:endParaRPr kumimoji="0" lang="en-US"/>
          </a:p>
        </p:txBody>
      </p:sp>
      <p:sp>
        <p:nvSpPr>
          <p:cNvPr id="8" name="Rectangle 7"/>
          <p:cNvSpPr>
            <a:spLocks noGrp="1"/>
          </p:cNvSpPr>
          <p:nvPr>
            <p:ph type="ftr" sz="quarter" idx="18"/>
          </p:nvPr>
        </p:nvSpPr>
        <p:spPr/>
        <p:txBody>
          <a:bodyPr/>
          <a:lstStyle/>
          <a:p>
            <a:r>
              <a:rPr lang="en-US" dirty="0"/>
              <a:t>Add a footer</a:t>
            </a:r>
          </a:p>
        </p:txBody>
      </p:sp>
      <p:sp>
        <p:nvSpPr>
          <p:cNvPr id="6" name="Rectangle 5"/>
          <p:cNvSpPr>
            <a:spLocks noGrp="1"/>
          </p:cNvSpPr>
          <p:nvPr>
            <p:ph type="sldNum" sz="quarter" idx="17"/>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Up Square with Caption">
    <p:spTree>
      <p:nvGrpSpPr>
        <p:cNvPr id="1" name=""/>
        <p:cNvGrpSpPr/>
        <p:nvPr/>
      </p:nvGrpSpPr>
      <p:grpSpPr>
        <a:xfrm>
          <a:off x="0" y="0"/>
          <a:ext cx="0" cy="0"/>
          <a:chOff x="0" y="0"/>
          <a:chExt cx="0" cy="0"/>
        </a:xfrm>
      </p:grpSpPr>
      <p:sp>
        <p:nvSpPr>
          <p:cNvPr id="6" name="Picture Placeholder 5" descr="An empty placeholder to add an image. Click on the placeholder and select the image that you wish to add"/>
          <p:cNvSpPr>
            <a:spLocks noGrp="1" noChangeAspect="1"/>
          </p:cNvSpPr>
          <p:nvPr>
            <p:ph type="pic" sz="quarter" idx="14"/>
          </p:nvPr>
        </p:nvSpPr>
        <p:spPr>
          <a:xfrm>
            <a:off x="1143000"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8" name="Text Placeholder 7"/>
          <p:cNvSpPr>
            <a:spLocks noGrp="1"/>
          </p:cNvSpPr>
          <p:nvPr>
            <p:ph type="body" sz="quarter" idx="16" hasCustomPrompt="1"/>
          </p:nvPr>
        </p:nvSpPr>
        <p:spPr>
          <a:xfrm>
            <a:off x="1143000" y="4648200"/>
            <a:ext cx="3200400" cy="12954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4" name="Picture Placeholder 3" descr="An empty placeholder to add an image. Click on the placeholder and select the image that you wish to add"/>
          <p:cNvSpPr>
            <a:spLocks noGrp="1" noChangeAspect="1"/>
          </p:cNvSpPr>
          <p:nvPr>
            <p:ph type="pic" sz="quarter" idx="10"/>
          </p:nvPr>
        </p:nvSpPr>
        <p:spPr>
          <a:xfrm>
            <a:off x="4955273"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7" name="Text Placeholder 6"/>
          <p:cNvSpPr>
            <a:spLocks noGrp="1"/>
          </p:cNvSpPr>
          <p:nvPr>
            <p:ph type="body" sz="quarter" idx="15" hasCustomPrompt="1"/>
          </p:nvPr>
        </p:nvSpPr>
        <p:spPr>
          <a:xfrm>
            <a:off x="4953000" y="4648200"/>
            <a:ext cx="3200400" cy="12954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9" name="Rectangle 8"/>
          <p:cNvSpPr>
            <a:spLocks noGrp="1"/>
          </p:cNvSpPr>
          <p:nvPr>
            <p:ph type="dt" sz="half" idx="17"/>
          </p:nvPr>
        </p:nvSpPr>
        <p:spPr/>
        <p:txBody>
          <a:bodyPr/>
          <a:lstStyle/>
          <a:p>
            <a:fld id="{F30C84A2-23CF-44F5-B813-5187ED5C7D1C}" type="datetimeFigureOut">
              <a:rPr kumimoji="0" lang="en-US" sz="1200" smtClean="0">
                <a:solidFill>
                  <a:schemeClr val="tx2"/>
                </a:solidFill>
              </a:rPr>
              <a:pPr/>
              <a:t>11/25/2019</a:t>
            </a:fld>
            <a:endParaRPr kumimoji="0" lang="en-US"/>
          </a:p>
        </p:txBody>
      </p:sp>
      <p:sp>
        <p:nvSpPr>
          <p:cNvPr id="11" name="Rectangle 10"/>
          <p:cNvSpPr>
            <a:spLocks noGrp="1"/>
          </p:cNvSpPr>
          <p:nvPr>
            <p:ph type="ftr" sz="quarter" idx="19"/>
          </p:nvPr>
        </p:nvSpPr>
        <p:spPr/>
        <p:txBody>
          <a:bodyPr/>
          <a:lstStyle/>
          <a:p>
            <a:r>
              <a:rPr lang="en-US" dirty="0"/>
              <a:t>Add a footer</a:t>
            </a:r>
          </a:p>
        </p:txBody>
      </p:sp>
      <p:sp>
        <p:nvSpPr>
          <p:cNvPr id="10" name="Rectangle 9"/>
          <p:cNvSpPr>
            <a:spLocks noGrp="1"/>
          </p:cNvSpPr>
          <p:nvPr>
            <p:ph type="sldNum" sz="quarter" idx="18"/>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ndscap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5924" y="5943600"/>
            <a:ext cx="7388352" cy="334962"/>
          </a:xfrm>
          <a:prstGeom prst="rect">
            <a:avLst/>
          </a:prstGeom>
        </p:spPr>
        <p:txBody>
          <a:bodyPr>
            <a:normAutofit/>
          </a:bodyPr>
          <a:lstStyle>
            <a:lvl1pPr>
              <a:defRPr sz="2000"/>
            </a:lvl1pPr>
          </a:lstStyle>
          <a:p>
            <a:r>
              <a:rPr lang="en-US"/>
              <a:t>Click to edit Master title style</a:t>
            </a:r>
            <a:endParaRPr lang="en-US" dirty="0"/>
          </a:p>
        </p:txBody>
      </p:sp>
      <p:sp>
        <p:nvSpPr>
          <p:cNvPr id="5" name="Rectangle 9" descr="An empty placeholder to add an image. Click on the placeholder and select the image that you wish to add"/>
          <p:cNvSpPr>
            <a:spLocks noGrp="1" noChangeAspect="1"/>
          </p:cNvSpPr>
          <p:nvPr>
            <p:ph type="pic" sz="quarter" idx="10"/>
          </p:nvPr>
        </p:nvSpPr>
        <p:spPr>
          <a:xfrm>
            <a:off x="914400" y="294590"/>
            <a:ext cx="7391400" cy="554355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lstStyle>
            <a:lvl1pPr marL="0" marR="0" indent="1588" algn="ctr" rtl="0" eaLnBrk="1" latinLnBrk="0" hangingPunct="1">
              <a:spcBef>
                <a:spcPct val="20000"/>
              </a:spcBef>
              <a:buFontTx/>
              <a:buNone/>
              <a:defRPr kumimoji="0" lang="en-US" i="0" smtClean="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7" name="Rectangle 5"/>
          <p:cNvSpPr>
            <a:spLocks noGrp="1"/>
          </p:cNvSpPr>
          <p:nvPr>
            <p:ph type="body" sz="quarter" idx="11" hasCustomPrompt="1"/>
          </p:nvPr>
        </p:nvSpPr>
        <p:spPr>
          <a:xfrm>
            <a:off x="915924" y="6324600"/>
            <a:ext cx="7388352" cy="381000"/>
          </a:xfrm>
        </p:spPr>
        <p:txBody>
          <a:bodyPr rIns="9144" anchor="t"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anorama">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1252728"/>
          </a:xfrm>
          <a:prstGeom prst="rect">
            <a:avLst/>
          </a:prstGeom>
        </p:spPr>
        <p:txBody>
          <a:bodyPr anchor="ctr" anchorCtr="0"/>
          <a:lstStyle>
            <a:lvl1pPr>
              <a:defRPr lang="en-US"/>
            </a:lvl1pPr>
          </a:lstStyle>
          <a:p>
            <a:pPr lvl="0"/>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sz="quarter" idx="30"/>
          </p:nvPr>
        </p:nvSpPr>
        <p:spPr>
          <a:xfrm>
            <a:off x="457200" y="2057400"/>
            <a:ext cx="8229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4" name="Text Placeholder 3"/>
          <p:cNvSpPr>
            <a:spLocks noGrp="1"/>
          </p:cNvSpPr>
          <p:nvPr>
            <p:ph type="body" sz="quarter" idx="12" hasCustomPrompt="1"/>
          </p:nvPr>
        </p:nvSpPr>
        <p:spPr>
          <a:xfrm>
            <a:off x="457200" y="4876800"/>
            <a:ext cx="8229600" cy="14478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5" name="Rectangle 4"/>
          <p:cNvSpPr>
            <a:spLocks noGrp="1"/>
          </p:cNvSpPr>
          <p:nvPr>
            <p:ph type="dt" sz="half" idx="31"/>
          </p:nvPr>
        </p:nvSpPr>
        <p:spPr/>
        <p:txBody>
          <a:bodyPr/>
          <a:lstStyle/>
          <a:p>
            <a:fld id="{F30C84A2-23CF-44F5-B813-5187ED5C7D1C}" type="datetimeFigureOut">
              <a:rPr kumimoji="0" lang="en-US" sz="1200" smtClean="0">
                <a:solidFill>
                  <a:schemeClr val="tx2"/>
                </a:solidFill>
              </a:rPr>
              <a:pPr/>
              <a:t>11/25/2019</a:t>
            </a:fld>
            <a:endParaRPr kumimoji="0" lang="en-US"/>
          </a:p>
        </p:txBody>
      </p:sp>
      <p:sp>
        <p:nvSpPr>
          <p:cNvPr id="7" name="Rectangle 6"/>
          <p:cNvSpPr>
            <a:spLocks noGrp="1"/>
          </p:cNvSpPr>
          <p:nvPr>
            <p:ph type="ftr" sz="quarter" idx="33"/>
          </p:nvPr>
        </p:nvSpPr>
        <p:spPr/>
        <p:txBody>
          <a:bodyPr/>
          <a:lstStyle/>
          <a:p>
            <a:r>
              <a:rPr lang="en-US" dirty="0"/>
              <a:t>Add a footer</a:t>
            </a:r>
          </a:p>
        </p:txBody>
      </p:sp>
      <p:sp>
        <p:nvSpPr>
          <p:cNvPr id="6" name="Rectangle 5"/>
          <p:cNvSpPr>
            <a:spLocks noGrp="1"/>
          </p:cNvSpPr>
          <p:nvPr>
            <p:ph type="sldNum" sz="quarter" idx="32"/>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457200" y="274320"/>
            <a:ext cx="8229600" cy="1252728"/>
          </a:xfrm>
          <a:prstGeom prst="rect">
            <a:avLst/>
          </a:prstGeom>
        </p:spPr>
        <p:txBody>
          <a:bodyPr anchor="ctr" anchorCtr="0"/>
          <a:lstStyle/>
          <a:p>
            <a:r>
              <a:rPr lang="en-US"/>
              <a:t>Click to edit Master title style</a:t>
            </a:r>
            <a:endParaRPr lang="en-US" dirty="0"/>
          </a:p>
        </p:txBody>
      </p:sp>
      <p:sp>
        <p:nvSpPr>
          <p:cNvPr id="14" name="Rectangle 6"/>
          <p:cNvSpPr>
            <a:spLocks noGrp="1"/>
          </p:cNvSpPr>
          <p:nvPr>
            <p:ph idx="1"/>
          </p:nvPr>
        </p:nvSpPr>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2" name="Rectangle 7"/>
          <p:cNvSpPr>
            <a:spLocks noGrp="1"/>
          </p:cNvSpPr>
          <p:nvPr>
            <p:ph type="dt" sz="half" idx="10"/>
          </p:nvPr>
        </p:nvSpPr>
        <p:spPr/>
        <p:txBody>
          <a:bodyPr/>
          <a:lstStyle/>
          <a:p>
            <a:fld id="{ACB2EC6F-6501-4E04-BD6C-A8A6CABB2C5B}" type="datetimeFigureOut">
              <a:rPr kumimoji="0" lang="en-US" smtClean="0"/>
              <a:pPr/>
              <a:t>11/25/2019</a:t>
            </a:fld>
            <a:endParaRPr kumimoji="0" lang="en-US"/>
          </a:p>
        </p:txBody>
      </p:sp>
      <p:sp>
        <p:nvSpPr>
          <p:cNvPr id="27" name="Rectangle 19"/>
          <p:cNvSpPr>
            <a:spLocks noGrp="1"/>
          </p:cNvSpPr>
          <p:nvPr>
            <p:ph type="ftr" sz="quarter" idx="11"/>
          </p:nvPr>
        </p:nvSpPr>
        <p:spPr/>
        <p:txBody>
          <a:bodyPr/>
          <a:lstStyle/>
          <a:p>
            <a:r>
              <a:rPr lang="en-US" dirty="0"/>
              <a:t>Add a footer</a:t>
            </a:r>
          </a:p>
        </p:txBody>
      </p:sp>
      <p:sp>
        <p:nvSpPr>
          <p:cNvPr id="24" name="Rectangle 26"/>
          <p:cNvSpPr>
            <a:spLocks noGrp="1"/>
          </p:cNvSpPr>
          <p:nvPr>
            <p:ph type="sldNum" sz="quarter" idx="12"/>
          </p:nvPr>
        </p:nvSpPr>
        <p:spPr/>
        <p:txBody>
          <a:bodyPr/>
          <a:lstStyle/>
          <a:p>
            <a:fld id="{963B0023-0CED-47F7-85AE-654F0B232C29}" type="slidenum">
              <a:rPr kumimoji="0" lang="en-US" smtClean="0"/>
              <a:pPr/>
              <a:t>‹#›</a:t>
            </a:fld>
            <a:endParaRPr kumimoji="0"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rai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57800" y="228600"/>
            <a:ext cx="3505200" cy="685800"/>
          </a:xfrm>
          <a:prstGeom prst="rect">
            <a:avLst/>
          </a:prstGeom>
        </p:spPr>
        <p:txBody>
          <a:bodyPr anchor="t" anchorCtr="0">
            <a:normAutofit/>
          </a:bodyPr>
          <a:lstStyle>
            <a:lvl1pPr>
              <a:defRPr sz="2000"/>
            </a:lvl1pPr>
          </a:lstStyle>
          <a:p>
            <a:r>
              <a:rPr lang="en-US"/>
              <a:t>Click to edit Master title style</a:t>
            </a:r>
            <a:endParaRPr lang="en-US" dirty="0"/>
          </a:p>
        </p:txBody>
      </p:sp>
      <p:sp>
        <p:nvSpPr>
          <p:cNvPr id="11" name="Rectangle 8" descr="An empty placeholder to add an image. Click on the placeholder and select the image that you wish to add"/>
          <p:cNvSpPr>
            <a:spLocks noGrp="1"/>
          </p:cNvSpPr>
          <p:nvPr>
            <p:ph type="pic" sz="quarter" idx="10"/>
          </p:nvPr>
        </p:nvSpPr>
        <p:spPr>
          <a:xfrm>
            <a:off x="419375" y="233241"/>
            <a:ext cx="4640305" cy="61722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13" name="Rectangle 6"/>
          <p:cNvSpPr>
            <a:spLocks noGrp="1"/>
          </p:cNvSpPr>
          <p:nvPr>
            <p:ph type="body" sz="quarter" idx="11" hasCustomPrompt="1"/>
          </p:nvPr>
        </p:nvSpPr>
        <p:spPr>
          <a:xfrm>
            <a:off x="5257800" y="2895600"/>
            <a:ext cx="3505200" cy="3505200"/>
          </a:xfrm>
        </p:spPr>
        <p:txBody>
          <a:bodyPr tIns="91440" bIns="91440" anchor="b"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
        <p:nvSpPr>
          <p:cNvPr id="4" name="Rectangle 3"/>
          <p:cNvSpPr>
            <a:spLocks noGrp="1"/>
          </p:cNvSpPr>
          <p:nvPr>
            <p:ph type="dt" sz="half" idx="12"/>
          </p:nvPr>
        </p:nvSpPr>
        <p:spPr/>
        <p:txBody>
          <a:bodyPr/>
          <a:lstStyle/>
          <a:p>
            <a:fld id="{F30C84A2-23CF-44F5-B813-5187ED5C7D1C}" type="datetimeFigureOut">
              <a:rPr kumimoji="0" lang="en-US" sz="1200" smtClean="0">
                <a:solidFill>
                  <a:schemeClr val="tx2"/>
                </a:solidFill>
              </a:rPr>
              <a:pPr/>
              <a:t>11/25/2019</a:t>
            </a:fld>
            <a:endParaRPr kumimoji="0" lang="en-US"/>
          </a:p>
        </p:txBody>
      </p:sp>
      <p:sp>
        <p:nvSpPr>
          <p:cNvPr id="6" name="Rectangle 5"/>
          <p:cNvSpPr>
            <a:spLocks noGrp="1"/>
          </p:cNvSpPr>
          <p:nvPr>
            <p:ph type="ftr" sz="quarter" idx="14"/>
          </p:nvPr>
        </p:nvSpPr>
        <p:spPr/>
        <p:txBody>
          <a:bodyPr/>
          <a:lstStyle/>
          <a:p>
            <a:r>
              <a:rPr lang="en-US" dirty="0"/>
              <a:t>Add a footer</a:t>
            </a:r>
          </a:p>
        </p:txBody>
      </p:sp>
      <p:sp>
        <p:nvSpPr>
          <p:cNvPr id="5" name="Rectangle 4"/>
          <p:cNvSpPr>
            <a:spLocks noGrp="1"/>
          </p:cNvSpPr>
          <p:nvPr>
            <p:ph type="sldNum" sz="quarter" idx="13"/>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andscape (Fullscreen)">
    <p:spTree>
      <p:nvGrpSpPr>
        <p:cNvPr id="1" name=""/>
        <p:cNvGrpSpPr/>
        <p:nvPr/>
      </p:nvGrpSpPr>
      <p:grpSpPr>
        <a:xfrm>
          <a:off x="0" y="0"/>
          <a:ext cx="0" cy="0"/>
          <a:chOff x="0" y="0"/>
          <a:chExt cx="0" cy="0"/>
        </a:xfrm>
      </p:grpSpPr>
      <p:sp>
        <p:nvSpPr>
          <p:cNvPr id="15" name="Rectangle 6" descr="An empty placeholder to add an image. Click on the placeholder and select the image that you wish to add"/>
          <p:cNvSpPr>
            <a:spLocks noGrp="1" noChangeAspect="1"/>
          </p:cNvSpPr>
          <p:nvPr>
            <p:ph type="pic" sz="quarter" idx="10" hasCustomPrompt="1"/>
          </p:nvPr>
        </p:nvSpPr>
        <p:spPr>
          <a:xfrm>
            <a:off x="0" y="0"/>
            <a:ext cx="9144000" cy="6858000"/>
          </a:xfrm>
          <a:noFill/>
          <a:ln w="25400" cap="rnd" cmpd="sng" algn="ctr">
            <a:noFill/>
            <a:prstDash val="solid"/>
          </a:ln>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a:buFontTx/>
              <a:buNone/>
            </a:pPr>
            <a:r>
              <a:rPr kumimoji="0" lang="en-US" i="0" dirty="0"/>
              <a:t>Click icon</a:t>
            </a:r>
            <a:r>
              <a:rPr kumimoji="0" lang="en-US" i="0" baseline="0" dirty="0"/>
              <a:t> to add </a:t>
            </a:r>
            <a:r>
              <a:rPr kumimoji="0" lang="en-US" i="0" dirty="0"/>
              <a:t>full page picture</a:t>
            </a:r>
            <a:endParaRPr kumimoji="0" lang="en-US" i="0" baseline="0" dirty="0"/>
          </a:p>
          <a:p>
            <a:pPr marL="0" marR="0" indent="0" algn="ctr">
              <a:buFontTx/>
              <a:buNone/>
            </a:pPr>
            <a:endParaRPr kumimoji="0" lang="en-US" i="0" dirty="0"/>
          </a:p>
          <a:p>
            <a:pPr algn="ctr">
              <a:buFontTx/>
              <a:buNone/>
            </a:pPr>
            <a:endParaRPr kumimoji="0" lang="en-US" i="0" dirty="0"/>
          </a:p>
          <a:p>
            <a:pPr algn="ctr">
              <a:buFontTx/>
              <a:buNone/>
            </a:pPr>
            <a:endParaRPr kumimoji="0" lang="en-US" i="0"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bum Section">
    <p:spTree>
      <p:nvGrpSpPr>
        <p:cNvPr id="1" name=""/>
        <p:cNvGrpSpPr/>
        <p:nvPr/>
      </p:nvGrpSpPr>
      <p:grpSpPr>
        <a:xfrm>
          <a:off x="0" y="0"/>
          <a:ext cx="0" cy="0"/>
          <a:chOff x="0" y="0"/>
          <a:chExt cx="0" cy="0"/>
        </a:xfrm>
      </p:grpSpPr>
      <p:sp>
        <p:nvSpPr>
          <p:cNvPr id="3" name="Title 2"/>
          <p:cNvSpPr>
            <a:spLocks noGrp="1"/>
          </p:cNvSpPr>
          <p:nvPr>
            <p:ph type="title"/>
          </p:nvPr>
        </p:nvSpPr>
        <p:spPr>
          <a:xfrm>
            <a:off x="752856" y="4575048"/>
            <a:ext cx="7781544" cy="987552"/>
          </a:xfrm>
          <a:prstGeom prst="rect">
            <a:avLst/>
          </a:prstGeom>
        </p:spPr>
        <p:txBody>
          <a:bodyPr bIns="0" anchor="b" anchorCtr="0">
            <a:normAutofit/>
          </a:bodyPr>
          <a:lstStyle/>
          <a:p>
            <a:r>
              <a:rPr lang="en-US"/>
              <a:t>Click to edit Master title style</a:t>
            </a:r>
            <a:endParaRPr lang="en-US" dirty="0"/>
          </a:p>
        </p:txBody>
      </p:sp>
      <p:sp>
        <p:nvSpPr>
          <p:cNvPr id="7" name="Rectangle 6" descr="An empty placeholder to add an image. Click on the placeholder and select the image that you wish to add"/>
          <p:cNvSpPr>
            <a:spLocks noGrp="1"/>
          </p:cNvSpPr>
          <p:nvPr>
            <p:ph type="pic" sz="quarter" idx="11"/>
          </p:nvPr>
        </p:nvSpPr>
        <p:spPr>
          <a:xfrm>
            <a:off x="786338"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1" hangingPunct="1"/>
            <a:r>
              <a:rPr lang="en-US"/>
              <a:t>Click icon to add picture</a:t>
            </a:r>
            <a:endParaRPr/>
          </a:p>
        </p:txBody>
      </p:sp>
      <p:sp>
        <p:nvSpPr>
          <p:cNvPr id="18" name="Rectangle 6" descr="An empty placeholder to add an image. Click on the placeholder and select the image that you wish to add"/>
          <p:cNvSpPr>
            <a:spLocks noGrp="1"/>
          </p:cNvSpPr>
          <p:nvPr>
            <p:ph type="pic" sz="quarter" idx="15"/>
          </p:nvPr>
        </p:nvSpPr>
        <p:spPr>
          <a:xfrm>
            <a:off x="3474604"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1" hangingPunct="1"/>
            <a:r>
              <a:rPr lang="en-US"/>
              <a:t>Click icon to add picture</a:t>
            </a:r>
            <a:endParaRPr dirty="0"/>
          </a:p>
        </p:txBody>
      </p:sp>
      <p:sp>
        <p:nvSpPr>
          <p:cNvPr id="2" name="Rectangle 6" descr="An empty placeholder to add an image. Click on the placeholder and select the image that you wish to add"/>
          <p:cNvSpPr>
            <a:spLocks noGrp="1"/>
          </p:cNvSpPr>
          <p:nvPr>
            <p:ph type="pic" sz="quarter" idx="16"/>
          </p:nvPr>
        </p:nvSpPr>
        <p:spPr>
          <a:xfrm>
            <a:off x="6162870"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1" hangingPunct="1"/>
            <a:r>
              <a:rPr lang="en-US"/>
              <a:t>Click icon to add picture</a:t>
            </a:r>
            <a:endParaRPr/>
          </a:p>
        </p:txBody>
      </p:sp>
      <p:sp>
        <p:nvSpPr>
          <p:cNvPr id="27" name="Rectangle 11"/>
          <p:cNvSpPr>
            <a:spLocks noGrp="1"/>
          </p:cNvSpPr>
          <p:nvPr>
            <p:ph type="body" sz="quarter" idx="14" hasCustomPrompt="1"/>
          </p:nvPr>
        </p:nvSpPr>
        <p:spPr>
          <a:xfrm>
            <a:off x="752670" y="5600700"/>
            <a:ext cx="7772400" cy="838200"/>
          </a:xfrm>
        </p:spPr>
        <p:txBody>
          <a:bodyPr vert="horz" tIns="0"/>
          <a:lstStyle>
            <a:lvl1pPr eaLnBrk="1" latinLnBrk="0" hangingPunct="1">
              <a:buFontTx/>
              <a:buNone/>
              <a:defRPr kumimoji="0" sz="1800"/>
            </a:lvl1pPr>
            <a:extLst/>
          </a:lstStyle>
          <a:p>
            <a:pPr lvl="0"/>
            <a:r>
              <a:rPr kumimoji="0" lang="en-US" dirty="0"/>
              <a:t>Click to add subtitle</a:t>
            </a:r>
          </a:p>
        </p:txBody>
      </p:sp>
      <p:sp>
        <p:nvSpPr>
          <p:cNvPr id="8" name="Rectangle 7"/>
          <p:cNvSpPr>
            <a:spLocks noGrp="1"/>
          </p:cNvSpPr>
          <p:nvPr>
            <p:ph type="dt" sz="half" idx="17"/>
          </p:nvPr>
        </p:nvSpPr>
        <p:spPr/>
        <p:txBody>
          <a:bodyPr/>
          <a:lstStyle/>
          <a:p>
            <a:fld id="{F30C84A2-23CF-44F5-B813-5187ED5C7D1C}" type="datetimeFigureOut">
              <a:rPr kumimoji="0" lang="en-US" sz="1200" smtClean="0">
                <a:solidFill>
                  <a:schemeClr val="tx2"/>
                </a:solidFill>
              </a:rPr>
              <a:pPr/>
              <a:t>11/25/2019</a:t>
            </a:fld>
            <a:endParaRPr kumimoji="0" lang="en-US"/>
          </a:p>
        </p:txBody>
      </p:sp>
      <p:sp>
        <p:nvSpPr>
          <p:cNvPr id="10" name="Rectangle 9"/>
          <p:cNvSpPr>
            <a:spLocks noGrp="1"/>
          </p:cNvSpPr>
          <p:nvPr>
            <p:ph type="ftr" sz="quarter" idx="19"/>
          </p:nvPr>
        </p:nvSpPr>
        <p:spPr/>
        <p:txBody>
          <a:bodyPr/>
          <a:lstStyle/>
          <a:p>
            <a:r>
              <a:rPr lang="en-US" dirty="0"/>
              <a:t>Add a footer</a:t>
            </a:r>
          </a:p>
        </p:txBody>
      </p:sp>
      <p:sp>
        <p:nvSpPr>
          <p:cNvPr id="9" name="Rectangle 8"/>
          <p:cNvSpPr>
            <a:spLocks noGrp="1"/>
          </p:cNvSpPr>
          <p:nvPr>
            <p:ph type="sldNum" sz="quarter" idx="18"/>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Up Portrait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a:prstGeom prst="rect">
            <a:avLst/>
          </a:prstGeom>
        </p:spPr>
        <p:txBody>
          <a:bodyPr/>
          <a:lstStyle/>
          <a:p>
            <a:r>
              <a:rPr lang="en-US"/>
              <a:t>Click to edit Master title style</a:t>
            </a:r>
            <a:endParaRPr lang="en-US" dirty="0"/>
          </a:p>
        </p:txBody>
      </p:sp>
      <p:sp>
        <p:nvSpPr>
          <p:cNvPr id="11" name="Rectangle 8" descr="An empty placeholder to add an image. Click on the placeholder and select the image that you wish to add"/>
          <p:cNvSpPr>
            <a:spLocks noGrp="1" noChangeAspect="1"/>
          </p:cNvSpPr>
          <p:nvPr>
            <p:ph type="pic" sz="quarter" idx="11"/>
          </p:nvPr>
        </p:nvSpPr>
        <p:spPr>
          <a:xfrm>
            <a:off x="1297754" y="1625111"/>
            <a:ext cx="2895966" cy="3861288"/>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3" name="Rectangle 7"/>
          <p:cNvSpPr>
            <a:spLocks noGrp="1"/>
          </p:cNvSpPr>
          <p:nvPr>
            <p:ph type="body" sz="quarter" idx="14" hasCustomPrompt="1"/>
          </p:nvPr>
        </p:nvSpPr>
        <p:spPr>
          <a:xfrm>
            <a:off x="1297753" y="5652341"/>
            <a:ext cx="2895967" cy="748458"/>
          </a:xfrm>
        </p:spPr>
        <p:txBody>
          <a:bodyPr lIns="91440"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20" name="Rectangle 8" descr="An empty placeholder to add an image. Click on the placeholder and select the image that you wish to add"/>
          <p:cNvSpPr>
            <a:spLocks noGrp="1" noChangeAspect="1"/>
          </p:cNvSpPr>
          <p:nvPr>
            <p:ph type="pic" sz="quarter" idx="10"/>
          </p:nvPr>
        </p:nvSpPr>
        <p:spPr>
          <a:xfrm>
            <a:off x="4953000" y="1625600"/>
            <a:ext cx="2897953" cy="3863941"/>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19" name="Rectangle 7"/>
          <p:cNvSpPr>
            <a:spLocks noGrp="1"/>
          </p:cNvSpPr>
          <p:nvPr>
            <p:ph type="body" sz="quarter" idx="15" hasCustomPrompt="1"/>
          </p:nvPr>
        </p:nvSpPr>
        <p:spPr>
          <a:xfrm>
            <a:off x="4955353" y="5652341"/>
            <a:ext cx="2895967" cy="748458"/>
          </a:xfrm>
        </p:spPr>
        <p:txBody>
          <a:bodyPr lIns="91440"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6" name="Rectangle 5"/>
          <p:cNvSpPr>
            <a:spLocks noGrp="1"/>
          </p:cNvSpPr>
          <p:nvPr>
            <p:ph type="dt" sz="half" idx="16"/>
          </p:nvPr>
        </p:nvSpPr>
        <p:spPr/>
        <p:txBody>
          <a:bodyPr/>
          <a:lstStyle/>
          <a:p>
            <a:fld id="{F30C84A2-23CF-44F5-B813-5187ED5C7D1C}" type="datetimeFigureOut">
              <a:rPr kumimoji="0" lang="en-US" sz="1200" smtClean="0">
                <a:solidFill>
                  <a:schemeClr val="tx2"/>
                </a:solidFill>
              </a:rPr>
              <a:pPr/>
              <a:t>11/25/2019</a:t>
            </a:fld>
            <a:endParaRPr kumimoji="0" lang="en-US"/>
          </a:p>
        </p:txBody>
      </p:sp>
      <p:sp>
        <p:nvSpPr>
          <p:cNvPr id="8" name="Rectangle 7"/>
          <p:cNvSpPr>
            <a:spLocks noGrp="1"/>
          </p:cNvSpPr>
          <p:nvPr>
            <p:ph type="ftr" sz="quarter" idx="18"/>
          </p:nvPr>
        </p:nvSpPr>
        <p:spPr/>
        <p:txBody>
          <a:bodyPr/>
          <a:lstStyle/>
          <a:p>
            <a:r>
              <a:rPr lang="en-US" dirty="0"/>
              <a:t>Add a footer</a:t>
            </a:r>
          </a:p>
        </p:txBody>
      </p:sp>
      <p:sp>
        <p:nvSpPr>
          <p:cNvPr id="7" name="Rectangle 6"/>
          <p:cNvSpPr>
            <a:spLocks noGrp="1"/>
          </p:cNvSpPr>
          <p:nvPr>
            <p:ph type="sldNum" sz="quarter" idx="17"/>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Up Landscape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a:prstGeom prst="rect">
            <a:avLst/>
          </a:prstGeom>
        </p:spPr>
        <p:txBody>
          <a:bodyPr/>
          <a:lstStyle/>
          <a:p>
            <a:r>
              <a:rPr lang="en-US"/>
              <a:t>Click to edit Master title style</a:t>
            </a:r>
          </a:p>
        </p:txBody>
      </p:sp>
      <p:sp>
        <p:nvSpPr>
          <p:cNvPr id="25" name="Rectangle 7" descr="An empty placeholder to add an image. Click on the placeholder and select the image that you wish to add"/>
          <p:cNvSpPr>
            <a:spLocks noGrp="1" noChangeAspect="1"/>
          </p:cNvSpPr>
          <p:nvPr>
            <p:ph type="pic" sz="quarter" idx="14"/>
          </p:nvPr>
        </p:nvSpPr>
        <p:spPr>
          <a:xfrm>
            <a:off x="457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8" name="Rectangle 7"/>
          <p:cNvSpPr>
            <a:spLocks noGrp="1"/>
          </p:cNvSpPr>
          <p:nvPr>
            <p:ph type="body" sz="quarter" idx="16" hasCustomPrompt="1"/>
          </p:nvPr>
        </p:nvSpPr>
        <p:spPr>
          <a:xfrm>
            <a:off x="457200" y="4857750"/>
            <a:ext cx="4038600" cy="1238250"/>
          </a:xfrm>
        </p:spPr>
        <p:txBody>
          <a:bodyPr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23" name="Rectangle 7" descr="An empty placeholder to add an image. Click on the placeholder and select the image that you wish to add"/>
          <p:cNvSpPr>
            <a:spLocks noGrp="1" noChangeAspect="1"/>
          </p:cNvSpPr>
          <p:nvPr>
            <p:ph type="pic" sz="quarter" idx="13"/>
          </p:nvPr>
        </p:nvSpPr>
        <p:spPr>
          <a:xfrm>
            <a:off x="4648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19" name="Rectangle 7"/>
          <p:cNvSpPr>
            <a:spLocks noGrp="1"/>
          </p:cNvSpPr>
          <p:nvPr>
            <p:ph type="body" sz="quarter" idx="17" hasCustomPrompt="1"/>
          </p:nvPr>
        </p:nvSpPr>
        <p:spPr>
          <a:xfrm>
            <a:off x="4648200" y="4857750"/>
            <a:ext cx="4038600" cy="1238250"/>
          </a:xfrm>
        </p:spPr>
        <p:txBody>
          <a:bodyPr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6" name="Rectangle 5"/>
          <p:cNvSpPr>
            <a:spLocks noGrp="1"/>
          </p:cNvSpPr>
          <p:nvPr>
            <p:ph type="dt" sz="half" idx="18"/>
          </p:nvPr>
        </p:nvSpPr>
        <p:spPr/>
        <p:txBody>
          <a:bodyPr/>
          <a:lstStyle/>
          <a:p>
            <a:fld id="{F30C84A2-23CF-44F5-B813-5187ED5C7D1C}" type="datetimeFigureOut">
              <a:rPr kumimoji="0" lang="en-US" sz="1200" smtClean="0">
                <a:solidFill>
                  <a:schemeClr val="tx2"/>
                </a:solidFill>
              </a:rPr>
              <a:pPr/>
              <a:t>11/25/2019</a:t>
            </a:fld>
            <a:endParaRPr kumimoji="0" lang="en-US"/>
          </a:p>
        </p:txBody>
      </p:sp>
      <p:sp>
        <p:nvSpPr>
          <p:cNvPr id="9" name="Rectangle 8"/>
          <p:cNvSpPr>
            <a:spLocks noGrp="1"/>
          </p:cNvSpPr>
          <p:nvPr>
            <p:ph type="ftr" sz="quarter" idx="20"/>
          </p:nvPr>
        </p:nvSpPr>
        <p:spPr/>
        <p:txBody>
          <a:bodyPr/>
          <a:lstStyle/>
          <a:p>
            <a:r>
              <a:rPr lang="en-US" dirty="0"/>
              <a:t>Add a footer</a:t>
            </a:r>
          </a:p>
        </p:txBody>
      </p:sp>
      <p:sp>
        <p:nvSpPr>
          <p:cNvPr id="7" name="Rectangle 6"/>
          <p:cNvSpPr>
            <a:spLocks noGrp="1"/>
          </p:cNvSpPr>
          <p:nvPr>
            <p:ph type="sldNum" sz="quarter" idx="19"/>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Up Mixed with Caption">
    <p:spTree>
      <p:nvGrpSpPr>
        <p:cNvPr id="1" name=""/>
        <p:cNvGrpSpPr/>
        <p:nvPr/>
      </p:nvGrpSpPr>
      <p:grpSpPr>
        <a:xfrm>
          <a:off x="0" y="0"/>
          <a:ext cx="0" cy="0"/>
          <a:chOff x="0" y="0"/>
          <a:chExt cx="0" cy="0"/>
        </a:xfrm>
      </p:grpSpPr>
      <p:sp>
        <p:nvSpPr>
          <p:cNvPr id="22" name="Rectangle 7" descr="An empty placeholder to add an image. Click on the placeholder and select the image that you wish to add"/>
          <p:cNvSpPr>
            <a:spLocks noGrp="1" noChangeAspect="1"/>
          </p:cNvSpPr>
          <p:nvPr>
            <p:ph type="pic" sz="quarter" idx="12"/>
          </p:nvPr>
        </p:nvSpPr>
        <p:spPr>
          <a:xfrm>
            <a:off x="454152" y="381000"/>
            <a:ext cx="4462272" cy="5949696"/>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dirty="0"/>
          </a:p>
        </p:txBody>
      </p:sp>
      <p:sp>
        <p:nvSpPr>
          <p:cNvPr id="6" name="Rectangle 7" descr="An empty placeholder to add an image. Click on the placeholder and select the image that you wish to add"/>
          <p:cNvSpPr>
            <a:spLocks noGrp="1" noChangeAspect="1"/>
          </p:cNvSpPr>
          <p:nvPr>
            <p:ph type="pic" sz="quarter" idx="11"/>
          </p:nvPr>
        </p:nvSpPr>
        <p:spPr>
          <a:xfrm>
            <a:off x="5141976" y="381000"/>
            <a:ext cx="3773424" cy="2830068"/>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11" name="Rectangle 7"/>
          <p:cNvSpPr>
            <a:spLocks noGrp="1"/>
          </p:cNvSpPr>
          <p:nvPr>
            <p:ph type="body" sz="quarter" idx="13" hasCustomPrompt="1"/>
          </p:nvPr>
        </p:nvSpPr>
        <p:spPr>
          <a:xfrm>
            <a:off x="5141976" y="3352800"/>
            <a:ext cx="3773425" cy="2971800"/>
          </a:xfrm>
        </p:spPr>
        <p:txBody>
          <a:bodyPr anchor="t"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
        <p:nvSpPr>
          <p:cNvPr id="5" name="Rectangle 4"/>
          <p:cNvSpPr>
            <a:spLocks noGrp="1"/>
          </p:cNvSpPr>
          <p:nvPr>
            <p:ph type="dt" sz="half" idx="14"/>
          </p:nvPr>
        </p:nvSpPr>
        <p:spPr/>
        <p:txBody>
          <a:bodyPr/>
          <a:lstStyle/>
          <a:p>
            <a:fld id="{F30C84A2-23CF-44F5-B813-5187ED5C7D1C}" type="datetimeFigureOut">
              <a:rPr kumimoji="0" lang="en-US" sz="1200" smtClean="0">
                <a:solidFill>
                  <a:schemeClr val="tx2"/>
                </a:solidFill>
              </a:rPr>
              <a:pPr/>
              <a:t>11/25/2019</a:t>
            </a:fld>
            <a:endParaRPr kumimoji="0" lang="en-US"/>
          </a:p>
        </p:txBody>
      </p:sp>
      <p:sp>
        <p:nvSpPr>
          <p:cNvPr id="8" name="Rectangle 7"/>
          <p:cNvSpPr>
            <a:spLocks noGrp="1"/>
          </p:cNvSpPr>
          <p:nvPr>
            <p:ph type="ftr" sz="quarter" idx="16"/>
          </p:nvPr>
        </p:nvSpPr>
        <p:spPr/>
        <p:txBody>
          <a:bodyPr/>
          <a:lstStyle/>
          <a:p>
            <a:r>
              <a:rPr lang="en-US" dirty="0"/>
              <a:t>Add a footer</a:t>
            </a:r>
          </a:p>
        </p:txBody>
      </p:sp>
      <p:sp>
        <p:nvSpPr>
          <p:cNvPr id="7" name="Rectangle 6"/>
          <p:cNvSpPr>
            <a:spLocks noGrp="1"/>
          </p:cNvSpPr>
          <p:nvPr>
            <p:ph type="sldNum" sz="quarter" idx="15"/>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Up Portrait with Captions">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249362"/>
          </a:xfrm>
          <a:prstGeom prst="rect">
            <a:avLst/>
          </a:prstGeom>
        </p:spPr>
        <p:txBody>
          <a:bodyPr/>
          <a:lstStyle/>
          <a:p>
            <a:r>
              <a:rPr lang="en-US"/>
              <a:t>Click to edit Master title style</a:t>
            </a:r>
          </a:p>
        </p:txBody>
      </p:sp>
      <p:sp>
        <p:nvSpPr>
          <p:cNvPr id="2" name="Rectangle 8" descr="An empty placeholder to add an image. Click on the placeholder and select the image that you wish to add"/>
          <p:cNvSpPr>
            <a:spLocks noGrp="1" noChangeAspect="1"/>
          </p:cNvSpPr>
          <p:nvPr>
            <p:ph type="pic" sz="quarter" idx="10"/>
          </p:nvPr>
        </p:nvSpPr>
        <p:spPr>
          <a:xfrm>
            <a:off x="457200" y="1752600"/>
            <a:ext cx="2514600" cy="33528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1" hangingPunct="1"/>
            <a:r>
              <a:rPr lang="en-US"/>
              <a:t>Click icon to add picture</a:t>
            </a:r>
            <a:endParaRPr/>
          </a:p>
        </p:txBody>
      </p:sp>
      <p:sp>
        <p:nvSpPr>
          <p:cNvPr id="7" name="Rectangle 6"/>
          <p:cNvSpPr>
            <a:spLocks noGrp="1"/>
          </p:cNvSpPr>
          <p:nvPr>
            <p:ph type="body" sz="quarter" idx="13" hasCustomPrompt="1"/>
          </p:nvPr>
        </p:nvSpPr>
        <p:spPr>
          <a:xfrm>
            <a:off x="457200" y="5181600"/>
            <a:ext cx="2514600" cy="1143000"/>
          </a:xfrm>
        </p:spPr>
        <p:txBody>
          <a:bodyPr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4" name="Rectangle 8" descr="An empty placeholder to add an image. Click on the placeholder and select the image that you wish to add"/>
          <p:cNvSpPr>
            <a:spLocks noGrp="1" noChangeAspect="1"/>
          </p:cNvSpPr>
          <p:nvPr>
            <p:ph type="pic" sz="quarter" idx="11"/>
          </p:nvPr>
        </p:nvSpPr>
        <p:spPr>
          <a:xfrm>
            <a:off x="3314700" y="1752600"/>
            <a:ext cx="2514600" cy="33528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1" hangingPunct="1"/>
            <a:r>
              <a:rPr lang="en-US"/>
              <a:t>Click icon to add picture</a:t>
            </a:r>
            <a:endParaRPr/>
          </a:p>
        </p:txBody>
      </p:sp>
      <p:sp>
        <p:nvSpPr>
          <p:cNvPr id="6" name="Rectangle 6"/>
          <p:cNvSpPr>
            <a:spLocks noGrp="1"/>
          </p:cNvSpPr>
          <p:nvPr>
            <p:ph type="body" sz="quarter" idx="14" hasCustomPrompt="1"/>
          </p:nvPr>
        </p:nvSpPr>
        <p:spPr>
          <a:xfrm>
            <a:off x="3314700" y="5181600"/>
            <a:ext cx="2514600" cy="1143000"/>
          </a:xfrm>
        </p:spPr>
        <p:txBody>
          <a:bodyPr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31" name="Rectangle 8" descr="An empty placeholder to add an image. Click on the placeholder and select the image that you wish to add"/>
          <p:cNvSpPr>
            <a:spLocks noGrp="1" noChangeAspect="1"/>
          </p:cNvSpPr>
          <p:nvPr>
            <p:ph type="pic" sz="quarter" idx="12"/>
          </p:nvPr>
        </p:nvSpPr>
        <p:spPr>
          <a:xfrm>
            <a:off x="6172200" y="1752600"/>
            <a:ext cx="2514600" cy="33528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1" hangingPunct="1"/>
            <a:r>
              <a:rPr lang="en-US"/>
              <a:t>Click icon to add picture</a:t>
            </a:r>
            <a:endParaRPr/>
          </a:p>
        </p:txBody>
      </p:sp>
      <p:sp>
        <p:nvSpPr>
          <p:cNvPr id="14" name="Rectangle 6"/>
          <p:cNvSpPr>
            <a:spLocks noGrp="1"/>
          </p:cNvSpPr>
          <p:nvPr>
            <p:ph type="body" sz="quarter" idx="15" hasCustomPrompt="1"/>
          </p:nvPr>
        </p:nvSpPr>
        <p:spPr>
          <a:xfrm>
            <a:off x="6172200" y="5181600"/>
            <a:ext cx="2514600" cy="1143000"/>
          </a:xfrm>
        </p:spPr>
        <p:txBody>
          <a:bodyPr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8" name="Rectangle 7"/>
          <p:cNvSpPr>
            <a:spLocks noGrp="1"/>
          </p:cNvSpPr>
          <p:nvPr>
            <p:ph type="dt" sz="half" idx="16"/>
          </p:nvPr>
        </p:nvSpPr>
        <p:spPr/>
        <p:txBody>
          <a:bodyPr/>
          <a:lstStyle/>
          <a:p>
            <a:fld id="{F30C84A2-23CF-44F5-B813-5187ED5C7D1C}" type="datetimeFigureOut">
              <a:rPr kumimoji="0" lang="en-US" sz="1200" smtClean="0">
                <a:solidFill>
                  <a:schemeClr val="tx2"/>
                </a:solidFill>
              </a:rPr>
              <a:pPr/>
              <a:t>11/25/2019</a:t>
            </a:fld>
            <a:endParaRPr kumimoji="0" lang="en-US"/>
          </a:p>
        </p:txBody>
      </p:sp>
      <p:sp>
        <p:nvSpPr>
          <p:cNvPr id="10" name="Rectangle 9"/>
          <p:cNvSpPr>
            <a:spLocks noGrp="1"/>
          </p:cNvSpPr>
          <p:nvPr>
            <p:ph type="ftr" sz="quarter" idx="18"/>
          </p:nvPr>
        </p:nvSpPr>
        <p:spPr/>
        <p:txBody>
          <a:bodyPr/>
          <a:lstStyle/>
          <a:p>
            <a:r>
              <a:rPr lang="en-US" dirty="0"/>
              <a:t>Add a footer</a:t>
            </a:r>
          </a:p>
        </p:txBody>
      </p:sp>
      <p:sp>
        <p:nvSpPr>
          <p:cNvPr id="9" name="Rectangle 8"/>
          <p:cNvSpPr>
            <a:spLocks noGrp="1"/>
          </p:cNvSpPr>
          <p:nvPr>
            <p:ph type="sldNum" sz="quarter" idx="17"/>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13" name="Rectangle 5"/>
          <p:cNvSpPr>
            <a:spLocks noGrp="1"/>
          </p:cNvSpPr>
          <p:nvPr>
            <p:ph type="body" idx="1"/>
          </p:nvPr>
        </p:nvSpPr>
        <p:spPr>
          <a:xfrm>
            <a:off x="457200" y="1600200"/>
            <a:ext cx="8229600" cy="4525963"/>
          </a:xfrm>
          <a:prstGeom prst="rect">
            <a:avLst/>
          </a:prstGeom>
        </p:spPr>
        <p:txBody>
          <a:bodyPr>
            <a:normAutofit/>
          </a:bodyPr>
          <a:lstStyle/>
          <a:p>
            <a:pPr lvl="0" eaLnBrk="1" latinLnBrk="1" hangingPunct="1"/>
            <a:r>
              <a:rPr kumimoji="0" lang="en-US"/>
              <a:t>Click to edit Master text styles</a:t>
            </a:r>
          </a:p>
          <a:p>
            <a:pPr lvl="1" eaLnBrk="1" latinLnBrk="1" hangingPunct="1"/>
            <a:r>
              <a:rPr kumimoji="0" lang="en-US"/>
              <a:t>Second level</a:t>
            </a:r>
          </a:p>
          <a:p>
            <a:pPr lvl="2" eaLnBrk="1" latinLnBrk="1" hangingPunct="1"/>
            <a:r>
              <a:rPr kumimoji="0" lang="en-US"/>
              <a:t>Third level</a:t>
            </a:r>
          </a:p>
          <a:p>
            <a:pPr lvl="3" eaLnBrk="1" latinLnBrk="1" hangingPunct="1"/>
            <a:r>
              <a:rPr kumimoji="0" lang="en-US"/>
              <a:t>Fourth level</a:t>
            </a:r>
          </a:p>
          <a:p>
            <a:pPr lvl="4" eaLnBrk="1" latinLnBrk="1" hangingPunct="1"/>
            <a:r>
              <a:rPr kumimoji="0" lang="en-US"/>
              <a:t>Fifth level</a:t>
            </a:r>
            <a:endParaRPr kumimoji="0" lang="en-US" dirty="0"/>
          </a:p>
        </p:txBody>
      </p:sp>
      <p:sp>
        <p:nvSpPr>
          <p:cNvPr id="29" name="Rectangle 3"/>
          <p:cNvSpPr>
            <a:spLocks noGrp="1"/>
          </p:cNvSpPr>
          <p:nvPr>
            <p:ph type="dt" sz="half" idx="2"/>
          </p:nvPr>
        </p:nvSpPr>
        <p:spPr>
          <a:xfrm>
            <a:off x="66675" y="6559360"/>
            <a:ext cx="2438400" cy="244475"/>
          </a:xfrm>
          <a:prstGeom prst="rect">
            <a:avLst/>
          </a:prstGeom>
        </p:spPr>
        <p:txBody>
          <a:bodyPr anchor="b"/>
          <a:lstStyle>
            <a:lvl1pPr eaLnBrk="1" latinLnBrk="0" hangingPunct="1">
              <a:defRPr kumimoji="0" sz="1200">
                <a:solidFill>
                  <a:schemeClr val="tx2"/>
                </a:solidFill>
              </a:defRPr>
            </a:lvl1pPr>
            <a:extLst/>
          </a:lstStyle>
          <a:p>
            <a:fld id="{F30C84A2-23CF-44F5-B813-5187ED5C7D1C}" type="datetimeFigureOut">
              <a:rPr kumimoji="0" lang="en-US" sz="1200" smtClean="0">
                <a:solidFill>
                  <a:schemeClr val="tx2"/>
                </a:solidFill>
              </a:rPr>
              <a:pPr/>
              <a:t>11/25/2019</a:t>
            </a:fld>
            <a:endParaRPr kumimoji="0" lang="en-US" sz="1200" dirty="0">
              <a:solidFill>
                <a:schemeClr val="tx2"/>
              </a:solidFill>
            </a:endParaRPr>
          </a:p>
        </p:txBody>
      </p:sp>
      <p:sp>
        <p:nvSpPr>
          <p:cNvPr id="20" name="Rectangle 25"/>
          <p:cNvSpPr>
            <a:spLocks noGrp="1"/>
          </p:cNvSpPr>
          <p:nvPr>
            <p:ph type="ftr" sz="quarter" idx="3"/>
          </p:nvPr>
        </p:nvSpPr>
        <p:spPr>
          <a:xfrm>
            <a:off x="2995653" y="6558153"/>
            <a:ext cx="4648200" cy="246888"/>
          </a:xfrm>
          <a:prstGeom prst="rect">
            <a:avLst/>
          </a:prstGeom>
        </p:spPr>
        <p:txBody>
          <a:bodyPr anchor="b"/>
          <a:lstStyle>
            <a:lvl1pPr algn="ctr" eaLnBrk="1" latinLnBrk="0" hangingPunct="1">
              <a:defRPr kumimoji="0" sz="1200">
                <a:solidFill>
                  <a:schemeClr val="tx2"/>
                </a:solidFill>
              </a:defRPr>
            </a:lvl1pPr>
            <a:extLst/>
          </a:lstStyle>
          <a:p>
            <a:r>
              <a:rPr lang="en-US" dirty="0"/>
              <a:t>Add a footer</a:t>
            </a:r>
          </a:p>
        </p:txBody>
      </p:sp>
      <p:sp>
        <p:nvSpPr>
          <p:cNvPr id="23" name="Rectangle 16"/>
          <p:cNvSpPr>
            <a:spLocks noGrp="1"/>
          </p:cNvSpPr>
          <p:nvPr>
            <p:ph type="sldNum" sz="quarter" idx="4"/>
          </p:nvPr>
        </p:nvSpPr>
        <p:spPr>
          <a:xfrm>
            <a:off x="8172450" y="6559360"/>
            <a:ext cx="914400" cy="244475"/>
          </a:xfrm>
          <a:prstGeom prst="rect">
            <a:avLst/>
          </a:prstGeom>
        </p:spPr>
        <p:txBody>
          <a:bodyPr/>
          <a:lstStyle>
            <a:lvl1pPr algn="r" eaLnBrk="1" latinLnBrk="0" hangingPunct="1">
              <a:defRPr kumimoji="0" sz="1200">
                <a:solidFill>
                  <a:schemeClr val="tx2"/>
                </a:solidFill>
              </a:defRPr>
            </a:lvl1pPr>
            <a:extLst/>
          </a:lstStyle>
          <a:p>
            <a:pPr algn="r"/>
            <a:fld id="{F99EC173-99AE-4773-AB25-02E469A13EAE}" type="slidenum">
              <a:rPr kumimoji="0" lang="en-US" sz="1200" smtClean="0">
                <a:solidFill>
                  <a:schemeClr val="tx2"/>
                </a:solidFill>
              </a:rPr>
              <a:pPr algn="r"/>
              <a:t>‹#›</a:t>
            </a:fld>
            <a:endParaRPr kumimoji="0" lang="en-US" sz="1200" dirty="0">
              <a:solidFill>
                <a:schemeClr val="tx2"/>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txStyles>
    <p:titleStyle>
      <a:lvl1pPr algn="l" rtl="0" eaLnBrk="1" latinLnBrk="0" hangingPunct="1">
        <a:spcBef>
          <a:spcPct val="0"/>
        </a:spcBef>
        <a:buNone/>
        <a:defRPr kumimoji="0" sz="3200" cap="all" baseline="0">
          <a:solidFill>
            <a:schemeClr val="tx2"/>
          </a:solidFill>
          <a:effectLst>
            <a:outerShdw blurRad="51000" dist="37000" dir="5400000" algn="tl" rotWithShape="0">
              <a:srgbClr val="000000">
                <a:alpha val="25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extLst/>
    </p:titleStyle>
    <p:bodyStyle>
      <a:lvl1pPr marL="342900" indent="-342900" algn="l" rtl="0" eaLnBrk="1" latinLnBrk="0" hangingPunct="1">
        <a:spcBef>
          <a:spcPct val="20000"/>
        </a:spcBef>
        <a:buChar char="•"/>
        <a:defRPr kumimoji="0" sz="2400">
          <a:solidFill>
            <a:schemeClr val="tx1"/>
          </a:solidFill>
          <a:latin typeface="+mn-lt"/>
          <a:ea typeface="+mn-ea"/>
          <a:cs typeface="+mn-cs"/>
        </a:defRPr>
      </a:lvl1pPr>
      <a:lvl2pPr marL="742950" indent="-285750" algn="l" rtl="0" eaLnBrk="1" latinLnBrk="0" hangingPunct="1">
        <a:spcBef>
          <a:spcPct val="20000"/>
        </a:spcBef>
        <a:buChar char="–"/>
        <a:defRPr kumimoji="0" sz="2400">
          <a:solidFill>
            <a:schemeClr val="tx1"/>
          </a:solidFill>
          <a:latin typeface="+mn-lt"/>
          <a:ea typeface="+mn-ea"/>
          <a:cs typeface="+mn-cs"/>
        </a:defRPr>
      </a:lvl2pPr>
      <a:lvl3pPr marL="1143000" indent="-228600" algn="l" rtl="0" eaLnBrk="1" latinLnBrk="0" hangingPunct="1">
        <a:spcBef>
          <a:spcPct val="20000"/>
        </a:spcBef>
        <a:buChar char="•"/>
        <a:defRPr kumimoji="0" sz="2000">
          <a:solidFill>
            <a:schemeClr val="tx1"/>
          </a:solidFill>
          <a:latin typeface="+mn-lt"/>
          <a:ea typeface="+mn-ea"/>
          <a:cs typeface="+mn-cs"/>
        </a:defRPr>
      </a:lvl3pPr>
      <a:lvl4pPr marL="1600200" indent="-228600" algn="l" rtl="0" eaLnBrk="1" latinLnBrk="0" hangingPunct="1">
        <a:spcBef>
          <a:spcPct val="20000"/>
        </a:spcBef>
        <a:buChar char="–"/>
        <a:defRPr kumimoji="0" sz="1800">
          <a:solidFill>
            <a:schemeClr val="tx1"/>
          </a:solidFill>
          <a:latin typeface="+mn-lt"/>
          <a:ea typeface="+mn-ea"/>
          <a:cs typeface="+mn-cs"/>
        </a:defRPr>
      </a:lvl4pPr>
      <a:lvl5pPr marL="2057400" indent="-228600" algn="l" rtl="0" eaLnBrk="1" latinLnBrk="0" hangingPunct="1">
        <a:spcBef>
          <a:spcPct val="20000"/>
        </a:spcBef>
        <a:buChar char="»"/>
        <a:defRPr kumimoji="0" sz="1600">
          <a:solidFill>
            <a:schemeClr val="tx1"/>
          </a:solidFill>
          <a:latin typeface="+mn-lt"/>
          <a:ea typeface="+mn-ea"/>
          <a:cs typeface="+mn-cs"/>
        </a:defRPr>
      </a:lvl5pPr>
      <a:lvl6pPr marL="2514600" indent="-228600" algn="l" rtl="0" eaLnBrk="1" latinLnBrk="0" hangingPunct="1">
        <a:spcBef>
          <a:spcPct val="20000"/>
        </a:spcBef>
        <a:buChar char="•"/>
        <a:defRPr kumimoji="0" sz="2000">
          <a:solidFill>
            <a:schemeClr val="tx1"/>
          </a:solidFill>
          <a:latin typeface="+mn-lt"/>
          <a:ea typeface="+mn-ea"/>
          <a:cs typeface="+mn-cs"/>
        </a:defRPr>
      </a:lvl6pPr>
      <a:lvl7pPr marL="2971800" indent="-228600" algn="l" rtl="0" eaLnBrk="1" latinLnBrk="0" hangingPunct="1">
        <a:spcBef>
          <a:spcPct val="20000"/>
        </a:spcBef>
        <a:buChar char="•"/>
        <a:defRPr kumimoji="0" sz="2000">
          <a:solidFill>
            <a:schemeClr val="tx1"/>
          </a:solidFill>
          <a:latin typeface="+mn-lt"/>
          <a:ea typeface="+mn-ea"/>
          <a:cs typeface="+mn-cs"/>
        </a:defRPr>
      </a:lvl7pPr>
      <a:lvl8pPr marL="3429000" indent="-228600" algn="l" rtl="0" eaLnBrk="1" latinLnBrk="0" hangingPunct="1">
        <a:spcBef>
          <a:spcPct val="20000"/>
        </a:spcBef>
        <a:buChar char="•"/>
        <a:defRPr kumimoji="0" sz="2000">
          <a:solidFill>
            <a:schemeClr val="tx1"/>
          </a:solidFill>
          <a:latin typeface="+mn-lt"/>
          <a:ea typeface="+mn-ea"/>
          <a:cs typeface="+mn-cs"/>
        </a:defRPr>
      </a:lvl8pPr>
      <a:lvl9pPr marL="3886200" indent="-228600" algn="l" rtl="0" eaLnBrk="1" latinLnBrk="0" hangingPunct="1">
        <a:spcBef>
          <a:spcPct val="20000"/>
        </a:spcBef>
        <a:buChar char="•"/>
        <a:defRPr kumimoji="0" sz="2000">
          <a:solidFill>
            <a:schemeClr val="tx1"/>
          </a:solidFill>
          <a:latin typeface="+mn-lt"/>
          <a:ea typeface="+mn-ea"/>
          <a:cs typeface="+mn-cs"/>
        </a:defRPr>
      </a:lvl9pPr>
      <a:extLst/>
    </p:bodyStyle>
    <p:otherStyle>
      <a:lvl1pPr marL="0" algn="l" rtl="0" eaLnBrk="1" latinLnBrk="0" hangingPunct="1">
        <a:defRPr kumimoji="0">
          <a:solidFill>
            <a:schemeClr val="tx1"/>
          </a:solidFill>
          <a:latin typeface="+mn-lt"/>
          <a:ea typeface="+mn-ea"/>
          <a:cs typeface="+mn-cs"/>
        </a:defRPr>
      </a:lvl1pPr>
      <a:lvl2pPr marL="457200" algn="l" rtl="0" eaLnBrk="1" latinLnBrk="0" hangingPunct="1">
        <a:defRPr kumimoji="0">
          <a:solidFill>
            <a:schemeClr val="tx1"/>
          </a:solidFill>
          <a:latin typeface="+mn-lt"/>
          <a:ea typeface="+mn-ea"/>
          <a:cs typeface="+mn-cs"/>
        </a:defRPr>
      </a:lvl2pPr>
      <a:lvl3pPr marL="914400" algn="l" rtl="0" eaLnBrk="1" latinLnBrk="0" hangingPunct="1">
        <a:defRPr kumimoji="0">
          <a:solidFill>
            <a:schemeClr val="tx1"/>
          </a:solidFill>
          <a:latin typeface="+mn-lt"/>
          <a:ea typeface="+mn-ea"/>
          <a:cs typeface="+mn-cs"/>
        </a:defRPr>
      </a:lvl3pPr>
      <a:lvl4pPr marL="1371600" algn="l" rtl="0" eaLnBrk="1" latinLnBrk="0" hangingPunct="1">
        <a:defRPr kumimoji="0">
          <a:solidFill>
            <a:schemeClr val="tx1"/>
          </a:solidFill>
          <a:latin typeface="+mn-lt"/>
          <a:ea typeface="+mn-ea"/>
          <a:cs typeface="+mn-cs"/>
        </a:defRPr>
      </a:lvl4pPr>
      <a:lvl5pPr marL="1828800" algn="l" rtl="0" eaLnBrk="1" latinLnBrk="0" hangingPunct="1">
        <a:defRPr kumimoji="0">
          <a:solidFill>
            <a:schemeClr val="tx1"/>
          </a:solidFill>
          <a:latin typeface="+mn-lt"/>
          <a:ea typeface="+mn-ea"/>
          <a:cs typeface="+mn-cs"/>
        </a:defRPr>
      </a:lvl5pPr>
      <a:lvl6pPr marL="2286000" algn="l" rtl="0" eaLnBrk="1" latinLnBrk="0" hangingPunct="1">
        <a:defRPr kumimoji="0">
          <a:solidFill>
            <a:schemeClr val="tx1"/>
          </a:solidFill>
          <a:latin typeface="+mn-lt"/>
          <a:ea typeface="+mn-ea"/>
          <a:cs typeface="+mn-cs"/>
        </a:defRPr>
      </a:lvl6pPr>
      <a:lvl7pPr marL="2743200" algn="l" rtl="0" eaLnBrk="1" latinLnBrk="0" hangingPunct="1">
        <a:defRPr kumimoji="0">
          <a:solidFill>
            <a:schemeClr val="tx1"/>
          </a:solidFill>
          <a:latin typeface="+mn-lt"/>
          <a:ea typeface="+mn-ea"/>
          <a:cs typeface="+mn-cs"/>
        </a:defRPr>
      </a:lvl7pPr>
      <a:lvl8pPr marL="3200400" algn="l" rtl="0" eaLnBrk="1" latinLnBrk="0" hangingPunct="1">
        <a:defRPr kumimoji="0">
          <a:solidFill>
            <a:schemeClr val="tx1"/>
          </a:solidFill>
          <a:latin typeface="+mn-lt"/>
          <a:ea typeface="+mn-ea"/>
          <a:cs typeface="+mn-cs"/>
        </a:defRPr>
      </a:lvl8pPr>
      <a:lvl9pPr marL="3657600" algn="l" rtl="0" eaLnBrk="1" latinLnBrk="0" hangingPunct="1">
        <a:defRPr kumimoji="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1" y="3429001"/>
            <a:ext cx="8298485" cy="1066800"/>
          </a:xfrm>
        </p:spPr>
        <p:txBody>
          <a:bodyPr/>
          <a:lstStyle/>
          <a:p>
            <a:r>
              <a:rPr lang="en-US" dirty="0"/>
              <a:t>Catch These signs</a:t>
            </a:r>
          </a:p>
        </p:txBody>
      </p:sp>
      <p:sp>
        <p:nvSpPr>
          <p:cNvPr id="6" name="Text Placeholder 5"/>
          <p:cNvSpPr>
            <a:spLocks noGrp="1"/>
          </p:cNvSpPr>
          <p:nvPr>
            <p:ph type="body" sz="quarter" idx="10"/>
          </p:nvPr>
        </p:nvSpPr>
        <p:spPr>
          <a:xfrm>
            <a:off x="2140140" y="4724400"/>
            <a:ext cx="6386946" cy="1724025"/>
          </a:xfrm>
        </p:spPr>
        <p:txBody>
          <a:bodyPr/>
          <a:lstStyle/>
          <a:p>
            <a:r>
              <a:rPr lang="en-US" dirty="0"/>
              <a:t>A memoir on:</a:t>
            </a:r>
          </a:p>
          <a:p>
            <a:r>
              <a:rPr lang="en-US" dirty="0"/>
              <a:t>CNN</a:t>
            </a:r>
          </a:p>
          <a:p>
            <a:r>
              <a:rPr lang="en-US" dirty="0"/>
              <a:t>MLP</a:t>
            </a:r>
          </a:p>
          <a:p>
            <a:r>
              <a:rPr lang="en-US" dirty="0"/>
              <a:t>&amp; </a:t>
            </a:r>
          </a:p>
          <a:p>
            <a:r>
              <a:rPr lang="en-US" dirty="0"/>
              <a:t>KNN</a:t>
            </a:r>
          </a:p>
        </p:txBody>
      </p:sp>
      <p:pic>
        <p:nvPicPr>
          <p:cNvPr id="3" name="Picture Placeholder 2" descr="Large rock formation in rocky landscape"/>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133" b="133"/>
          <a:stretch>
            <a:fillRect/>
          </a:stretch>
        </p:blipFill>
        <p:spPr>
          <a:xfrm>
            <a:off x="6241086" y="609600"/>
            <a:ext cx="2286000" cy="2286000"/>
          </a:xfr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9ACD-A203-47D9-AC1F-CBC3964318AF}"/>
              </a:ext>
            </a:extLst>
          </p:cNvPr>
          <p:cNvSpPr>
            <a:spLocks noGrp="1"/>
          </p:cNvSpPr>
          <p:nvPr>
            <p:ph type="title"/>
          </p:nvPr>
        </p:nvSpPr>
        <p:spPr>
          <a:xfrm>
            <a:off x="457200" y="228600"/>
            <a:ext cx="8305800" cy="685800"/>
          </a:xfrm>
        </p:spPr>
        <p:txBody>
          <a:bodyPr/>
          <a:lstStyle/>
          <a:p>
            <a:r>
              <a:rPr lang="en-US" dirty="0" err="1"/>
              <a:t>MLp</a:t>
            </a:r>
            <a:r>
              <a:rPr lang="en-US" dirty="0"/>
              <a:t> – How did we train this Neural Network?</a:t>
            </a:r>
          </a:p>
        </p:txBody>
      </p:sp>
      <p:sp>
        <p:nvSpPr>
          <p:cNvPr id="4" name="Text Placeholder 3">
            <a:extLst>
              <a:ext uri="{FF2B5EF4-FFF2-40B4-BE49-F238E27FC236}">
                <a16:creationId xmlns:a16="http://schemas.microsoft.com/office/drawing/2014/main" id="{8C454F51-4049-49D4-84D3-FCF9D1259DE4}"/>
              </a:ext>
            </a:extLst>
          </p:cNvPr>
          <p:cNvSpPr>
            <a:spLocks noGrp="1"/>
          </p:cNvSpPr>
          <p:nvPr>
            <p:ph type="body" sz="quarter" idx="11"/>
          </p:nvPr>
        </p:nvSpPr>
        <p:spPr>
          <a:xfrm>
            <a:off x="419100" y="1295400"/>
            <a:ext cx="8305800" cy="4953000"/>
          </a:xfrm>
        </p:spPr>
        <p:txBody>
          <a:bodyPr/>
          <a:lstStyle/>
          <a:p>
            <a:r>
              <a:rPr lang="en-US" dirty="0"/>
              <a:t>Learning occurs in the perceptron by changing connection weights after each piece of data is processed, based on the amount of error in the output compared to the expected result</a:t>
            </a:r>
          </a:p>
          <a:p>
            <a:endParaRPr lang="en-US" sz="1600" dirty="0"/>
          </a:p>
          <a:p>
            <a:r>
              <a:rPr lang="en-US" sz="1600" dirty="0"/>
              <a:t>Example --</a:t>
            </a:r>
            <a:br>
              <a:rPr lang="en-US" sz="1600" dirty="0"/>
            </a:br>
            <a:r>
              <a:rPr lang="en-US" sz="1600" dirty="0"/>
              <a:t>layer1 = </a:t>
            </a:r>
            <a:r>
              <a:rPr lang="en-US" sz="1600" dirty="0" err="1"/>
              <a:t>tf.nn.relu</a:t>
            </a:r>
            <a:r>
              <a:rPr lang="en-US" sz="1600" dirty="0"/>
              <a:t>(</a:t>
            </a:r>
            <a:r>
              <a:rPr lang="en-US" sz="1600" dirty="0" err="1"/>
              <a:t>tf.add</a:t>
            </a:r>
            <a:r>
              <a:rPr lang="en-US" sz="1600" dirty="0"/>
              <a:t>(</a:t>
            </a:r>
            <a:r>
              <a:rPr lang="en-US" sz="1600" dirty="0" err="1"/>
              <a:t>tf.matmul</a:t>
            </a:r>
            <a:r>
              <a:rPr lang="en-US" sz="1600" dirty="0"/>
              <a:t>(x, weights['w1']), biases['b1']))</a:t>
            </a:r>
            <a:br>
              <a:rPr lang="en-US" sz="1600" dirty="0"/>
            </a:br>
            <a:r>
              <a:rPr lang="en-US" sz="1600" dirty="0"/>
              <a:t>layer2 = </a:t>
            </a:r>
            <a:r>
              <a:rPr lang="en-US" sz="1600" dirty="0" err="1"/>
              <a:t>tf.nn.relu</a:t>
            </a:r>
            <a:r>
              <a:rPr lang="en-US" sz="1600" dirty="0"/>
              <a:t>(</a:t>
            </a:r>
            <a:r>
              <a:rPr lang="en-US" sz="1600" dirty="0" err="1"/>
              <a:t>tf.add</a:t>
            </a:r>
            <a:r>
              <a:rPr lang="en-US" sz="1600" dirty="0"/>
              <a:t>(</a:t>
            </a:r>
            <a:r>
              <a:rPr lang="en-US" sz="1600" dirty="0" err="1"/>
              <a:t>tf.matmul</a:t>
            </a:r>
            <a:r>
              <a:rPr lang="en-US" sz="1600" dirty="0"/>
              <a:t>(layer1, weights['w2']), biases['b2']))</a:t>
            </a:r>
            <a:br>
              <a:rPr lang="en-US" sz="1600" dirty="0"/>
            </a:br>
            <a:r>
              <a:rPr lang="en-US" sz="1600" dirty="0"/>
              <a:t>layer3 = </a:t>
            </a:r>
            <a:r>
              <a:rPr lang="en-US" sz="1600" dirty="0" err="1"/>
              <a:t>tf.nn.relu</a:t>
            </a:r>
            <a:r>
              <a:rPr lang="en-US" sz="1600" dirty="0"/>
              <a:t>(</a:t>
            </a:r>
            <a:r>
              <a:rPr lang="en-US" sz="1600" dirty="0" err="1"/>
              <a:t>tf.add</a:t>
            </a:r>
            <a:r>
              <a:rPr lang="en-US" sz="1600" dirty="0"/>
              <a:t>(</a:t>
            </a:r>
            <a:r>
              <a:rPr lang="en-US" sz="1600" dirty="0" err="1"/>
              <a:t>tf.matmul</a:t>
            </a:r>
            <a:r>
              <a:rPr lang="en-US" sz="1600" dirty="0"/>
              <a:t>(layer2, weights['w3']), biases['b3']))</a:t>
            </a:r>
            <a:br>
              <a:rPr lang="en-US" sz="1600" dirty="0"/>
            </a:br>
            <a:r>
              <a:rPr lang="en-US" sz="1600" dirty="0"/>
              <a:t>layer4 = </a:t>
            </a:r>
            <a:r>
              <a:rPr lang="en-US" sz="1600" dirty="0" err="1"/>
              <a:t>tf.nn.relu</a:t>
            </a:r>
            <a:r>
              <a:rPr lang="en-US" sz="1600" dirty="0"/>
              <a:t>(</a:t>
            </a:r>
            <a:r>
              <a:rPr lang="en-US" sz="1600" dirty="0" err="1"/>
              <a:t>tf.add</a:t>
            </a:r>
            <a:r>
              <a:rPr lang="en-US" sz="1600" dirty="0"/>
              <a:t>(</a:t>
            </a:r>
            <a:r>
              <a:rPr lang="en-US" sz="1600" dirty="0" err="1"/>
              <a:t>tf.matmul</a:t>
            </a:r>
            <a:r>
              <a:rPr lang="en-US" sz="1600" dirty="0"/>
              <a:t>(layer3, weights['w4']), biases['b4']))</a:t>
            </a:r>
            <a:br>
              <a:rPr lang="en-US" sz="1600" dirty="0"/>
            </a:br>
            <a:r>
              <a:rPr lang="en-US" sz="1600" dirty="0"/>
              <a:t>layer5 = </a:t>
            </a:r>
            <a:r>
              <a:rPr lang="en-US" sz="1600" dirty="0" err="1"/>
              <a:t>tf.nn.relu</a:t>
            </a:r>
            <a:r>
              <a:rPr lang="en-US" sz="1600" dirty="0"/>
              <a:t>(</a:t>
            </a:r>
            <a:r>
              <a:rPr lang="en-US" sz="1600" dirty="0" err="1"/>
              <a:t>tf.add</a:t>
            </a:r>
            <a:r>
              <a:rPr lang="en-US" sz="1600" dirty="0"/>
              <a:t>(</a:t>
            </a:r>
            <a:r>
              <a:rPr lang="en-US" sz="1600" dirty="0" err="1"/>
              <a:t>tf.matmul</a:t>
            </a:r>
            <a:r>
              <a:rPr lang="en-US" sz="1600" dirty="0"/>
              <a:t>(layer4, weights['w5']), biases['b5']))</a:t>
            </a:r>
            <a:br>
              <a:rPr lang="en-US" sz="1600" dirty="0"/>
            </a:br>
            <a:r>
              <a:rPr lang="en-US" sz="1600" dirty="0" err="1"/>
              <a:t>layer_out</a:t>
            </a:r>
            <a:r>
              <a:rPr lang="en-US" sz="1600" dirty="0"/>
              <a:t> = </a:t>
            </a:r>
            <a:r>
              <a:rPr lang="en-US" sz="1600" dirty="0" err="1"/>
              <a:t>tf.matmul</a:t>
            </a:r>
            <a:r>
              <a:rPr lang="en-US" sz="1600" dirty="0"/>
              <a:t>(layer5, weights['_w']) + biases['_b’]</a:t>
            </a:r>
          </a:p>
          <a:p>
            <a:endParaRPr lang="en-US" sz="1600" dirty="0"/>
          </a:p>
          <a:p>
            <a:endParaRPr lang="en-US" sz="1600" dirty="0"/>
          </a:p>
          <a:p>
            <a:r>
              <a:rPr lang="en-US" dirty="0"/>
              <a:t>Loss function: Cross Entropy</a:t>
            </a:r>
            <a:br>
              <a:rPr lang="en-US" dirty="0"/>
            </a:br>
            <a:r>
              <a:rPr lang="en-US" dirty="0"/>
              <a:t>Optimizer: Adam</a:t>
            </a:r>
            <a:br>
              <a:rPr lang="en-US" dirty="0"/>
            </a:br>
            <a:r>
              <a:rPr lang="en-US" dirty="0"/>
              <a:t>Activation Function: </a:t>
            </a:r>
            <a:r>
              <a:rPr lang="en-US" dirty="0" err="1"/>
              <a:t>Relu</a:t>
            </a:r>
            <a:r>
              <a:rPr lang="en-US" dirty="0"/>
              <a:t> (Rectified linear unit)</a:t>
            </a:r>
            <a:br>
              <a:rPr lang="en-US" dirty="0"/>
            </a:br>
            <a:r>
              <a:rPr lang="en-US" dirty="0"/>
              <a:t>Layers Used: 10</a:t>
            </a:r>
            <a:br>
              <a:rPr lang="en-US" dirty="0"/>
            </a:br>
            <a:r>
              <a:rPr lang="en-US" dirty="0"/>
              <a:t>Learning Rate: 0.002</a:t>
            </a:r>
            <a:br>
              <a:rPr lang="en-US" dirty="0"/>
            </a:br>
            <a:r>
              <a:rPr lang="en-US" dirty="0"/>
              <a:t>Epochs: 5000</a:t>
            </a:r>
          </a:p>
        </p:txBody>
      </p:sp>
    </p:spTree>
    <p:extLst>
      <p:ext uri="{BB962C8B-B14F-4D97-AF65-F5344CB8AC3E}">
        <p14:creationId xmlns:p14="http://schemas.microsoft.com/office/powerpoint/2010/main" val="48423281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4B39C-C59E-4A79-940F-0C4E7C2FF55D}"/>
              </a:ext>
            </a:extLst>
          </p:cNvPr>
          <p:cNvSpPr>
            <a:spLocks noGrp="1"/>
          </p:cNvSpPr>
          <p:nvPr>
            <p:ph type="title"/>
          </p:nvPr>
        </p:nvSpPr>
        <p:spPr>
          <a:xfrm>
            <a:off x="457200" y="274638"/>
            <a:ext cx="8229600" cy="1249362"/>
          </a:xfrm>
          <a:prstGeom prst="rect">
            <a:avLst/>
          </a:prstGeom>
        </p:spPr>
        <p:txBody>
          <a:bodyPr>
            <a:normAutofit/>
          </a:bodyPr>
          <a:lstStyle/>
          <a:p>
            <a:r>
              <a:rPr lang="en-US" sz="2000" dirty="0" err="1"/>
              <a:t>Mlp</a:t>
            </a:r>
            <a:r>
              <a:rPr lang="en-US" sz="2000" dirty="0"/>
              <a:t> – TRAINING DATA</a:t>
            </a:r>
          </a:p>
        </p:txBody>
      </p:sp>
      <p:pic>
        <p:nvPicPr>
          <p:cNvPr id="8" name="Picture 7">
            <a:extLst>
              <a:ext uri="{FF2B5EF4-FFF2-40B4-BE49-F238E27FC236}">
                <a16:creationId xmlns:a16="http://schemas.microsoft.com/office/drawing/2014/main" id="{48859712-5DCB-4931-8365-9FFB727F02A7}"/>
              </a:ext>
            </a:extLst>
          </p:cNvPr>
          <p:cNvPicPr>
            <a:picLocks noChangeAspect="1"/>
          </p:cNvPicPr>
          <p:nvPr/>
        </p:nvPicPr>
        <p:blipFill>
          <a:blip r:embed="rId2"/>
          <a:stretch>
            <a:fillRect/>
          </a:stretch>
        </p:blipFill>
        <p:spPr>
          <a:xfrm>
            <a:off x="457200" y="1842992"/>
            <a:ext cx="3962400" cy="3033808"/>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pic>
      <p:pic>
        <p:nvPicPr>
          <p:cNvPr id="7" name="Picture 6">
            <a:extLst>
              <a:ext uri="{FF2B5EF4-FFF2-40B4-BE49-F238E27FC236}">
                <a16:creationId xmlns:a16="http://schemas.microsoft.com/office/drawing/2014/main" id="{E1A9DD56-7C76-4AF2-AA71-972BDD58AE98}"/>
              </a:ext>
            </a:extLst>
          </p:cNvPr>
          <p:cNvPicPr>
            <a:picLocks noChangeAspect="1"/>
          </p:cNvPicPr>
          <p:nvPr/>
        </p:nvPicPr>
        <p:blipFill>
          <a:blip r:embed="rId3"/>
          <a:stretch>
            <a:fillRect/>
          </a:stretch>
        </p:blipFill>
        <p:spPr>
          <a:xfrm>
            <a:off x="4724400" y="1842992"/>
            <a:ext cx="3962400" cy="3033808"/>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pic>
      <p:sp>
        <p:nvSpPr>
          <p:cNvPr id="3" name="TextBox 2">
            <a:extLst>
              <a:ext uri="{FF2B5EF4-FFF2-40B4-BE49-F238E27FC236}">
                <a16:creationId xmlns:a16="http://schemas.microsoft.com/office/drawing/2014/main" id="{7C840485-3F3D-4407-80EF-67BDBDBADFD5}"/>
              </a:ext>
            </a:extLst>
          </p:cNvPr>
          <p:cNvSpPr txBox="1"/>
          <p:nvPr/>
        </p:nvSpPr>
        <p:spPr>
          <a:xfrm>
            <a:off x="1104900" y="5424392"/>
            <a:ext cx="7086599" cy="584775"/>
          </a:xfrm>
          <a:prstGeom prst="rect">
            <a:avLst/>
          </a:prstGeom>
          <a:noFill/>
        </p:spPr>
        <p:txBody>
          <a:bodyPr wrap="square" rtlCol="0">
            <a:spAutoFit/>
          </a:bodyPr>
          <a:lstStyle/>
          <a:p>
            <a:r>
              <a:rPr lang="en-US" sz="3200" dirty="0"/>
              <a:t>Average Training Accuracy: 96.35%</a:t>
            </a:r>
          </a:p>
        </p:txBody>
      </p:sp>
    </p:spTree>
    <p:extLst>
      <p:ext uri="{BB962C8B-B14F-4D97-AF65-F5344CB8AC3E}">
        <p14:creationId xmlns:p14="http://schemas.microsoft.com/office/powerpoint/2010/main" val="363480055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13684-C5CF-4082-BA61-4B1598A3660D}"/>
              </a:ext>
            </a:extLst>
          </p:cNvPr>
          <p:cNvSpPr>
            <a:spLocks noGrp="1"/>
          </p:cNvSpPr>
          <p:nvPr>
            <p:ph type="title"/>
          </p:nvPr>
        </p:nvSpPr>
        <p:spPr>
          <a:xfrm>
            <a:off x="457200" y="274638"/>
            <a:ext cx="8229600" cy="1249362"/>
          </a:xfrm>
          <a:prstGeom prst="rect">
            <a:avLst/>
          </a:prstGeom>
        </p:spPr>
        <p:txBody>
          <a:bodyPr>
            <a:normAutofit/>
          </a:bodyPr>
          <a:lstStyle/>
          <a:p>
            <a:r>
              <a:rPr lang="en-US" sz="2000" dirty="0" err="1"/>
              <a:t>Mlp</a:t>
            </a:r>
            <a:r>
              <a:rPr lang="en-US" sz="2000" dirty="0"/>
              <a:t> – TESTING DATA</a:t>
            </a:r>
          </a:p>
        </p:txBody>
      </p:sp>
      <p:pic>
        <p:nvPicPr>
          <p:cNvPr id="8" name="Picture 7">
            <a:extLst>
              <a:ext uri="{FF2B5EF4-FFF2-40B4-BE49-F238E27FC236}">
                <a16:creationId xmlns:a16="http://schemas.microsoft.com/office/drawing/2014/main" id="{9EF233F7-BCEB-4A88-A9F0-25A34970D925}"/>
              </a:ext>
            </a:extLst>
          </p:cNvPr>
          <p:cNvPicPr>
            <a:picLocks noChangeAspect="1"/>
          </p:cNvPicPr>
          <p:nvPr/>
        </p:nvPicPr>
        <p:blipFill>
          <a:blip r:embed="rId2"/>
          <a:stretch>
            <a:fillRect/>
          </a:stretch>
        </p:blipFill>
        <p:spPr>
          <a:xfrm>
            <a:off x="381000" y="1731931"/>
            <a:ext cx="4038600" cy="2917888"/>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pic>
      <p:pic>
        <p:nvPicPr>
          <p:cNvPr id="7" name="Picture 6">
            <a:extLst>
              <a:ext uri="{FF2B5EF4-FFF2-40B4-BE49-F238E27FC236}">
                <a16:creationId xmlns:a16="http://schemas.microsoft.com/office/drawing/2014/main" id="{68604D3F-3934-4AB4-ABD6-4A3EA67625EE}"/>
              </a:ext>
            </a:extLst>
          </p:cNvPr>
          <p:cNvPicPr>
            <a:picLocks noChangeAspect="1"/>
          </p:cNvPicPr>
          <p:nvPr/>
        </p:nvPicPr>
        <p:blipFill>
          <a:blip r:embed="rId3"/>
          <a:stretch>
            <a:fillRect/>
          </a:stretch>
        </p:blipFill>
        <p:spPr>
          <a:xfrm>
            <a:off x="4692162" y="1731931"/>
            <a:ext cx="4038600" cy="2917887"/>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pic>
      <p:sp>
        <p:nvSpPr>
          <p:cNvPr id="6" name="TextBox 5">
            <a:extLst>
              <a:ext uri="{FF2B5EF4-FFF2-40B4-BE49-F238E27FC236}">
                <a16:creationId xmlns:a16="http://schemas.microsoft.com/office/drawing/2014/main" id="{9B072EF5-F359-4190-8524-1670E15C80C0}"/>
              </a:ext>
            </a:extLst>
          </p:cNvPr>
          <p:cNvSpPr txBox="1"/>
          <p:nvPr/>
        </p:nvSpPr>
        <p:spPr>
          <a:xfrm>
            <a:off x="1104900" y="5424392"/>
            <a:ext cx="7086599" cy="584775"/>
          </a:xfrm>
          <a:prstGeom prst="rect">
            <a:avLst/>
          </a:prstGeom>
          <a:noFill/>
        </p:spPr>
        <p:txBody>
          <a:bodyPr wrap="square" rtlCol="0">
            <a:spAutoFit/>
          </a:bodyPr>
          <a:lstStyle/>
          <a:p>
            <a:r>
              <a:rPr lang="en-US" sz="3200" dirty="0"/>
              <a:t>Average Testing Accuracy: 99.14%</a:t>
            </a:r>
          </a:p>
        </p:txBody>
      </p:sp>
    </p:spTree>
    <p:extLst>
      <p:ext uri="{BB962C8B-B14F-4D97-AF65-F5344CB8AC3E}">
        <p14:creationId xmlns:p14="http://schemas.microsoft.com/office/powerpoint/2010/main" val="40315072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1A45014A-6D1E-4DEA-B908-0DDD1E1F19C2}"/>
              </a:ext>
            </a:extLst>
          </p:cNvPr>
          <p:cNvSpPr txBox="1">
            <a:spLocks/>
          </p:cNvSpPr>
          <p:nvPr/>
        </p:nvSpPr>
        <p:spPr>
          <a:xfrm>
            <a:off x="346166" y="1166019"/>
            <a:ext cx="8229600" cy="2262982"/>
          </a:xfrm>
          <a:prstGeom prst="rect">
            <a:avLst/>
          </a:prstGeom>
        </p:spPr>
        <p:txBody>
          <a:bodyPr/>
          <a:lstStyle>
            <a:lvl1pPr marL="342900" indent="-342900" algn="l" rtl="0" eaLnBrk="1" latinLnBrk="0" hangingPunct="1">
              <a:spcBef>
                <a:spcPct val="20000"/>
              </a:spcBef>
              <a:buChar char="•"/>
              <a:defRPr kumimoji="0" sz="2400">
                <a:solidFill>
                  <a:schemeClr val="tx1"/>
                </a:solidFill>
                <a:latin typeface="+mn-lt"/>
                <a:ea typeface="+mn-ea"/>
                <a:cs typeface="+mn-cs"/>
              </a:defRPr>
            </a:lvl1pPr>
            <a:lvl2pPr marL="742950" indent="-285750" algn="l" rtl="0" eaLnBrk="1" latinLnBrk="0" hangingPunct="1">
              <a:spcBef>
                <a:spcPct val="20000"/>
              </a:spcBef>
              <a:buChar char="–"/>
              <a:defRPr kumimoji="0" sz="2400">
                <a:solidFill>
                  <a:schemeClr val="tx1"/>
                </a:solidFill>
                <a:latin typeface="+mn-lt"/>
                <a:ea typeface="+mn-ea"/>
                <a:cs typeface="+mn-cs"/>
              </a:defRPr>
            </a:lvl2pPr>
            <a:lvl3pPr marL="1143000" indent="-228600" algn="l" rtl="0" eaLnBrk="1" latinLnBrk="0" hangingPunct="1">
              <a:spcBef>
                <a:spcPct val="20000"/>
              </a:spcBef>
              <a:buChar char="•"/>
              <a:defRPr kumimoji="0" sz="2000">
                <a:solidFill>
                  <a:schemeClr val="tx1"/>
                </a:solidFill>
                <a:latin typeface="+mn-lt"/>
                <a:ea typeface="+mn-ea"/>
                <a:cs typeface="+mn-cs"/>
              </a:defRPr>
            </a:lvl3pPr>
            <a:lvl4pPr marL="1600200" indent="-228600" algn="l" rtl="0" eaLnBrk="1" latinLnBrk="0" hangingPunct="1">
              <a:spcBef>
                <a:spcPct val="20000"/>
              </a:spcBef>
              <a:buChar char="–"/>
              <a:defRPr kumimoji="0" sz="1800">
                <a:solidFill>
                  <a:schemeClr val="tx1"/>
                </a:solidFill>
                <a:latin typeface="+mn-lt"/>
                <a:ea typeface="+mn-ea"/>
                <a:cs typeface="+mn-cs"/>
              </a:defRPr>
            </a:lvl4pPr>
            <a:lvl5pPr marL="2057400" indent="-228600" algn="l" rtl="0" eaLnBrk="1" latinLnBrk="0" hangingPunct="1">
              <a:spcBef>
                <a:spcPct val="20000"/>
              </a:spcBef>
              <a:buChar char="»"/>
              <a:defRPr kumimoji="0" sz="1600">
                <a:solidFill>
                  <a:schemeClr val="tx1"/>
                </a:solidFill>
                <a:latin typeface="+mn-lt"/>
                <a:ea typeface="+mn-ea"/>
                <a:cs typeface="+mn-cs"/>
              </a:defRPr>
            </a:lvl5pPr>
            <a:lvl6pPr marL="2514600" indent="-228600" algn="l" rtl="0" eaLnBrk="1" latinLnBrk="0" hangingPunct="1">
              <a:spcBef>
                <a:spcPct val="20000"/>
              </a:spcBef>
              <a:buChar char="•"/>
              <a:defRPr kumimoji="0" sz="2000">
                <a:solidFill>
                  <a:schemeClr val="tx1"/>
                </a:solidFill>
                <a:latin typeface="+mn-lt"/>
                <a:ea typeface="+mn-ea"/>
                <a:cs typeface="+mn-cs"/>
              </a:defRPr>
            </a:lvl6pPr>
            <a:lvl7pPr marL="2971800" indent="-228600" algn="l" rtl="0" eaLnBrk="1" latinLnBrk="0" hangingPunct="1">
              <a:spcBef>
                <a:spcPct val="20000"/>
              </a:spcBef>
              <a:buChar char="•"/>
              <a:defRPr kumimoji="0" sz="2000">
                <a:solidFill>
                  <a:schemeClr val="tx1"/>
                </a:solidFill>
                <a:latin typeface="+mn-lt"/>
                <a:ea typeface="+mn-ea"/>
                <a:cs typeface="+mn-cs"/>
              </a:defRPr>
            </a:lvl7pPr>
            <a:lvl8pPr marL="3429000" indent="-228600" algn="l" rtl="0" eaLnBrk="1" latinLnBrk="0" hangingPunct="1">
              <a:spcBef>
                <a:spcPct val="20000"/>
              </a:spcBef>
              <a:buChar char="•"/>
              <a:defRPr kumimoji="0" sz="2000">
                <a:solidFill>
                  <a:schemeClr val="tx1"/>
                </a:solidFill>
                <a:latin typeface="+mn-lt"/>
                <a:ea typeface="+mn-ea"/>
                <a:cs typeface="+mn-cs"/>
              </a:defRPr>
            </a:lvl8pPr>
            <a:lvl9pPr marL="3886200" indent="-228600" algn="l" rtl="0" eaLnBrk="1" latinLnBrk="0" hangingPunct="1">
              <a:spcBef>
                <a:spcPct val="20000"/>
              </a:spcBef>
              <a:buChar char="•"/>
              <a:defRPr kumimoji="0" sz="2000">
                <a:solidFill>
                  <a:schemeClr val="tx1"/>
                </a:solidFill>
                <a:latin typeface="+mn-lt"/>
                <a:ea typeface="+mn-ea"/>
                <a:cs typeface="+mn-cs"/>
              </a:defRPr>
            </a:lvl9pPr>
            <a:extLst/>
          </a:lstStyle>
          <a:p>
            <a:pPr marL="0" indent="0">
              <a:buNone/>
            </a:pPr>
            <a:r>
              <a:rPr lang="en-US" dirty="0"/>
              <a:t>In KNN, K is the # of nearest neighbors, is a non- parametric, lazy </a:t>
            </a:r>
            <a:r>
              <a:rPr lang="en-US" dirty="0" err="1"/>
              <a:t>algo</a:t>
            </a:r>
            <a:r>
              <a:rPr lang="en-US" dirty="0"/>
              <a:t>. It finds the nearest neighbor (in terms of Euclidean distance) and uses that neighbor’s label to help predict the classification of K. KNN’s are great for image classification because the training phase is much faster compared to other classification algorithms (instance - based). </a:t>
            </a:r>
          </a:p>
        </p:txBody>
      </p:sp>
      <p:sp>
        <p:nvSpPr>
          <p:cNvPr id="8" name="Title 1">
            <a:extLst>
              <a:ext uri="{FF2B5EF4-FFF2-40B4-BE49-F238E27FC236}">
                <a16:creationId xmlns:a16="http://schemas.microsoft.com/office/drawing/2014/main" id="{7B23B7FF-3C68-4C3E-808A-66B2EB41118B}"/>
              </a:ext>
            </a:extLst>
          </p:cNvPr>
          <p:cNvSpPr>
            <a:spLocks noGrp="1"/>
          </p:cNvSpPr>
          <p:nvPr>
            <p:ph type="title"/>
          </p:nvPr>
        </p:nvSpPr>
        <p:spPr>
          <a:xfrm>
            <a:off x="381000" y="228600"/>
            <a:ext cx="8382000" cy="685800"/>
          </a:xfrm>
        </p:spPr>
        <p:txBody>
          <a:bodyPr>
            <a:normAutofit/>
          </a:bodyPr>
          <a:lstStyle/>
          <a:p>
            <a:r>
              <a:rPr lang="en-US" sz="3200" dirty="0"/>
              <a:t>K Nearest neighbor</a:t>
            </a:r>
          </a:p>
        </p:txBody>
      </p:sp>
    </p:spTree>
    <p:extLst>
      <p:ext uri="{BB962C8B-B14F-4D97-AF65-F5344CB8AC3E}">
        <p14:creationId xmlns:p14="http://schemas.microsoft.com/office/powerpoint/2010/main" val="162565855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28600" y="228600"/>
            <a:ext cx="8534400" cy="685800"/>
          </a:xfrm>
        </p:spPr>
        <p:txBody>
          <a:bodyPr/>
          <a:lstStyle/>
          <a:p>
            <a:r>
              <a:rPr lang="en-US" dirty="0"/>
              <a:t>Conclusion</a:t>
            </a:r>
          </a:p>
        </p:txBody>
      </p:sp>
      <p:sp>
        <p:nvSpPr>
          <p:cNvPr id="3" name="Text Placeholder 2"/>
          <p:cNvSpPr>
            <a:spLocks noGrp="1"/>
          </p:cNvSpPr>
          <p:nvPr>
            <p:ph type="body" sz="quarter" idx="11"/>
          </p:nvPr>
        </p:nvSpPr>
        <p:spPr>
          <a:xfrm>
            <a:off x="228600" y="914400"/>
            <a:ext cx="8534400" cy="5486400"/>
          </a:xfrm>
        </p:spPr>
        <p:txBody>
          <a:bodyPr/>
          <a:lstStyle/>
          <a:p>
            <a:endParaRPr lang="en-US" dirty="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River flowing through hills"/>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1" b="71"/>
          <a:stretch>
            <a:fillRect/>
          </a:stretch>
        </p:blipFill>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57800" y="228600"/>
            <a:ext cx="3505200" cy="990600"/>
          </a:xfrm>
        </p:spPr>
        <p:txBody>
          <a:bodyPr>
            <a:normAutofit fontScale="90000"/>
          </a:bodyPr>
          <a:lstStyle/>
          <a:p>
            <a:r>
              <a:rPr lang="en-US" dirty="0"/>
              <a:t>The Problem – What is this hand trying to tell me</a:t>
            </a:r>
          </a:p>
        </p:txBody>
      </p:sp>
      <p:sp>
        <p:nvSpPr>
          <p:cNvPr id="3" name="Rectangle 2"/>
          <p:cNvSpPr>
            <a:spLocks noGrp="1"/>
          </p:cNvSpPr>
          <p:nvPr>
            <p:ph type="body" sz="quarter" idx="11"/>
          </p:nvPr>
        </p:nvSpPr>
        <p:spPr/>
        <p:txBody>
          <a:bodyPr/>
          <a:lstStyle/>
          <a:p>
            <a:r>
              <a:rPr lang="en-US" sz="2000" dirty="0"/>
              <a:t>Classifying The American Manual Alphabet Using Machine Learning</a:t>
            </a:r>
          </a:p>
          <a:p>
            <a:endParaRPr lang="en-US" sz="2000" dirty="0"/>
          </a:p>
          <a:p>
            <a:endParaRPr lang="en-US" sz="2000" dirty="0"/>
          </a:p>
          <a:p>
            <a:endParaRPr lang="en-US" sz="2000" dirty="0"/>
          </a:p>
          <a:p>
            <a:r>
              <a:rPr lang="en-US" dirty="0"/>
              <a:t>Sign language is one of the most popular minority languages used in the United States and is experiencing an increase in demand for tech to assist the deaf.</a:t>
            </a:r>
          </a:p>
          <a:p>
            <a:endParaRPr lang="en-US" dirty="0"/>
          </a:p>
          <a:p>
            <a:r>
              <a:rPr lang="en-US" dirty="0"/>
              <a:t>Our goal is to identify different hand signs to help foster communication between sign users and a non sign users.</a:t>
            </a:r>
          </a:p>
        </p:txBody>
      </p:sp>
      <p:pic>
        <p:nvPicPr>
          <p:cNvPr id="6" name="Picture Placeholder 5">
            <a:extLst>
              <a:ext uri="{FF2B5EF4-FFF2-40B4-BE49-F238E27FC236}">
                <a16:creationId xmlns:a16="http://schemas.microsoft.com/office/drawing/2014/main" id="{9017FF10-6ACD-4740-A421-C8A4C4B80EDC}"/>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30359" r="30359"/>
          <a:stretch>
            <a:fillRect/>
          </a:stretch>
        </p:blipFill>
        <p:spPr>
          <a:prstGeom prst="rect">
            <a:avLst/>
          </a:prstGeom>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0C9A5-CF28-4056-8B5E-CFE7A84BF678}"/>
              </a:ext>
            </a:extLst>
          </p:cNvPr>
          <p:cNvSpPr>
            <a:spLocks noGrp="1"/>
          </p:cNvSpPr>
          <p:nvPr>
            <p:ph type="title"/>
          </p:nvPr>
        </p:nvSpPr>
        <p:spPr>
          <a:xfrm>
            <a:off x="381000" y="228600"/>
            <a:ext cx="8382000" cy="685800"/>
          </a:xfrm>
        </p:spPr>
        <p:txBody>
          <a:bodyPr/>
          <a:lstStyle/>
          <a:p>
            <a:r>
              <a:rPr lang="en-US" dirty="0"/>
              <a:t>The data </a:t>
            </a:r>
          </a:p>
        </p:txBody>
      </p:sp>
      <p:sp>
        <p:nvSpPr>
          <p:cNvPr id="4" name="Text Placeholder 3">
            <a:extLst>
              <a:ext uri="{FF2B5EF4-FFF2-40B4-BE49-F238E27FC236}">
                <a16:creationId xmlns:a16="http://schemas.microsoft.com/office/drawing/2014/main" id="{9F140A5D-58CD-42B1-815B-56701ABC635F}"/>
              </a:ext>
            </a:extLst>
          </p:cNvPr>
          <p:cNvSpPr>
            <a:spLocks noGrp="1"/>
          </p:cNvSpPr>
          <p:nvPr>
            <p:ph type="body" sz="quarter" idx="11"/>
          </p:nvPr>
        </p:nvSpPr>
        <p:spPr>
          <a:xfrm>
            <a:off x="228600" y="1524000"/>
            <a:ext cx="4343400" cy="1905000"/>
          </a:xfrm>
        </p:spPr>
        <p:txBody>
          <a:bodyPr/>
          <a:lstStyle/>
          <a:p>
            <a:r>
              <a:rPr lang="en-US" dirty="0"/>
              <a:t>The American Sign Language letter database of hand gestures represent a multi-class problem with 24 classes of letters (excluding J and Z which require motion).</a:t>
            </a:r>
          </a:p>
          <a:p>
            <a:endParaRPr lang="en-US" dirty="0"/>
          </a:p>
          <a:p>
            <a:endParaRPr lang="en-US" dirty="0"/>
          </a:p>
        </p:txBody>
      </p:sp>
      <p:pic>
        <p:nvPicPr>
          <p:cNvPr id="6" name="Picture 5" descr="A person sitting at a sink in front of a mirror&#10;&#10;Description automatically generated">
            <a:extLst>
              <a:ext uri="{FF2B5EF4-FFF2-40B4-BE49-F238E27FC236}">
                <a16:creationId xmlns:a16="http://schemas.microsoft.com/office/drawing/2014/main" id="{2A66C459-DF69-4B76-849D-5C429718D4DB}"/>
              </a:ext>
            </a:extLst>
          </p:cNvPr>
          <p:cNvPicPr>
            <a:picLocks noChangeAspect="1"/>
          </p:cNvPicPr>
          <p:nvPr/>
        </p:nvPicPr>
        <p:blipFill>
          <a:blip r:embed="rId2"/>
          <a:stretch>
            <a:fillRect/>
          </a:stretch>
        </p:blipFill>
        <p:spPr>
          <a:xfrm>
            <a:off x="4882874" y="987081"/>
            <a:ext cx="3880126" cy="2746720"/>
          </a:xfrm>
          <a:prstGeom prst="rect">
            <a:avLst/>
          </a:prstGeom>
        </p:spPr>
      </p:pic>
      <p:pic>
        <p:nvPicPr>
          <p:cNvPr id="8" name="Picture 7" descr="A close up of text on a white background&#10;&#10;Description automatically generated">
            <a:extLst>
              <a:ext uri="{FF2B5EF4-FFF2-40B4-BE49-F238E27FC236}">
                <a16:creationId xmlns:a16="http://schemas.microsoft.com/office/drawing/2014/main" id="{68A92058-8A2D-413E-BDFF-23F1046E6F23}"/>
              </a:ext>
            </a:extLst>
          </p:cNvPr>
          <p:cNvPicPr>
            <a:picLocks noChangeAspect="1"/>
          </p:cNvPicPr>
          <p:nvPr/>
        </p:nvPicPr>
        <p:blipFill>
          <a:blip r:embed="rId3"/>
          <a:stretch>
            <a:fillRect/>
          </a:stretch>
        </p:blipFill>
        <p:spPr>
          <a:xfrm>
            <a:off x="381000" y="3806482"/>
            <a:ext cx="4501874" cy="2642385"/>
          </a:xfrm>
          <a:prstGeom prst="rect">
            <a:avLst/>
          </a:prstGeom>
        </p:spPr>
      </p:pic>
    </p:spTree>
    <p:extLst>
      <p:ext uri="{BB962C8B-B14F-4D97-AF65-F5344CB8AC3E}">
        <p14:creationId xmlns:p14="http://schemas.microsoft.com/office/powerpoint/2010/main" val="148139768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D1ED3-2B74-49B0-AACB-B507BBC3F98D}"/>
              </a:ext>
            </a:extLst>
          </p:cNvPr>
          <p:cNvSpPr>
            <a:spLocks noGrp="1"/>
          </p:cNvSpPr>
          <p:nvPr>
            <p:ph type="title"/>
          </p:nvPr>
        </p:nvSpPr>
        <p:spPr>
          <a:xfrm>
            <a:off x="381000" y="228600"/>
            <a:ext cx="8382000" cy="685800"/>
          </a:xfrm>
        </p:spPr>
        <p:txBody>
          <a:bodyPr/>
          <a:lstStyle/>
          <a:p>
            <a:r>
              <a:rPr lang="en-US" dirty="0"/>
              <a:t>The algorithms </a:t>
            </a:r>
          </a:p>
        </p:txBody>
      </p:sp>
      <p:sp>
        <p:nvSpPr>
          <p:cNvPr id="4" name="Text Placeholder 3">
            <a:extLst>
              <a:ext uri="{FF2B5EF4-FFF2-40B4-BE49-F238E27FC236}">
                <a16:creationId xmlns:a16="http://schemas.microsoft.com/office/drawing/2014/main" id="{B61784D3-70A2-4D48-A0B2-117B13F1868D}"/>
              </a:ext>
            </a:extLst>
          </p:cNvPr>
          <p:cNvSpPr>
            <a:spLocks noGrp="1"/>
          </p:cNvSpPr>
          <p:nvPr>
            <p:ph type="body" sz="quarter" idx="11"/>
          </p:nvPr>
        </p:nvSpPr>
        <p:spPr>
          <a:xfrm>
            <a:off x="381000" y="573677"/>
            <a:ext cx="8382000" cy="2576649"/>
          </a:xfrm>
        </p:spPr>
        <p:txBody>
          <a:bodyPr/>
          <a:lstStyle/>
          <a:p>
            <a:r>
              <a:rPr lang="en-US" sz="4000" dirty="0"/>
              <a:t>Convolutional Neural Network</a:t>
            </a:r>
          </a:p>
          <a:p>
            <a:r>
              <a:rPr lang="en-US" sz="4000" dirty="0"/>
              <a:t>Multilayer Perceptron</a:t>
            </a:r>
          </a:p>
          <a:p>
            <a:r>
              <a:rPr lang="en-US" sz="4000" dirty="0"/>
              <a:t>K Nearest Neighbor</a:t>
            </a:r>
          </a:p>
        </p:txBody>
      </p:sp>
    </p:spTree>
    <p:extLst>
      <p:ext uri="{BB962C8B-B14F-4D97-AF65-F5344CB8AC3E}">
        <p14:creationId xmlns:p14="http://schemas.microsoft.com/office/powerpoint/2010/main" val="12488194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9C1174CF-C67F-4317-9F87-26E0FAC13A95}"/>
              </a:ext>
            </a:extLst>
          </p:cNvPr>
          <p:cNvSpPr txBox="1">
            <a:spLocks/>
          </p:cNvSpPr>
          <p:nvPr/>
        </p:nvSpPr>
        <p:spPr>
          <a:xfrm>
            <a:off x="346166" y="1166019"/>
            <a:ext cx="8229600" cy="2262982"/>
          </a:xfrm>
          <a:prstGeom prst="rect">
            <a:avLst/>
          </a:prstGeom>
        </p:spPr>
        <p:txBody>
          <a:bodyPr/>
          <a:lstStyle>
            <a:lvl1pPr marL="342900" indent="-342900" algn="l" rtl="0" eaLnBrk="1" latinLnBrk="0" hangingPunct="1">
              <a:spcBef>
                <a:spcPct val="20000"/>
              </a:spcBef>
              <a:buChar char="•"/>
              <a:defRPr kumimoji="0" sz="2400">
                <a:solidFill>
                  <a:schemeClr val="tx1"/>
                </a:solidFill>
                <a:latin typeface="+mn-lt"/>
                <a:ea typeface="+mn-ea"/>
                <a:cs typeface="+mn-cs"/>
              </a:defRPr>
            </a:lvl1pPr>
            <a:lvl2pPr marL="742950" indent="-285750" algn="l" rtl="0" eaLnBrk="1" latinLnBrk="0" hangingPunct="1">
              <a:spcBef>
                <a:spcPct val="20000"/>
              </a:spcBef>
              <a:buChar char="–"/>
              <a:defRPr kumimoji="0" sz="2400">
                <a:solidFill>
                  <a:schemeClr val="tx1"/>
                </a:solidFill>
                <a:latin typeface="+mn-lt"/>
                <a:ea typeface="+mn-ea"/>
                <a:cs typeface="+mn-cs"/>
              </a:defRPr>
            </a:lvl2pPr>
            <a:lvl3pPr marL="1143000" indent="-228600" algn="l" rtl="0" eaLnBrk="1" latinLnBrk="0" hangingPunct="1">
              <a:spcBef>
                <a:spcPct val="20000"/>
              </a:spcBef>
              <a:buChar char="•"/>
              <a:defRPr kumimoji="0" sz="2000">
                <a:solidFill>
                  <a:schemeClr val="tx1"/>
                </a:solidFill>
                <a:latin typeface="+mn-lt"/>
                <a:ea typeface="+mn-ea"/>
                <a:cs typeface="+mn-cs"/>
              </a:defRPr>
            </a:lvl3pPr>
            <a:lvl4pPr marL="1600200" indent="-228600" algn="l" rtl="0" eaLnBrk="1" latinLnBrk="0" hangingPunct="1">
              <a:spcBef>
                <a:spcPct val="20000"/>
              </a:spcBef>
              <a:buChar char="–"/>
              <a:defRPr kumimoji="0" sz="1800">
                <a:solidFill>
                  <a:schemeClr val="tx1"/>
                </a:solidFill>
                <a:latin typeface="+mn-lt"/>
                <a:ea typeface="+mn-ea"/>
                <a:cs typeface="+mn-cs"/>
              </a:defRPr>
            </a:lvl4pPr>
            <a:lvl5pPr marL="2057400" indent="-228600" algn="l" rtl="0" eaLnBrk="1" latinLnBrk="0" hangingPunct="1">
              <a:spcBef>
                <a:spcPct val="20000"/>
              </a:spcBef>
              <a:buChar char="»"/>
              <a:defRPr kumimoji="0" sz="1600">
                <a:solidFill>
                  <a:schemeClr val="tx1"/>
                </a:solidFill>
                <a:latin typeface="+mn-lt"/>
                <a:ea typeface="+mn-ea"/>
                <a:cs typeface="+mn-cs"/>
              </a:defRPr>
            </a:lvl5pPr>
            <a:lvl6pPr marL="2514600" indent="-228600" algn="l" rtl="0" eaLnBrk="1" latinLnBrk="0" hangingPunct="1">
              <a:spcBef>
                <a:spcPct val="20000"/>
              </a:spcBef>
              <a:buChar char="•"/>
              <a:defRPr kumimoji="0" sz="2000">
                <a:solidFill>
                  <a:schemeClr val="tx1"/>
                </a:solidFill>
                <a:latin typeface="+mn-lt"/>
                <a:ea typeface="+mn-ea"/>
                <a:cs typeface="+mn-cs"/>
              </a:defRPr>
            </a:lvl6pPr>
            <a:lvl7pPr marL="2971800" indent="-228600" algn="l" rtl="0" eaLnBrk="1" latinLnBrk="0" hangingPunct="1">
              <a:spcBef>
                <a:spcPct val="20000"/>
              </a:spcBef>
              <a:buChar char="•"/>
              <a:defRPr kumimoji="0" sz="2000">
                <a:solidFill>
                  <a:schemeClr val="tx1"/>
                </a:solidFill>
                <a:latin typeface="+mn-lt"/>
                <a:ea typeface="+mn-ea"/>
                <a:cs typeface="+mn-cs"/>
              </a:defRPr>
            </a:lvl7pPr>
            <a:lvl8pPr marL="3429000" indent="-228600" algn="l" rtl="0" eaLnBrk="1" latinLnBrk="0" hangingPunct="1">
              <a:spcBef>
                <a:spcPct val="20000"/>
              </a:spcBef>
              <a:buChar char="•"/>
              <a:defRPr kumimoji="0" sz="2000">
                <a:solidFill>
                  <a:schemeClr val="tx1"/>
                </a:solidFill>
                <a:latin typeface="+mn-lt"/>
                <a:ea typeface="+mn-ea"/>
                <a:cs typeface="+mn-cs"/>
              </a:defRPr>
            </a:lvl8pPr>
            <a:lvl9pPr marL="3886200" indent="-228600" algn="l" rtl="0" eaLnBrk="1" latinLnBrk="0" hangingPunct="1">
              <a:spcBef>
                <a:spcPct val="20000"/>
              </a:spcBef>
              <a:buChar char="•"/>
              <a:defRPr kumimoji="0" sz="2000">
                <a:solidFill>
                  <a:schemeClr val="tx1"/>
                </a:solidFill>
                <a:latin typeface="+mn-lt"/>
                <a:ea typeface="+mn-ea"/>
                <a:cs typeface="+mn-cs"/>
              </a:defRPr>
            </a:lvl9pPr>
            <a:extLst/>
          </a:lstStyle>
          <a:p>
            <a:pPr marL="0" indent="0">
              <a:buNone/>
            </a:pPr>
            <a:r>
              <a:rPr lang="en-US" dirty="0"/>
              <a:t>CNN is a good choice for image recognition because the weights of the convolutional layer being used for feature extraction as well as the fully connected layer being used for classification are determined during the training process. In traditional models for pattern recognition, feature extractors are hand designed.</a:t>
            </a:r>
          </a:p>
          <a:p>
            <a:endParaRPr lang="en-US" kern="0" dirty="0"/>
          </a:p>
        </p:txBody>
      </p:sp>
      <p:sp>
        <p:nvSpPr>
          <p:cNvPr id="10" name="Title 1">
            <a:extLst>
              <a:ext uri="{FF2B5EF4-FFF2-40B4-BE49-F238E27FC236}">
                <a16:creationId xmlns:a16="http://schemas.microsoft.com/office/drawing/2014/main" id="{58200721-2A6B-4F0A-92E5-FB4E96D915A1}"/>
              </a:ext>
            </a:extLst>
          </p:cNvPr>
          <p:cNvSpPr>
            <a:spLocks noGrp="1"/>
          </p:cNvSpPr>
          <p:nvPr>
            <p:ph type="title"/>
          </p:nvPr>
        </p:nvSpPr>
        <p:spPr>
          <a:xfrm>
            <a:off x="381000" y="228600"/>
            <a:ext cx="8382000" cy="685800"/>
          </a:xfrm>
        </p:spPr>
        <p:txBody>
          <a:bodyPr>
            <a:normAutofit/>
          </a:bodyPr>
          <a:lstStyle/>
          <a:p>
            <a:r>
              <a:rPr lang="en-US" sz="3200" dirty="0"/>
              <a:t>Convolutional neural network</a:t>
            </a:r>
          </a:p>
        </p:txBody>
      </p:sp>
    </p:spTree>
    <p:extLst>
      <p:ext uri="{BB962C8B-B14F-4D97-AF65-F5344CB8AC3E}">
        <p14:creationId xmlns:p14="http://schemas.microsoft.com/office/powerpoint/2010/main" val="348745982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9942-E3A3-46E1-BC02-19A6A0DF745F}"/>
              </a:ext>
            </a:extLst>
          </p:cNvPr>
          <p:cNvSpPr>
            <a:spLocks noGrp="1"/>
          </p:cNvSpPr>
          <p:nvPr>
            <p:ph type="title"/>
          </p:nvPr>
        </p:nvSpPr>
        <p:spPr>
          <a:xfrm>
            <a:off x="381000" y="228600"/>
            <a:ext cx="8382000" cy="685800"/>
          </a:xfrm>
        </p:spPr>
        <p:txBody>
          <a:bodyPr/>
          <a:lstStyle/>
          <a:p>
            <a:r>
              <a:rPr lang="en-US" dirty="0" err="1"/>
              <a:t>CNn</a:t>
            </a:r>
            <a:r>
              <a:rPr lang="en-US" dirty="0"/>
              <a:t> – the hold out method</a:t>
            </a:r>
          </a:p>
        </p:txBody>
      </p:sp>
      <p:sp>
        <p:nvSpPr>
          <p:cNvPr id="4" name="Text Placeholder 3">
            <a:extLst>
              <a:ext uri="{FF2B5EF4-FFF2-40B4-BE49-F238E27FC236}">
                <a16:creationId xmlns:a16="http://schemas.microsoft.com/office/drawing/2014/main" id="{329116CC-E7DD-419B-9BE9-F854D40E8078}"/>
              </a:ext>
            </a:extLst>
          </p:cNvPr>
          <p:cNvSpPr>
            <a:spLocks noGrp="1"/>
          </p:cNvSpPr>
          <p:nvPr>
            <p:ph type="body" sz="quarter" idx="11"/>
          </p:nvPr>
        </p:nvSpPr>
        <p:spPr>
          <a:xfrm>
            <a:off x="381000" y="762000"/>
            <a:ext cx="8382000" cy="5638800"/>
          </a:xfrm>
        </p:spPr>
        <p:txBody>
          <a:bodyPr/>
          <a:lstStyle/>
          <a:p>
            <a:br>
              <a:rPr lang="en-US" dirty="0"/>
            </a:br>
            <a:r>
              <a:rPr lang="en-US" dirty="0" err="1"/>
              <a:t>Hold-out</a:t>
            </a:r>
            <a:r>
              <a:rPr lang="en-US" dirty="0"/>
              <a:t> is when you split up your dataset into a ‘train’ and ‘test’ set. The training set is what the model is trained on, and the test set is used to see how well that model performs on unseen data. A common split when using the hold-out method is using 80% of data for training and the remaining 20% of the data for testing. </a:t>
            </a:r>
          </a:p>
          <a:p>
            <a:endParaRPr lang="en-US" dirty="0"/>
          </a:p>
          <a:p>
            <a:r>
              <a:rPr lang="en-US" dirty="0"/>
              <a:t>For this project a %50 split was used. </a:t>
            </a:r>
          </a:p>
          <a:p>
            <a:endParaRPr lang="en-US" dirty="0"/>
          </a:p>
          <a:p>
            <a:r>
              <a:rPr lang="en-US" dirty="0"/>
              <a:t>The hold-out method is good to use when you have a very large dataset, you’re on a time crunch, or you are starting to build an initial model in your data science project.</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8396731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1252728"/>
          </a:xfrm>
          <a:prstGeom prst="rect">
            <a:avLst/>
          </a:prstGeom>
        </p:spPr>
        <p:txBody>
          <a:bodyPr anchor="ctr">
            <a:normAutofit/>
          </a:bodyPr>
          <a:lstStyle/>
          <a:p>
            <a:r>
              <a:rPr lang="en-US" sz="2000" dirty="0"/>
              <a:t>CNN – Graphs </a:t>
            </a:r>
          </a:p>
        </p:txBody>
      </p:sp>
      <p:pic>
        <p:nvPicPr>
          <p:cNvPr id="12" name="Content Placeholder 11">
            <a:extLst>
              <a:ext uri="{FF2B5EF4-FFF2-40B4-BE49-F238E27FC236}">
                <a16:creationId xmlns:a16="http://schemas.microsoft.com/office/drawing/2014/main" id="{68A4B0C6-AE09-4D69-8DB2-8F60F817CB5C}"/>
              </a:ext>
            </a:extLst>
          </p:cNvPr>
          <p:cNvPicPr>
            <a:picLocks noGrp="1" noChangeAspect="1"/>
          </p:cNvPicPr>
          <p:nvPr>
            <p:ph idx="1"/>
          </p:nvPr>
        </p:nvPicPr>
        <p:blipFill>
          <a:blip r:embed="rId3"/>
          <a:stretch>
            <a:fillRect/>
          </a:stretch>
        </p:blipFill>
        <p:spPr>
          <a:xfrm>
            <a:off x="381000" y="1676400"/>
            <a:ext cx="3862387" cy="3505200"/>
          </a:xfrm>
          <a:prstGeom prst="rect">
            <a:avLst/>
          </a:prstGeom>
        </p:spPr>
      </p:pic>
      <p:sp>
        <p:nvSpPr>
          <p:cNvPr id="14" name="AutoShape 4">
            <a:extLst>
              <a:ext uri="{FF2B5EF4-FFF2-40B4-BE49-F238E27FC236}">
                <a16:creationId xmlns:a16="http://schemas.microsoft.com/office/drawing/2014/main" id="{5D255DDD-622E-4BD0-AAE3-0D6D52EFC72C}"/>
              </a:ext>
            </a:extLst>
          </p:cNvPr>
          <p:cNvSpPr>
            <a:spLocks noChangeAspect="1" noChangeArrowheads="1"/>
          </p:cNvSpPr>
          <p:nvPr/>
        </p:nvSpPr>
        <p:spPr bwMode="auto">
          <a:xfrm>
            <a:off x="4419600" y="228600"/>
            <a:ext cx="3352800" cy="3352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6ACBFB63-0072-4D35-9598-51F0F5D302E7}"/>
              </a:ext>
            </a:extLst>
          </p:cNvPr>
          <p:cNvPicPr>
            <a:picLocks noChangeAspect="1"/>
          </p:cNvPicPr>
          <p:nvPr/>
        </p:nvPicPr>
        <p:blipFill>
          <a:blip r:embed="rId4"/>
          <a:stretch>
            <a:fillRect/>
          </a:stretch>
        </p:blipFill>
        <p:spPr>
          <a:xfrm>
            <a:off x="4824413" y="1676400"/>
            <a:ext cx="3862387" cy="3505200"/>
          </a:xfrm>
          <a:prstGeom prst="rect">
            <a:avLst/>
          </a:prstGeom>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8E475C-D8F0-4614-A2F1-DDA475F89B29}"/>
              </a:ext>
            </a:extLst>
          </p:cNvPr>
          <p:cNvSpPr>
            <a:spLocks noGrp="1"/>
          </p:cNvSpPr>
          <p:nvPr>
            <p:ph idx="1"/>
          </p:nvPr>
        </p:nvSpPr>
        <p:spPr>
          <a:xfrm>
            <a:off x="346166" y="1166019"/>
            <a:ext cx="8229600" cy="2262982"/>
          </a:xfrm>
        </p:spPr>
        <p:txBody>
          <a:bodyPr/>
          <a:lstStyle/>
          <a:p>
            <a:pPr marL="0" indent="0">
              <a:buNone/>
            </a:pPr>
            <a:r>
              <a:rPr lang="en-US" dirty="0"/>
              <a:t>MLP is the predecessor to Convolutional Neural Networks. It was once used as image classification due to the use of hidden layers in the neural network. It's good for image classification because it can distinguish data that is not linearly separable.</a:t>
            </a:r>
          </a:p>
          <a:p>
            <a:endParaRPr lang="en-US" dirty="0"/>
          </a:p>
        </p:txBody>
      </p:sp>
      <p:sp>
        <p:nvSpPr>
          <p:cNvPr id="4" name="Title 1">
            <a:extLst>
              <a:ext uri="{FF2B5EF4-FFF2-40B4-BE49-F238E27FC236}">
                <a16:creationId xmlns:a16="http://schemas.microsoft.com/office/drawing/2014/main" id="{8918DB4A-3EE9-4678-A231-E61A788B0F5F}"/>
              </a:ext>
            </a:extLst>
          </p:cNvPr>
          <p:cNvSpPr>
            <a:spLocks noGrp="1"/>
          </p:cNvSpPr>
          <p:nvPr>
            <p:ph type="title"/>
          </p:nvPr>
        </p:nvSpPr>
        <p:spPr>
          <a:xfrm>
            <a:off x="381000" y="228600"/>
            <a:ext cx="8382000" cy="685800"/>
          </a:xfrm>
        </p:spPr>
        <p:txBody>
          <a:bodyPr/>
          <a:lstStyle/>
          <a:p>
            <a:r>
              <a:rPr lang="en-US" dirty="0"/>
              <a:t>Multilayer perceptron</a:t>
            </a:r>
          </a:p>
        </p:txBody>
      </p:sp>
    </p:spTree>
    <p:extLst>
      <p:ext uri="{BB962C8B-B14F-4D97-AF65-F5344CB8AC3E}">
        <p14:creationId xmlns:p14="http://schemas.microsoft.com/office/powerpoint/2010/main" val="1605295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7F6B8-C0B1-4EC9-AFE2-E210AD648541}"/>
              </a:ext>
            </a:extLst>
          </p:cNvPr>
          <p:cNvSpPr>
            <a:spLocks noGrp="1"/>
          </p:cNvSpPr>
          <p:nvPr>
            <p:ph type="title"/>
          </p:nvPr>
        </p:nvSpPr>
        <p:spPr>
          <a:xfrm>
            <a:off x="419374" y="304800"/>
            <a:ext cx="8343625" cy="685800"/>
          </a:xfrm>
        </p:spPr>
        <p:txBody>
          <a:bodyPr/>
          <a:lstStyle/>
          <a:p>
            <a:r>
              <a:rPr lang="en-US" dirty="0"/>
              <a:t>MLP – How it works</a:t>
            </a:r>
          </a:p>
        </p:txBody>
      </p:sp>
      <p:sp>
        <p:nvSpPr>
          <p:cNvPr id="4" name="Text Placeholder 3">
            <a:extLst>
              <a:ext uri="{FF2B5EF4-FFF2-40B4-BE49-F238E27FC236}">
                <a16:creationId xmlns:a16="http://schemas.microsoft.com/office/drawing/2014/main" id="{E2F55432-3167-4EFF-9521-009DFA587478}"/>
              </a:ext>
            </a:extLst>
          </p:cNvPr>
          <p:cNvSpPr>
            <a:spLocks noGrp="1"/>
          </p:cNvSpPr>
          <p:nvPr>
            <p:ph type="body" sz="quarter" idx="11"/>
          </p:nvPr>
        </p:nvSpPr>
        <p:spPr>
          <a:xfrm>
            <a:off x="381001" y="647700"/>
            <a:ext cx="8305800" cy="2923903"/>
          </a:xfrm>
        </p:spPr>
        <p:txBody>
          <a:bodyPr/>
          <a:lstStyle/>
          <a:p>
            <a:pPr marL="285750" indent="-285750">
              <a:buFontTx/>
              <a:buChar char="-"/>
            </a:pPr>
            <a:r>
              <a:rPr lang="en-US" dirty="0"/>
              <a:t>Contains many </a:t>
            </a:r>
            <a:r>
              <a:rPr lang="en-US" dirty="0" err="1"/>
              <a:t>perceptrons</a:t>
            </a:r>
            <a:r>
              <a:rPr lang="en-US" dirty="0"/>
              <a:t> that are organized into layers</a:t>
            </a:r>
          </a:p>
          <a:p>
            <a:pPr marL="285750" indent="-285750">
              <a:buFontTx/>
              <a:buChar char="-"/>
            </a:pPr>
            <a:r>
              <a:rPr lang="en-US" dirty="0"/>
              <a:t>A class of feedforward artificial neural network</a:t>
            </a:r>
          </a:p>
          <a:p>
            <a:pPr marL="285750" indent="-285750">
              <a:buFontTx/>
              <a:buChar char="-"/>
            </a:pPr>
            <a:r>
              <a:rPr lang="en-US" dirty="0"/>
              <a:t>Consists of at least three layers of nodes:</a:t>
            </a:r>
          </a:p>
          <a:p>
            <a:r>
              <a:rPr lang="en-US" dirty="0"/>
              <a:t>	an input layer, a hidden layer and an output layer.</a:t>
            </a:r>
          </a:p>
          <a:p>
            <a:r>
              <a:rPr lang="en-US" dirty="0"/>
              <a:t>-   Each node is a neuron that uses an activation function</a:t>
            </a:r>
            <a:br>
              <a:rPr lang="en-US" dirty="0"/>
            </a:br>
            <a:r>
              <a:rPr lang="en-US" dirty="0"/>
              <a:t>-   Linear algebra reduces all layers to a two-layer input-output model </a:t>
            </a:r>
            <a:br>
              <a:rPr lang="en-US" dirty="0"/>
            </a:br>
            <a:r>
              <a:rPr lang="en-US" dirty="0"/>
              <a:t>-   Utilizes backpropagation for training</a:t>
            </a:r>
          </a:p>
          <a:p>
            <a:endParaRPr lang="en-US" dirty="0"/>
          </a:p>
        </p:txBody>
      </p:sp>
      <p:pic>
        <p:nvPicPr>
          <p:cNvPr id="5" name="Picture 4">
            <a:extLst>
              <a:ext uri="{FF2B5EF4-FFF2-40B4-BE49-F238E27FC236}">
                <a16:creationId xmlns:a16="http://schemas.microsoft.com/office/drawing/2014/main" id="{2FDBE85B-C86A-485C-8872-45753F098239}"/>
              </a:ext>
            </a:extLst>
          </p:cNvPr>
          <p:cNvPicPr>
            <a:picLocks noChangeAspect="1"/>
          </p:cNvPicPr>
          <p:nvPr/>
        </p:nvPicPr>
        <p:blipFill>
          <a:blip r:embed="rId2"/>
          <a:stretch>
            <a:fillRect/>
          </a:stretch>
        </p:blipFill>
        <p:spPr>
          <a:xfrm>
            <a:off x="1443989" y="3406003"/>
            <a:ext cx="6294394" cy="3147197"/>
          </a:xfrm>
          <a:prstGeom prst="rect">
            <a:avLst/>
          </a:prstGeom>
        </p:spPr>
      </p:pic>
    </p:spTree>
    <p:extLst>
      <p:ext uri="{BB962C8B-B14F-4D97-AF65-F5344CB8AC3E}">
        <p14:creationId xmlns:p14="http://schemas.microsoft.com/office/powerpoint/2010/main" val="3356809067"/>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ssicPhotoAlbum">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70000"/>
                <a:satMod val="350000"/>
              </a:schemeClr>
            </a:gs>
          </a:gsLst>
          <a:path path="circle">
            <a:fillToRect l="51000" t="-20000" r="200000" b="100000"/>
          </a:path>
        </a:gradFill>
        <a:blipFill>
          <a:blip xmlns:r="http://schemas.openxmlformats.org/officeDocument/2006/relationships" r:embed="rId1">
            <a:duotone>
              <a:schemeClr val="phClr">
                <a:shade val="25000"/>
                <a:satMod val="350000"/>
              </a:schemeClr>
              <a:schemeClr val="phClr">
                <a:tint val="83000"/>
                <a:satMod val="115000"/>
              </a:schemeClr>
            </a:duotone>
          </a:blip>
          <a:tile tx="0" ty="0" sx="120000" sy="120000" flip="xy" algn="t"/>
        </a:blipFill>
      </a:bgFillStyleLst>
    </a:fmtScheme>
  </a:themeElements>
  <a:objectDefaults/>
  <a:extraClrSchemeLst/>
  <a:extLst>
    <a:ext uri="{05A4C25C-085E-4340-85A3-A5531E510DB2}">
      <thm15:themeFamily xmlns:thm15="http://schemas.microsoft.com/office/thememl/2012/main" name="Classic photo album.potx" id="{C5C75FEE-4865-402C-8743-FC0AC5EE59D0}" vid="{3B00833B-0C05-4ED7-8756-B2DDB778A5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747</Words>
  <Application>Microsoft Office PowerPoint</Application>
  <PresentationFormat>On-screen Show (4:3)</PresentationFormat>
  <Paragraphs>59</Paragraphs>
  <Slides>15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Century Schoolbook</vt:lpstr>
      <vt:lpstr>ClassicPhotoAlbum</vt:lpstr>
      <vt:lpstr>Catch These signs</vt:lpstr>
      <vt:lpstr>The Problem – What is this hand trying to tell me</vt:lpstr>
      <vt:lpstr>The data </vt:lpstr>
      <vt:lpstr>The algorithms </vt:lpstr>
      <vt:lpstr>Convolutional neural network</vt:lpstr>
      <vt:lpstr>CNn – the hold out method</vt:lpstr>
      <vt:lpstr>CNN – Graphs </vt:lpstr>
      <vt:lpstr>Multilayer perceptron</vt:lpstr>
      <vt:lpstr>MLP – How it works</vt:lpstr>
      <vt:lpstr>MLp – How did we train this Neural Network?</vt:lpstr>
      <vt:lpstr>Mlp – TRAINING DATA</vt:lpstr>
      <vt:lpstr>Mlp – TESTING DATA</vt:lpstr>
      <vt:lpstr>K Nearest neighbor</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Catch These signs</dc:title>
  <dc:creator>Cesani, Philip A</dc:creator>
  <cp:lastModifiedBy>Devon Tyson</cp:lastModifiedBy>
  <cp:revision>7</cp:revision>
  <dcterms:created xsi:type="dcterms:W3CDTF">2019-11-25T22:05:03Z</dcterms:created>
  <dcterms:modified xsi:type="dcterms:W3CDTF">2019-11-25T22:49:15Z</dcterms:modified>
</cp:coreProperties>
</file>