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319" r:id="rId2"/>
    <p:sldId id="336" r:id="rId3"/>
    <p:sldId id="341" r:id="rId4"/>
    <p:sldId id="344" r:id="rId5"/>
    <p:sldId id="349" r:id="rId6"/>
    <p:sldId id="351" r:id="rId7"/>
    <p:sldId id="342" r:id="rId8"/>
    <p:sldId id="340" r:id="rId9"/>
    <p:sldId id="352" r:id="rId10"/>
    <p:sldId id="348" r:id="rId11"/>
    <p:sldId id="343" r:id="rId12"/>
    <p:sldId id="346" r:id="rId13"/>
    <p:sldId id="345" r:id="rId14"/>
    <p:sldId id="347" r:id="rId15"/>
    <p:sldId id="350" r:id="rId16"/>
    <p:sldId id="331" r:id="rId17"/>
    <p:sldId id="304" r:id="rId1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all Harrison" initials="RH" lastIdx="0" clrIdx="0">
    <p:extLst>
      <p:ext uri="{19B8F6BF-5375-455C-9EA6-DF929625EA0E}">
        <p15:presenceInfo xmlns:p15="http://schemas.microsoft.com/office/powerpoint/2012/main" userId="6538a4f43371eb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8024" autoAdjust="0"/>
  </p:normalViewPr>
  <p:slideViewPr>
    <p:cSldViewPr>
      <p:cViewPr varScale="1">
        <p:scale>
          <a:sx n="35" d="100"/>
          <a:sy n="35" d="100"/>
        </p:scale>
        <p:origin x="21" y="120"/>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8F88C59-319B-4332-9A1D-2A62CFCB00D8}" type="datetimeFigureOut">
              <a:rPr lang="en-US" smtClean="0"/>
              <a:pPr/>
              <a:t>11/25/2019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B16A41B8-7DC3-4DB6-84E4-E105629EAA36}" type="slidenum">
              <a:rPr lang="en-US" smtClean="0"/>
              <a:pPr/>
              <a:t>‹#›</a:t>
            </a:fld>
            <a:endParaRPr lang="en-US"/>
          </a:p>
        </p:txBody>
      </p:sp>
    </p:spTree>
    <p:extLst>
      <p:ext uri="{BB962C8B-B14F-4D97-AF65-F5344CB8AC3E}">
        <p14:creationId xmlns:p14="http://schemas.microsoft.com/office/powerpoint/2010/main" val="1563005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968B300D-05F0-4B43-940D-46DED5A791AD}" type="datetimeFigureOut">
              <a:rPr lang="en-US" smtClean="0"/>
              <a:pPr/>
              <a:t>11/25/2019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9B26CD33-4337-4529-948A-94F6960B2374}" type="slidenum">
              <a:rPr lang="en-US" smtClean="0"/>
              <a:pPr/>
              <a:t>‹#›</a:t>
            </a:fld>
            <a:endParaRPr lang="en-US"/>
          </a:p>
        </p:txBody>
      </p:sp>
    </p:spTree>
    <p:extLst>
      <p:ext uri="{BB962C8B-B14F-4D97-AF65-F5344CB8AC3E}">
        <p14:creationId xmlns:p14="http://schemas.microsoft.com/office/powerpoint/2010/main" val="181010806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a:t>
            </a:fld>
            <a:endParaRPr lang="en-US"/>
          </a:p>
        </p:txBody>
      </p:sp>
    </p:spTree>
    <p:extLst>
      <p:ext uri="{BB962C8B-B14F-4D97-AF65-F5344CB8AC3E}">
        <p14:creationId xmlns:p14="http://schemas.microsoft.com/office/powerpoint/2010/main" val="340006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2</a:t>
            </a:fld>
            <a:endParaRPr lang="en-US"/>
          </a:p>
        </p:txBody>
      </p:sp>
    </p:spTree>
    <p:extLst>
      <p:ext uri="{BB962C8B-B14F-4D97-AF65-F5344CB8AC3E}">
        <p14:creationId xmlns:p14="http://schemas.microsoft.com/office/powerpoint/2010/main" val="306080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8</a:t>
            </a:fld>
            <a:endParaRPr lang="en-US"/>
          </a:p>
        </p:txBody>
      </p:sp>
    </p:spTree>
    <p:extLst>
      <p:ext uri="{BB962C8B-B14F-4D97-AF65-F5344CB8AC3E}">
        <p14:creationId xmlns:p14="http://schemas.microsoft.com/office/powerpoint/2010/main" val="398014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16</a:t>
            </a:fld>
            <a:endParaRPr lang="en-US"/>
          </a:p>
        </p:txBody>
      </p:sp>
    </p:spTree>
    <p:extLst>
      <p:ext uri="{BB962C8B-B14F-4D97-AF65-F5344CB8AC3E}">
        <p14:creationId xmlns:p14="http://schemas.microsoft.com/office/powerpoint/2010/main" val="307712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26CD33-4337-4529-948A-94F6960B2374}" type="slidenum">
              <a:rPr lang="en-US" smtClean="0"/>
              <a:pPr/>
              <a:t>17</a:t>
            </a:fld>
            <a:endParaRPr lang="en-US"/>
          </a:p>
        </p:txBody>
      </p:sp>
    </p:spTree>
    <p:extLst>
      <p:ext uri="{BB962C8B-B14F-4D97-AF65-F5344CB8AC3E}">
        <p14:creationId xmlns:p14="http://schemas.microsoft.com/office/powerpoint/2010/main" val="218191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lbum Cover">
    <p:spTree>
      <p:nvGrpSpPr>
        <p:cNvPr id="1" name=""/>
        <p:cNvGrpSpPr/>
        <p:nvPr/>
      </p:nvGrpSpPr>
      <p:grpSpPr>
        <a:xfrm>
          <a:off x="0" y="0"/>
          <a:ext cx="0" cy="0"/>
          <a:chOff x="0" y="0"/>
          <a:chExt cx="0" cy="0"/>
        </a:xfrm>
      </p:grpSpPr>
      <p:sp>
        <p:nvSpPr>
          <p:cNvPr id="24" name="Rectangle 7"/>
          <p:cNvSpPr>
            <a:spLocks noGrp="1"/>
          </p:cNvSpPr>
          <p:nvPr>
            <p:ph type="title" hasCustomPrompt="1"/>
          </p:nvPr>
        </p:nvSpPr>
        <p:spPr>
          <a:xfrm>
            <a:off x="228601" y="3962400"/>
            <a:ext cx="8298485" cy="1066800"/>
          </a:xfrm>
          <a:prstGeom prst="rect">
            <a:avLst/>
          </a:prstGeom>
        </p:spPr>
        <p:txBody>
          <a:bodyPr bIns="0" anchor="ctr" anchorCtr="0"/>
          <a:lstStyle>
            <a:lvl1pPr algn="r" eaLnBrk="1" latinLnBrk="0" hangingPunct="1">
              <a:defRPr kumimoji="0" lang="en-US" dirty="0"/>
            </a:lvl1pPr>
            <a:extLst/>
          </a:lstStyle>
          <a:p>
            <a:r>
              <a:rPr kumimoji="0" lang="en-US" dirty="0"/>
              <a:t>Click to add photo album title</a:t>
            </a:r>
          </a:p>
        </p:txBody>
      </p:sp>
      <p:sp>
        <p:nvSpPr>
          <p:cNvPr id="9" name="Rectangle 7"/>
          <p:cNvSpPr>
            <a:spLocks noGrp="1"/>
          </p:cNvSpPr>
          <p:nvPr>
            <p:ph type="body" sz="quarter" idx="10" hasCustomPrompt="1"/>
          </p:nvPr>
        </p:nvSpPr>
        <p:spPr>
          <a:xfrm>
            <a:off x="2133600" y="5133975"/>
            <a:ext cx="6386946" cy="1219200"/>
          </a:xfrm>
        </p:spPr>
        <p:txBody>
          <a:bodyPr vert="horz" tIns="0" anchor="t" anchorCtr="0">
            <a:noAutofit/>
          </a:bodyPr>
          <a:lstStyle>
            <a:lvl1pPr marL="0" marR="0" indent="0" algn="r"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date and other details</a:t>
            </a:r>
          </a:p>
        </p:txBody>
      </p:sp>
      <p:sp>
        <p:nvSpPr>
          <p:cNvPr id="27" name="Rectangle 6" descr="An empty placeholder to add an image. Click on the placeholder and select the image that you wish to add"/>
          <p:cNvSpPr>
            <a:spLocks noGrp="1"/>
          </p:cNvSpPr>
          <p:nvPr>
            <p:ph type="pic" sz="quarter" idx="11"/>
          </p:nvPr>
        </p:nvSpPr>
        <p:spPr>
          <a:xfrm>
            <a:off x="6096000" y="1600200"/>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6" name="Rectangle 5"/>
          <p:cNvSpPr/>
          <p:nvPr userDrawn="1"/>
        </p:nvSpPr>
        <p:spPr>
          <a:xfrm>
            <a:off x="176844" y="186904"/>
            <a:ext cx="8763000" cy="6213896"/>
          </a:xfrm>
          <a:prstGeom prst="rect">
            <a:avLst/>
          </a:prstGeom>
          <a:noFill/>
          <a:ln w="9525" cap="rnd" cmpd="sng" algn="ctr">
            <a:solidFill>
              <a:schemeClr val="bg1">
                <a:tint val="85000"/>
              </a:schemeClr>
            </a:solidFill>
            <a:prstDash val="dash"/>
          </a:ln>
          <a:effectLst>
            <a:outerShdw blurRad="25400" dist="12700" dir="5400000" algn="tl" rotWithShape="0">
              <a:schemeClr val="bg1">
                <a:alpha val="60000"/>
              </a:scheme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0" lang="en-US"/>
          </a:p>
        </p:txBody>
      </p:sp>
      <p:sp>
        <p:nvSpPr>
          <p:cNvPr id="11" name="Rectangle 10"/>
          <p:cNvSpPr>
            <a:spLocks noGrp="1"/>
          </p:cNvSpPr>
          <p:nvPr>
            <p:ph type="dt" sz="half" idx="12"/>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3" name="Rectangle 12"/>
          <p:cNvSpPr>
            <a:spLocks noGrp="1"/>
          </p:cNvSpPr>
          <p:nvPr>
            <p:ph type="ftr" sz="quarter" idx="14"/>
          </p:nvPr>
        </p:nvSpPr>
        <p:spPr/>
        <p:txBody>
          <a:bodyPr/>
          <a:lstStyle/>
          <a:p>
            <a:r>
              <a:rPr lang="en-US" dirty="0"/>
              <a:t>Add a footer</a:t>
            </a:r>
          </a:p>
        </p:txBody>
      </p:sp>
      <p:sp>
        <p:nvSpPr>
          <p:cNvPr id="12" name="Rectangle 11"/>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Up 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868362"/>
          </a:xfrm>
          <a:prstGeom prst="rect">
            <a:avLst/>
          </a:prstGeom>
        </p:spPr>
        <p:txBody>
          <a:bodyPr>
            <a:normAutofit/>
          </a:bodyPr>
          <a:lstStyle>
            <a:lvl1pPr>
              <a:defRPr sz="2000"/>
            </a:lvl1pPr>
          </a:lstStyle>
          <a:p>
            <a:r>
              <a:rPr lang="en-US"/>
              <a:t>Click to edit Master title style</a:t>
            </a:r>
            <a:endParaRPr lang="en-US" dirty="0"/>
          </a:p>
        </p:txBody>
      </p:sp>
      <p:sp>
        <p:nvSpPr>
          <p:cNvPr id="15" name="Rectangle 7" descr="An empty placeholder to add an image. Click on the placeholder and select the image that you wish to add"/>
          <p:cNvSpPr>
            <a:spLocks noGrp="1" noChangeAspect="1"/>
          </p:cNvSpPr>
          <p:nvPr>
            <p:ph type="pic" sz="quarter" idx="12"/>
          </p:nvPr>
        </p:nvSpPr>
        <p:spPr>
          <a:xfrm>
            <a:off x="45720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13"/>
          </p:nvPr>
        </p:nvSpPr>
        <p:spPr>
          <a:xfrm>
            <a:off x="4663440" y="228600"/>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3" name="Rectangle 7" descr="An empty placeholder to add an image. Click on the placeholder and select the image that you wish to add"/>
          <p:cNvSpPr>
            <a:spLocks noGrp="1" noChangeAspect="1"/>
          </p:cNvSpPr>
          <p:nvPr>
            <p:ph type="pic" sz="quarter" idx="11"/>
          </p:nvPr>
        </p:nvSpPr>
        <p:spPr>
          <a:xfrm>
            <a:off x="4663440" y="3403823"/>
            <a:ext cx="4023360" cy="3017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27" name="Rectangle 11"/>
          <p:cNvSpPr>
            <a:spLocks noGrp="1"/>
          </p:cNvSpPr>
          <p:nvPr>
            <p:ph type="body" sz="quarter" idx="14" hasCustomPrompt="1"/>
          </p:nvPr>
        </p:nvSpPr>
        <p:spPr>
          <a:xfrm>
            <a:off x="457200" y="1219200"/>
            <a:ext cx="4023360" cy="2026920"/>
          </a:xfrm>
        </p:spPr>
        <p:txBody>
          <a:bodyPr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5"/>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7"/>
          </p:nvPr>
        </p:nvSpPr>
        <p:spPr/>
        <p:txBody>
          <a:bodyPr/>
          <a:lstStyle/>
          <a:p>
            <a:r>
              <a:rPr lang="en-US" dirty="0"/>
              <a:t>Add a footer</a:t>
            </a:r>
          </a:p>
        </p:txBody>
      </p:sp>
      <p:sp>
        <p:nvSpPr>
          <p:cNvPr id="7" name="Rectangle 6"/>
          <p:cNvSpPr>
            <a:spLocks noGrp="1"/>
          </p:cNvSpPr>
          <p:nvPr>
            <p:ph type="sldNum" sz="quarter" idx="1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Up Mixe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4457700" cy="1003363"/>
          </a:xfrm>
          <a:prstGeom prst="rect">
            <a:avLst/>
          </a:prstGeom>
        </p:spPr>
        <p:txBody>
          <a:bodyPr>
            <a:normAutofit/>
          </a:bodyPr>
          <a:lstStyle>
            <a:lvl1pPr>
              <a:defRPr lang="en-US" sz="2000"/>
            </a:lvl1pPr>
          </a:lstStyle>
          <a:p>
            <a:pPr lvl="0"/>
            <a:r>
              <a:rPr lang="en-US"/>
              <a:t>Click to edit Master title style</a:t>
            </a:r>
            <a:endParaRPr lang="en-US" dirty="0"/>
          </a:p>
        </p:txBody>
      </p:sp>
      <p:sp>
        <p:nvSpPr>
          <p:cNvPr id="29" name="Rectangle 7" descr="An empty placeholder to add an image. Click on the placeholder and select the image that you wish to add"/>
          <p:cNvSpPr>
            <a:spLocks noGrp="1" noChangeAspect="1"/>
          </p:cNvSpPr>
          <p:nvPr>
            <p:ph type="pic" sz="quarter" idx="12"/>
          </p:nvPr>
        </p:nvSpPr>
        <p:spPr>
          <a:xfrm>
            <a:off x="426720" y="1600200"/>
            <a:ext cx="4457700" cy="472744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0" name="Rectangle 7" descr="An empty placeholder to add an image. Click on the placeholder and select the image that you wish to add"/>
          <p:cNvSpPr>
            <a:spLocks noGrp="1" noChangeAspect="1"/>
          </p:cNvSpPr>
          <p:nvPr>
            <p:ph type="pic" sz="quarter" idx="13"/>
          </p:nvPr>
        </p:nvSpPr>
        <p:spPr>
          <a:xfrm>
            <a:off x="5067300" y="389332"/>
            <a:ext cx="3657600" cy="2887269"/>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noChangeAspect="1"/>
          </p:cNvSpPr>
          <p:nvPr>
            <p:ph type="pic" sz="quarter" idx="11"/>
          </p:nvPr>
        </p:nvSpPr>
        <p:spPr>
          <a:xfrm>
            <a:off x="5067300" y="3436620"/>
            <a:ext cx="3649900" cy="2889504"/>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6" name="Rectangle 5"/>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4-Up Portrait with Captions">
    <p:spTree>
      <p:nvGrpSpPr>
        <p:cNvPr id="1" name=""/>
        <p:cNvGrpSpPr/>
        <p:nvPr/>
      </p:nvGrpSpPr>
      <p:grpSpPr>
        <a:xfrm>
          <a:off x="0" y="0"/>
          <a:ext cx="0" cy="0"/>
          <a:chOff x="0" y="0"/>
          <a:chExt cx="0" cy="0"/>
        </a:xfrm>
      </p:grpSpPr>
      <p:sp>
        <p:nvSpPr>
          <p:cNvPr id="31" name="Rectangle 7" descr="An empty placeholder to add an image. Click on the placeholder and select the image that you wish to add"/>
          <p:cNvSpPr>
            <a:spLocks noGrp="1"/>
          </p:cNvSpPr>
          <p:nvPr>
            <p:ph type="pic" sz="quarter" idx="14"/>
          </p:nvPr>
        </p:nvSpPr>
        <p:spPr>
          <a:xfrm>
            <a:off x="2229297" y="228600"/>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p:cNvSpPr>
            <a:spLocks noGrp="1"/>
          </p:cNvSpPr>
          <p:nvPr>
            <p:ph type="body" sz="quarter" idx="16" hasCustomPrompt="1"/>
          </p:nvPr>
        </p:nvSpPr>
        <p:spPr>
          <a:xfrm>
            <a:off x="400497" y="1295400"/>
            <a:ext cx="1676400" cy="1905000"/>
          </a:xfrm>
        </p:spPr>
        <p:txBody>
          <a:bodyPr anchor="b" anchorCtr="0">
            <a:noAutofit/>
          </a:bodyPr>
          <a:lstStyle>
            <a:lvl1pPr marL="0" marR="0" indent="0" algn="r" rtl="0" eaLnBrk="1" latinLnBrk="0" hangingPunct="1">
              <a:spcBef>
                <a:spcPct val="20000"/>
              </a:spcBef>
              <a:buFontTx/>
              <a:buNone/>
              <a:defRPr kumimoji="0" sz="1600" baseline="0">
                <a:solidFill>
                  <a:schemeClr val="tx1"/>
                </a:solidFill>
                <a:latin typeface="+mn-lt"/>
                <a:ea typeface="+mn-ea"/>
                <a:cs typeface="+mn-cs"/>
              </a:defRPr>
            </a:lvl1pPr>
            <a:extLst/>
          </a:lstStyle>
          <a:p>
            <a:pPr lvl="0"/>
            <a:r>
              <a:rPr kumimoji="0" lang="en-US" dirty="0"/>
              <a:t>Click to add caption</a:t>
            </a:r>
          </a:p>
        </p:txBody>
      </p:sp>
      <p:sp>
        <p:nvSpPr>
          <p:cNvPr id="3" name="Rectangle 7" descr="An empty placeholder to add an image. Click on the placeholder and select the image that you wish to add"/>
          <p:cNvSpPr>
            <a:spLocks noGrp="1"/>
          </p:cNvSpPr>
          <p:nvPr>
            <p:ph type="pic" sz="quarter" idx="26"/>
          </p:nvPr>
        </p:nvSpPr>
        <p:spPr>
          <a:xfrm>
            <a:off x="22292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8" hasCustomPrompt="1"/>
          </p:nvPr>
        </p:nvSpPr>
        <p:spPr>
          <a:xfrm>
            <a:off x="400497" y="3352800"/>
            <a:ext cx="1676400" cy="1905000"/>
          </a:xfrm>
        </p:spPr>
        <p:txBody>
          <a:bodyPr anchor="t" anchorCtr="0"/>
          <a:lstStyle>
            <a:lvl1pPr marL="0" marR="0" indent="0" algn="r" eaLnBrk="1" latinLnBrk="0" hangingPunct="1">
              <a:buFontTx/>
              <a:buNone/>
              <a:defRPr kumimoji="0" sz="1600" baseline="0"/>
            </a:lvl1pPr>
            <a:extLst/>
          </a:lstStyle>
          <a:p>
            <a:pPr lvl="0"/>
            <a:r>
              <a:rPr kumimoji="0" lang="en-US" dirty="0"/>
              <a:t>Click to add caption</a:t>
            </a:r>
          </a:p>
        </p:txBody>
      </p:sp>
      <p:sp>
        <p:nvSpPr>
          <p:cNvPr id="10" name="Rectangle 7" descr="An empty placeholder to add an image. Click on the placeholder and select the image that you wish to add"/>
          <p:cNvSpPr>
            <a:spLocks noGrp="1" noChangeAspect="1"/>
          </p:cNvSpPr>
          <p:nvPr>
            <p:ph type="pic" sz="quarter" idx="25"/>
          </p:nvPr>
        </p:nvSpPr>
        <p:spPr>
          <a:xfrm>
            <a:off x="4672217" y="228600"/>
            <a:ext cx="2286000"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p:cNvSpPr>
            <a:spLocks noGrp="1"/>
          </p:cNvSpPr>
          <p:nvPr>
            <p:ph type="body" sz="quarter" idx="29" hasCustomPrompt="1"/>
          </p:nvPr>
        </p:nvSpPr>
        <p:spPr>
          <a:xfrm>
            <a:off x="7086600" y="1295400"/>
            <a:ext cx="1676400" cy="1905000"/>
          </a:xfrm>
        </p:spPr>
        <p:txBody>
          <a:bodyPr anchor="b"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27" name="Rectangle 7" descr="An empty placeholder to add an image. Click on the placeholder and select the image that you wish to add"/>
          <p:cNvSpPr>
            <a:spLocks noGrp="1"/>
          </p:cNvSpPr>
          <p:nvPr>
            <p:ph type="pic" sz="quarter" idx="27"/>
          </p:nvPr>
        </p:nvSpPr>
        <p:spPr>
          <a:xfrm>
            <a:off x="4667697" y="3365392"/>
            <a:ext cx="228521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3" name="Rectangle 7"/>
          <p:cNvSpPr>
            <a:spLocks noGrp="1"/>
          </p:cNvSpPr>
          <p:nvPr>
            <p:ph type="body" sz="quarter" idx="30" hasCustomPrompt="1"/>
          </p:nvPr>
        </p:nvSpPr>
        <p:spPr>
          <a:xfrm>
            <a:off x="7086600" y="3352800"/>
            <a:ext cx="1676400" cy="1905000"/>
          </a:xfrm>
        </p:spPr>
        <p:txBody>
          <a:bodyPr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1" name="Rectangle 10"/>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5" name="Rectangle 14"/>
          <p:cNvSpPr>
            <a:spLocks noGrp="1"/>
          </p:cNvSpPr>
          <p:nvPr>
            <p:ph type="ftr" sz="quarter" idx="33"/>
          </p:nvPr>
        </p:nvSpPr>
        <p:spPr/>
        <p:txBody>
          <a:bodyPr/>
          <a:lstStyle/>
          <a:p>
            <a:r>
              <a:rPr lang="en-US" dirty="0"/>
              <a:t>Add a footer</a:t>
            </a:r>
          </a:p>
        </p:txBody>
      </p:sp>
      <p:sp>
        <p:nvSpPr>
          <p:cNvPr id="12" name="Rectangle 11"/>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4-Up landscape with Caption">
    <p:spTree>
      <p:nvGrpSpPr>
        <p:cNvPr id="1" name=""/>
        <p:cNvGrpSpPr/>
        <p:nvPr/>
      </p:nvGrpSpPr>
      <p:grpSpPr>
        <a:xfrm>
          <a:off x="0" y="0"/>
          <a:ext cx="0" cy="0"/>
          <a:chOff x="0" y="0"/>
          <a:chExt cx="0" cy="0"/>
        </a:xfrm>
      </p:grpSpPr>
      <p:sp>
        <p:nvSpPr>
          <p:cNvPr id="24" name="Rectangle 7" descr="An empty placeholder to add an image. Click on the placeholder and select the image that you wish to add"/>
          <p:cNvSpPr>
            <a:spLocks noGrp="1"/>
          </p:cNvSpPr>
          <p:nvPr>
            <p:ph type="pic" sz="quarter" idx="14"/>
          </p:nvPr>
        </p:nvSpPr>
        <p:spPr>
          <a:xfrm>
            <a:off x="926821" y="533400"/>
            <a:ext cx="3653297"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p:cNvSpPr>
            <a:spLocks noGrp="1"/>
          </p:cNvSpPr>
          <p:nvPr>
            <p:ph type="body" sz="quarter" idx="22" hasCustomPrompt="1"/>
          </p:nvPr>
        </p:nvSpPr>
        <p:spPr>
          <a:xfrm>
            <a:off x="9268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6" name="Rectangle 7" descr="An empty placeholder to add an image. Click on the placeholder and select the image that you wish to add"/>
          <p:cNvSpPr>
            <a:spLocks noGrp="1"/>
          </p:cNvSpPr>
          <p:nvPr>
            <p:ph type="pic" sz="quarter" idx="18"/>
          </p:nvPr>
        </p:nvSpPr>
        <p:spPr>
          <a:xfrm>
            <a:off x="9268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9268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9" name="Rectangle 7" descr="An empty placeholder to add an image. Click on the placeholder and select the image that you wish to add"/>
          <p:cNvSpPr>
            <a:spLocks noGrp="1"/>
          </p:cNvSpPr>
          <p:nvPr>
            <p:ph type="pic" sz="quarter" idx="17"/>
          </p:nvPr>
        </p:nvSpPr>
        <p:spPr>
          <a:xfrm>
            <a:off x="4660621" y="5334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6" name="Rectangle 7"/>
          <p:cNvSpPr>
            <a:spLocks noGrp="1"/>
          </p:cNvSpPr>
          <p:nvPr>
            <p:ph type="body" sz="quarter" idx="24" hasCustomPrompt="1"/>
          </p:nvPr>
        </p:nvSpPr>
        <p:spPr>
          <a:xfrm>
            <a:off x="4660621" y="1524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4" name="Rectangle 7" descr="An empty placeholder to add an image. Click on the placeholder and select the image that you wish to add"/>
          <p:cNvSpPr>
            <a:spLocks noGrp="1"/>
          </p:cNvSpPr>
          <p:nvPr>
            <p:ph type="pic" sz="quarter" idx="19"/>
          </p:nvPr>
        </p:nvSpPr>
        <p:spPr>
          <a:xfrm>
            <a:off x="4660621" y="3352800"/>
            <a:ext cx="3657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8" name="Rectangle 7"/>
          <p:cNvSpPr>
            <a:spLocks noGrp="1"/>
          </p:cNvSpPr>
          <p:nvPr>
            <p:ph type="body" sz="quarter" idx="23" hasCustomPrompt="1"/>
          </p:nvPr>
        </p:nvSpPr>
        <p:spPr>
          <a:xfrm>
            <a:off x="4660621" y="6172200"/>
            <a:ext cx="3657600" cy="304800"/>
          </a:xfrm>
        </p:spPr>
        <p:txBody>
          <a:bodyPr lIns="9144" anchor="t" anchorCtr="0"/>
          <a:lstStyle>
            <a:lvl1pPr marL="0" marR="0" indent="0" algn="l" eaLnBrk="1" latinLnBrk="0" hangingPunct="1">
              <a:buFontTx/>
              <a:buNone/>
              <a:defRPr kumimoji="0" sz="1600" baseline="0"/>
            </a:lvl1pPr>
            <a:extLst/>
          </a:lstStyle>
          <a:p>
            <a:pPr lvl="0"/>
            <a:r>
              <a:rPr kumimoji="0" lang="en-US" dirty="0"/>
              <a:t>Click to add caption</a:t>
            </a:r>
          </a:p>
        </p:txBody>
      </p:sp>
      <p:sp>
        <p:nvSpPr>
          <p:cNvPr id="10" name="Rectangle 9"/>
          <p:cNvSpPr>
            <a:spLocks noGrp="1"/>
          </p:cNvSpPr>
          <p:nvPr>
            <p:ph type="dt" sz="half" idx="25"/>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2" name="Rectangle 11"/>
          <p:cNvSpPr>
            <a:spLocks noGrp="1"/>
          </p:cNvSpPr>
          <p:nvPr>
            <p:ph type="ftr" sz="quarter" idx="27"/>
          </p:nvPr>
        </p:nvSpPr>
        <p:spPr/>
        <p:txBody>
          <a:bodyPr/>
          <a:lstStyle/>
          <a:p>
            <a:r>
              <a:rPr lang="en-US" dirty="0"/>
              <a:t>Add a footer</a:t>
            </a:r>
          </a:p>
        </p:txBody>
      </p:sp>
      <p:sp>
        <p:nvSpPr>
          <p:cNvPr id="11" name="Rectangle 10"/>
          <p:cNvSpPr>
            <a:spLocks noGrp="1"/>
          </p:cNvSpPr>
          <p:nvPr>
            <p:ph type="sldNum" sz="quarter" idx="26"/>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4-Up Portrait with Large Caption">
    <p:spTree>
      <p:nvGrpSpPr>
        <p:cNvPr id="1" name=""/>
        <p:cNvGrpSpPr/>
        <p:nvPr/>
      </p:nvGrpSpPr>
      <p:grpSpPr>
        <a:xfrm>
          <a:off x="0" y="0"/>
          <a:ext cx="0" cy="0"/>
          <a:chOff x="0" y="0"/>
          <a:chExt cx="0" cy="0"/>
        </a:xfrm>
      </p:grpSpPr>
      <p:sp>
        <p:nvSpPr>
          <p:cNvPr id="26" name="Rectangle 7" descr="An empty placeholder to add an image. Click on the placeholder and select the image that you wish to add"/>
          <p:cNvSpPr>
            <a:spLocks noGrp="1"/>
          </p:cNvSpPr>
          <p:nvPr>
            <p:ph type="pic" sz="quarter" idx="14"/>
          </p:nvPr>
        </p:nvSpPr>
        <p:spPr>
          <a:xfrm>
            <a:off x="1524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7" descr="An empty placeholder to add an image. Click on the placeholder and select the image that you wish to add"/>
          <p:cNvSpPr>
            <a:spLocks noGrp="1"/>
          </p:cNvSpPr>
          <p:nvPr>
            <p:ph type="pic" sz="quarter" idx="30"/>
          </p:nvPr>
        </p:nvSpPr>
        <p:spPr>
          <a:xfrm>
            <a:off x="234906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1"/>
          </p:nvPr>
        </p:nvSpPr>
        <p:spPr>
          <a:xfrm>
            <a:off x="4546600"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9" name="Rectangle 7" descr="An empty placeholder to add an image. Click on the placeholder and select the image that you wish to add"/>
          <p:cNvSpPr>
            <a:spLocks noGrp="1"/>
          </p:cNvSpPr>
          <p:nvPr>
            <p:ph type="pic" sz="quarter" idx="32"/>
          </p:nvPr>
        </p:nvSpPr>
        <p:spPr>
          <a:xfrm>
            <a:off x="6740166" y="1524000"/>
            <a:ext cx="2106985" cy="2809311"/>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4" name="Rectangle 7"/>
          <p:cNvSpPr>
            <a:spLocks noGrp="1"/>
          </p:cNvSpPr>
          <p:nvPr>
            <p:ph type="body" sz="quarter" idx="29" hasCustomPrompt="1"/>
          </p:nvPr>
        </p:nvSpPr>
        <p:spPr>
          <a:xfrm>
            <a:off x="152400" y="4495800"/>
            <a:ext cx="8763000" cy="609600"/>
          </a:xfrm>
        </p:spPr>
        <p:txBody>
          <a:bodyPr anchor="t" anchorCtr="0"/>
          <a:lstStyle>
            <a:lvl1pPr marL="0" marR="0" indent="0" algn="l" eaLnBrk="1" latinLnBrk="0" hangingPunct="1">
              <a:buFontTx/>
              <a:buNone/>
              <a:defRPr kumimoji="0" sz="2400" baseline="0"/>
            </a:lvl1pPr>
            <a:extLst/>
          </a:lstStyle>
          <a:p>
            <a:pPr lvl="0"/>
            <a:r>
              <a:rPr kumimoji="0" lang="en-US" dirty="0"/>
              <a:t>Click to add caption</a:t>
            </a:r>
          </a:p>
        </p:txBody>
      </p:sp>
      <p:sp>
        <p:nvSpPr>
          <p:cNvPr id="8" name="Rectangle 7"/>
          <p:cNvSpPr>
            <a:spLocks noGrp="1"/>
          </p:cNvSpPr>
          <p:nvPr>
            <p:ph type="dt" sz="half" idx="33"/>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35"/>
          </p:nvPr>
        </p:nvSpPr>
        <p:spPr/>
        <p:txBody>
          <a:bodyPr/>
          <a:lstStyle/>
          <a:p>
            <a:r>
              <a:rPr lang="en-US" dirty="0"/>
              <a:t>Add a footer</a:t>
            </a:r>
          </a:p>
        </p:txBody>
      </p:sp>
      <p:sp>
        <p:nvSpPr>
          <p:cNvPr id="9" name="Rectangle 8"/>
          <p:cNvSpPr>
            <a:spLocks noGrp="1"/>
          </p:cNvSpPr>
          <p:nvPr>
            <p:ph type="sldNum" sz="quarter" idx="34"/>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Up: 1 Portrait with  3 Landscap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705350" cy="1155763"/>
          </a:xfrm>
          <a:prstGeom prst="rect">
            <a:avLst/>
          </a:prstGeom>
        </p:spPr>
        <p:txBody>
          <a:bodyPr>
            <a:normAutofit/>
          </a:bodyPr>
          <a:lstStyle>
            <a:lvl1pPr>
              <a:defRPr lang="en-US" sz="2000"/>
            </a:lvl1pPr>
          </a:lstStyle>
          <a:p>
            <a:pPr lvl="0"/>
            <a:r>
              <a:rPr lang="en-US"/>
              <a:t>Click to edit Master title style</a:t>
            </a:r>
          </a:p>
        </p:txBody>
      </p:sp>
      <p:sp>
        <p:nvSpPr>
          <p:cNvPr id="26" name="Rectangle 7" descr="An empty placeholder to add an image. Click on the placeholder and select the image that you wish to add"/>
          <p:cNvSpPr>
            <a:spLocks noGrp="1"/>
          </p:cNvSpPr>
          <p:nvPr>
            <p:ph type="pic" sz="quarter" idx="14"/>
          </p:nvPr>
        </p:nvSpPr>
        <p:spPr>
          <a:xfrm>
            <a:off x="609600" y="1676400"/>
            <a:ext cx="4724400" cy="472744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Rectangle 7" descr="An empty placeholder to add an image. Click on the placeholder and select the image that you wish to add"/>
          <p:cNvSpPr>
            <a:spLocks noGrp="1" noChangeAspect="1"/>
          </p:cNvSpPr>
          <p:nvPr>
            <p:ph type="pic" sz="quarter" idx="18"/>
          </p:nvPr>
        </p:nvSpPr>
        <p:spPr>
          <a:xfrm>
            <a:off x="5788848" y="257665"/>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6" name="Rectangle 7" descr="An empty placeholder to add an image. Click on the placeholder and select the image that you wish to add"/>
          <p:cNvSpPr>
            <a:spLocks noGrp="1" noChangeAspect="1"/>
          </p:cNvSpPr>
          <p:nvPr>
            <p:ph type="pic" sz="quarter" idx="22"/>
          </p:nvPr>
        </p:nvSpPr>
        <p:spPr>
          <a:xfrm>
            <a:off x="5788848" y="2432657"/>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4" name="Rectangle 7" descr="An empty placeholder to add an image. Click on the placeholder and select the image that you wish to add"/>
          <p:cNvSpPr>
            <a:spLocks noGrp="1" noChangeAspect="1"/>
          </p:cNvSpPr>
          <p:nvPr>
            <p:ph type="pic" sz="quarter" idx="23"/>
          </p:nvPr>
        </p:nvSpPr>
        <p:spPr>
          <a:xfrm>
            <a:off x="5788848" y="4607649"/>
            <a:ext cx="2438402" cy="1828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26"/>
          </p:nvPr>
        </p:nvSpPr>
        <p:spPr/>
        <p:txBody>
          <a:bodyPr/>
          <a:lstStyle/>
          <a:p>
            <a:r>
              <a:rPr lang="en-US" dirty="0"/>
              <a:t>Add a footer</a:t>
            </a:r>
          </a:p>
        </p:txBody>
      </p:sp>
      <p:sp>
        <p:nvSpPr>
          <p:cNvPr id="8" name="Rectangle 7"/>
          <p:cNvSpPr>
            <a:spLocks noGrp="1"/>
          </p:cNvSpPr>
          <p:nvPr>
            <p:ph type="sldNum" sz="quarter" idx="2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5-up: 3 Landscape with 2 Portrait">
    <p:spTree>
      <p:nvGrpSpPr>
        <p:cNvPr id="1" name=""/>
        <p:cNvGrpSpPr/>
        <p:nvPr/>
      </p:nvGrpSpPr>
      <p:grpSpPr>
        <a:xfrm>
          <a:off x="0" y="0"/>
          <a:ext cx="0" cy="0"/>
          <a:chOff x="0" y="0"/>
          <a:chExt cx="0" cy="0"/>
        </a:xfrm>
      </p:grpSpPr>
      <p:sp>
        <p:nvSpPr>
          <p:cNvPr id="27" name="Rectangle 7" descr="An empty placeholder to add an image. Click on the placeholder and select the image that you wish to add"/>
          <p:cNvSpPr>
            <a:spLocks noGrp="1"/>
          </p:cNvSpPr>
          <p:nvPr>
            <p:ph type="pic" sz="quarter" idx="17"/>
          </p:nvPr>
        </p:nvSpPr>
        <p:spPr>
          <a:xfrm>
            <a:off x="3033848" y="228600"/>
            <a:ext cx="5562600" cy="4171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6"/>
          </p:nvPr>
        </p:nvSpPr>
        <p:spPr>
          <a:xfrm>
            <a:off x="609600" y="2286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9" name="Rectangle 7" descr="An empty placeholder to add an image. Click on the placeholder and select the image that you wish to add"/>
          <p:cNvSpPr>
            <a:spLocks noGrp="1"/>
          </p:cNvSpPr>
          <p:nvPr>
            <p:ph type="pic" sz="quarter" idx="14"/>
          </p:nvPr>
        </p:nvSpPr>
        <p:spPr>
          <a:xfrm>
            <a:off x="609600" y="3429000"/>
            <a:ext cx="2070154" cy="29718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3" name="Rectangle 7" descr="An empty placeholder to add an image. Click on the placeholder and select the image that you wish to add"/>
          <p:cNvSpPr>
            <a:spLocks noGrp="1" noChangeAspect="1"/>
          </p:cNvSpPr>
          <p:nvPr>
            <p:ph type="pic" sz="quarter" idx="28"/>
          </p:nvPr>
        </p:nvSpPr>
        <p:spPr>
          <a:xfrm>
            <a:off x="3033848" y="4495800"/>
            <a:ext cx="2757352"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6" name="Rectangle 7" descr="An empty placeholder to add an image. Click on the placeholder and select the image that you wish to add"/>
          <p:cNvSpPr>
            <a:spLocks noGrp="1" noChangeAspect="1"/>
          </p:cNvSpPr>
          <p:nvPr>
            <p:ph type="pic" sz="quarter" idx="27"/>
          </p:nvPr>
        </p:nvSpPr>
        <p:spPr>
          <a:xfrm>
            <a:off x="5943600" y="4495800"/>
            <a:ext cx="2666999" cy="187452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29"/>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31"/>
          </p:nvPr>
        </p:nvSpPr>
        <p:spPr/>
        <p:txBody>
          <a:bodyPr/>
          <a:lstStyle/>
          <a:p>
            <a:r>
              <a:rPr lang="en-US" dirty="0"/>
              <a:t>Add a footer</a:t>
            </a:r>
          </a:p>
        </p:txBody>
      </p:sp>
      <p:sp>
        <p:nvSpPr>
          <p:cNvPr id="8" name="Rectangle 7"/>
          <p:cNvSpPr>
            <a:spLocks noGrp="1"/>
          </p:cNvSpPr>
          <p:nvPr>
            <p:ph type="sldNum" sz="quarter" idx="30"/>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5-Up: 3 Portrait with 2 Landscape">
    <p:spTree>
      <p:nvGrpSpPr>
        <p:cNvPr id="1" name=""/>
        <p:cNvGrpSpPr/>
        <p:nvPr/>
      </p:nvGrpSpPr>
      <p:grpSpPr>
        <a:xfrm>
          <a:off x="0" y="0"/>
          <a:ext cx="0" cy="0"/>
          <a:chOff x="0" y="0"/>
          <a:chExt cx="0" cy="0"/>
        </a:xfrm>
      </p:grpSpPr>
      <p:sp>
        <p:nvSpPr>
          <p:cNvPr id="23" name="Rectangle 7" descr="An empty placeholder to add an image. Click on the placeholder and select the image that you wish to add"/>
          <p:cNvSpPr>
            <a:spLocks noGrp="1"/>
          </p:cNvSpPr>
          <p:nvPr>
            <p:ph type="pic" sz="quarter" idx="29"/>
          </p:nvPr>
        </p:nvSpPr>
        <p:spPr>
          <a:xfrm>
            <a:off x="51213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0" name="Rectangle 7" descr="An empty placeholder to add an image. Click on the placeholder and select the image that you wish to add"/>
          <p:cNvSpPr>
            <a:spLocks noGrp="1"/>
          </p:cNvSpPr>
          <p:nvPr>
            <p:ph type="pic" sz="quarter" idx="30"/>
          </p:nvPr>
        </p:nvSpPr>
        <p:spPr>
          <a:xfrm>
            <a:off x="4718374" y="228600"/>
            <a:ext cx="39624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7" name="Rectangle 7" descr="An empty placeholder to add an image. Click on the placeholder and select the image that you wish to add"/>
          <p:cNvSpPr>
            <a:spLocks noGrp="1"/>
          </p:cNvSpPr>
          <p:nvPr>
            <p:ph type="pic" sz="quarter" idx="26"/>
          </p:nvPr>
        </p:nvSpPr>
        <p:spPr>
          <a:xfrm>
            <a:off x="5121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22" name="Rectangle 7" descr="An empty placeholder to add an image. Click on the placeholder and select the image that you wish to add"/>
          <p:cNvSpPr>
            <a:spLocks noGrp="1"/>
          </p:cNvSpPr>
          <p:nvPr>
            <p:ph type="pic" sz="quarter" idx="27"/>
          </p:nvPr>
        </p:nvSpPr>
        <p:spPr>
          <a:xfrm>
            <a:off x="32934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31" name="Rectangle 7" descr="An empty placeholder to add an image. Click on the placeholder and select the image that you wish to add"/>
          <p:cNvSpPr>
            <a:spLocks noGrp="1"/>
          </p:cNvSpPr>
          <p:nvPr>
            <p:ph type="pic" sz="quarter" idx="28"/>
          </p:nvPr>
        </p:nvSpPr>
        <p:spPr>
          <a:xfrm>
            <a:off x="6074734" y="3124200"/>
            <a:ext cx="2606040" cy="32766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7" name="Rectangle 6"/>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33"/>
          </p:nvPr>
        </p:nvSpPr>
        <p:spPr/>
        <p:txBody>
          <a:bodyPr/>
          <a:lstStyle/>
          <a:p>
            <a:r>
              <a:rPr lang="en-US" dirty="0"/>
              <a:t>Add a footer</a:t>
            </a:r>
          </a:p>
        </p:txBody>
      </p:sp>
      <p:sp>
        <p:nvSpPr>
          <p:cNvPr id="8" name="Rectangle 7"/>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3050273" y="16002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3048000" y="48768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6" name="Rectangle 5"/>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descr="An empty placeholder to add an image. Click on the placeholder and select the image that you wish to add"/>
          <p:cNvSpPr>
            <a:spLocks noGrp="1" noChangeAspect="1"/>
          </p:cNvSpPr>
          <p:nvPr>
            <p:ph type="pic" sz="quarter" idx="14"/>
          </p:nvPr>
        </p:nvSpPr>
        <p:spPr>
          <a:xfrm>
            <a:off x="1143000"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8" name="Text Placeholder 7"/>
          <p:cNvSpPr>
            <a:spLocks noGrp="1"/>
          </p:cNvSpPr>
          <p:nvPr>
            <p:ph type="body" sz="quarter" idx="16" hasCustomPrompt="1"/>
          </p:nvPr>
        </p:nvSpPr>
        <p:spPr>
          <a:xfrm>
            <a:off x="114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4" name="Picture Placeholder 3" descr="An empty placeholder to add an image. Click on the placeholder and select the image that you wish to add"/>
          <p:cNvSpPr>
            <a:spLocks noGrp="1" noChangeAspect="1"/>
          </p:cNvSpPr>
          <p:nvPr>
            <p:ph type="pic" sz="quarter" idx="10"/>
          </p:nvPr>
        </p:nvSpPr>
        <p:spPr>
          <a:xfrm>
            <a:off x="4955273" y="1371600"/>
            <a:ext cx="3198127" cy="32004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Text Placeholder 6"/>
          <p:cNvSpPr>
            <a:spLocks noGrp="1"/>
          </p:cNvSpPr>
          <p:nvPr>
            <p:ph type="body" sz="quarter" idx="15" hasCustomPrompt="1"/>
          </p:nvPr>
        </p:nvSpPr>
        <p:spPr>
          <a:xfrm>
            <a:off x="4953000" y="4648200"/>
            <a:ext cx="3200400" cy="12954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9" name="Rectangle 8"/>
          <p:cNvSpPr>
            <a:spLocks noGrp="1"/>
          </p:cNvSpPr>
          <p:nvPr>
            <p:ph type="dt" sz="half" idx="17"/>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1" name="Rectangle 10"/>
          <p:cNvSpPr>
            <a:spLocks noGrp="1"/>
          </p:cNvSpPr>
          <p:nvPr>
            <p:ph type="ftr" sz="quarter" idx="19"/>
          </p:nvPr>
        </p:nvSpPr>
        <p:spPr/>
        <p:txBody>
          <a:bodyPr/>
          <a:lstStyle/>
          <a:p>
            <a:r>
              <a:rPr lang="en-US" dirty="0"/>
              <a:t>Add a footer</a:t>
            </a:r>
          </a:p>
        </p:txBody>
      </p:sp>
      <p:sp>
        <p:nvSpPr>
          <p:cNvPr id="10" name="Rectangle 9"/>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5924" y="5943600"/>
            <a:ext cx="7388352" cy="334962"/>
          </a:xfrm>
          <a:prstGeom prst="rect">
            <a:avLst/>
          </a:prstGeom>
        </p:spPr>
        <p:txBody>
          <a:bodyPr>
            <a:normAutofit/>
          </a:bodyPr>
          <a:lstStyle>
            <a:lvl1pPr>
              <a:defRPr sz="2000"/>
            </a:lvl1pPr>
          </a:lstStyle>
          <a:p>
            <a:r>
              <a:rPr lang="en-US"/>
              <a:t>Click to edit Master title style</a:t>
            </a:r>
            <a:endParaRPr lang="en-US" dirty="0"/>
          </a:p>
        </p:txBody>
      </p:sp>
      <p:sp>
        <p:nvSpPr>
          <p:cNvPr id="5" name="Rectangle 9" descr="An empty placeholder to add an image. Click on the placeholder and select the image that you wish to add"/>
          <p:cNvSpPr>
            <a:spLocks noGrp="1" noChangeAspect="1"/>
          </p:cNvSpPr>
          <p:nvPr>
            <p:ph type="pic" sz="quarter" idx="10"/>
          </p:nvPr>
        </p:nvSpPr>
        <p:spPr>
          <a:xfrm>
            <a:off x="914400" y="294590"/>
            <a:ext cx="7391400" cy="554355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en-US" i="0" smtClean="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7" name="Rectangle 5"/>
          <p:cNvSpPr>
            <a:spLocks noGrp="1"/>
          </p:cNvSpPr>
          <p:nvPr>
            <p:ph type="body" sz="quarter" idx="11" hasCustomPrompt="1"/>
          </p:nvPr>
        </p:nvSpPr>
        <p:spPr>
          <a:xfrm>
            <a:off x="915924" y="6324600"/>
            <a:ext cx="7388352" cy="381000"/>
          </a:xfrm>
        </p:spPr>
        <p:txBody>
          <a:bodyPr rIns="9144"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noram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chorCtr="0"/>
          <a:lstStyle>
            <a:lvl1pPr>
              <a:defRPr lang="en-US"/>
            </a:lvl1pPr>
          </a:lstStyle>
          <a:p>
            <a:pPr lvl="0"/>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sz="quarter" idx="30"/>
          </p:nvPr>
        </p:nvSpPr>
        <p:spPr>
          <a:xfrm>
            <a:off x="457200" y="2057400"/>
            <a:ext cx="8229600" cy="274320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4" name="Text Placeholder 3"/>
          <p:cNvSpPr>
            <a:spLocks noGrp="1"/>
          </p:cNvSpPr>
          <p:nvPr>
            <p:ph type="body" sz="quarter" idx="12" hasCustomPrompt="1"/>
          </p:nvPr>
        </p:nvSpPr>
        <p:spPr>
          <a:xfrm>
            <a:off x="457200" y="4876800"/>
            <a:ext cx="8229600" cy="1447800"/>
          </a:xfrm>
        </p:spPr>
        <p:txBody>
          <a:bodyPr tIns="91440" rIns="9144" bIns="91440" anchor="t"/>
          <a:lstStyle>
            <a:lvl1pPr marL="0" marR="0" indent="0" algn="l" eaLnBrk="1" latinLnBrk="0" hangingPunct="1">
              <a:buFontTx/>
              <a:buNone/>
              <a:defRPr kumimoji="0" sz="1800" i="0"/>
            </a:lvl1pPr>
            <a:extLst/>
          </a:lstStyle>
          <a:p>
            <a:pPr lvl="0"/>
            <a:r>
              <a:rPr kumimoji="0" lang="en-US" dirty="0"/>
              <a:t>Click to add caption</a:t>
            </a:r>
          </a:p>
        </p:txBody>
      </p:sp>
      <p:sp>
        <p:nvSpPr>
          <p:cNvPr id="5" name="Rectangle 4"/>
          <p:cNvSpPr>
            <a:spLocks noGrp="1"/>
          </p:cNvSpPr>
          <p:nvPr>
            <p:ph type="dt" sz="half" idx="31"/>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7" name="Rectangle 6"/>
          <p:cNvSpPr>
            <a:spLocks noGrp="1"/>
          </p:cNvSpPr>
          <p:nvPr>
            <p:ph type="ftr" sz="quarter" idx="33"/>
          </p:nvPr>
        </p:nvSpPr>
        <p:spPr/>
        <p:txBody>
          <a:bodyPr/>
          <a:lstStyle/>
          <a:p>
            <a:r>
              <a:rPr lang="en-US" dirty="0"/>
              <a:t>Add a footer</a:t>
            </a:r>
          </a:p>
        </p:txBody>
      </p:sp>
      <p:sp>
        <p:nvSpPr>
          <p:cNvPr id="6" name="Rectangle 5"/>
          <p:cNvSpPr>
            <a:spLocks noGrp="1"/>
          </p:cNvSpPr>
          <p:nvPr>
            <p:ph type="sldNum" sz="quarter" idx="32"/>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7200" y="274320"/>
            <a:ext cx="8229600" cy="1252728"/>
          </a:xfrm>
          <a:prstGeom prst="rect">
            <a:avLst/>
          </a:prstGeom>
        </p:spPr>
        <p:txBody>
          <a:bodyPr anchor="ctr" anchorCtr="0"/>
          <a:lstStyle/>
          <a:p>
            <a:r>
              <a:rPr lang="en-US"/>
              <a:t>Click to edit Master title style</a:t>
            </a:r>
            <a:endParaRPr lang="en-US" dirty="0"/>
          </a:p>
        </p:txBody>
      </p:sp>
      <p:sp>
        <p:nvSpPr>
          <p:cNvPr id="14" name="Rectangle 6"/>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2" name="Rectangle 7"/>
          <p:cNvSpPr>
            <a:spLocks noGrp="1"/>
          </p:cNvSpPr>
          <p:nvPr>
            <p:ph type="dt" sz="half" idx="10"/>
          </p:nvPr>
        </p:nvSpPr>
        <p:spPr/>
        <p:txBody>
          <a:bodyPr/>
          <a:lstStyle/>
          <a:p>
            <a:fld id="{ACB2EC6F-6501-4E04-BD6C-A8A6CABB2C5B}" type="datetimeFigureOut">
              <a:rPr kumimoji="0" lang="en-US" smtClean="0"/>
              <a:pPr/>
              <a:t>11/25/2019</a:t>
            </a:fld>
            <a:endParaRPr kumimoji="0" lang="en-US"/>
          </a:p>
        </p:txBody>
      </p:sp>
      <p:sp>
        <p:nvSpPr>
          <p:cNvPr id="27" name="Rectangle 19"/>
          <p:cNvSpPr>
            <a:spLocks noGrp="1"/>
          </p:cNvSpPr>
          <p:nvPr>
            <p:ph type="ftr" sz="quarter" idx="11"/>
          </p:nvPr>
        </p:nvSpPr>
        <p:spPr/>
        <p:txBody>
          <a:bodyPr/>
          <a:lstStyle/>
          <a:p>
            <a:r>
              <a:rPr lang="en-US" dirty="0"/>
              <a:t>Add a footer</a:t>
            </a:r>
          </a:p>
        </p:txBody>
      </p:sp>
      <p:sp>
        <p:nvSpPr>
          <p:cNvPr id="24" name="Rectangle 26"/>
          <p:cNvSpPr>
            <a:spLocks noGrp="1"/>
          </p:cNvSpPr>
          <p:nvPr>
            <p:ph type="sldNum" sz="quarter" idx="12"/>
          </p:nvPr>
        </p:nvSpPr>
        <p:spPr/>
        <p:txBody>
          <a:bodyPr/>
          <a:lstStyle/>
          <a:p>
            <a:fld id="{963B0023-0CED-47F7-85AE-654F0B232C29}"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rai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00" y="228600"/>
            <a:ext cx="3505200" cy="685800"/>
          </a:xfrm>
          <a:prstGeom prst="rect">
            <a:avLst/>
          </a:prstGeom>
        </p:spPr>
        <p:txBody>
          <a:bodyPr anchor="t" anchorCtr="0">
            <a:normAutofit/>
          </a:bodyPr>
          <a:lstStyle>
            <a:lvl1pPr>
              <a:defRPr sz="2000"/>
            </a:lvl1p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p:cNvSpPr>
          <p:nvPr>
            <p:ph type="pic" sz="quarter" idx="10"/>
          </p:nvPr>
        </p:nvSpPr>
        <p:spPr>
          <a:xfrm>
            <a:off x="419375" y="233241"/>
            <a:ext cx="4640305" cy="61722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3" name="Rectangle 6"/>
          <p:cNvSpPr>
            <a:spLocks noGrp="1"/>
          </p:cNvSpPr>
          <p:nvPr>
            <p:ph type="body" sz="quarter" idx="11" hasCustomPrompt="1"/>
          </p:nvPr>
        </p:nvSpPr>
        <p:spPr>
          <a:xfrm>
            <a:off x="5257800" y="2895600"/>
            <a:ext cx="3505200" cy="3505200"/>
          </a:xfrm>
        </p:spPr>
        <p:txBody>
          <a:bodyPr tIns="91440" bIns="91440" anchor="b"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4" name="Rectangle 3"/>
          <p:cNvSpPr>
            <a:spLocks noGrp="1"/>
          </p:cNvSpPr>
          <p:nvPr>
            <p:ph type="dt" sz="half" idx="12"/>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6" name="Rectangle 5"/>
          <p:cNvSpPr>
            <a:spLocks noGrp="1"/>
          </p:cNvSpPr>
          <p:nvPr>
            <p:ph type="ftr" sz="quarter" idx="14"/>
          </p:nvPr>
        </p:nvSpPr>
        <p:spPr/>
        <p:txBody>
          <a:bodyPr/>
          <a:lstStyle/>
          <a:p>
            <a:r>
              <a:rPr lang="en-US" dirty="0"/>
              <a:t>Add a footer</a:t>
            </a:r>
          </a:p>
        </p:txBody>
      </p:sp>
      <p:sp>
        <p:nvSpPr>
          <p:cNvPr id="5" name="Rectangle 4"/>
          <p:cNvSpPr>
            <a:spLocks noGrp="1"/>
          </p:cNvSpPr>
          <p:nvPr>
            <p:ph type="sldNum" sz="quarter" idx="13"/>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andscape (Fullscreen)">
    <p:spTree>
      <p:nvGrpSpPr>
        <p:cNvPr id="1" name=""/>
        <p:cNvGrpSpPr/>
        <p:nvPr/>
      </p:nvGrpSpPr>
      <p:grpSpPr>
        <a:xfrm>
          <a:off x="0" y="0"/>
          <a:ext cx="0" cy="0"/>
          <a:chOff x="0" y="0"/>
          <a:chExt cx="0" cy="0"/>
        </a:xfrm>
      </p:grpSpPr>
      <p:sp>
        <p:nvSpPr>
          <p:cNvPr id="15" name="Rectangle 6" descr="An empty placeholder to add an image. Click on the placeholder and select the image that you wish to add"/>
          <p:cNvSpPr>
            <a:spLocks noGrp="1" noChangeAspect="1"/>
          </p:cNvSpPr>
          <p:nvPr>
            <p:ph type="pic" sz="quarter" idx="10" hasCustomPrompt="1"/>
          </p:nvPr>
        </p:nvSpPr>
        <p:spPr>
          <a:xfrm>
            <a:off x="0" y="0"/>
            <a:ext cx="9144000" cy="6858000"/>
          </a:xfrm>
          <a:noFill/>
          <a:ln w="25400" cap="rnd" cmpd="sng" algn="ctr">
            <a:noFill/>
            <a:prstDash val="solid"/>
          </a:ln>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a:buFontTx/>
              <a:buNone/>
            </a:pPr>
            <a:r>
              <a:rPr kumimoji="0" lang="en-US" i="0" dirty="0"/>
              <a:t>Click icon</a:t>
            </a:r>
            <a:r>
              <a:rPr kumimoji="0" lang="en-US" i="0" baseline="0" dirty="0"/>
              <a:t> to add </a:t>
            </a:r>
            <a:r>
              <a:rPr kumimoji="0" lang="en-US" i="0" dirty="0"/>
              <a:t>full page picture</a:t>
            </a:r>
            <a:endParaRPr kumimoji="0" lang="en-US" i="0" baseline="0" dirty="0"/>
          </a:p>
          <a:p>
            <a:pPr marL="0" marR="0" indent="0" algn="ctr">
              <a:buFontTx/>
              <a:buNone/>
            </a:pPr>
            <a:endParaRPr kumimoji="0" lang="en-US" i="0" dirty="0"/>
          </a:p>
          <a:p>
            <a:pPr algn="ctr">
              <a:buFontTx/>
              <a:buNone/>
            </a:pPr>
            <a:endParaRPr kumimoji="0" lang="en-US" i="0" dirty="0"/>
          </a:p>
          <a:p>
            <a:pPr algn="ctr">
              <a:buFontTx/>
              <a:buNone/>
            </a:pPr>
            <a:endParaRPr kumimoji="0" lang="en-US" i="0"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bum Section">
    <p:spTree>
      <p:nvGrpSpPr>
        <p:cNvPr id="1" name=""/>
        <p:cNvGrpSpPr/>
        <p:nvPr/>
      </p:nvGrpSpPr>
      <p:grpSpPr>
        <a:xfrm>
          <a:off x="0" y="0"/>
          <a:ext cx="0" cy="0"/>
          <a:chOff x="0" y="0"/>
          <a:chExt cx="0" cy="0"/>
        </a:xfrm>
      </p:grpSpPr>
      <p:sp>
        <p:nvSpPr>
          <p:cNvPr id="3" name="Title 2"/>
          <p:cNvSpPr>
            <a:spLocks noGrp="1"/>
          </p:cNvSpPr>
          <p:nvPr>
            <p:ph type="title"/>
          </p:nvPr>
        </p:nvSpPr>
        <p:spPr>
          <a:xfrm>
            <a:off x="752856" y="4575048"/>
            <a:ext cx="7781544" cy="987552"/>
          </a:xfrm>
          <a:prstGeom prst="rect">
            <a:avLst/>
          </a:prstGeom>
        </p:spPr>
        <p:txBody>
          <a:bodyPr bIns="0" anchor="b" anchorCtr="0">
            <a:normAutofit/>
          </a:bodyPr>
          <a:lstStyle/>
          <a:p>
            <a:r>
              <a:rPr lang="en-US"/>
              <a:t>Click to edit Master title style</a:t>
            </a:r>
            <a:endParaRPr lang="en-US" dirty="0"/>
          </a:p>
        </p:txBody>
      </p:sp>
      <p:sp>
        <p:nvSpPr>
          <p:cNvPr id="7" name="Rectangle 6" descr="An empty placeholder to add an image. Click on the placeholder and select the image that you wish to add"/>
          <p:cNvSpPr>
            <a:spLocks noGrp="1"/>
          </p:cNvSpPr>
          <p:nvPr>
            <p:ph type="pic" sz="quarter" idx="11"/>
          </p:nvPr>
        </p:nvSpPr>
        <p:spPr>
          <a:xfrm>
            <a:off x="786338"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18" name="Rectangle 6" descr="An empty placeholder to add an image. Click on the placeholder and select the image that you wish to add"/>
          <p:cNvSpPr>
            <a:spLocks noGrp="1"/>
          </p:cNvSpPr>
          <p:nvPr>
            <p:ph type="pic" sz="quarter" idx="15"/>
          </p:nvPr>
        </p:nvSpPr>
        <p:spPr>
          <a:xfrm>
            <a:off x="3474604"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dirty="0"/>
          </a:p>
        </p:txBody>
      </p:sp>
      <p:sp>
        <p:nvSpPr>
          <p:cNvPr id="2" name="Rectangle 6" descr="An empty placeholder to add an image. Click on the placeholder and select the image that you wish to add"/>
          <p:cNvSpPr>
            <a:spLocks noGrp="1"/>
          </p:cNvSpPr>
          <p:nvPr>
            <p:ph type="pic" sz="quarter" idx="16"/>
          </p:nvPr>
        </p:nvSpPr>
        <p:spPr>
          <a:xfrm>
            <a:off x="6162870" y="2140695"/>
            <a:ext cx="2286000" cy="22860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vert="horz"/>
          <a:lstStyle/>
          <a:p>
            <a:pPr algn="ctr" eaLnBrk="1" latinLnBrk="1" hangingPunct="1"/>
            <a:r>
              <a:rPr lang="en-US"/>
              <a:t>Click icon to add picture</a:t>
            </a:r>
            <a:endParaRPr/>
          </a:p>
        </p:txBody>
      </p:sp>
      <p:sp>
        <p:nvSpPr>
          <p:cNvPr id="27" name="Rectangle 11"/>
          <p:cNvSpPr>
            <a:spLocks noGrp="1"/>
          </p:cNvSpPr>
          <p:nvPr>
            <p:ph type="body" sz="quarter" idx="14" hasCustomPrompt="1"/>
          </p:nvPr>
        </p:nvSpPr>
        <p:spPr>
          <a:xfrm>
            <a:off x="752670" y="5600700"/>
            <a:ext cx="7772400" cy="838200"/>
          </a:xfrm>
        </p:spPr>
        <p:txBody>
          <a:bodyPr vert="horz" tIns="0"/>
          <a:lstStyle>
            <a:lvl1pPr eaLnBrk="1" latinLnBrk="0" hangingPunct="1">
              <a:buFontTx/>
              <a:buNone/>
              <a:defRPr kumimoji="0" sz="1800"/>
            </a:lvl1pPr>
            <a:extLst/>
          </a:lstStyle>
          <a:p>
            <a:pPr lvl="0"/>
            <a:r>
              <a:rPr kumimoji="0" lang="en-US" dirty="0"/>
              <a:t>Click to add subtitle</a:t>
            </a:r>
          </a:p>
        </p:txBody>
      </p:sp>
      <p:sp>
        <p:nvSpPr>
          <p:cNvPr id="8" name="Rectangle 7"/>
          <p:cNvSpPr>
            <a:spLocks noGrp="1"/>
          </p:cNvSpPr>
          <p:nvPr>
            <p:ph type="dt" sz="half" idx="17"/>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19"/>
          </p:nvPr>
        </p:nvSpPr>
        <p:spPr/>
        <p:txBody>
          <a:bodyPr/>
          <a:lstStyle/>
          <a:p>
            <a:r>
              <a:rPr lang="en-US" dirty="0"/>
              <a:t>Add a footer</a:t>
            </a:r>
          </a:p>
        </p:txBody>
      </p:sp>
      <p:sp>
        <p:nvSpPr>
          <p:cNvPr id="9" name="Rectangle 8"/>
          <p:cNvSpPr>
            <a:spLocks noGrp="1"/>
          </p:cNvSpPr>
          <p:nvPr>
            <p:ph type="sldNum" sz="quarter" idx="18"/>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Up Portrait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endParaRPr lang="en-US" dirty="0"/>
          </a:p>
        </p:txBody>
      </p:sp>
      <p:sp>
        <p:nvSpPr>
          <p:cNvPr id="11" name="Rectangle 8" descr="An empty placeholder to add an image. Click on the placeholder and select the image that you wish to add"/>
          <p:cNvSpPr>
            <a:spLocks noGrp="1" noChangeAspect="1"/>
          </p:cNvSpPr>
          <p:nvPr>
            <p:ph type="pic" sz="quarter" idx="11"/>
          </p:nvPr>
        </p:nvSpPr>
        <p:spPr>
          <a:xfrm>
            <a:off x="1297754" y="1625111"/>
            <a:ext cx="2895966" cy="386128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3" name="Rectangle 7"/>
          <p:cNvSpPr>
            <a:spLocks noGrp="1"/>
          </p:cNvSpPr>
          <p:nvPr>
            <p:ph type="body" sz="quarter" idx="14" hasCustomPrompt="1"/>
          </p:nvPr>
        </p:nvSpPr>
        <p:spPr>
          <a:xfrm>
            <a:off x="12977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0" name="Rectangle 8" descr="An empty placeholder to add an image. Click on the placeholder and select the image that you wish to add"/>
          <p:cNvSpPr>
            <a:spLocks noGrp="1" noChangeAspect="1"/>
          </p:cNvSpPr>
          <p:nvPr>
            <p:ph type="pic" sz="quarter" idx="10"/>
          </p:nvPr>
        </p:nvSpPr>
        <p:spPr>
          <a:xfrm>
            <a:off x="4953000" y="1625600"/>
            <a:ext cx="2897953" cy="3863941"/>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9" name="Rectangle 7"/>
          <p:cNvSpPr>
            <a:spLocks noGrp="1"/>
          </p:cNvSpPr>
          <p:nvPr>
            <p:ph type="body" sz="quarter" idx="15" hasCustomPrompt="1"/>
          </p:nvPr>
        </p:nvSpPr>
        <p:spPr>
          <a:xfrm>
            <a:off x="4955353" y="5652341"/>
            <a:ext cx="2895967" cy="748458"/>
          </a:xfrm>
        </p:spPr>
        <p:txBody>
          <a:bodyPr lIns="91440"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8"/>
          </p:nvPr>
        </p:nvSpPr>
        <p:spPr/>
        <p:txBody>
          <a:bodyPr/>
          <a:lstStyle/>
          <a:p>
            <a:r>
              <a:rPr lang="en-US" dirty="0"/>
              <a:t>Add a footer</a:t>
            </a:r>
          </a:p>
        </p:txBody>
      </p:sp>
      <p:sp>
        <p:nvSpPr>
          <p:cNvPr id="7" name="Rectangle 6"/>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Up Landscape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5" name="Rectangle 7" descr="An empty placeholder to add an image. Click on the placeholder and select the image that you wish to add"/>
          <p:cNvSpPr>
            <a:spLocks noGrp="1" noChangeAspect="1"/>
          </p:cNvSpPr>
          <p:nvPr>
            <p:ph type="pic" sz="quarter" idx="14"/>
          </p:nvPr>
        </p:nvSpPr>
        <p:spPr>
          <a:xfrm>
            <a:off x="457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8" name="Rectangle 7"/>
          <p:cNvSpPr>
            <a:spLocks noGrp="1"/>
          </p:cNvSpPr>
          <p:nvPr>
            <p:ph type="body" sz="quarter" idx="16" hasCustomPrompt="1"/>
          </p:nvPr>
        </p:nvSpPr>
        <p:spPr>
          <a:xfrm>
            <a:off x="457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23" name="Rectangle 7" descr="An empty placeholder to add an image. Click on the placeholder and select the image that you wish to add"/>
          <p:cNvSpPr>
            <a:spLocks noGrp="1" noChangeAspect="1"/>
          </p:cNvSpPr>
          <p:nvPr>
            <p:ph type="pic" sz="quarter" idx="13"/>
          </p:nvPr>
        </p:nvSpPr>
        <p:spPr>
          <a:xfrm>
            <a:off x="4648200" y="1676400"/>
            <a:ext cx="4038600" cy="3028950"/>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0" algn="ctr" rtl="0" eaLnBrk="1" latinLnBrk="1" hangingPunct="1"/>
            <a:r>
              <a:rPr lang="en-US"/>
              <a:t>Click icon to add picture</a:t>
            </a:r>
            <a:endParaRPr/>
          </a:p>
        </p:txBody>
      </p:sp>
      <p:sp>
        <p:nvSpPr>
          <p:cNvPr id="19" name="Rectangle 7"/>
          <p:cNvSpPr>
            <a:spLocks noGrp="1"/>
          </p:cNvSpPr>
          <p:nvPr>
            <p:ph type="body" sz="quarter" idx="17" hasCustomPrompt="1"/>
          </p:nvPr>
        </p:nvSpPr>
        <p:spPr>
          <a:xfrm>
            <a:off x="4648200" y="4857750"/>
            <a:ext cx="4038600" cy="1238250"/>
          </a:xfrm>
        </p:spPr>
        <p:txBody>
          <a:bodyPr rIns="9144"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6" name="Rectangle 5"/>
          <p:cNvSpPr>
            <a:spLocks noGrp="1"/>
          </p:cNvSpPr>
          <p:nvPr>
            <p:ph type="dt" sz="half" idx="18"/>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9" name="Rectangle 8"/>
          <p:cNvSpPr>
            <a:spLocks noGrp="1"/>
          </p:cNvSpPr>
          <p:nvPr>
            <p:ph type="ftr" sz="quarter" idx="20"/>
          </p:nvPr>
        </p:nvSpPr>
        <p:spPr/>
        <p:txBody>
          <a:bodyPr/>
          <a:lstStyle/>
          <a:p>
            <a:r>
              <a:rPr lang="en-US" dirty="0"/>
              <a:t>Add a footer</a:t>
            </a:r>
          </a:p>
        </p:txBody>
      </p:sp>
      <p:sp>
        <p:nvSpPr>
          <p:cNvPr id="7" name="Rectangle 6"/>
          <p:cNvSpPr>
            <a:spLocks noGrp="1"/>
          </p:cNvSpPr>
          <p:nvPr>
            <p:ph type="sldNum" sz="quarter" idx="19"/>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Up Mixed with Caption">
    <p:spTree>
      <p:nvGrpSpPr>
        <p:cNvPr id="1" name=""/>
        <p:cNvGrpSpPr/>
        <p:nvPr/>
      </p:nvGrpSpPr>
      <p:grpSpPr>
        <a:xfrm>
          <a:off x="0" y="0"/>
          <a:ext cx="0" cy="0"/>
          <a:chOff x="0" y="0"/>
          <a:chExt cx="0" cy="0"/>
        </a:xfrm>
      </p:grpSpPr>
      <p:sp>
        <p:nvSpPr>
          <p:cNvPr id="22" name="Rectangle 7" descr="An empty placeholder to add an image. Click on the placeholder and select the image that you wish to add"/>
          <p:cNvSpPr>
            <a:spLocks noGrp="1" noChangeAspect="1"/>
          </p:cNvSpPr>
          <p:nvPr>
            <p:ph type="pic" sz="quarter" idx="12"/>
          </p:nvPr>
        </p:nvSpPr>
        <p:spPr>
          <a:xfrm>
            <a:off x="454152" y="381000"/>
            <a:ext cx="4462272" cy="5949696"/>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dirty="0"/>
          </a:p>
        </p:txBody>
      </p:sp>
      <p:sp>
        <p:nvSpPr>
          <p:cNvPr id="6" name="Rectangle 7" descr="An empty placeholder to add an image. Click on the placeholder and select the image that you wish to add"/>
          <p:cNvSpPr>
            <a:spLocks noGrp="1" noChangeAspect="1"/>
          </p:cNvSpPr>
          <p:nvPr>
            <p:ph type="pic" sz="quarter" idx="11"/>
          </p:nvPr>
        </p:nvSpPr>
        <p:spPr>
          <a:xfrm>
            <a:off x="5141976" y="381000"/>
            <a:ext cx="3773424" cy="2830068"/>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0" marR="0" indent="1588" algn="ctr" rtl="0" eaLnBrk="1" latinLnBrk="1" hangingPunct="1"/>
            <a:r>
              <a:rPr lang="en-US"/>
              <a:t>Click icon to add picture</a:t>
            </a:r>
            <a:endParaRPr/>
          </a:p>
        </p:txBody>
      </p:sp>
      <p:sp>
        <p:nvSpPr>
          <p:cNvPr id="11" name="Rectangle 7"/>
          <p:cNvSpPr>
            <a:spLocks noGrp="1"/>
          </p:cNvSpPr>
          <p:nvPr>
            <p:ph type="body" sz="quarter" idx="13" hasCustomPrompt="1"/>
          </p:nvPr>
        </p:nvSpPr>
        <p:spPr>
          <a:xfrm>
            <a:off x="5141976" y="3352800"/>
            <a:ext cx="3773425" cy="2971800"/>
          </a:xfrm>
        </p:spPr>
        <p:txBody>
          <a:bodyPr anchor="t" anchorCtr="0">
            <a:noAutofit/>
          </a:bodyPr>
          <a:lstStyle>
            <a:lvl1pPr marL="0" marR="0" indent="0" algn="l" rtl="0" eaLnBrk="1" latinLnBrk="0" hangingPunct="1">
              <a:spcBef>
                <a:spcPct val="20000"/>
              </a:spcBef>
              <a:buFontTx/>
              <a:buNone/>
              <a:defRPr kumimoji="0" sz="1800" i="0" baseline="0">
                <a:solidFill>
                  <a:schemeClr val="tx1"/>
                </a:solidFill>
                <a:latin typeface="+mn-lt"/>
                <a:ea typeface="+mn-ea"/>
                <a:cs typeface="+mn-cs"/>
              </a:defRPr>
            </a:lvl1pPr>
            <a:extLst/>
          </a:lstStyle>
          <a:p>
            <a:pPr lvl="0"/>
            <a:r>
              <a:rPr kumimoji="0" lang="en-US" dirty="0"/>
              <a:t>Click to add caption</a:t>
            </a:r>
          </a:p>
        </p:txBody>
      </p:sp>
      <p:sp>
        <p:nvSpPr>
          <p:cNvPr id="5" name="Rectangle 4"/>
          <p:cNvSpPr>
            <a:spLocks noGrp="1"/>
          </p:cNvSpPr>
          <p:nvPr>
            <p:ph type="dt" sz="half" idx="14"/>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8" name="Rectangle 7"/>
          <p:cNvSpPr>
            <a:spLocks noGrp="1"/>
          </p:cNvSpPr>
          <p:nvPr>
            <p:ph type="ftr" sz="quarter" idx="16"/>
          </p:nvPr>
        </p:nvSpPr>
        <p:spPr/>
        <p:txBody>
          <a:bodyPr/>
          <a:lstStyle/>
          <a:p>
            <a:r>
              <a:rPr lang="en-US" dirty="0"/>
              <a:t>Add a footer</a:t>
            </a:r>
          </a:p>
        </p:txBody>
      </p:sp>
      <p:sp>
        <p:nvSpPr>
          <p:cNvPr id="7" name="Rectangle 6"/>
          <p:cNvSpPr>
            <a:spLocks noGrp="1"/>
          </p:cNvSpPr>
          <p:nvPr>
            <p:ph type="sldNum" sz="quarter" idx="15"/>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Up Portrait with Captions">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a:prstGeom prst="rect">
            <a:avLst/>
          </a:prstGeom>
        </p:spPr>
        <p:txBody>
          <a:bodyPr/>
          <a:lstStyle/>
          <a:p>
            <a:r>
              <a:rPr lang="en-US"/>
              <a:t>Click to edit Master title style</a:t>
            </a:r>
          </a:p>
        </p:txBody>
      </p:sp>
      <p:sp>
        <p:nvSpPr>
          <p:cNvPr id="2" name="Rectangle 8" descr="An empty placeholder to add an image. Click on the placeholder and select the image that you wish to add"/>
          <p:cNvSpPr>
            <a:spLocks noGrp="1" noChangeAspect="1"/>
          </p:cNvSpPr>
          <p:nvPr>
            <p:ph type="pic" sz="quarter" idx="10"/>
          </p:nvPr>
        </p:nvSpPr>
        <p:spPr>
          <a:xfrm>
            <a:off x="457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7" name="Rectangle 6"/>
          <p:cNvSpPr>
            <a:spLocks noGrp="1"/>
          </p:cNvSpPr>
          <p:nvPr>
            <p:ph type="body" sz="quarter" idx="13" hasCustomPrompt="1"/>
          </p:nvPr>
        </p:nvSpPr>
        <p:spPr>
          <a:xfrm>
            <a:off x="457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4" name="Rectangle 8" descr="An empty placeholder to add an image. Click on the placeholder and select the image that you wish to add"/>
          <p:cNvSpPr>
            <a:spLocks noGrp="1" noChangeAspect="1"/>
          </p:cNvSpPr>
          <p:nvPr>
            <p:ph type="pic" sz="quarter" idx="11"/>
          </p:nvPr>
        </p:nvSpPr>
        <p:spPr>
          <a:xfrm>
            <a:off x="33147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6" name="Rectangle 6"/>
          <p:cNvSpPr>
            <a:spLocks noGrp="1"/>
          </p:cNvSpPr>
          <p:nvPr>
            <p:ph type="body" sz="quarter" idx="14" hasCustomPrompt="1"/>
          </p:nvPr>
        </p:nvSpPr>
        <p:spPr>
          <a:xfrm>
            <a:off x="33147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31" name="Rectangle 8" descr="An empty placeholder to add an image. Click on the placeholder and select the image that you wish to add"/>
          <p:cNvSpPr>
            <a:spLocks noGrp="1" noChangeAspect="1"/>
          </p:cNvSpPr>
          <p:nvPr>
            <p:ph type="pic" sz="quarter" idx="12"/>
          </p:nvPr>
        </p:nvSpPr>
        <p:spPr>
          <a:xfrm>
            <a:off x="6172200" y="1752600"/>
            <a:ext cx="2514600" cy="3352800"/>
          </a:xfrm>
          <a:noFill/>
          <a:ln w="38100" cap="sq" cmpd="sng" algn="ctr">
            <a:solidFill>
              <a:schemeClr val="tx1"/>
            </a:solidFill>
            <a:prstDash val="solid"/>
            <a:miter lim="800000"/>
          </a:ln>
          <a:effectLst>
            <a:outerShdw blurRad="50800" dist="50800" dir="2700000" algn="tl" rotWithShape="0">
              <a:srgbClr val="000000">
                <a:alpha val="50000"/>
              </a:srgbClr>
            </a:outerShdw>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sz="2400" i="0">
                <a:solidFill>
                  <a:schemeClr val="tx1"/>
                </a:solidFill>
                <a:latin typeface="+mn-lt"/>
                <a:ea typeface="+mn-ea"/>
                <a:cs typeface="+mn-cs"/>
              </a:defRPr>
            </a:lvl1pPr>
            <a:extLst/>
          </a:lstStyle>
          <a:p>
            <a:pPr marL="342900" indent="-342900" algn="ctr" rtl="0" eaLnBrk="1" latinLnBrk="1" hangingPunct="1"/>
            <a:r>
              <a:rPr lang="en-US"/>
              <a:t>Click icon to add picture</a:t>
            </a:r>
            <a:endParaRPr/>
          </a:p>
        </p:txBody>
      </p:sp>
      <p:sp>
        <p:nvSpPr>
          <p:cNvPr id="14" name="Rectangle 6"/>
          <p:cNvSpPr>
            <a:spLocks noGrp="1"/>
          </p:cNvSpPr>
          <p:nvPr>
            <p:ph type="body" sz="quarter" idx="15" hasCustomPrompt="1"/>
          </p:nvPr>
        </p:nvSpPr>
        <p:spPr>
          <a:xfrm>
            <a:off x="6172200" y="5181600"/>
            <a:ext cx="2514600" cy="1143000"/>
          </a:xfrm>
        </p:spPr>
        <p:txBody>
          <a:bodyPr anchor="t" anchorCtr="0">
            <a:noAutofit/>
          </a:bodyPr>
          <a:lstStyle>
            <a:lvl1pPr marL="0" marR="0" indent="0" algn="l" rtl="0" eaLnBrk="1" latinLnBrk="0" hangingPunct="1">
              <a:spcBef>
                <a:spcPct val="20000"/>
              </a:spcBef>
              <a:buFontTx/>
              <a:buNone/>
              <a:defRPr kumimoji="0" sz="1800" baseline="0">
                <a:solidFill>
                  <a:schemeClr val="tx1"/>
                </a:solidFill>
                <a:latin typeface="+mn-lt"/>
                <a:ea typeface="+mn-ea"/>
                <a:cs typeface="+mn-cs"/>
              </a:defRPr>
            </a:lvl1pPr>
            <a:extLst/>
          </a:lstStyle>
          <a:p>
            <a:pPr lvl="0"/>
            <a:r>
              <a:rPr kumimoji="0" lang="en-US" dirty="0"/>
              <a:t>Click to add caption</a:t>
            </a:r>
          </a:p>
        </p:txBody>
      </p:sp>
      <p:sp>
        <p:nvSpPr>
          <p:cNvPr id="8" name="Rectangle 7"/>
          <p:cNvSpPr>
            <a:spLocks noGrp="1"/>
          </p:cNvSpPr>
          <p:nvPr>
            <p:ph type="dt" sz="half" idx="16"/>
          </p:nvPr>
        </p:nvSpPr>
        <p:spPr/>
        <p:txBody>
          <a:bodyPr/>
          <a:lstStyle/>
          <a:p>
            <a:fld id="{F30C84A2-23CF-44F5-B813-5187ED5C7D1C}" type="datetimeFigureOut">
              <a:rPr kumimoji="0" lang="en-US" sz="1200" smtClean="0">
                <a:solidFill>
                  <a:schemeClr val="tx2"/>
                </a:solidFill>
              </a:rPr>
              <a:pPr/>
              <a:t>11/25/2019</a:t>
            </a:fld>
            <a:endParaRPr kumimoji="0" lang="en-US"/>
          </a:p>
        </p:txBody>
      </p:sp>
      <p:sp>
        <p:nvSpPr>
          <p:cNvPr id="10" name="Rectangle 9"/>
          <p:cNvSpPr>
            <a:spLocks noGrp="1"/>
          </p:cNvSpPr>
          <p:nvPr>
            <p:ph type="ftr" sz="quarter" idx="18"/>
          </p:nvPr>
        </p:nvSpPr>
        <p:spPr/>
        <p:txBody>
          <a:bodyPr/>
          <a:lstStyle/>
          <a:p>
            <a:r>
              <a:rPr lang="en-US" dirty="0"/>
              <a:t>Add a footer</a:t>
            </a:r>
          </a:p>
        </p:txBody>
      </p:sp>
      <p:sp>
        <p:nvSpPr>
          <p:cNvPr id="9" name="Rectangle 8"/>
          <p:cNvSpPr>
            <a:spLocks noGrp="1"/>
          </p:cNvSpPr>
          <p:nvPr>
            <p:ph type="sldNum" sz="quarter" idx="17"/>
          </p:nvPr>
        </p:nvSpPr>
        <p:spPr/>
        <p:txBody>
          <a:bodyPr/>
          <a:lstStyle/>
          <a:p>
            <a:pPr algn="r"/>
            <a:fld id="{F99EC173-99AE-4773-AB25-02E469A13EAE}" type="slidenum">
              <a:rPr kumimoji="0" lang="en-US" sz="1200" smtClean="0">
                <a:solidFill>
                  <a:schemeClr val="tx2"/>
                </a:solidFill>
              </a:rPr>
              <a:pPr algn="r"/>
              <a:t>‹#›</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3" name="Rectangle 5"/>
          <p:cNvSpPr>
            <a:spLocks noGrp="1"/>
          </p:cNvSpPr>
          <p:nvPr>
            <p:ph type="body" idx="1"/>
          </p:nvPr>
        </p:nvSpPr>
        <p:spPr>
          <a:xfrm>
            <a:off x="457200" y="1600200"/>
            <a:ext cx="8229600" cy="4525963"/>
          </a:xfrm>
          <a:prstGeom prst="rect">
            <a:avLst/>
          </a:prstGeom>
        </p:spPr>
        <p:txBody>
          <a:bodyPr>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endParaRPr kumimoji="0" lang="en-US" dirty="0"/>
          </a:p>
        </p:txBody>
      </p:sp>
      <p:sp>
        <p:nvSpPr>
          <p:cNvPr id="29" name="Rectangle 3"/>
          <p:cNvSpPr>
            <a:spLocks noGrp="1"/>
          </p:cNvSpPr>
          <p:nvPr>
            <p:ph type="dt" sz="half" idx="2"/>
          </p:nvPr>
        </p:nvSpPr>
        <p:spPr>
          <a:xfrm>
            <a:off x="66675" y="6559360"/>
            <a:ext cx="2438400" cy="244475"/>
          </a:xfrm>
          <a:prstGeom prst="rect">
            <a:avLst/>
          </a:prstGeom>
        </p:spPr>
        <p:txBody>
          <a:bodyPr anchor="b"/>
          <a:lstStyle>
            <a:lvl1pPr eaLnBrk="1" latinLnBrk="0" hangingPunct="1">
              <a:defRPr kumimoji="0" sz="1200">
                <a:solidFill>
                  <a:schemeClr val="tx2"/>
                </a:solidFill>
              </a:defRPr>
            </a:lvl1pPr>
            <a:extLst/>
          </a:lstStyle>
          <a:p>
            <a:fld id="{F30C84A2-23CF-44F5-B813-5187ED5C7D1C}" type="datetimeFigureOut">
              <a:rPr kumimoji="0" lang="en-US" sz="1200" smtClean="0">
                <a:solidFill>
                  <a:schemeClr val="tx2"/>
                </a:solidFill>
              </a:rPr>
              <a:pPr/>
              <a:t>11/25/2019</a:t>
            </a:fld>
            <a:endParaRPr kumimoji="0" lang="en-US" sz="1200" dirty="0">
              <a:solidFill>
                <a:schemeClr val="tx2"/>
              </a:solidFill>
            </a:endParaRPr>
          </a:p>
        </p:txBody>
      </p:sp>
      <p:sp>
        <p:nvSpPr>
          <p:cNvPr id="20" name="Rectangle 25"/>
          <p:cNvSpPr>
            <a:spLocks noGrp="1"/>
          </p:cNvSpPr>
          <p:nvPr>
            <p:ph type="ftr" sz="quarter" idx="3"/>
          </p:nvPr>
        </p:nvSpPr>
        <p:spPr>
          <a:xfrm>
            <a:off x="2995653" y="6558153"/>
            <a:ext cx="4648200" cy="246888"/>
          </a:xfrm>
          <a:prstGeom prst="rect">
            <a:avLst/>
          </a:prstGeom>
        </p:spPr>
        <p:txBody>
          <a:bodyPr anchor="b"/>
          <a:lstStyle>
            <a:lvl1pPr algn="ctr" eaLnBrk="1" latinLnBrk="0" hangingPunct="1">
              <a:defRPr kumimoji="0" sz="1200">
                <a:solidFill>
                  <a:schemeClr val="tx2"/>
                </a:solidFill>
              </a:defRPr>
            </a:lvl1pPr>
            <a:extLst/>
          </a:lstStyle>
          <a:p>
            <a:r>
              <a:rPr lang="en-US" dirty="0"/>
              <a:t>Add a footer</a:t>
            </a:r>
          </a:p>
        </p:txBody>
      </p:sp>
      <p:sp>
        <p:nvSpPr>
          <p:cNvPr id="23" name="Rectangle 16"/>
          <p:cNvSpPr>
            <a:spLocks noGrp="1"/>
          </p:cNvSpPr>
          <p:nvPr>
            <p:ph type="sldNum" sz="quarter" idx="4"/>
          </p:nvPr>
        </p:nvSpPr>
        <p:spPr>
          <a:xfrm>
            <a:off x="8172450" y="6559360"/>
            <a:ext cx="914400" cy="244475"/>
          </a:xfrm>
          <a:prstGeom prst="rect">
            <a:avLst/>
          </a:prstGeom>
        </p:spPr>
        <p:txBody>
          <a:bodyPr/>
          <a:lstStyle>
            <a:lvl1pPr algn="r" eaLnBrk="1" latinLnBrk="0" hangingPunct="1">
              <a:defRPr kumimoji="0" sz="1200">
                <a:solidFill>
                  <a:schemeClr val="tx2"/>
                </a:solidFill>
              </a:defRPr>
            </a:lvl1pPr>
            <a:extLst/>
          </a:lstStyle>
          <a:p>
            <a:pPr algn="r"/>
            <a:fld id="{F99EC173-99AE-4773-AB25-02E469A13EAE}" type="slidenum">
              <a:rPr kumimoji="0" lang="en-US" sz="1200" smtClean="0">
                <a:solidFill>
                  <a:schemeClr val="tx2"/>
                </a:solidFill>
              </a:rPr>
              <a:pPr algn="r"/>
              <a:t>‹#›</a:t>
            </a:fld>
            <a:endParaRPr kumimoji="0" lang="en-US" sz="1200" dirty="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l" rtl="0" eaLnBrk="1" latinLnBrk="0" hangingPunct="1">
        <a:spcBef>
          <a:spcPct val="0"/>
        </a:spcBef>
        <a:buNone/>
        <a:defRPr kumimoji="0" sz="3200" cap="all" baseline="0">
          <a:solidFill>
            <a:schemeClr val="tx2"/>
          </a:solidFill>
          <a:effectLst>
            <a:outerShdw blurRad="51000" dist="37000" dir="5400000" algn="tl" rotWithShape="0">
              <a:srgbClr val="000000">
                <a:alpha val="25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3429001"/>
            <a:ext cx="8298485" cy="1066800"/>
          </a:xfrm>
        </p:spPr>
        <p:txBody>
          <a:bodyPr/>
          <a:lstStyle/>
          <a:p>
            <a:r>
              <a:rPr lang="en-US" dirty="0"/>
              <a:t>Catch These signs</a:t>
            </a:r>
          </a:p>
        </p:txBody>
      </p:sp>
      <p:sp>
        <p:nvSpPr>
          <p:cNvPr id="6" name="Text Placeholder 5"/>
          <p:cNvSpPr>
            <a:spLocks noGrp="1"/>
          </p:cNvSpPr>
          <p:nvPr>
            <p:ph type="body" sz="quarter" idx="10"/>
          </p:nvPr>
        </p:nvSpPr>
        <p:spPr>
          <a:xfrm>
            <a:off x="2140140" y="4724400"/>
            <a:ext cx="6386946" cy="1724025"/>
          </a:xfrm>
        </p:spPr>
        <p:txBody>
          <a:bodyPr/>
          <a:lstStyle/>
          <a:p>
            <a:r>
              <a:rPr lang="en-US" dirty="0"/>
              <a:t>A memoir on:</a:t>
            </a:r>
          </a:p>
          <a:p>
            <a:r>
              <a:rPr lang="en-US" dirty="0"/>
              <a:t>CNN</a:t>
            </a:r>
          </a:p>
          <a:p>
            <a:r>
              <a:rPr lang="en-US" dirty="0"/>
              <a:t>MLP</a:t>
            </a:r>
          </a:p>
          <a:p>
            <a:r>
              <a:rPr lang="en-US" dirty="0"/>
              <a:t>&amp; </a:t>
            </a:r>
          </a:p>
          <a:p>
            <a:r>
              <a:rPr lang="en-US" dirty="0"/>
              <a:t>KNN</a:t>
            </a:r>
          </a:p>
        </p:txBody>
      </p:sp>
      <p:pic>
        <p:nvPicPr>
          <p:cNvPr id="3" name="Picture Placeholder 2" descr="Large rock formation in rocky landscape"/>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3" b="133"/>
          <a:stretch>
            <a:fillRect/>
          </a:stretch>
        </p:blipFill>
        <p:spPr>
          <a:xfrm>
            <a:off x="6241086" y="609600"/>
            <a:ext cx="2286000" cy="2286000"/>
          </a:xfr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8E475C-D8F0-4614-A2F1-DDA475F89B29}"/>
              </a:ext>
            </a:extLst>
          </p:cNvPr>
          <p:cNvSpPr>
            <a:spLocks noGrp="1"/>
          </p:cNvSpPr>
          <p:nvPr>
            <p:ph idx="1"/>
          </p:nvPr>
        </p:nvSpPr>
        <p:spPr>
          <a:xfrm>
            <a:off x="346166" y="1166019"/>
            <a:ext cx="8229600" cy="2262982"/>
          </a:xfrm>
        </p:spPr>
        <p:txBody>
          <a:bodyPr/>
          <a:lstStyle/>
          <a:p>
            <a:pPr marL="0" indent="0">
              <a:buNone/>
            </a:pPr>
            <a:r>
              <a:rPr lang="en-US" dirty="0"/>
              <a:t>MLP is the predecessor to Convolutional Neural Networks. It was once used as image classification due to the use of hidden layers in the neural network. It's good for image classification because it can distinguish data that is not linearly separable.</a:t>
            </a:r>
          </a:p>
          <a:p>
            <a:endParaRPr lang="en-US" dirty="0"/>
          </a:p>
        </p:txBody>
      </p:sp>
      <p:sp>
        <p:nvSpPr>
          <p:cNvPr id="4" name="Title 1">
            <a:extLst>
              <a:ext uri="{FF2B5EF4-FFF2-40B4-BE49-F238E27FC236}">
                <a16:creationId xmlns:a16="http://schemas.microsoft.com/office/drawing/2014/main" xmlns="" id="{8918DB4A-3EE9-4678-A231-E61A788B0F5F}"/>
              </a:ext>
            </a:extLst>
          </p:cNvPr>
          <p:cNvSpPr>
            <a:spLocks noGrp="1"/>
          </p:cNvSpPr>
          <p:nvPr>
            <p:ph type="title"/>
          </p:nvPr>
        </p:nvSpPr>
        <p:spPr>
          <a:xfrm>
            <a:off x="381000" y="228600"/>
            <a:ext cx="8382000" cy="685800"/>
          </a:xfrm>
        </p:spPr>
        <p:txBody>
          <a:bodyPr/>
          <a:lstStyle/>
          <a:p>
            <a:r>
              <a:rPr lang="en-US" dirty="0"/>
              <a:t>Multilayer perceptron</a:t>
            </a:r>
          </a:p>
        </p:txBody>
      </p:sp>
    </p:spTree>
    <p:extLst>
      <p:ext uri="{BB962C8B-B14F-4D97-AF65-F5344CB8AC3E}">
        <p14:creationId xmlns:p14="http://schemas.microsoft.com/office/powerpoint/2010/main" val="160529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7F6B8-C0B1-4EC9-AFE2-E210AD648541}"/>
              </a:ext>
            </a:extLst>
          </p:cNvPr>
          <p:cNvSpPr>
            <a:spLocks noGrp="1"/>
          </p:cNvSpPr>
          <p:nvPr>
            <p:ph type="title"/>
          </p:nvPr>
        </p:nvSpPr>
        <p:spPr>
          <a:xfrm>
            <a:off x="419374" y="304800"/>
            <a:ext cx="8343625" cy="685800"/>
          </a:xfrm>
        </p:spPr>
        <p:txBody>
          <a:bodyPr/>
          <a:lstStyle/>
          <a:p>
            <a:r>
              <a:rPr lang="en-US" dirty="0"/>
              <a:t>MLP – How it works</a:t>
            </a:r>
          </a:p>
        </p:txBody>
      </p:sp>
      <p:sp>
        <p:nvSpPr>
          <p:cNvPr id="4" name="Text Placeholder 3">
            <a:extLst>
              <a:ext uri="{FF2B5EF4-FFF2-40B4-BE49-F238E27FC236}">
                <a16:creationId xmlns:a16="http://schemas.microsoft.com/office/drawing/2014/main" xmlns="" id="{E2F55432-3167-4EFF-9521-009DFA587478}"/>
              </a:ext>
            </a:extLst>
          </p:cNvPr>
          <p:cNvSpPr>
            <a:spLocks noGrp="1"/>
          </p:cNvSpPr>
          <p:nvPr>
            <p:ph type="body" sz="quarter" idx="11"/>
          </p:nvPr>
        </p:nvSpPr>
        <p:spPr>
          <a:xfrm>
            <a:off x="381001" y="647700"/>
            <a:ext cx="8305800" cy="2923903"/>
          </a:xfrm>
        </p:spPr>
        <p:txBody>
          <a:bodyPr/>
          <a:lstStyle/>
          <a:p>
            <a:pPr marL="285750" indent="-285750">
              <a:buFontTx/>
              <a:buChar char="-"/>
            </a:pPr>
            <a:r>
              <a:rPr lang="en-US" dirty="0"/>
              <a:t>Contains many </a:t>
            </a:r>
            <a:r>
              <a:rPr lang="en-US" dirty="0" err="1"/>
              <a:t>perceptrons</a:t>
            </a:r>
            <a:r>
              <a:rPr lang="en-US" dirty="0"/>
              <a:t> that are organized into layers</a:t>
            </a:r>
          </a:p>
          <a:p>
            <a:pPr marL="285750" indent="-285750">
              <a:buFontTx/>
              <a:buChar char="-"/>
            </a:pPr>
            <a:r>
              <a:rPr lang="en-US" dirty="0"/>
              <a:t>A class of feedforward artificial neural network</a:t>
            </a:r>
          </a:p>
          <a:p>
            <a:pPr marL="285750" indent="-285750">
              <a:buFontTx/>
              <a:buChar char="-"/>
            </a:pPr>
            <a:r>
              <a:rPr lang="en-US" dirty="0"/>
              <a:t>Consists of at least three layers of nodes:</a:t>
            </a:r>
          </a:p>
          <a:p>
            <a:r>
              <a:rPr lang="en-US" dirty="0"/>
              <a:t>	an input layer, a hidden layer and an output layer.</a:t>
            </a:r>
          </a:p>
          <a:p>
            <a:r>
              <a:rPr lang="en-US" dirty="0"/>
              <a:t>-   Each node is a neuron that uses an activation function</a:t>
            </a:r>
            <a:br>
              <a:rPr lang="en-US" dirty="0"/>
            </a:br>
            <a:r>
              <a:rPr lang="en-US" dirty="0"/>
              <a:t>-   Linear algebra reduces all layers to a two-layer input-output model </a:t>
            </a:r>
            <a:br>
              <a:rPr lang="en-US" dirty="0"/>
            </a:br>
            <a:r>
              <a:rPr lang="en-US" dirty="0"/>
              <a:t>-   Utilizes backpropagation for training</a:t>
            </a:r>
          </a:p>
          <a:p>
            <a:endParaRPr lang="en-US" dirty="0"/>
          </a:p>
        </p:txBody>
      </p:sp>
      <p:pic>
        <p:nvPicPr>
          <p:cNvPr id="5" name="Picture 4">
            <a:extLst>
              <a:ext uri="{FF2B5EF4-FFF2-40B4-BE49-F238E27FC236}">
                <a16:creationId xmlns:a16="http://schemas.microsoft.com/office/drawing/2014/main" xmlns="" id="{2FDBE85B-C86A-485C-8872-45753F098239}"/>
              </a:ext>
            </a:extLst>
          </p:cNvPr>
          <p:cNvPicPr>
            <a:picLocks noChangeAspect="1"/>
          </p:cNvPicPr>
          <p:nvPr/>
        </p:nvPicPr>
        <p:blipFill>
          <a:blip r:embed="rId2"/>
          <a:stretch>
            <a:fillRect/>
          </a:stretch>
        </p:blipFill>
        <p:spPr>
          <a:xfrm>
            <a:off x="1443989" y="3406003"/>
            <a:ext cx="6294394" cy="3147197"/>
          </a:xfrm>
          <a:prstGeom prst="rect">
            <a:avLst/>
          </a:prstGeom>
        </p:spPr>
      </p:pic>
    </p:spTree>
    <p:extLst>
      <p:ext uri="{BB962C8B-B14F-4D97-AF65-F5344CB8AC3E}">
        <p14:creationId xmlns:p14="http://schemas.microsoft.com/office/powerpoint/2010/main" val="33568090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D9ACD-A203-47D9-AC1F-CBC3964318AF}"/>
              </a:ext>
            </a:extLst>
          </p:cNvPr>
          <p:cNvSpPr>
            <a:spLocks noGrp="1"/>
          </p:cNvSpPr>
          <p:nvPr>
            <p:ph type="title"/>
          </p:nvPr>
        </p:nvSpPr>
        <p:spPr>
          <a:xfrm>
            <a:off x="457200" y="228600"/>
            <a:ext cx="8305800" cy="685800"/>
          </a:xfrm>
        </p:spPr>
        <p:txBody>
          <a:bodyPr/>
          <a:lstStyle/>
          <a:p>
            <a:r>
              <a:rPr lang="en-US" dirty="0" err="1"/>
              <a:t>MLp</a:t>
            </a:r>
            <a:r>
              <a:rPr lang="en-US" dirty="0"/>
              <a:t> – How did we train this Neural Network?</a:t>
            </a:r>
          </a:p>
        </p:txBody>
      </p:sp>
      <p:sp>
        <p:nvSpPr>
          <p:cNvPr id="4" name="Text Placeholder 3">
            <a:extLst>
              <a:ext uri="{FF2B5EF4-FFF2-40B4-BE49-F238E27FC236}">
                <a16:creationId xmlns:a16="http://schemas.microsoft.com/office/drawing/2014/main" xmlns="" id="{8C454F51-4049-49D4-84D3-FCF9D1259DE4}"/>
              </a:ext>
            </a:extLst>
          </p:cNvPr>
          <p:cNvSpPr>
            <a:spLocks noGrp="1"/>
          </p:cNvSpPr>
          <p:nvPr>
            <p:ph type="body" sz="quarter" idx="11"/>
          </p:nvPr>
        </p:nvSpPr>
        <p:spPr>
          <a:xfrm>
            <a:off x="419100" y="1295400"/>
            <a:ext cx="8305800" cy="4953000"/>
          </a:xfrm>
        </p:spPr>
        <p:txBody>
          <a:bodyPr/>
          <a:lstStyle/>
          <a:p>
            <a:r>
              <a:rPr lang="en-US" dirty="0"/>
              <a:t>Learning occurs in the perceptron by changing connection weights after each piece of data is processed, based on the amount of error in the output compared to the expected result</a:t>
            </a:r>
          </a:p>
          <a:p>
            <a:endParaRPr lang="en-US" sz="1600" dirty="0"/>
          </a:p>
          <a:p>
            <a:r>
              <a:rPr lang="en-US" sz="1600" dirty="0"/>
              <a:t>Example --</a:t>
            </a:r>
            <a:br>
              <a:rPr lang="en-US" sz="1600" dirty="0"/>
            </a:br>
            <a:r>
              <a:rPr lang="en-US" sz="1600" dirty="0"/>
              <a:t>layer1 = </a:t>
            </a:r>
            <a:r>
              <a:rPr lang="en-US" sz="1600" dirty="0" err="1"/>
              <a:t>tf.nn.relu</a:t>
            </a:r>
            <a:r>
              <a:rPr lang="en-US" sz="1600" dirty="0"/>
              <a:t>(</a:t>
            </a:r>
            <a:r>
              <a:rPr lang="en-US" sz="1600" dirty="0" err="1"/>
              <a:t>tf.add</a:t>
            </a:r>
            <a:r>
              <a:rPr lang="en-US" sz="1600" dirty="0"/>
              <a:t>(</a:t>
            </a:r>
            <a:r>
              <a:rPr lang="en-US" sz="1600" dirty="0" err="1"/>
              <a:t>tf.matmul</a:t>
            </a:r>
            <a:r>
              <a:rPr lang="en-US" sz="1600" dirty="0"/>
              <a:t>(x, weights['w1']), biases['b1']))</a:t>
            </a:r>
            <a:br>
              <a:rPr lang="en-US" sz="1600" dirty="0"/>
            </a:br>
            <a:r>
              <a:rPr lang="en-US" sz="1600" dirty="0"/>
              <a:t>layer2 = </a:t>
            </a:r>
            <a:r>
              <a:rPr lang="en-US" sz="1600" dirty="0" err="1"/>
              <a:t>tf.nn.relu</a:t>
            </a:r>
            <a:r>
              <a:rPr lang="en-US" sz="1600" dirty="0"/>
              <a:t>(</a:t>
            </a:r>
            <a:r>
              <a:rPr lang="en-US" sz="1600" dirty="0" err="1"/>
              <a:t>tf.add</a:t>
            </a:r>
            <a:r>
              <a:rPr lang="en-US" sz="1600" dirty="0"/>
              <a:t>(</a:t>
            </a:r>
            <a:r>
              <a:rPr lang="en-US" sz="1600" dirty="0" err="1"/>
              <a:t>tf.matmul</a:t>
            </a:r>
            <a:r>
              <a:rPr lang="en-US" sz="1600" dirty="0"/>
              <a:t>(layer1, weights['w2']), biases['b2']))</a:t>
            </a:r>
            <a:br>
              <a:rPr lang="en-US" sz="1600" dirty="0"/>
            </a:br>
            <a:r>
              <a:rPr lang="en-US" sz="1600" dirty="0"/>
              <a:t>layer3 = </a:t>
            </a:r>
            <a:r>
              <a:rPr lang="en-US" sz="1600" dirty="0" err="1"/>
              <a:t>tf.nn.relu</a:t>
            </a:r>
            <a:r>
              <a:rPr lang="en-US" sz="1600" dirty="0"/>
              <a:t>(</a:t>
            </a:r>
            <a:r>
              <a:rPr lang="en-US" sz="1600" dirty="0" err="1"/>
              <a:t>tf.add</a:t>
            </a:r>
            <a:r>
              <a:rPr lang="en-US" sz="1600" dirty="0"/>
              <a:t>(</a:t>
            </a:r>
            <a:r>
              <a:rPr lang="en-US" sz="1600" dirty="0" err="1"/>
              <a:t>tf.matmul</a:t>
            </a:r>
            <a:r>
              <a:rPr lang="en-US" sz="1600" dirty="0"/>
              <a:t>(layer2, weights['w3']), biases['b3']))</a:t>
            </a:r>
            <a:br>
              <a:rPr lang="en-US" sz="1600" dirty="0"/>
            </a:br>
            <a:r>
              <a:rPr lang="en-US" sz="1600" dirty="0"/>
              <a:t>layer4 = </a:t>
            </a:r>
            <a:r>
              <a:rPr lang="en-US" sz="1600" dirty="0" err="1"/>
              <a:t>tf.nn.relu</a:t>
            </a:r>
            <a:r>
              <a:rPr lang="en-US" sz="1600" dirty="0"/>
              <a:t>(</a:t>
            </a:r>
            <a:r>
              <a:rPr lang="en-US" sz="1600" dirty="0" err="1"/>
              <a:t>tf.add</a:t>
            </a:r>
            <a:r>
              <a:rPr lang="en-US" sz="1600" dirty="0"/>
              <a:t>(</a:t>
            </a:r>
            <a:r>
              <a:rPr lang="en-US" sz="1600" dirty="0" err="1"/>
              <a:t>tf.matmul</a:t>
            </a:r>
            <a:r>
              <a:rPr lang="en-US" sz="1600" dirty="0"/>
              <a:t>(layer3, weights['w4']), biases['b4']))</a:t>
            </a:r>
            <a:br>
              <a:rPr lang="en-US" sz="1600" dirty="0"/>
            </a:br>
            <a:r>
              <a:rPr lang="en-US" sz="1600" dirty="0"/>
              <a:t>layer5 = </a:t>
            </a:r>
            <a:r>
              <a:rPr lang="en-US" sz="1600" dirty="0" err="1"/>
              <a:t>tf.nn.relu</a:t>
            </a:r>
            <a:r>
              <a:rPr lang="en-US" sz="1600" dirty="0"/>
              <a:t>(</a:t>
            </a:r>
            <a:r>
              <a:rPr lang="en-US" sz="1600" dirty="0" err="1"/>
              <a:t>tf.add</a:t>
            </a:r>
            <a:r>
              <a:rPr lang="en-US" sz="1600" dirty="0"/>
              <a:t>(</a:t>
            </a:r>
            <a:r>
              <a:rPr lang="en-US" sz="1600" dirty="0" err="1"/>
              <a:t>tf.matmul</a:t>
            </a:r>
            <a:r>
              <a:rPr lang="en-US" sz="1600" dirty="0"/>
              <a:t>(layer4, weights['w5']), biases['b5']))</a:t>
            </a:r>
            <a:br>
              <a:rPr lang="en-US" sz="1600" dirty="0"/>
            </a:br>
            <a:r>
              <a:rPr lang="en-US" sz="1600" dirty="0" err="1"/>
              <a:t>layer_out</a:t>
            </a:r>
            <a:r>
              <a:rPr lang="en-US" sz="1600" dirty="0"/>
              <a:t> = </a:t>
            </a:r>
            <a:r>
              <a:rPr lang="en-US" sz="1600" dirty="0" err="1"/>
              <a:t>tf.matmul</a:t>
            </a:r>
            <a:r>
              <a:rPr lang="en-US" sz="1600" dirty="0"/>
              <a:t>(layer5, weights['_w']) + biases['_b’]</a:t>
            </a:r>
          </a:p>
          <a:p>
            <a:endParaRPr lang="en-US" sz="1600" dirty="0"/>
          </a:p>
          <a:p>
            <a:endParaRPr lang="en-US" sz="1600" dirty="0"/>
          </a:p>
          <a:p>
            <a:r>
              <a:rPr lang="en-US" dirty="0"/>
              <a:t>Loss function: Cross 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0.002</a:t>
            </a:r>
            <a:br>
              <a:rPr lang="en-US" dirty="0"/>
            </a:br>
            <a:r>
              <a:rPr lang="en-US" dirty="0"/>
              <a:t>Epochs: 5000</a:t>
            </a:r>
          </a:p>
        </p:txBody>
      </p:sp>
    </p:spTree>
    <p:extLst>
      <p:ext uri="{BB962C8B-B14F-4D97-AF65-F5344CB8AC3E}">
        <p14:creationId xmlns:p14="http://schemas.microsoft.com/office/powerpoint/2010/main" val="484232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4B39C-C59E-4A79-940F-0C4E7C2FF55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TRAINING DATA</a:t>
            </a:r>
          </a:p>
        </p:txBody>
      </p:sp>
      <p:pic>
        <p:nvPicPr>
          <p:cNvPr id="8" name="Picture 7">
            <a:extLst>
              <a:ext uri="{FF2B5EF4-FFF2-40B4-BE49-F238E27FC236}">
                <a16:creationId xmlns:a16="http://schemas.microsoft.com/office/drawing/2014/main" xmlns="" id="{48859712-5DCB-4931-8365-9FFB727F02A7}"/>
              </a:ext>
            </a:extLst>
          </p:cNvPr>
          <p:cNvPicPr>
            <a:picLocks noChangeAspect="1"/>
          </p:cNvPicPr>
          <p:nvPr/>
        </p:nvPicPr>
        <p:blipFill>
          <a:blip r:embed="rId2"/>
          <a:stretch>
            <a:fillRect/>
          </a:stretch>
        </p:blipFill>
        <p:spPr>
          <a:xfrm>
            <a:off x="4572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xmlns="" id="{E1A9DD56-7C76-4AF2-AA71-972BDD58AE98}"/>
              </a:ext>
            </a:extLst>
          </p:cNvPr>
          <p:cNvPicPr>
            <a:picLocks noChangeAspect="1"/>
          </p:cNvPicPr>
          <p:nvPr/>
        </p:nvPicPr>
        <p:blipFill>
          <a:blip r:embed="rId3"/>
          <a:stretch>
            <a:fillRect/>
          </a:stretch>
        </p:blipFill>
        <p:spPr>
          <a:xfrm>
            <a:off x="4724400" y="1842992"/>
            <a:ext cx="3962400" cy="303380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3" name="TextBox 2">
            <a:extLst>
              <a:ext uri="{FF2B5EF4-FFF2-40B4-BE49-F238E27FC236}">
                <a16:creationId xmlns:a16="http://schemas.microsoft.com/office/drawing/2014/main" xmlns="" id="{7C840485-3F3D-4407-80EF-67BDBDBADFD5}"/>
              </a:ext>
            </a:extLst>
          </p:cNvPr>
          <p:cNvSpPr txBox="1"/>
          <p:nvPr/>
        </p:nvSpPr>
        <p:spPr>
          <a:xfrm>
            <a:off x="1104900" y="5424392"/>
            <a:ext cx="7086599" cy="584775"/>
          </a:xfrm>
          <a:prstGeom prst="rect">
            <a:avLst/>
          </a:prstGeom>
          <a:noFill/>
        </p:spPr>
        <p:txBody>
          <a:bodyPr wrap="square" rtlCol="0">
            <a:spAutoFit/>
          </a:bodyPr>
          <a:lstStyle/>
          <a:p>
            <a:r>
              <a:rPr lang="en-US" sz="3200" dirty="0"/>
              <a:t>Average Training Accuracy: 96.35%</a:t>
            </a:r>
          </a:p>
        </p:txBody>
      </p:sp>
    </p:spTree>
    <p:extLst>
      <p:ext uri="{BB962C8B-B14F-4D97-AF65-F5344CB8AC3E}">
        <p14:creationId xmlns:p14="http://schemas.microsoft.com/office/powerpoint/2010/main" val="36348005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13684-C5CF-4082-BA61-4B1598A3660D}"/>
              </a:ext>
            </a:extLst>
          </p:cNvPr>
          <p:cNvSpPr>
            <a:spLocks noGrp="1"/>
          </p:cNvSpPr>
          <p:nvPr>
            <p:ph type="title"/>
          </p:nvPr>
        </p:nvSpPr>
        <p:spPr>
          <a:xfrm>
            <a:off x="457200" y="274638"/>
            <a:ext cx="8229600" cy="1249362"/>
          </a:xfrm>
          <a:prstGeom prst="rect">
            <a:avLst/>
          </a:prstGeom>
        </p:spPr>
        <p:txBody>
          <a:bodyPr>
            <a:normAutofit/>
          </a:bodyPr>
          <a:lstStyle/>
          <a:p>
            <a:r>
              <a:rPr lang="en-US" sz="2000" dirty="0" err="1"/>
              <a:t>Mlp</a:t>
            </a:r>
            <a:r>
              <a:rPr lang="en-US" sz="2000" dirty="0"/>
              <a:t> – TESTING DATA</a:t>
            </a:r>
          </a:p>
        </p:txBody>
      </p:sp>
      <p:pic>
        <p:nvPicPr>
          <p:cNvPr id="8" name="Picture 7">
            <a:extLst>
              <a:ext uri="{FF2B5EF4-FFF2-40B4-BE49-F238E27FC236}">
                <a16:creationId xmlns:a16="http://schemas.microsoft.com/office/drawing/2014/main" xmlns="" id="{9EF233F7-BCEB-4A88-A9F0-25A34970D925}"/>
              </a:ext>
            </a:extLst>
          </p:cNvPr>
          <p:cNvPicPr>
            <a:picLocks noChangeAspect="1"/>
          </p:cNvPicPr>
          <p:nvPr/>
        </p:nvPicPr>
        <p:blipFill>
          <a:blip r:embed="rId2"/>
          <a:stretch>
            <a:fillRect/>
          </a:stretch>
        </p:blipFill>
        <p:spPr>
          <a:xfrm>
            <a:off x="381000" y="1731931"/>
            <a:ext cx="4038600" cy="2917888"/>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pic>
        <p:nvPicPr>
          <p:cNvPr id="7" name="Picture 6">
            <a:extLst>
              <a:ext uri="{FF2B5EF4-FFF2-40B4-BE49-F238E27FC236}">
                <a16:creationId xmlns:a16="http://schemas.microsoft.com/office/drawing/2014/main" xmlns="" id="{68604D3F-3934-4AB4-ABD6-4A3EA67625EE}"/>
              </a:ext>
            </a:extLst>
          </p:cNvPr>
          <p:cNvPicPr>
            <a:picLocks noChangeAspect="1"/>
          </p:cNvPicPr>
          <p:nvPr/>
        </p:nvPicPr>
        <p:blipFill>
          <a:blip r:embed="rId3"/>
          <a:stretch>
            <a:fillRect/>
          </a:stretch>
        </p:blipFill>
        <p:spPr>
          <a:xfrm>
            <a:off x="4692162" y="1731931"/>
            <a:ext cx="4038600" cy="2917887"/>
          </a:xfrm>
          <a:prstGeom prst="rect">
            <a:avLst/>
          </a:prstGeom>
          <a:noFill/>
          <a:ln w="38100" cap="sq" cmpd="sng" algn="ctr">
            <a:solidFill>
              <a:schemeClr val="tx1"/>
            </a:solidFill>
            <a:prstDash val="solid"/>
            <a:miter lim="800000"/>
          </a:ln>
          <a:effectLst>
            <a:outerShdw blurRad="50800" dist="50800" dir="2700000" algn="tl" rotWithShape="0">
              <a:srgbClr val="000000">
                <a:alpha val="50000"/>
              </a:srgbClr>
            </a:outerShdw>
          </a:effectLst>
        </p:spPr>
      </p:pic>
      <p:sp>
        <p:nvSpPr>
          <p:cNvPr id="6" name="TextBox 5">
            <a:extLst>
              <a:ext uri="{FF2B5EF4-FFF2-40B4-BE49-F238E27FC236}">
                <a16:creationId xmlns:a16="http://schemas.microsoft.com/office/drawing/2014/main" xmlns="" id="{9B072EF5-F359-4190-8524-1670E15C80C0}"/>
              </a:ext>
            </a:extLst>
          </p:cNvPr>
          <p:cNvSpPr txBox="1"/>
          <p:nvPr/>
        </p:nvSpPr>
        <p:spPr>
          <a:xfrm>
            <a:off x="1104900" y="5424392"/>
            <a:ext cx="7086599" cy="584775"/>
          </a:xfrm>
          <a:prstGeom prst="rect">
            <a:avLst/>
          </a:prstGeom>
          <a:noFill/>
        </p:spPr>
        <p:txBody>
          <a:bodyPr wrap="square" rtlCol="0">
            <a:spAutoFit/>
          </a:bodyPr>
          <a:lstStyle/>
          <a:p>
            <a:r>
              <a:rPr lang="en-US" sz="3200" dirty="0"/>
              <a:t>Average Testing Accuracy: 99.14%</a:t>
            </a:r>
          </a:p>
        </p:txBody>
      </p:sp>
    </p:spTree>
    <p:extLst>
      <p:ext uri="{BB962C8B-B14F-4D97-AF65-F5344CB8AC3E}">
        <p14:creationId xmlns:p14="http://schemas.microsoft.com/office/powerpoint/2010/main" val="4031507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1A45014A-6D1E-4DEA-B908-0DDD1E1F19C2}"/>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In KNN, K is the # of nearest neighbors, is a non- parametric, lazy </a:t>
            </a:r>
            <a:r>
              <a:rPr lang="en-US" dirty="0" err="1"/>
              <a:t>algo</a:t>
            </a:r>
            <a:r>
              <a:rPr lang="en-US" dirty="0"/>
              <a:t>. It finds the nearest neighbor (in terms of Euclidean distance) and uses that neighbor’s label to help predict the classification of K. KNN’s are great for image classification because the training phase is much faster compared to other classification algorithms (instance - based). </a:t>
            </a:r>
          </a:p>
        </p:txBody>
      </p:sp>
      <p:sp>
        <p:nvSpPr>
          <p:cNvPr id="8" name="Title 1">
            <a:extLst>
              <a:ext uri="{FF2B5EF4-FFF2-40B4-BE49-F238E27FC236}">
                <a16:creationId xmlns:a16="http://schemas.microsoft.com/office/drawing/2014/main" xmlns="" id="{7B23B7FF-3C68-4C3E-808A-66B2EB41118B}"/>
              </a:ext>
            </a:extLst>
          </p:cNvPr>
          <p:cNvSpPr>
            <a:spLocks noGrp="1"/>
          </p:cNvSpPr>
          <p:nvPr>
            <p:ph type="title"/>
          </p:nvPr>
        </p:nvSpPr>
        <p:spPr>
          <a:xfrm>
            <a:off x="381000" y="228600"/>
            <a:ext cx="8382000" cy="685800"/>
          </a:xfrm>
        </p:spPr>
        <p:txBody>
          <a:bodyPr>
            <a:normAutofit/>
          </a:bodyPr>
          <a:lstStyle/>
          <a:p>
            <a:r>
              <a:rPr lang="en-US" sz="3200" dirty="0"/>
              <a:t>K Nearest neighbor</a:t>
            </a:r>
          </a:p>
        </p:txBody>
      </p:sp>
    </p:spTree>
    <p:extLst>
      <p:ext uri="{BB962C8B-B14F-4D97-AF65-F5344CB8AC3E}">
        <p14:creationId xmlns:p14="http://schemas.microsoft.com/office/powerpoint/2010/main" val="16256585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534400" cy="685800"/>
          </a:xfrm>
        </p:spPr>
        <p:txBody>
          <a:bodyPr/>
          <a:lstStyle/>
          <a:p>
            <a:r>
              <a:rPr lang="en-US" dirty="0"/>
              <a:t>Conclusion</a:t>
            </a:r>
          </a:p>
        </p:txBody>
      </p:sp>
      <p:sp>
        <p:nvSpPr>
          <p:cNvPr id="3" name="Text Placeholder 2"/>
          <p:cNvSpPr>
            <a:spLocks noGrp="1"/>
          </p:cNvSpPr>
          <p:nvPr>
            <p:ph type="body" sz="quarter" idx="11"/>
          </p:nvPr>
        </p:nvSpPr>
        <p:spPr>
          <a:xfrm>
            <a:off x="228600" y="914400"/>
            <a:ext cx="8534400" cy="5486400"/>
          </a:xfrm>
        </p:spPr>
        <p:txBody>
          <a:bodyPr/>
          <a:lstStyle/>
          <a:p>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River flowing through hills"/>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1" b="71"/>
          <a:stretch>
            <a:fillRect/>
          </a:stretch>
        </p:blipFill>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57800" y="228600"/>
            <a:ext cx="3505200" cy="990600"/>
          </a:xfrm>
        </p:spPr>
        <p:txBody>
          <a:bodyPr>
            <a:normAutofit fontScale="90000"/>
          </a:bodyPr>
          <a:lstStyle/>
          <a:p>
            <a:r>
              <a:rPr lang="en-US" dirty="0"/>
              <a:t>The Problem – What is this hand trying to tell me</a:t>
            </a:r>
          </a:p>
        </p:txBody>
      </p:sp>
      <p:sp>
        <p:nvSpPr>
          <p:cNvPr id="3" name="Rectangle 2"/>
          <p:cNvSpPr>
            <a:spLocks noGrp="1"/>
          </p:cNvSpPr>
          <p:nvPr>
            <p:ph type="body" sz="quarter" idx="11"/>
          </p:nvPr>
        </p:nvSpPr>
        <p:spPr/>
        <p:txBody>
          <a:bodyPr/>
          <a:lstStyle/>
          <a:p>
            <a:r>
              <a:rPr lang="en-US" sz="2000" dirty="0"/>
              <a:t>Classifying The American Manual Alphabet Using Machine Learning</a:t>
            </a:r>
          </a:p>
          <a:p>
            <a:endParaRPr lang="en-US" sz="2000" dirty="0"/>
          </a:p>
          <a:p>
            <a:endParaRPr lang="en-US" sz="2000" dirty="0"/>
          </a:p>
          <a:p>
            <a:endParaRPr lang="en-US" sz="2000" dirty="0"/>
          </a:p>
          <a:p>
            <a:r>
              <a:rPr lang="en-US" dirty="0"/>
              <a:t>Sign language is one of the most popular minority languages used in the United States and is experiencing an increase in demand for tech to assist the deaf.</a:t>
            </a:r>
          </a:p>
          <a:p>
            <a:endParaRPr lang="en-US" dirty="0"/>
          </a:p>
          <a:p>
            <a:r>
              <a:rPr lang="en-US" dirty="0"/>
              <a:t>Our goal is to identify different hand signs to help foster communication between sign users and a non sign users.</a:t>
            </a:r>
          </a:p>
        </p:txBody>
      </p:sp>
      <p:pic>
        <p:nvPicPr>
          <p:cNvPr id="6" name="Picture Placeholder 5">
            <a:extLst>
              <a:ext uri="{FF2B5EF4-FFF2-40B4-BE49-F238E27FC236}">
                <a16:creationId xmlns:a16="http://schemas.microsoft.com/office/drawing/2014/main" xmlns="" id="{9017FF10-6ACD-4740-A421-C8A4C4B80ED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359" r="30359"/>
          <a:stretch>
            <a:fillRect/>
          </a:stretch>
        </p:blipFill>
        <p:spPr>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0C9A5-CF28-4056-8B5E-CFE7A84BF678}"/>
              </a:ext>
            </a:extLst>
          </p:cNvPr>
          <p:cNvSpPr>
            <a:spLocks noGrp="1"/>
          </p:cNvSpPr>
          <p:nvPr>
            <p:ph type="title"/>
          </p:nvPr>
        </p:nvSpPr>
        <p:spPr>
          <a:xfrm>
            <a:off x="381000" y="228600"/>
            <a:ext cx="8382000" cy="685800"/>
          </a:xfrm>
        </p:spPr>
        <p:txBody>
          <a:bodyPr/>
          <a:lstStyle/>
          <a:p>
            <a:r>
              <a:rPr lang="en-US" dirty="0"/>
              <a:t>The data </a:t>
            </a:r>
          </a:p>
        </p:txBody>
      </p:sp>
      <p:sp>
        <p:nvSpPr>
          <p:cNvPr id="4" name="Text Placeholder 3">
            <a:extLst>
              <a:ext uri="{FF2B5EF4-FFF2-40B4-BE49-F238E27FC236}">
                <a16:creationId xmlns:a16="http://schemas.microsoft.com/office/drawing/2014/main" xmlns="" id="{9F140A5D-58CD-42B1-815B-56701ABC635F}"/>
              </a:ext>
            </a:extLst>
          </p:cNvPr>
          <p:cNvSpPr>
            <a:spLocks noGrp="1"/>
          </p:cNvSpPr>
          <p:nvPr>
            <p:ph type="body" sz="quarter" idx="11"/>
          </p:nvPr>
        </p:nvSpPr>
        <p:spPr>
          <a:xfrm>
            <a:off x="228600" y="1524000"/>
            <a:ext cx="4343400" cy="1905000"/>
          </a:xfrm>
        </p:spPr>
        <p:txBody>
          <a:bodyPr/>
          <a:lstStyle/>
          <a:p>
            <a:r>
              <a:rPr lang="en-US" dirty="0"/>
              <a:t>The American Sign Language letter database of hand gestures represent a multi-class problem with 24 classes of letters (excluding J and Z which require motion).</a:t>
            </a:r>
          </a:p>
          <a:p>
            <a:endParaRPr lang="en-US" dirty="0"/>
          </a:p>
          <a:p>
            <a:endParaRPr lang="en-US" dirty="0"/>
          </a:p>
        </p:txBody>
      </p:sp>
      <p:pic>
        <p:nvPicPr>
          <p:cNvPr id="6" name="Picture 5" descr="A person sitting at a sink in front of a mirror&#10;&#10;Description automatically generated">
            <a:extLst>
              <a:ext uri="{FF2B5EF4-FFF2-40B4-BE49-F238E27FC236}">
                <a16:creationId xmlns:a16="http://schemas.microsoft.com/office/drawing/2014/main" xmlns="" id="{2A66C459-DF69-4B76-849D-5C429718D4DB}"/>
              </a:ext>
            </a:extLst>
          </p:cNvPr>
          <p:cNvPicPr>
            <a:picLocks noChangeAspect="1"/>
          </p:cNvPicPr>
          <p:nvPr/>
        </p:nvPicPr>
        <p:blipFill>
          <a:blip r:embed="rId2"/>
          <a:stretch>
            <a:fillRect/>
          </a:stretch>
        </p:blipFill>
        <p:spPr>
          <a:xfrm>
            <a:off x="4882874" y="987081"/>
            <a:ext cx="3880126" cy="274672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xmlns="" id="{68A92058-8A2D-413E-BDFF-23F1046E6F23}"/>
              </a:ext>
            </a:extLst>
          </p:cNvPr>
          <p:cNvPicPr>
            <a:picLocks noChangeAspect="1"/>
          </p:cNvPicPr>
          <p:nvPr/>
        </p:nvPicPr>
        <p:blipFill>
          <a:blip r:embed="rId3"/>
          <a:stretch>
            <a:fillRect/>
          </a:stretch>
        </p:blipFill>
        <p:spPr>
          <a:xfrm>
            <a:off x="381000" y="3806482"/>
            <a:ext cx="4501874" cy="2642385"/>
          </a:xfrm>
          <a:prstGeom prst="rect">
            <a:avLst/>
          </a:prstGeom>
        </p:spPr>
      </p:pic>
    </p:spTree>
    <p:extLst>
      <p:ext uri="{BB962C8B-B14F-4D97-AF65-F5344CB8AC3E}">
        <p14:creationId xmlns:p14="http://schemas.microsoft.com/office/powerpoint/2010/main" val="14813976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D1ED3-2B74-49B0-AACB-B507BBC3F98D}"/>
              </a:ext>
            </a:extLst>
          </p:cNvPr>
          <p:cNvSpPr>
            <a:spLocks noGrp="1"/>
          </p:cNvSpPr>
          <p:nvPr>
            <p:ph type="title"/>
          </p:nvPr>
        </p:nvSpPr>
        <p:spPr>
          <a:xfrm>
            <a:off x="381000" y="228600"/>
            <a:ext cx="8382000" cy="685800"/>
          </a:xfrm>
        </p:spPr>
        <p:txBody>
          <a:bodyPr/>
          <a:lstStyle/>
          <a:p>
            <a:r>
              <a:rPr lang="en-US" dirty="0"/>
              <a:t>The algorithms </a:t>
            </a:r>
          </a:p>
        </p:txBody>
      </p:sp>
      <p:sp>
        <p:nvSpPr>
          <p:cNvPr id="4" name="Text Placeholder 3">
            <a:extLst>
              <a:ext uri="{FF2B5EF4-FFF2-40B4-BE49-F238E27FC236}">
                <a16:creationId xmlns:a16="http://schemas.microsoft.com/office/drawing/2014/main" xmlns="" id="{B61784D3-70A2-4D48-A0B2-117B13F1868D}"/>
              </a:ext>
            </a:extLst>
          </p:cNvPr>
          <p:cNvSpPr>
            <a:spLocks noGrp="1"/>
          </p:cNvSpPr>
          <p:nvPr>
            <p:ph type="body" sz="quarter" idx="11"/>
          </p:nvPr>
        </p:nvSpPr>
        <p:spPr>
          <a:xfrm>
            <a:off x="381000" y="573677"/>
            <a:ext cx="8382000" cy="2576649"/>
          </a:xfrm>
        </p:spPr>
        <p:txBody>
          <a:bodyPr/>
          <a:lstStyle/>
          <a:p>
            <a:r>
              <a:rPr lang="en-US" sz="4000" dirty="0"/>
              <a:t>Convolutional Neural Network</a:t>
            </a:r>
          </a:p>
          <a:p>
            <a:r>
              <a:rPr lang="en-US" sz="4000" dirty="0"/>
              <a:t>Multilayer Perceptron</a:t>
            </a:r>
          </a:p>
          <a:p>
            <a:r>
              <a:rPr lang="en-US" sz="4000" dirty="0"/>
              <a:t>K Nearest Neighbor</a:t>
            </a:r>
          </a:p>
        </p:txBody>
      </p:sp>
    </p:spTree>
    <p:extLst>
      <p:ext uri="{BB962C8B-B14F-4D97-AF65-F5344CB8AC3E}">
        <p14:creationId xmlns:p14="http://schemas.microsoft.com/office/powerpoint/2010/main" val="1248819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9C1174CF-C67F-4317-9F87-26E0FAC13A95}"/>
              </a:ext>
            </a:extLst>
          </p:cNvPr>
          <p:cNvSpPr txBox="1">
            <a:spLocks/>
          </p:cNvSpPr>
          <p:nvPr/>
        </p:nvSpPr>
        <p:spPr>
          <a:xfrm>
            <a:off x="346166" y="1166019"/>
            <a:ext cx="8229600" cy="2262982"/>
          </a:xfrm>
          <a:prstGeom prst="rect">
            <a:avLst/>
          </a:prstGeom>
        </p:spPr>
        <p:txBody>
          <a:bodyPr/>
          <a:lstStyle>
            <a:lvl1pPr marL="342900" indent="-342900" algn="l" rtl="0" eaLnBrk="1" latinLnBrk="0" hangingPunct="1">
              <a:spcBef>
                <a:spcPct val="20000"/>
              </a:spcBef>
              <a:buChar char="•"/>
              <a:defRPr kumimoji="0" sz="2400">
                <a:solidFill>
                  <a:schemeClr val="tx1"/>
                </a:solidFill>
                <a:latin typeface="+mn-lt"/>
                <a:ea typeface="+mn-ea"/>
                <a:cs typeface="+mn-cs"/>
              </a:defRPr>
            </a:lvl1pPr>
            <a:lvl2pPr marL="742950" indent="-285750" algn="l" rtl="0" eaLnBrk="1" latinLnBrk="0" hangingPunct="1">
              <a:spcBef>
                <a:spcPct val="20000"/>
              </a:spcBef>
              <a:buChar char="–"/>
              <a:defRPr kumimoji="0" sz="24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1800">
                <a:solidFill>
                  <a:schemeClr val="tx1"/>
                </a:solidFill>
                <a:latin typeface="+mn-lt"/>
                <a:ea typeface="+mn-ea"/>
                <a:cs typeface="+mn-cs"/>
              </a:defRPr>
            </a:lvl4pPr>
            <a:lvl5pPr marL="2057400" indent="-228600" algn="l" rtl="0" eaLnBrk="1" latinLnBrk="0" hangingPunct="1">
              <a:spcBef>
                <a:spcPct val="20000"/>
              </a:spcBef>
              <a:buChar char="»"/>
              <a:defRPr kumimoji="0" sz="16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a:lstStyle>
          <a:p>
            <a:pPr marL="0" indent="0">
              <a:buNone/>
            </a:pPr>
            <a:r>
              <a:rPr lang="en-US" dirty="0"/>
              <a:t>CNN is a good choice for image recognition because the weights of the convolutional layer being used for feature extraction as well as the fully connected layer being used for classification are determined during the training process. In traditional models for pattern recognition, feature extractors are hand designed.</a:t>
            </a:r>
          </a:p>
          <a:p>
            <a:endParaRPr lang="en-US" kern="0" dirty="0"/>
          </a:p>
        </p:txBody>
      </p:sp>
      <p:sp>
        <p:nvSpPr>
          <p:cNvPr id="10" name="Title 1">
            <a:extLst>
              <a:ext uri="{FF2B5EF4-FFF2-40B4-BE49-F238E27FC236}">
                <a16:creationId xmlns:a16="http://schemas.microsoft.com/office/drawing/2014/main" xmlns="" id="{58200721-2A6B-4F0A-92E5-FB4E96D915A1}"/>
              </a:ext>
            </a:extLst>
          </p:cNvPr>
          <p:cNvSpPr>
            <a:spLocks noGrp="1"/>
          </p:cNvSpPr>
          <p:nvPr>
            <p:ph type="title"/>
          </p:nvPr>
        </p:nvSpPr>
        <p:spPr>
          <a:xfrm>
            <a:off x="381000" y="228600"/>
            <a:ext cx="8382000" cy="685800"/>
          </a:xfrm>
        </p:spPr>
        <p:txBody>
          <a:bodyPr>
            <a:normAutofit/>
          </a:bodyPr>
          <a:lstStyle/>
          <a:p>
            <a:r>
              <a:rPr lang="en-US" sz="3200" dirty="0"/>
              <a:t>Convolutional neural network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81400"/>
            <a:ext cx="6943725" cy="3136930"/>
          </a:xfrm>
          <a:prstGeom prst="rect">
            <a:avLst/>
          </a:prstGeom>
        </p:spPr>
      </p:pic>
    </p:spTree>
    <p:extLst>
      <p:ext uri="{BB962C8B-B14F-4D97-AF65-F5344CB8AC3E}">
        <p14:creationId xmlns:p14="http://schemas.microsoft.com/office/powerpoint/2010/main" val="34874598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505200" cy="685800"/>
          </a:xfrm>
        </p:spPr>
        <p:txBody>
          <a:bodyPr/>
          <a:lstStyle/>
          <a:p>
            <a:r>
              <a:rPr lang="en-US" dirty="0" smtClean="0"/>
              <a:t>CNN – How it works </a:t>
            </a:r>
            <a:endParaRPr lang="en-US" dirty="0"/>
          </a:p>
        </p:txBody>
      </p:sp>
      <p:sp>
        <p:nvSpPr>
          <p:cNvPr id="4" name="Text Placeholder 3"/>
          <p:cNvSpPr>
            <a:spLocks noGrp="1"/>
          </p:cNvSpPr>
          <p:nvPr>
            <p:ph type="body" sz="quarter" idx="11"/>
          </p:nvPr>
        </p:nvSpPr>
        <p:spPr>
          <a:xfrm>
            <a:off x="533400" y="5791200"/>
            <a:ext cx="8062784" cy="609600"/>
          </a:xfrm>
        </p:spPr>
        <p:txBody>
          <a:bodyPr/>
          <a:lstStyle/>
          <a:p>
            <a:r>
              <a:rPr lang="en-US" dirty="0" smtClean="0"/>
              <a:t>- CNN compares images piece by piece</a:t>
            </a:r>
          </a:p>
          <a:p>
            <a:r>
              <a:rPr lang="en-US" dirty="0" smtClean="0"/>
              <a:t>- The pieces that it looks for are called features.</a:t>
            </a:r>
          </a:p>
          <a:p>
            <a:r>
              <a:rPr lang="en-US" dirty="0" smtClean="0"/>
              <a:t>- Find rough feature matches, in roughly the same position.</a:t>
            </a:r>
          </a:p>
          <a:p>
            <a:r>
              <a:rPr lang="en-US" dirty="0" smtClean="0"/>
              <a:t>- Create a map to put the value of the filter</a:t>
            </a:r>
          </a:p>
          <a:p>
            <a:r>
              <a:rPr lang="en-US" dirty="0"/>
              <a:t>	</a:t>
            </a:r>
            <a:r>
              <a:rPr lang="en-US" dirty="0" smtClean="0"/>
              <a:t>Sliding the filter throughout the image</a:t>
            </a:r>
          </a:p>
          <a:p>
            <a:r>
              <a:rPr lang="en-US" dirty="0"/>
              <a:t>	</a:t>
            </a:r>
            <a:r>
              <a:rPr lang="en-US" dirty="0" smtClean="0"/>
              <a:t>Get an output of values in a matrix</a:t>
            </a:r>
          </a:p>
          <a:p>
            <a:r>
              <a:rPr lang="en-US" dirty="0" smtClean="0"/>
              <a:t>- </a:t>
            </a:r>
            <a:r>
              <a:rPr lang="en-US" dirty="0" err="1" smtClean="0"/>
              <a:t>ReLU</a:t>
            </a:r>
            <a:r>
              <a:rPr lang="en-US" dirty="0" smtClean="0"/>
              <a:t> layer (Rectified Linear Unit) a transform function that removes negative values from the matrix.  </a:t>
            </a:r>
          </a:p>
          <a:p>
            <a:r>
              <a:rPr lang="en-US" dirty="0" smtClean="0"/>
              <a:t>- Pooling layer – shrinks the image into a smaller size</a:t>
            </a:r>
          </a:p>
          <a:p>
            <a:r>
              <a:rPr lang="en-US" dirty="0" smtClean="0"/>
              <a:t>- Stack the layers</a:t>
            </a:r>
          </a:p>
          <a:p>
            <a:r>
              <a:rPr lang="en-US" dirty="0"/>
              <a:t>	Adding additional layers of Convolution, </a:t>
            </a:r>
            <a:r>
              <a:rPr lang="en-US" dirty="0" err="1"/>
              <a:t>ReLU</a:t>
            </a:r>
            <a:r>
              <a:rPr lang="en-US" dirty="0"/>
              <a:t>, and Pooling will </a:t>
            </a:r>
            <a:r>
              <a:rPr lang="en-US" dirty="0" smtClean="0"/>
              <a:t>	reduce </a:t>
            </a:r>
            <a:r>
              <a:rPr lang="en-US" dirty="0"/>
              <a:t>the output matrix further</a:t>
            </a:r>
            <a:r>
              <a:rPr lang="en-US" dirty="0" smtClean="0"/>
              <a:t>.</a:t>
            </a:r>
          </a:p>
          <a:p>
            <a:r>
              <a:rPr lang="en-US" dirty="0" smtClean="0"/>
              <a:t>Fully Connected layer</a:t>
            </a:r>
          </a:p>
          <a:p>
            <a:r>
              <a:rPr lang="en-US" dirty="0"/>
              <a:t>	This is the final layer where the actual classification happens.</a:t>
            </a:r>
          </a:p>
          <a:p>
            <a:r>
              <a:rPr lang="en-US" dirty="0" smtClean="0"/>
              <a:t>	Here </a:t>
            </a:r>
            <a:r>
              <a:rPr lang="en-US" dirty="0"/>
              <a:t>we take our filtered and shrunken images and put them in </a:t>
            </a:r>
            <a:r>
              <a:rPr lang="en-US" dirty="0" smtClean="0"/>
              <a:t>	a </a:t>
            </a:r>
            <a:r>
              <a:rPr lang="en-US" dirty="0"/>
              <a:t>single </a:t>
            </a:r>
            <a:r>
              <a:rPr lang="en-US" dirty="0" smtClean="0"/>
              <a:t>list</a:t>
            </a:r>
            <a:endParaRPr lang="en-US" dirty="0"/>
          </a:p>
        </p:txBody>
      </p:sp>
    </p:spTree>
    <p:extLst>
      <p:ext uri="{BB962C8B-B14F-4D97-AF65-F5344CB8AC3E}">
        <p14:creationId xmlns:p14="http://schemas.microsoft.com/office/powerpoint/2010/main" val="3755239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69942-E3A3-46E1-BC02-19A6A0DF745F}"/>
              </a:ext>
            </a:extLst>
          </p:cNvPr>
          <p:cNvSpPr>
            <a:spLocks noGrp="1"/>
          </p:cNvSpPr>
          <p:nvPr>
            <p:ph type="title"/>
          </p:nvPr>
        </p:nvSpPr>
        <p:spPr>
          <a:xfrm>
            <a:off x="381000" y="228600"/>
            <a:ext cx="8382000" cy="685800"/>
          </a:xfrm>
        </p:spPr>
        <p:txBody>
          <a:bodyPr/>
          <a:lstStyle/>
          <a:p>
            <a:r>
              <a:rPr lang="en-US" dirty="0" err="1"/>
              <a:t>CNn</a:t>
            </a:r>
            <a:r>
              <a:rPr lang="en-US" dirty="0"/>
              <a:t> – the hold out method</a:t>
            </a:r>
          </a:p>
        </p:txBody>
      </p:sp>
      <p:sp>
        <p:nvSpPr>
          <p:cNvPr id="4" name="Text Placeholder 3">
            <a:extLst>
              <a:ext uri="{FF2B5EF4-FFF2-40B4-BE49-F238E27FC236}">
                <a16:creationId xmlns:a16="http://schemas.microsoft.com/office/drawing/2014/main" xmlns="" id="{329116CC-E7DD-419B-9BE9-F854D40E8078}"/>
              </a:ext>
            </a:extLst>
          </p:cNvPr>
          <p:cNvSpPr>
            <a:spLocks noGrp="1"/>
          </p:cNvSpPr>
          <p:nvPr>
            <p:ph type="body" sz="quarter" idx="11"/>
          </p:nvPr>
        </p:nvSpPr>
        <p:spPr>
          <a:xfrm>
            <a:off x="381000" y="762000"/>
            <a:ext cx="8382000" cy="5638800"/>
          </a:xfrm>
        </p:spPr>
        <p:txBody>
          <a:bodyPr/>
          <a:lstStyle/>
          <a:p>
            <a:r>
              <a:rPr lang="en-US" dirty="0"/>
              <a:t/>
            </a:r>
            <a:br>
              <a:rPr lang="en-US" dirty="0"/>
            </a:br>
            <a:r>
              <a:rPr lang="en-US" dirty="0" err="1"/>
              <a:t>Hold-out</a:t>
            </a:r>
            <a:r>
              <a:rPr lang="en-US" dirty="0"/>
              <a:t> is when you split up your dataset into a ‘train’ and ‘test’ set. The training set is what the model is trained on, and the test set is used to see how well that model performs on unseen data. A common split when using the hold-out method is using 80% of data for training and the remaining 20% of the data for testing. </a:t>
            </a:r>
          </a:p>
          <a:p>
            <a:endParaRPr lang="en-US" dirty="0"/>
          </a:p>
          <a:p>
            <a:r>
              <a:rPr lang="en-US" dirty="0"/>
              <a:t>For this project a %50 split was used. </a:t>
            </a:r>
          </a:p>
          <a:p>
            <a:endParaRPr lang="en-US" dirty="0"/>
          </a:p>
          <a:p>
            <a:r>
              <a:rPr lang="en-US" dirty="0"/>
              <a:t>The hold-out method is good to use when you have a very large dataset, you’re on a time crunch, or you are starting to build an initial model in your data science project.</a:t>
            </a:r>
          </a:p>
          <a:p>
            <a:endParaRPr lang="en-US" dirty="0" smtClean="0"/>
          </a:p>
          <a:p>
            <a:r>
              <a:rPr lang="en-US" dirty="0"/>
              <a:t>Loss function: </a:t>
            </a:r>
            <a:r>
              <a:rPr lang="en-US" dirty="0" err="1" smtClean="0"/>
              <a:t>Catagorical</a:t>
            </a:r>
            <a:r>
              <a:rPr lang="en-US" dirty="0" smtClean="0"/>
              <a:t> Cross </a:t>
            </a:r>
            <a:r>
              <a:rPr lang="en-US" dirty="0"/>
              <a:t>Entropy</a:t>
            </a:r>
            <a:br>
              <a:rPr lang="en-US" dirty="0"/>
            </a:br>
            <a:r>
              <a:rPr lang="en-US" dirty="0"/>
              <a:t>Optimizer: Adam</a:t>
            </a:r>
            <a:br>
              <a:rPr lang="en-US" dirty="0"/>
            </a:br>
            <a:r>
              <a:rPr lang="en-US" dirty="0"/>
              <a:t>Activation Function: </a:t>
            </a:r>
            <a:r>
              <a:rPr lang="en-US" dirty="0" err="1"/>
              <a:t>Relu</a:t>
            </a:r>
            <a:r>
              <a:rPr lang="en-US" dirty="0"/>
              <a:t> (Rectified linear unit)</a:t>
            </a:r>
            <a:br>
              <a:rPr lang="en-US" dirty="0"/>
            </a:br>
            <a:r>
              <a:rPr lang="en-US" dirty="0"/>
              <a:t>Layers Used: 10</a:t>
            </a:r>
            <a:br>
              <a:rPr lang="en-US" dirty="0"/>
            </a:br>
            <a:r>
              <a:rPr lang="en-US" dirty="0"/>
              <a:t>Learning Rate: </a:t>
            </a:r>
            <a:r>
              <a:rPr lang="en-US" dirty="0" smtClean="0"/>
              <a:t>0.001</a:t>
            </a:r>
            <a:r>
              <a:rPr lang="en-US" dirty="0"/>
              <a:t/>
            </a:r>
            <a:br>
              <a:rPr lang="en-US" dirty="0"/>
            </a:br>
            <a:r>
              <a:rPr lang="en-US" dirty="0"/>
              <a:t>Epochs: 2</a:t>
            </a:r>
            <a:r>
              <a:rPr lang="en-US" dirty="0" smtClean="0"/>
              <a:t>000</a:t>
            </a:r>
            <a:endParaRPr lang="en-US" dirty="0"/>
          </a:p>
        </p:txBody>
      </p:sp>
    </p:spTree>
    <p:extLst>
      <p:ext uri="{BB962C8B-B14F-4D97-AF65-F5344CB8AC3E}">
        <p14:creationId xmlns:p14="http://schemas.microsoft.com/office/powerpoint/2010/main" val="32839673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252728"/>
          </a:xfrm>
          <a:prstGeom prst="rect">
            <a:avLst/>
          </a:prstGeom>
        </p:spPr>
        <p:txBody>
          <a:bodyPr anchor="ctr">
            <a:normAutofit/>
          </a:bodyPr>
          <a:lstStyle/>
          <a:p>
            <a:r>
              <a:rPr lang="en-US" sz="2000" dirty="0"/>
              <a:t>CNN – </a:t>
            </a:r>
            <a:r>
              <a:rPr lang="en-US" sz="2000" dirty="0" smtClean="0"/>
              <a:t>Splitting dataset into </a:t>
            </a:r>
            <a:br>
              <a:rPr lang="en-US" sz="2000" dirty="0" smtClean="0"/>
            </a:br>
            <a:r>
              <a:rPr lang="en-US" sz="2000" dirty="0"/>
              <a:t>	</a:t>
            </a:r>
            <a:r>
              <a:rPr lang="en-US" sz="2000" dirty="0" smtClean="0"/>
              <a:t>training and holdout(test set)</a:t>
            </a:r>
            <a:endParaRPr lang="en-US" sz="2000" dirty="0"/>
          </a:p>
        </p:txBody>
      </p:sp>
      <p:pic>
        <p:nvPicPr>
          <p:cNvPr id="12" name="Content Placeholder 11">
            <a:extLst>
              <a:ext uri="{FF2B5EF4-FFF2-40B4-BE49-F238E27FC236}">
                <a16:creationId xmlns:a16="http://schemas.microsoft.com/office/drawing/2014/main" xmlns="" id="{68A4B0C6-AE09-4D69-8DB2-8F60F817CB5C}"/>
              </a:ext>
            </a:extLst>
          </p:cNvPr>
          <p:cNvPicPr>
            <a:picLocks noGrp="1" noChangeAspect="1"/>
          </p:cNvPicPr>
          <p:nvPr>
            <p:ph idx="1"/>
          </p:nvPr>
        </p:nvPicPr>
        <p:blipFill>
          <a:blip r:embed="rId3"/>
          <a:stretch>
            <a:fillRect/>
          </a:stretch>
        </p:blipFill>
        <p:spPr>
          <a:xfrm>
            <a:off x="381000" y="1676400"/>
            <a:ext cx="3862387" cy="3505200"/>
          </a:xfrm>
          <a:prstGeom prst="rect">
            <a:avLst/>
          </a:prstGeom>
        </p:spPr>
      </p:pic>
      <p:sp>
        <p:nvSpPr>
          <p:cNvPr id="14" name="AutoShape 4">
            <a:extLst>
              <a:ext uri="{FF2B5EF4-FFF2-40B4-BE49-F238E27FC236}">
                <a16:creationId xmlns:a16="http://schemas.microsoft.com/office/drawing/2014/main" xmlns="" id="{5D255DDD-622E-4BD0-AAE3-0D6D52EFC72C}"/>
              </a:ext>
            </a:extLst>
          </p:cNvPr>
          <p:cNvSpPr>
            <a:spLocks noChangeAspect="1" noChangeArrowheads="1"/>
          </p:cNvSpPr>
          <p:nvPr/>
        </p:nvSpPr>
        <p:spPr bwMode="auto">
          <a:xfrm>
            <a:off x="4419600" y="2286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xmlns="" id="{6ACBFB63-0072-4D35-9598-51F0F5D302E7}"/>
              </a:ext>
            </a:extLst>
          </p:cNvPr>
          <p:cNvPicPr>
            <a:picLocks noChangeAspect="1"/>
          </p:cNvPicPr>
          <p:nvPr/>
        </p:nvPicPr>
        <p:blipFill>
          <a:blip r:embed="rId4"/>
          <a:stretch>
            <a:fillRect/>
          </a:stretch>
        </p:blipFill>
        <p:spPr>
          <a:xfrm>
            <a:off x="4824413" y="1676400"/>
            <a:ext cx="3862387" cy="3505200"/>
          </a:xfrm>
          <a:prstGeom prst="rect">
            <a:avLst/>
          </a:prstGeom>
        </p:spPr>
      </p:pic>
      <p:sp>
        <p:nvSpPr>
          <p:cNvPr id="4" name="TextBox 3"/>
          <p:cNvSpPr txBox="1"/>
          <p:nvPr/>
        </p:nvSpPr>
        <p:spPr>
          <a:xfrm>
            <a:off x="1295400" y="5562600"/>
            <a:ext cx="7010400" cy="1569660"/>
          </a:xfrm>
          <a:prstGeom prst="rect">
            <a:avLst/>
          </a:prstGeom>
          <a:noFill/>
        </p:spPr>
        <p:txBody>
          <a:bodyPr wrap="square" rtlCol="0">
            <a:spAutoFit/>
          </a:bodyPr>
          <a:lstStyle/>
          <a:p>
            <a:pPr lvl="0"/>
            <a:r>
              <a:rPr lang="en-US" sz="3200" dirty="0" smtClean="0">
                <a:solidFill>
                  <a:prstClr val="white"/>
                </a:solidFill>
              </a:rPr>
              <a:t>Accuracy on Training Data: 97.83%</a:t>
            </a:r>
          </a:p>
          <a:p>
            <a:pPr lvl="0"/>
            <a:r>
              <a:rPr lang="en-US" sz="3200" dirty="0" smtClean="0">
                <a:solidFill>
                  <a:prstClr val="white"/>
                </a:solidFill>
              </a:rPr>
              <a:t>Accuracy on Test </a:t>
            </a:r>
            <a:r>
              <a:rPr lang="en-US" sz="3200" dirty="0" err="1" smtClean="0">
                <a:solidFill>
                  <a:prstClr val="white"/>
                </a:solidFill>
              </a:rPr>
              <a:t>Dat</a:t>
            </a:r>
            <a:r>
              <a:rPr lang="en-US" sz="3200" dirty="0" smtClean="0">
                <a:solidFill>
                  <a:prstClr val="white"/>
                </a:solidFill>
              </a:rPr>
              <a:t>: </a:t>
            </a:r>
            <a:r>
              <a:rPr lang="en-US" sz="3200" dirty="0">
                <a:solidFill>
                  <a:prstClr val="white"/>
                </a:solidFill>
              </a:rPr>
              <a:t>97.83%</a:t>
            </a:r>
          </a:p>
          <a:p>
            <a:pPr lvl="0"/>
            <a:endParaRPr lang="en-US" sz="3200" dirty="0">
              <a:solidFill>
                <a:prstClr val="white"/>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CNN – </a:t>
            </a:r>
            <a:r>
              <a:rPr lang="en-US" sz="2000" dirty="0" smtClean="0"/>
              <a:t> Accuracy after training on Whole dataset</a:t>
            </a:r>
            <a:endParaRPr lang="en-US" sz="2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52598"/>
            <a:ext cx="4191000" cy="350121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752598"/>
            <a:ext cx="3858768" cy="3501215"/>
          </a:xfrm>
          <a:prstGeom prst="rect">
            <a:avLst/>
          </a:prstGeom>
        </p:spPr>
      </p:pic>
      <p:sp>
        <p:nvSpPr>
          <p:cNvPr id="7" name="TextBox 6"/>
          <p:cNvSpPr txBox="1"/>
          <p:nvPr/>
        </p:nvSpPr>
        <p:spPr>
          <a:xfrm>
            <a:off x="1478371" y="5479363"/>
            <a:ext cx="7162800" cy="1077218"/>
          </a:xfrm>
          <a:prstGeom prst="rect">
            <a:avLst/>
          </a:prstGeom>
          <a:noFill/>
        </p:spPr>
        <p:txBody>
          <a:bodyPr wrap="square" rtlCol="0">
            <a:spAutoFit/>
          </a:bodyPr>
          <a:lstStyle/>
          <a:p>
            <a:pPr lvl="0"/>
            <a:r>
              <a:rPr lang="en-US" sz="3200" dirty="0" smtClean="0">
                <a:solidFill>
                  <a:prstClr val="white"/>
                </a:solidFill>
              </a:rPr>
              <a:t>Accuracy after training on whole dataset data: 99.05%</a:t>
            </a:r>
            <a:endParaRPr lang="en-US" sz="3200" dirty="0">
              <a:solidFill>
                <a:prstClr val="white"/>
              </a:solidFill>
            </a:endParaRPr>
          </a:p>
        </p:txBody>
      </p:sp>
    </p:spTree>
    <p:extLst>
      <p:ext uri="{BB962C8B-B14F-4D97-AF65-F5344CB8AC3E}">
        <p14:creationId xmlns:p14="http://schemas.microsoft.com/office/powerpoint/2010/main" val="306362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icPhotoAlbum">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70000"/>
                <a:satMod val="350000"/>
              </a:schemeClr>
            </a:gs>
          </a:gsLst>
          <a:path path="circle">
            <a:fillToRect l="51000" t="-20000" r="200000" b="100000"/>
          </a:path>
        </a:gradFill>
        <a:blipFill>
          <a:blip xmlns:r="http://schemas.openxmlformats.org/officeDocument/2006/relationships" r:embed="rId1">
            <a:duotone>
              <a:schemeClr val="phClr">
                <a:shade val="25000"/>
                <a:satMod val="350000"/>
              </a:schemeClr>
              <a:schemeClr val="phClr">
                <a:tint val="83000"/>
                <a:satMod val="115000"/>
              </a:schemeClr>
            </a:duotone>
          </a:blip>
          <a:tile tx="0" ty="0" sx="120000" sy="120000" flip="xy" algn="t"/>
        </a:blipFill>
      </a:bgFillStyleLst>
    </a:fmtScheme>
  </a:themeElements>
  <a:objectDefaults/>
  <a:extraClrSchemeLst/>
  <a:extLst>
    <a:ext uri="{05A4C25C-085E-4340-85A3-A5531E510DB2}">
      <thm15:themeFamily xmlns:thm15="http://schemas.microsoft.com/office/thememl/2012/main" name="Classic photo album.potx" id="{C5C75FEE-4865-402C-8743-FC0AC5EE59D0}" vid="{3B00833B-0C05-4ED7-8756-B2DDB778A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476</Words>
  <Application>Microsoft Office PowerPoint</Application>
  <PresentationFormat>On-screen Show (4:3)</PresentationFormat>
  <Paragraphs>76</Paragraphs>
  <Slides>17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Century Schoolbook</vt:lpstr>
      <vt:lpstr>ClassicPhotoAlbum</vt:lpstr>
      <vt:lpstr>Catch These signs</vt:lpstr>
      <vt:lpstr>The Problem – What is this hand trying to tell me</vt:lpstr>
      <vt:lpstr>The data </vt:lpstr>
      <vt:lpstr>The algorithms </vt:lpstr>
      <vt:lpstr>Convolutional neural network</vt:lpstr>
      <vt:lpstr>CNN – How it works </vt:lpstr>
      <vt:lpstr>CNn – the hold out method</vt:lpstr>
      <vt:lpstr>CNN – Splitting dataset into   training and holdout(test set)</vt:lpstr>
      <vt:lpstr>CNN –  Accuracy after training on Whole dataset</vt:lpstr>
      <vt:lpstr>Multilayer perceptron</vt:lpstr>
      <vt:lpstr>MLP – How it works</vt:lpstr>
      <vt:lpstr>MLp – How did we train this Neural Network?</vt:lpstr>
      <vt:lpstr>Mlp – TRAINING DATA</vt:lpstr>
      <vt:lpstr>Mlp – TESTING DATA</vt:lpstr>
      <vt:lpstr>K Nearest neighbor</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Catch These signs</dc:title>
  <dc:creator>Cesani, Philip A</dc:creator>
  <cp:lastModifiedBy>Randall Harrison</cp:lastModifiedBy>
  <cp:revision>17</cp:revision>
  <dcterms:created xsi:type="dcterms:W3CDTF">2019-11-25T22:05:03Z</dcterms:created>
  <dcterms:modified xsi:type="dcterms:W3CDTF">2019-11-26T06:19:02Z</dcterms:modified>
</cp:coreProperties>
</file>