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wmf" ContentType="image/x-wmf"/>
  <Override PartName="/ppt/media/image14.wmf" ContentType="image/x-wmf"/>
  <Override PartName="/ppt/media/image13.wmf" ContentType="image/x-wmf"/>
  <Override PartName="/ppt/media/image12.wmf" ContentType="image/x-wmf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wmf" ContentType="image/x-wmf"/>
  <Override PartName="/ppt/media/image8.wmf" ContentType="image/x-wmf"/>
  <Override PartName="/ppt/media/image10.wmf" ContentType="image/x-wmf"/>
  <Override PartName="/ppt/media/image9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822924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905920"/>
            <a:ext cx="822924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05948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90592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90592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8229240" cy="3534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059480"/>
            <a:ext cx="8229240" cy="3534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356200" y="1059120"/>
            <a:ext cx="4430520" cy="35348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356200" y="1059120"/>
            <a:ext cx="4430520" cy="3534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059480"/>
            <a:ext cx="8229240" cy="353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8229240" cy="3534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4015800" cy="3534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059480"/>
            <a:ext cx="4015800" cy="3534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90592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059480"/>
            <a:ext cx="4015800" cy="3534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4015800" cy="3534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05948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90592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059480"/>
            <a:ext cx="401580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905920"/>
            <a:ext cx="8229240" cy="16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709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059480"/>
            <a:ext cx="8229240" cy="35348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6036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1424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07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43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12/01/18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166F1F-C3A4-4209-AC43-F6AE97B23B72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2" descr=""/>
          <p:cNvPicPr/>
          <p:nvPr/>
        </p:nvPicPr>
        <p:blipFill>
          <a:blip r:embed="rId2"/>
          <a:stretch/>
        </p:blipFill>
        <p:spPr>
          <a:xfrm>
            <a:off x="7596360" y="4508640"/>
            <a:ext cx="1547280" cy="6343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github.com/marcusyoung/otp-tutorial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CATCH Q8 Review Meeting - Leeds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457200" y="1059480"/>
            <a:ext cx="8362800" cy="353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 of progress to 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Innovations in spatial microsimulation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Innovations in spatial modelling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steps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Modelling of synthetic population – source: http://rpubs.com/RobinLovelace/331026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76280" y="1087200"/>
            <a:ext cx="3771720" cy="330480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4608000" y="792000"/>
            <a:ext cx="4032000" cy="440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OpenTripPlanner running on Linux using open data for travel times to Manchester Airport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synthetic but could be GPS from CATCH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generated by Robin Lovelace building on work by Marcus Young: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https://github.com/marcusyoung/otp-tutorial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Andrew Byrd for software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transport services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Direction of future travel?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Barriers and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059480"/>
            <a:ext cx="8362800" cy="353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image from the Hackathon in Leeds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600" y="231840"/>
            <a:ext cx="9143640" cy="46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Recent progress from Leeds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421200" y="1073160"/>
            <a:ext cx="8362800" cy="353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journal papers submitted: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49280" indent="-448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paper titled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Identification of dynamical systems from multiple temporal sequences of probability densities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49280" indent="-448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other paper titled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reconstructing stochastic dynamical systems based on stationary densities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49280" indent="-448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Organised a hackathon in Leeds (September 2016)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234120" y="2507400"/>
            <a:ext cx="2477880" cy="188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New unsupervised learning approach to modelling population flow based on temporal probability distributions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55640" y="1203480"/>
            <a:ext cx="5832360" cy="503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observation for different travel modes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204000" y="1815840"/>
            <a:ext cx="719640" cy="359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755640" y="2227680"/>
            <a:ext cx="5832360" cy="17280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6" descr=""/>
          <p:cNvPicPr/>
          <p:nvPr/>
        </p:nvPicPr>
        <p:blipFill>
          <a:blip r:embed="rId1"/>
          <a:stretch/>
        </p:blipFill>
        <p:spPr>
          <a:xfrm>
            <a:off x="971640" y="2463120"/>
            <a:ext cx="1432080" cy="1492200"/>
          </a:xfrm>
          <a:prstGeom prst="rect">
            <a:avLst/>
          </a:prstGeom>
          <a:ln>
            <a:noFill/>
          </a:ln>
        </p:spPr>
      </p:pic>
      <p:pic>
        <p:nvPicPr>
          <p:cNvPr id="56" name="Picture 7" descr=""/>
          <p:cNvPicPr/>
          <p:nvPr/>
        </p:nvPicPr>
        <p:blipFill>
          <a:blip r:embed="rId2"/>
          <a:stretch/>
        </p:blipFill>
        <p:spPr>
          <a:xfrm>
            <a:off x="2771640" y="2463120"/>
            <a:ext cx="1432080" cy="1492200"/>
          </a:xfrm>
          <a:prstGeom prst="rect">
            <a:avLst/>
          </a:prstGeom>
          <a:ln>
            <a:noFill/>
          </a:ln>
        </p:spPr>
      </p:pic>
      <p:sp>
        <p:nvSpPr>
          <p:cNvPr id="57" name="CustomShape 5"/>
          <p:cNvSpPr/>
          <p:nvPr/>
        </p:nvSpPr>
        <p:spPr>
          <a:xfrm>
            <a:off x="4428000" y="2931840"/>
            <a:ext cx="287640" cy="277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3171960" y="4046760"/>
            <a:ext cx="719640" cy="359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7"/>
          <p:cNvSpPr/>
          <p:nvPr/>
        </p:nvSpPr>
        <p:spPr>
          <a:xfrm>
            <a:off x="795240" y="4475520"/>
            <a:ext cx="5760360" cy="613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Iterated map constructed to characterise the evolution of probability distributions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6588360" y="2463120"/>
            <a:ext cx="2433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 distributions describe the ratio of population using different travel modes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13" descr=""/>
          <p:cNvPicPr/>
          <p:nvPr/>
        </p:nvPicPr>
        <p:blipFill>
          <a:blip r:embed="rId3"/>
          <a:stretch/>
        </p:blipFill>
        <p:spPr>
          <a:xfrm>
            <a:off x="4935960" y="2463120"/>
            <a:ext cx="1432080" cy="149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New unsupervised learning approach to modelling non-autonomous dynamical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755640" y="1203480"/>
            <a:ext cx="5832360" cy="503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observation for 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travel modes and different weather conditions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204000" y="1815840"/>
            <a:ext cx="719640" cy="359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755640" y="2227680"/>
            <a:ext cx="5832360" cy="18648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Picture 6" descr=""/>
          <p:cNvPicPr/>
          <p:nvPr/>
        </p:nvPicPr>
        <p:blipFill>
          <a:blip r:embed="rId1"/>
          <a:srcRect l="0" t="0" r="0" b="15672"/>
          <a:stretch/>
        </p:blipFill>
        <p:spPr>
          <a:xfrm>
            <a:off x="978840" y="3148200"/>
            <a:ext cx="982080" cy="863280"/>
          </a:xfrm>
          <a:prstGeom prst="rect">
            <a:avLst/>
          </a:prstGeom>
          <a:ln>
            <a:noFill/>
          </a:ln>
        </p:spPr>
      </p:pic>
      <p:pic>
        <p:nvPicPr>
          <p:cNvPr id="67" name="Picture 7" descr=""/>
          <p:cNvPicPr/>
          <p:nvPr/>
        </p:nvPicPr>
        <p:blipFill>
          <a:blip r:embed="rId2"/>
          <a:srcRect l="0" t="0" r="0" b="12955"/>
          <a:stretch/>
        </p:blipFill>
        <p:spPr>
          <a:xfrm>
            <a:off x="2511360" y="3120480"/>
            <a:ext cx="982080" cy="891000"/>
          </a:xfrm>
          <a:prstGeom prst="rect">
            <a:avLst/>
          </a:prstGeom>
          <a:ln>
            <a:noFill/>
          </a:ln>
        </p:spPr>
      </p:pic>
      <p:sp>
        <p:nvSpPr>
          <p:cNvPr id="68" name="CustomShape 5"/>
          <p:cNvSpPr/>
          <p:nvPr/>
        </p:nvSpPr>
        <p:spPr>
          <a:xfrm>
            <a:off x="3204000" y="4131360"/>
            <a:ext cx="719640" cy="359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6"/>
          <p:cNvSpPr/>
          <p:nvPr/>
        </p:nvSpPr>
        <p:spPr>
          <a:xfrm>
            <a:off x="791640" y="4530240"/>
            <a:ext cx="5760360" cy="613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Iterated map describing evolution of population intensity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11" descr=""/>
          <p:cNvPicPr/>
          <p:nvPr/>
        </p:nvPicPr>
        <p:blipFill>
          <a:blip r:embed="rId3"/>
          <a:srcRect l="0" t="0" r="0" b="17467"/>
          <a:stretch/>
        </p:blipFill>
        <p:spPr>
          <a:xfrm>
            <a:off x="5009040" y="3142800"/>
            <a:ext cx="982080" cy="844920"/>
          </a:xfrm>
          <a:prstGeom prst="rect">
            <a:avLst/>
          </a:prstGeom>
          <a:ln>
            <a:noFill/>
          </a:ln>
        </p:spPr>
      </p:pic>
      <p:pic>
        <p:nvPicPr>
          <p:cNvPr id="71" name="Picture 12" descr=""/>
          <p:cNvPicPr/>
          <p:nvPr/>
        </p:nvPicPr>
        <p:blipFill>
          <a:blip r:embed="rId4"/>
          <a:stretch/>
        </p:blipFill>
        <p:spPr>
          <a:xfrm>
            <a:off x="1004400" y="2227680"/>
            <a:ext cx="932400" cy="930240"/>
          </a:xfrm>
          <a:prstGeom prst="rect">
            <a:avLst/>
          </a:prstGeom>
          <a:ln>
            <a:noFill/>
          </a:ln>
        </p:spPr>
      </p:pic>
      <p:pic>
        <p:nvPicPr>
          <p:cNvPr id="72" name="Picture 13" descr=""/>
          <p:cNvPicPr/>
          <p:nvPr/>
        </p:nvPicPr>
        <p:blipFill>
          <a:blip r:embed="rId5"/>
          <a:stretch/>
        </p:blipFill>
        <p:spPr>
          <a:xfrm>
            <a:off x="2511360" y="2204280"/>
            <a:ext cx="945720" cy="943560"/>
          </a:xfrm>
          <a:prstGeom prst="rect">
            <a:avLst/>
          </a:prstGeom>
          <a:ln>
            <a:noFill/>
          </a:ln>
        </p:spPr>
      </p:pic>
      <p:pic>
        <p:nvPicPr>
          <p:cNvPr id="73" name="Picture 14" descr=""/>
          <p:cNvPicPr/>
          <p:nvPr/>
        </p:nvPicPr>
        <p:blipFill>
          <a:blip r:embed="rId6"/>
          <a:stretch/>
        </p:blipFill>
        <p:spPr>
          <a:xfrm>
            <a:off x="4941000" y="2175840"/>
            <a:ext cx="945720" cy="943560"/>
          </a:xfrm>
          <a:prstGeom prst="rect">
            <a:avLst/>
          </a:prstGeom>
          <a:ln>
            <a:noFill/>
          </a:ln>
        </p:spPr>
      </p:pic>
      <p:sp>
        <p:nvSpPr>
          <p:cNvPr id="74" name="CustomShape 7"/>
          <p:cNvSpPr/>
          <p:nvPr/>
        </p:nvSpPr>
        <p:spPr>
          <a:xfrm>
            <a:off x="5298840" y="3114720"/>
            <a:ext cx="306360" cy="13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2793240" y="3148200"/>
            <a:ext cx="306360" cy="13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1221840" y="3156120"/>
            <a:ext cx="306360" cy="13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0"/>
          <p:cNvSpPr/>
          <p:nvPr/>
        </p:nvSpPr>
        <p:spPr>
          <a:xfrm>
            <a:off x="3934080" y="2324160"/>
            <a:ext cx="671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>
            <a:off x="539640" y="2175840"/>
            <a:ext cx="6264360" cy="93888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2"/>
          <p:cNvSpPr/>
          <p:nvPr/>
        </p:nvSpPr>
        <p:spPr>
          <a:xfrm>
            <a:off x="539640" y="3265200"/>
            <a:ext cx="6264360" cy="9388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3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3"/>
          <p:cNvSpPr/>
          <p:nvPr/>
        </p:nvSpPr>
        <p:spPr>
          <a:xfrm>
            <a:off x="3938760" y="3327120"/>
            <a:ext cx="671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7049520" y="2324160"/>
            <a:ext cx="197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weather conditions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15"/>
          <p:cNvSpPr/>
          <p:nvPr/>
        </p:nvSpPr>
        <p:spPr>
          <a:xfrm>
            <a:off x="7020360" y="3275640"/>
            <a:ext cx="2202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Resulting population intensity for different travel modes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APIs based commuting routes of population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480960" y="1203480"/>
            <a:ext cx="5544360" cy="33634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6228360" y="1059480"/>
            <a:ext cx="266400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Population flow can be observed at some point of interest.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 distributions can be estimated from the massive data with varying travel modes.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to characterise  the population movement dynamcis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of population dynamical movement on commuting routes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1259640" y="966960"/>
            <a:ext cx="4176000" cy="41760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5724000" y="966960"/>
            <a:ext cx="266400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Commuting routes for a town-level urban area generated by APIs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Agents using different travel modes marked with different colours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national travel survey, travel peak for non-walking agents occurs at 7am-8am, while for walking agents peak time is 8am-9am.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70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21200" y="1073160"/>
            <a:ext cx="8362800" cy="353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 the theoretical framework back to real-world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write-ups and responses to reviewers of papers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49280" indent="-448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 ability to retrieve historic conditions (i.e. weather)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PRM template</Template>
  <TotalTime>467</TotalTime>
  <Application>LibreOffice/5.1.6.2$Linux_X86_64 LibreOffice_project/10m0$Build-2</Application>
  <Words>317</Words>
  <Paragraphs>31</Paragraphs>
  <Company>University of Leeds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2017-12-15T16:11:52Z</dcterms:created>
  <dc:creator>Xiaokai Nie</dc:creator>
  <dc:description/>
  <dc:language>en-GB</dc:language>
  <cp:lastModifiedBy>Robin Lovelace</cp:lastModifiedBy>
  <cp:lastPrinted>2017-04-10T10:25:00Z</cp:lastPrinted>
  <dcterms:modified xsi:type="dcterms:W3CDTF">2018-01-12T15:00:12Z</dcterms:modified>
  <cp:revision>38</cp:revision>
  <dc:subject/>
  <dc:title>Progress from Leeds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Leeds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