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80" r:id="rId4"/>
    <p:sldId id="281" r:id="rId5"/>
    <p:sldId id="27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EF0"/>
    <a:srgbClr val="075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4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A58C0-A8A5-4873-9A28-61A27607E70A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72D9-F067-4E53-9C23-FBC3568BA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9524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9524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705C71-D457-4DBA-98DA-F32047F0A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961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EE287E0-D37D-481F-827C-1F3177D3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3770B9-2FD5-4BAD-AF02-C89FC71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0803810-37A3-45CF-8682-90B3B33B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D92B-6365-40D4-8ED5-C152975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93047EF-423B-4BD8-8764-F0F38F567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1"/>
            <a:ext cx="2452914" cy="78134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554FEBEA-5C7D-413E-AB89-E28D0D97091C}"/>
              </a:ext>
            </a:extLst>
          </p:cNvPr>
          <p:cNvCxnSpPr/>
          <p:nvPr userDrawn="1"/>
        </p:nvCxnSpPr>
        <p:spPr>
          <a:xfrm>
            <a:off x="0" y="740234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5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1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454815B-E304-4786-BD37-6D89132B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624F2FA-194D-4A84-989D-6C37A389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764F5E7-E5F2-44DF-A7A4-2C9F941C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F0AACD-7E38-4649-A57C-FE4367D6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3C7833-3A1D-4203-9FDD-6639AC62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000706C-D421-459B-98C0-155E6B375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FC6D352-7D16-47A2-907D-20DF540E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34553EE-2D7B-46FB-A7C7-1027998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911BA30-0364-4ACC-8C34-81C7909D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9DA55D-3D3A-4F4A-9C90-7B8507D5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A57049-5F47-4B43-B567-34CAA9F3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94714AC-ADBC-4822-B6CB-A0D35E2D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BD5D2C-34B4-4619-B76C-A026DC3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E1B0CA-E35C-4085-A5FF-D961088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F2550-A2E1-4ED8-A4AF-51733158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02B164-F971-4F26-A223-413289BD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A75EE9C-900F-4852-9AD6-67DF714FD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1C42851-6C04-46BB-A216-6276E08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1D51087-2165-4B4C-88CF-20FB9EA5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9D4ECB-5569-465E-BAF8-4E218FBA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1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7935E8-5447-4308-824A-E8B597A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733F451-049C-43D5-9056-6CD89E1F6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57B02F0-7C65-4F63-90DD-1C123532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80C887A-BDBC-40AD-AF46-4CF8BA1E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7AA867D-A2BD-4E24-98B1-D6440FB4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4B785CA-DFE5-4ED7-ABC0-55168CB0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070924-FCF1-4430-A9E8-6A1BCEA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A63EC85-3D9F-4B0C-A73D-E275ADAE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80B6377-38E7-4219-A223-722E006F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E112E31-BD84-406D-A73B-0FC5DABE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A488437-553D-46AD-B887-3019550A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79DCE9C0-51CE-445D-8208-08E4DC6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8FCA315-CB84-4AAE-898A-4D2AB02B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337EA00-02F7-4575-A654-13D654AA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EC4A1A1-56D2-4D97-861A-EF3EE052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2155882-2325-48F4-9861-AD15B144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3C2C771-E733-4370-B149-AF5D5536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27B130E-8F7D-4556-90FB-5A70DAC7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5D9D87AB-4312-43D5-AC98-DFFAD959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D030FDD-314D-4BF3-861F-6E6C8553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437EA6D-3FE9-4B17-BE75-A6B9987C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9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BF5714-0E83-4B93-B300-2CD1D722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5C87E35-D09D-4B7C-B1DE-41102E82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ADEEC18-6503-4F8D-BCC7-438ED018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169FF01-5AFC-4A0C-9A5D-E1E71726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673728-6F35-453A-A094-0AFFF102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F01F217-F72F-446A-9A12-E898B57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376CBF-E2C3-4869-A593-0F6D0214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8C48A36-90C3-4128-850B-6CDCB62BD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CA8776D-7555-4BD2-982D-F917A2D1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03F3FD2-AC86-4E7B-9FC2-59ADCB2D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B82FA8B-3E08-472D-8450-B20A3117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D8EE38-9146-48A2-A418-B1F39D7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7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465806D-994D-4E77-A97A-B8EA4125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61D7D4E-41A5-4712-ABFF-D60BC558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AD7D179-D0DF-4EE1-9943-CEED1E9A5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BB1A-BD65-48FB-939A-7E246D51B2D8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FBC58DF-0319-472A-8835-C625543C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C9C17F-2ADD-47BC-A60A-83A626572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EC34E01-94EA-4EE8-9FBE-E43FD163AF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1"/>
            <a:ext cx="2452914" cy="78134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5CCC3BCB-263D-4BCB-AF99-9D9AC417ABEA}"/>
              </a:ext>
            </a:extLst>
          </p:cNvPr>
          <p:cNvCxnSpPr/>
          <p:nvPr userDrawn="1"/>
        </p:nvCxnSpPr>
        <p:spPr>
          <a:xfrm>
            <a:off x="0" y="740234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5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F186014F-E0AA-443E-B258-893722E1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781" y="1293291"/>
            <a:ext cx="8747125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大学化学课程</a:t>
            </a:r>
            <a:endParaRPr lang="en-US" altLang="zh-CN" sz="40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algn="ctr"/>
            <a:endParaRPr lang="en-US" altLang="zh-CN" sz="40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algn="ctr"/>
            <a:r>
              <a:rPr lang="zh-CN" altLang="en-US" sz="6600" b="1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电 子 教 案</a:t>
            </a:r>
            <a:endParaRPr lang="zh-CN" altLang="zh-CN" sz="6600" b="1" dirty="0">
              <a:solidFill>
                <a:srgbClr val="00B05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9570" y="4316417"/>
            <a:ext cx="430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3C2E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中山大学化学学院</a:t>
            </a:r>
            <a:endParaRPr lang="zh-CN" altLang="en-US" sz="4000" b="1" dirty="0">
              <a:solidFill>
                <a:srgbClr val="3C2E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9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89" y="577360"/>
            <a:ext cx="5112769" cy="2008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46" y="2029781"/>
            <a:ext cx="5253556" cy="20081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8" y="3404850"/>
            <a:ext cx="5257494" cy="20030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" y="4781029"/>
            <a:ext cx="5253556" cy="20081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44869" y="1451256"/>
            <a:ext cx="327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绪论                   龚孟濂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0085" y="2829513"/>
            <a:ext cx="3237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化学热力学导论   乔正平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1216" y="4214581"/>
            <a:ext cx="303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化学反应速率   梁宏斌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187" y="5596540"/>
            <a:ext cx="273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化学平衡     梁宏斌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="" xmlns:a16="http://schemas.microsoft.com/office/drawing/2014/main" id="{52FE7877-B31C-4391-9F18-1EE8CB8A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61" y="116570"/>
            <a:ext cx="8747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目  录  与  作  者</a:t>
            </a:r>
            <a:endParaRPr lang="zh-CN" altLang="zh-CN" sz="28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89" y="577360"/>
            <a:ext cx="5112769" cy="2008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46" y="2029781"/>
            <a:ext cx="5253556" cy="20081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8" y="3404850"/>
            <a:ext cx="5257494" cy="20030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" y="4781029"/>
            <a:ext cx="5253556" cy="20081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44869" y="1451256"/>
            <a:ext cx="327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物质结构          乔正平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8196" y="2833824"/>
            <a:ext cx="334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氧化还原反应与电化学 </a:t>
            </a:r>
            <a:endParaRPr lang="en-US" altLang="zh-CN" sz="20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龚孟濂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6325" y="4214581"/>
            <a:ext cx="336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7.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配合物与配位平衡 乔正平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187" y="5596540"/>
            <a:ext cx="273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8.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元素无机化学</a:t>
            </a:r>
            <a:endParaRPr lang="en-US" altLang="zh-CN" sz="20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石建新   卢锡洪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="" xmlns:a16="http://schemas.microsoft.com/office/drawing/2014/main" id="{52FE7877-B31C-4391-9F18-1EE8CB8A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61" y="116570"/>
            <a:ext cx="8747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目  录  与  作  者</a:t>
            </a:r>
            <a:endParaRPr lang="zh-CN" altLang="zh-CN" sz="28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89" y="577360"/>
            <a:ext cx="5112769" cy="20081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44869" y="1451256"/>
            <a:ext cx="327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9.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定量分析基础        甘峰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="" xmlns:a16="http://schemas.microsoft.com/office/drawing/2014/main" id="{52FE7877-B31C-4391-9F18-1EE8CB8A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61" y="116570"/>
            <a:ext cx="8747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目  录  与  作  者</a:t>
            </a:r>
            <a:endParaRPr lang="zh-CN" altLang="zh-CN" sz="28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大学化学封面与封底 2018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413" y="1930790"/>
            <a:ext cx="6741971" cy="457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875778" y="114590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本 课 程 使 用 的 教 材</a:t>
            </a:r>
            <a:endParaRPr lang="zh-CN" altLang="zh-CN" sz="28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958" y="827390"/>
            <a:ext cx="105705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龚孟濂、乔正平主编，梁宏斌、甘峰、石建新、卢锡洪编著，</a:t>
            </a:r>
            <a:endParaRPr lang="en-US" altLang="zh-CN" sz="24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lvl="0" algn="ctr"/>
            <a:r>
              <a:rPr lang="en-US" altLang="zh-CN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《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大学化学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》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，科学出版社，北京，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2018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第一版，</a:t>
            </a:r>
            <a:r>
              <a:rPr lang="en-US" altLang="zh-CN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ISBN 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978-7-03-058317-8.</a:t>
            </a:r>
            <a:endParaRPr lang="zh-CN" altLang="zh-CN" sz="24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7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135</Words>
  <Application>Microsoft Office PowerPoint</Application>
  <PresentationFormat>自定义</PresentationFormat>
  <Paragraphs>27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芋透鲈熟</dc:creator>
  <cp:lastModifiedBy>cesgml</cp:lastModifiedBy>
  <cp:revision>61</cp:revision>
  <dcterms:created xsi:type="dcterms:W3CDTF">2018-01-21T08:36:30Z</dcterms:created>
  <dcterms:modified xsi:type="dcterms:W3CDTF">2018-08-08T04:47:40Z</dcterms:modified>
</cp:coreProperties>
</file>