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58" r:id="rId4"/>
    <p:sldId id="259" r:id="rId5"/>
    <p:sldId id="261" r:id="rId7"/>
    <p:sldId id="260" r:id="rId8"/>
    <p:sldId id="262" r:id="rId9"/>
    <p:sldId id="265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Multi-modal Sensor Fusion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x-none"/>
              <a:t>汇报人：罗宏宇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Taxononmy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0160" y="1148715"/>
            <a:ext cx="7754620" cy="52978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2920" y="1666875"/>
            <a:ext cx="3317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Fusion is divided into four cateories, as early-fusion, deep fusion, late fusion and asymmetry fusion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Early-fusion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0" y="2098675"/>
            <a:ext cx="8953500" cy="40767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6930" y="1657350"/>
            <a:ext cx="973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Early-fusion fuses LiDAR data at data-level and camera data  at data-level or feature-level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Deep-Fusion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7060" y="1584325"/>
            <a:ext cx="8438515" cy="4257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5020" y="1285875"/>
            <a:ext cx="1074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Deep-fusion methods fuse cross-modal data at the feature level for the LiDAR branch but data-level and </a:t>
            </a:r>
            <a:endParaRPr lang="x-none" altLang="en-US"/>
          </a:p>
          <a:p>
            <a:r>
              <a:rPr lang="x-none" altLang="en-US"/>
              <a:t>feature-level for the LiDAR branch but data-level and feature-level for the image branch. 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Late-fusion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885" y="1953260"/>
            <a:ext cx="7312660" cy="36950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7075" y="1412875"/>
            <a:ext cx="10737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Late-fusion, also known as object-level fusion, denotes the methods that fuse the result of pipelines in each modality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Asymmetry-Fusion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6745" y="1871980"/>
            <a:ext cx="7531735" cy="39528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5020" y="1295400"/>
            <a:ext cx="11092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Asymmetry-fusion fuses object-level information from one branch while data-level or feature-level from other</a:t>
            </a:r>
            <a:endParaRPr lang="x-none" altLang="en-US"/>
          </a:p>
          <a:p>
            <a:r>
              <a:rPr lang="x-none" altLang="en-US"/>
              <a:t>branches.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 detection task on KITTI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2620" y="1135380"/>
            <a:ext cx="897509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This Week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Paper Sharing (</a:t>
            </a:r>
            <a:r>
              <a:rPr lang="zh-CN" altLang="x-none"/>
              <a:t>周六</a:t>
            </a:r>
            <a:r>
              <a:rPr lang="x-none" altLang="zh-CN"/>
              <a:t>)</a:t>
            </a:r>
            <a:r>
              <a:rPr lang="en-US" altLang="x-none"/>
              <a:t>——</a:t>
            </a:r>
            <a:r>
              <a:rPr lang="x-none" altLang="en-US"/>
              <a:t>multi-modal fusion in self-driving perception</a:t>
            </a:r>
            <a:endParaRPr lang="x-none" altLang="en-US"/>
          </a:p>
          <a:p>
            <a:pPr lvl="1"/>
            <a:r>
              <a:rPr lang="x-none" altLang="en-US"/>
              <a:t>representations for different modal</a:t>
            </a:r>
            <a:endParaRPr lang="x-none" altLang="en-US"/>
          </a:p>
          <a:p>
            <a:pPr lvl="1"/>
            <a:r>
              <a:rPr lang="x-none" altLang="en-US"/>
              <a:t>fusion taxonomy and methods</a:t>
            </a:r>
            <a:endParaRPr lang="x-none" altLang="en-US"/>
          </a:p>
          <a:p>
            <a:pPr lvl="1"/>
            <a:r>
              <a:rPr lang="x-none" altLang="en-US"/>
              <a:t>performance comparison</a:t>
            </a:r>
            <a:endParaRPr lang="x-none" altLang="en-US"/>
          </a:p>
          <a:p>
            <a:pPr lvl="1"/>
            <a:r>
              <a:rPr lang="x-none" altLang="en-US"/>
              <a:t>trend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Presentation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Liberation Sans</vt:lpstr>
      <vt:lpstr>Arial Black</vt:lpstr>
      <vt:lpstr>文泉驿微米黑</vt:lpstr>
      <vt:lpstr>微软雅黑</vt:lpstr>
      <vt:lpstr>宋体</vt:lpstr>
      <vt:lpstr>Arial Unicode MS</vt:lpstr>
      <vt:lpstr>Office Theme</vt:lpstr>
      <vt:lpstr>Multi-modal Sensor Fusion</vt:lpstr>
      <vt:lpstr>Taxononmy</vt:lpstr>
      <vt:lpstr>Early-fusion</vt:lpstr>
      <vt:lpstr>Deep-Fusion</vt:lpstr>
      <vt:lpstr>Late-fusion</vt:lpstr>
      <vt:lpstr>Asymmetry-Fusion</vt:lpstr>
      <vt:lpstr>3d detection task on KITTI</vt:lpstr>
      <vt:lpstr>This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catchip</dc:creator>
  <cp:lastModifiedBy>catchip</cp:lastModifiedBy>
  <cp:revision>33</cp:revision>
  <dcterms:created xsi:type="dcterms:W3CDTF">2022-08-10T07:06:33Z</dcterms:created>
  <dcterms:modified xsi:type="dcterms:W3CDTF">2022-08-10T07:06:33Z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