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handoutMasterIdLst>
    <p:handoutMasterId r:id="rId18"/>
  </p:handoutMasterIdLst>
  <p:sldIdLst>
    <p:sldId id="256" r:id="rId2"/>
    <p:sldId id="263" r:id="rId3"/>
    <p:sldId id="284" r:id="rId4"/>
    <p:sldId id="283" r:id="rId5"/>
    <p:sldId id="271" r:id="rId6"/>
    <p:sldId id="272" r:id="rId7"/>
    <p:sldId id="273" r:id="rId8"/>
    <p:sldId id="274" r:id="rId9"/>
    <p:sldId id="277" r:id="rId10"/>
    <p:sldId id="276" r:id="rId11"/>
    <p:sldId id="275" r:id="rId12"/>
    <p:sldId id="280" r:id="rId13"/>
    <p:sldId id="278" r:id="rId14"/>
    <p:sldId id="279" r:id="rId15"/>
    <p:sldId id="285" r:id="rId16"/>
  </p:sldIdLst>
  <p:sldSz cx="12192000" cy="6858000"/>
  <p:notesSz cx="6858000" cy="9144000"/>
  <p:embeddedFontLst>
    <p:embeddedFont>
      <p:font typeface="Arial Rounded MT Bold" panose="020F0704030504030204" pitchFamily="3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C6940-E91C-4005-B85F-2B9E0CF30C2A}" v="56" dt="2021-09-10T10:37:4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81833" autoAdjust="0"/>
  </p:normalViewPr>
  <p:slideViewPr>
    <p:cSldViewPr snapToGrid="0" snapToObjects="1">
      <p:cViewPr varScale="1">
        <p:scale>
          <a:sx n="115" d="100"/>
          <a:sy n="115" d="100"/>
        </p:scale>
        <p:origin x="108" y="4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erks" userId="e7ba33f6-2c59-4a03-a42a-2f5a85dfb500" providerId="ADAL" clId="{2267211D-F6A8-429F-9D6D-2CE0C8CDFC99}"/>
    <pc:docChg chg="undo custSel addSld delSld modSld sldOrd">
      <pc:chgData name="Matthew Perks" userId="e7ba33f6-2c59-4a03-a42a-2f5a85dfb500" providerId="ADAL" clId="{2267211D-F6A8-429F-9D6D-2CE0C8CDFC99}" dt="2021-09-02T10:42:16.995" v="4947"/>
      <pc:docMkLst>
        <pc:docMk/>
      </pc:docMkLst>
      <pc:sldChg chg="del">
        <pc:chgData name="Matthew Perks" userId="e7ba33f6-2c59-4a03-a42a-2f5a85dfb500" providerId="ADAL" clId="{2267211D-F6A8-429F-9D6D-2CE0C8CDFC99}" dt="2021-09-01T13:55:15.686" v="2433" actId="47"/>
        <pc:sldMkLst>
          <pc:docMk/>
          <pc:sldMk cId="3032997901" sldId="257"/>
        </pc:sldMkLst>
      </pc:sldChg>
      <pc:sldChg chg="del">
        <pc:chgData name="Matthew Perks" userId="e7ba33f6-2c59-4a03-a42a-2f5a85dfb500" providerId="ADAL" clId="{2267211D-F6A8-429F-9D6D-2CE0C8CDFC99}" dt="2021-09-01T13:55:15.686" v="2433" actId="47"/>
        <pc:sldMkLst>
          <pc:docMk/>
          <pc:sldMk cId="678047991" sldId="258"/>
        </pc:sldMkLst>
      </pc:sldChg>
      <pc:sldChg chg="del">
        <pc:chgData name="Matthew Perks" userId="e7ba33f6-2c59-4a03-a42a-2f5a85dfb500" providerId="ADAL" clId="{2267211D-F6A8-429F-9D6D-2CE0C8CDFC99}" dt="2021-09-01T13:55:15.686" v="2433" actId="47"/>
        <pc:sldMkLst>
          <pc:docMk/>
          <pc:sldMk cId="2878870122" sldId="259"/>
        </pc:sldMkLst>
      </pc:sldChg>
      <pc:sldChg chg="del">
        <pc:chgData name="Matthew Perks" userId="e7ba33f6-2c59-4a03-a42a-2f5a85dfb500" providerId="ADAL" clId="{2267211D-F6A8-429F-9D6D-2CE0C8CDFC99}" dt="2021-09-01T13:55:15.686" v="2433" actId="47"/>
        <pc:sldMkLst>
          <pc:docMk/>
          <pc:sldMk cId="3225031162" sldId="260"/>
        </pc:sldMkLst>
      </pc:sldChg>
      <pc:sldChg chg="del">
        <pc:chgData name="Matthew Perks" userId="e7ba33f6-2c59-4a03-a42a-2f5a85dfb500" providerId="ADAL" clId="{2267211D-F6A8-429F-9D6D-2CE0C8CDFC99}" dt="2021-09-01T13:55:15.686" v="2433" actId="47"/>
        <pc:sldMkLst>
          <pc:docMk/>
          <pc:sldMk cId="1423738973" sldId="261"/>
        </pc:sldMkLst>
      </pc:sldChg>
      <pc:sldChg chg="del">
        <pc:chgData name="Matthew Perks" userId="e7ba33f6-2c59-4a03-a42a-2f5a85dfb500" providerId="ADAL" clId="{2267211D-F6A8-429F-9D6D-2CE0C8CDFC99}" dt="2021-09-01T13:55:15.686" v="2433" actId="47"/>
        <pc:sldMkLst>
          <pc:docMk/>
          <pc:sldMk cId="363320991" sldId="262"/>
        </pc:sldMkLst>
      </pc:sldChg>
      <pc:sldChg chg="delSp modSp mod">
        <pc:chgData name="Matthew Perks" userId="e7ba33f6-2c59-4a03-a42a-2f5a85dfb500" providerId="ADAL" clId="{2267211D-F6A8-429F-9D6D-2CE0C8CDFC99}" dt="2021-09-01T11:36:44.049" v="310" actId="20577"/>
        <pc:sldMkLst>
          <pc:docMk/>
          <pc:sldMk cId="1783947092" sldId="263"/>
        </pc:sldMkLst>
        <pc:spChg chg="mod">
          <ac:chgData name="Matthew Perks" userId="e7ba33f6-2c59-4a03-a42a-2f5a85dfb500" providerId="ADAL" clId="{2267211D-F6A8-429F-9D6D-2CE0C8CDFC99}" dt="2021-09-01T11:34:53.690" v="41" actId="20577"/>
          <ac:spMkLst>
            <pc:docMk/>
            <pc:sldMk cId="1783947092" sldId="263"/>
            <ac:spMk id="6" creationId="{00000000-0000-0000-0000-000000000000}"/>
          </ac:spMkLst>
        </pc:spChg>
        <pc:spChg chg="mod">
          <ac:chgData name="Matthew Perks" userId="e7ba33f6-2c59-4a03-a42a-2f5a85dfb500" providerId="ADAL" clId="{2267211D-F6A8-429F-9D6D-2CE0C8CDFC99}" dt="2021-09-01T11:35:16.938" v="69" actId="20577"/>
          <ac:spMkLst>
            <pc:docMk/>
            <pc:sldMk cId="1783947092" sldId="263"/>
            <ac:spMk id="24" creationId="{F5B3DA86-C2B6-472E-B3B2-19425F707AA0}"/>
          </ac:spMkLst>
        </pc:spChg>
        <pc:spChg chg="del">
          <ac:chgData name="Matthew Perks" userId="e7ba33f6-2c59-4a03-a42a-2f5a85dfb500" providerId="ADAL" clId="{2267211D-F6A8-429F-9D6D-2CE0C8CDFC99}" dt="2021-09-01T11:35:03.560" v="43" actId="478"/>
          <ac:spMkLst>
            <pc:docMk/>
            <pc:sldMk cId="1783947092" sldId="263"/>
            <ac:spMk id="26" creationId="{F6AD6758-5817-4494-974E-12A15E78228C}"/>
          </ac:spMkLst>
        </pc:spChg>
        <pc:spChg chg="mod">
          <ac:chgData name="Matthew Perks" userId="e7ba33f6-2c59-4a03-a42a-2f5a85dfb500" providerId="ADAL" clId="{2267211D-F6A8-429F-9D6D-2CE0C8CDFC99}" dt="2021-09-01T11:36:44.049" v="310" actId="20577"/>
          <ac:spMkLst>
            <pc:docMk/>
            <pc:sldMk cId="1783947092" sldId="263"/>
            <ac:spMk id="28" creationId="{32EB8255-9E65-47F2-ADF7-0754B634D453}"/>
          </ac:spMkLst>
        </pc:spChg>
        <pc:spChg chg="del">
          <ac:chgData name="Matthew Perks" userId="e7ba33f6-2c59-4a03-a42a-2f5a85dfb500" providerId="ADAL" clId="{2267211D-F6A8-429F-9D6D-2CE0C8CDFC99}" dt="2021-09-01T11:35:05.519" v="45" actId="478"/>
          <ac:spMkLst>
            <pc:docMk/>
            <pc:sldMk cId="1783947092" sldId="263"/>
            <ac:spMk id="29" creationId="{1E759E4B-79E2-4A67-826F-05AE25A219D0}"/>
          </ac:spMkLst>
        </pc:spChg>
        <pc:picChg chg="del">
          <ac:chgData name="Matthew Perks" userId="e7ba33f6-2c59-4a03-a42a-2f5a85dfb500" providerId="ADAL" clId="{2267211D-F6A8-429F-9D6D-2CE0C8CDFC99}" dt="2021-09-01T11:35:02.347" v="42" actId="478"/>
          <ac:picMkLst>
            <pc:docMk/>
            <pc:sldMk cId="1783947092" sldId="263"/>
            <ac:picMk id="17" creationId="{11B6C0E9-C098-4CE7-89D6-234FF86EE2F4}"/>
          </ac:picMkLst>
        </pc:picChg>
        <pc:picChg chg="del">
          <ac:chgData name="Matthew Perks" userId="e7ba33f6-2c59-4a03-a42a-2f5a85dfb500" providerId="ADAL" clId="{2267211D-F6A8-429F-9D6D-2CE0C8CDFC99}" dt="2021-09-01T11:35:04.131" v="44" actId="478"/>
          <ac:picMkLst>
            <pc:docMk/>
            <pc:sldMk cId="1783947092" sldId="263"/>
            <ac:picMk id="1026" creationId="{38DDC4D7-4730-42CC-BD8F-912BA055E1C0}"/>
          </ac:picMkLst>
        </pc:picChg>
      </pc:sldChg>
      <pc:sldChg chg="del">
        <pc:chgData name="Matthew Perks" userId="e7ba33f6-2c59-4a03-a42a-2f5a85dfb500" providerId="ADAL" clId="{2267211D-F6A8-429F-9D6D-2CE0C8CDFC99}" dt="2021-09-01T13:55:15.686" v="2433" actId="47"/>
        <pc:sldMkLst>
          <pc:docMk/>
          <pc:sldMk cId="3687261314" sldId="264"/>
        </pc:sldMkLst>
      </pc:sldChg>
      <pc:sldChg chg="del">
        <pc:chgData name="Matthew Perks" userId="e7ba33f6-2c59-4a03-a42a-2f5a85dfb500" providerId="ADAL" clId="{2267211D-F6A8-429F-9D6D-2CE0C8CDFC99}" dt="2021-09-01T13:55:15.686" v="2433" actId="47"/>
        <pc:sldMkLst>
          <pc:docMk/>
          <pc:sldMk cId="187406814" sldId="265"/>
        </pc:sldMkLst>
      </pc:sldChg>
      <pc:sldChg chg="del">
        <pc:chgData name="Matthew Perks" userId="e7ba33f6-2c59-4a03-a42a-2f5a85dfb500" providerId="ADAL" clId="{2267211D-F6A8-429F-9D6D-2CE0C8CDFC99}" dt="2021-09-01T13:55:15.686" v="2433" actId="47"/>
        <pc:sldMkLst>
          <pc:docMk/>
          <pc:sldMk cId="1767207649" sldId="266"/>
        </pc:sldMkLst>
      </pc:sldChg>
      <pc:sldChg chg="del">
        <pc:chgData name="Matthew Perks" userId="e7ba33f6-2c59-4a03-a42a-2f5a85dfb500" providerId="ADAL" clId="{2267211D-F6A8-429F-9D6D-2CE0C8CDFC99}" dt="2021-09-01T13:55:15.686" v="2433" actId="47"/>
        <pc:sldMkLst>
          <pc:docMk/>
          <pc:sldMk cId="1988619613" sldId="267"/>
        </pc:sldMkLst>
      </pc:sldChg>
      <pc:sldChg chg="del">
        <pc:chgData name="Matthew Perks" userId="e7ba33f6-2c59-4a03-a42a-2f5a85dfb500" providerId="ADAL" clId="{2267211D-F6A8-429F-9D6D-2CE0C8CDFC99}" dt="2021-09-01T13:55:15.686" v="2433" actId="47"/>
        <pc:sldMkLst>
          <pc:docMk/>
          <pc:sldMk cId="3765267759" sldId="268"/>
        </pc:sldMkLst>
      </pc:sldChg>
      <pc:sldChg chg="addSp delSp modSp del mod">
        <pc:chgData name="Matthew Perks" userId="e7ba33f6-2c59-4a03-a42a-2f5a85dfb500" providerId="ADAL" clId="{2267211D-F6A8-429F-9D6D-2CE0C8CDFC99}" dt="2021-09-01T16:42:50.171" v="4304" actId="2696"/>
        <pc:sldMkLst>
          <pc:docMk/>
          <pc:sldMk cId="499253387" sldId="269"/>
        </pc:sldMkLst>
        <pc:picChg chg="add del mod">
          <ac:chgData name="Matthew Perks" userId="e7ba33f6-2c59-4a03-a42a-2f5a85dfb500" providerId="ADAL" clId="{2267211D-F6A8-429F-9D6D-2CE0C8CDFC99}" dt="2021-09-01T14:16:04.049" v="2445" actId="21"/>
          <ac:picMkLst>
            <pc:docMk/>
            <pc:sldMk cId="499253387" sldId="269"/>
            <ac:picMk id="3" creationId="{6E2EEF5C-D3FB-473E-89DE-7C0ADC2BA0F6}"/>
          </ac:picMkLst>
        </pc:picChg>
      </pc:sldChg>
      <pc:sldChg chg="del">
        <pc:chgData name="Matthew Perks" userId="e7ba33f6-2c59-4a03-a42a-2f5a85dfb500" providerId="ADAL" clId="{2267211D-F6A8-429F-9D6D-2CE0C8CDFC99}" dt="2021-09-01T13:55:15.686" v="2433" actId="47"/>
        <pc:sldMkLst>
          <pc:docMk/>
          <pc:sldMk cId="3077353796" sldId="270"/>
        </pc:sldMkLst>
      </pc:sldChg>
      <pc:sldChg chg="addSp modSp add mod">
        <pc:chgData name="Matthew Perks" userId="e7ba33f6-2c59-4a03-a42a-2f5a85dfb500" providerId="ADAL" clId="{2267211D-F6A8-429F-9D6D-2CE0C8CDFC99}" dt="2021-09-01T11:46:35.689" v="365" actId="20577"/>
        <pc:sldMkLst>
          <pc:docMk/>
          <pc:sldMk cId="2865364617" sldId="271"/>
        </pc:sldMkLst>
        <pc:spChg chg="mod">
          <ac:chgData name="Matthew Perks" userId="e7ba33f6-2c59-4a03-a42a-2f5a85dfb500" providerId="ADAL" clId="{2267211D-F6A8-429F-9D6D-2CE0C8CDFC99}" dt="2021-09-01T11:46:35.689" v="365" actId="20577"/>
          <ac:spMkLst>
            <pc:docMk/>
            <pc:sldMk cId="2865364617" sldId="271"/>
            <ac:spMk id="6" creationId="{00000000-0000-0000-0000-000000000000}"/>
          </ac:spMkLst>
        </pc:spChg>
        <pc:picChg chg="add mod">
          <ac:chgData name="Matthew Perks" userId="e7ba33f6-2c59-4a03-a42a-2f5a85dfb500" providerId="ADAL" clId="{2267211D-F6A8-429F-9D6D-2CE0C8CDFC99}" dt="2021-09-01T11:38:52.691" v="314" actId="962"/>
          <ac:picMkLst>
            <pc:docMk/>
            <pc:sldMk cId="2865364617" sldId="271"/>
            <ac:picMk id="3" creationId="{A7AA5536-6898-47BE-9E49-11921A5450D2}"/>
          </ac:picMkLst>
        </pc:picChg>
      </pc:sldChg>
      <pc:sldChg chg="addSp delSp modSp add mod">
        <pc:chgData name="Matthew Perks" userId="e7ba33f6-2c59-4a03-a42a-2f5a85dfb500" providerId="ADAL" clId="{2267211D-F6A8-429F-9D6D-2CE0C8CDFC99}" dt="2021-09-01T13:08:32.989" v="754" actId="6549"/>
        <pc:sldMkLst>
          <pc:docMk/>
          <pc:sldMk cId="2437795149" sldId="272"/>
        </pc:sldMkLst>
        <pc:spChg chg="mod">
          <ac:chgData name="Matthew Perks" userId="e7ba33f6-2c59-4a03-a42a-2f5a85dfb500" providerId="ADAL" clId="{2267211D-F6A8-429F-9D6D-2CE0C8CDFC99}" dt="2021-09-01T11:46:45.911" v="366"/>
          <ac:spMkLst>
            <pc:docMk/>
            <pc:sldMk cId="2437795149" sldId="272"/>
            <ac:spMk id="6" creationId="{00000000-0000-0000-0000-000000000000}"/>
          </ac:spMkLst>
        </pc:spChg>
        <pc:spChg chg="add mod">
          <ac:chgData name="Matthew Perks" userId="e7ba33f6-2c59-4a03-a42a-2f5a85dfb500" providerId="ADAL" clId="{2267211D-F6A8-429F-9D6D-2CE0C8CDFC99}" dt="2021-09-01T11:41:04.244" v="340" actId="1076"/>
          <ac:spMkLst>
            <pc:docMk/>
            <pc:sldMk cId="2437795149" sldId="272"/>
            <ac:spMk id="7" creationId="{7887083A-F69C-4EBE-934C-586DEEC046AE}"/>
          </ac:spMkLst>
        </pc:spChg>
        <pc:spChg chg="add mod">
          <ac:chgData name="Matthew Perks" userId="e7ba33f6-2c59-4a03-a42a-2f5a85dfb500" providerId="ADAL" clId="{2267211D-F6A8-429F-9D6D-2CE0C8CDFC99}" dt="2021-09-01T13:08:32.989" v="754" actId="6549"/>
          <ac:spMkLst>
            <pc:docMk/>
            <pc:sldMk cId="2437795149" sldId="272"/>
            <ac:spMk id="8" creationId="{DF43EF22-C20D-4AB2-B5A7-11A34B16C9BA}"/>
          </ac:spMkLst>
        </pc:spChg>
        <pc:picChg chg="del">
          <ac:chgData name="Matthew Perks" userId="e7ba33f6-2c59-4a03-a42a-2f5a85dfb500" providerId="ADAL" clId="{2267211D-F6A8-429F-9D6D-2CE0C8CDFC99}" dt="2021-09-01T11:40:37.705" v="316" actId="478"/>
          <ac:picMkLst>
            <pc:docMk/>
            <pc:sldMk cId="2437795149" sldId="272"/>
            <ac:picMk id="3" creationId="{A7AA5536-6898-47BE-9E49-11921A5450D2}"/>
          </ac:picMkLst>
        </pc:picChg>
      </pc:sldChg>
      <pc:sldChg chg="modSp add mod">
        <pc:chgData name="Matthew Perks" userId="e7ba33f6-2c59-4a03-a42a-2f5a85dfb500" providerId="ADAL" clId="{2267211D-F6A8-429F-9D6D-2CE0C8CDFC99}" dt="2021-09-01T17:04:43.128" v="4607" actId="20577"/>
        <pc:sldMkLst>
          <pc:docMk/>
          <pc:sldMk cId="3390070772" sldId="273"/>
        </pc:sldMkLst>
        <pc:spChg chg="mod">
          <ac:chgData name="Matthew Perks" userId="e7ba33f6-2c59-4a03-a42a-2f5a85dfb500" providerId="ADAL" clId="{2267211D-F6A8-429F-9D6D-2CE0C8CDFC99}" dt="2021-09-01T13:02:31.562" v="586" actId="20577"/>
          <ac:spMkLst>
            <pc:docMk/>
            <pc:sldMk cId="3390070772" sldId="273"/>
            <ac:spMk id="7" creationId="{7887083A-F69C-4EBE-934C-586DEEC046AE}"/>
          </ac:spMkLst>
        </pc:spChg>
        <pc:spChg chg="mod">
          <ac:chgData name="Matthew Perks" userId="e7ba33f6-2c59-4a03-a42a-2f5a85dfb500" providerId="ADAL" clId="{2267211D-F6A8-429F-9D6D-2CE0C8CDFC99}" dt="2021-09-01T17:04:43.128" v="4607" actId="20577"/>
          <ac:spMkLst>
            <pc:docMk/>
            <pc:sldMk cId="3390070772" sldId="273"/>
            <ac:spMk id="8" creationId="{DF43EF22-C20D-4AB2-B5A7-11A34B16C9BA}"/>
          </ac:spMkLst>
        </pc:spChg>
      </pc:sldChg>
      <pc:sldChg chg="modSp add mod ord">
        <pc:chgData name="Matthew Perks" userId="e7ba33f6-2c59-4a03-a42a-2f5a85dfb500" providerId="ADAL" clId="{2267211D-F6A8-429F-9D6D-2CE0C8CDFC99}" dt="2021-09-01T16:32:28.399" v="4246"/>
        <pc:sldMkLst>
          <pc:docMk/>
          <pc:sldMk cId="2633469420" sldId="274"/>
        </pc:sldMkLst>
        <pc:spChg chg="mod">
          <ac:chgData name="Matthew Perks" userId="e7ba33f6-2c59-4a03-a42a-2f5a85dfb500" providerId="ADAL" clId="{2267211D-F6A8-429F-9D6D-2CE0C8CDFC99}" dt="2021-09-01T16:17:22.815" v="3555" actId="20577"/>
          <ac:spMkLst>
            <pc:docMk/>
            <pc:sldMk cId="2633469420" sldId="274"/>
            <ac:spMk id="7" creationId="{7887083A-F69C-4EBE-934C-586DEEC046AE}"/>
          </ac:spMkLst>
        </pc:spChg>
        <pc:spChg chg="mod">
          <ac:chgData name="Matthew Perks" userId="e7ba33f6-2c59-4a03-a42a-2f5a85dfb500" providerId="ADAL" clId="{2267211D-F6A8-429F-9D6D-2CE0C8CDFC99}" dt="2021-09-01T16:27:20.994" v="4024" actId="27107"/>
          <ac:spMkLst>
            <pc:docMk/>
            <pc:sldMk cId="2633469420" sldId="274"/>
            <ac:spMk id="8" creationId="{DF43EF22-C20D-4AB2-B5A7-11A34B16C9BA}"/>
          </ac:spMkLst>
        </pc:spChg>
      </pc:sldChg>
      <pc:sldChg chg="modSp add mod">
        <pc:chgData name="Matthew Perks" userId="e7ba33f6-2c59-4a03-a42a-2f5a85dfb500" providerId="ADAL" clId="{2267211D-F6A8-429F-9D6D-2CE0C8CDFC99}" dt="2021-09-01T14:19:29.151" v="2463" actId="6549"/>
        <pc:sldMkLst>
          <pc:docMk/>
          <pc:sldMk cId="1979485302" sldId="275"/>
        </pc:sldMkLst>
        <pc:spChg chg="mod">
          <ac:chgData name="Matthew Perks" userId="e7ba33f6-2c59-4a03-a42a-2f5a85dfb500" providerId="ADAL" clId="{2267211D-F6A8-429F-9D6D-2CE0C8CDFC99}" dt="2021-09-01T14:18:45.549" v="2459" actId="20577"/>
          <ac:spMkLst>
            <pc:docMk/>
            <pc:sldMk cId="1979485302" sldId="275"/>
            <ac:spMk id="7" creationId="{7887083A-F69C-4EBE-934C-586DEEC046AE}"/>
          </ac:spMkLst>
        </pc:spChg>
        <pc:spChg chg="mod">
          <ac:chgData name="Matthew Perks" userId="e7ba33f6-2c59-4a03-a42a-2f5a85dfb500" providerId="ADAL" clId="{2267211D-F6A8-429F-9D6D-2CE0C8CDFC99}" dt="2021-09-01T14:19:29.151" v="2463" actId="6549"/>
          <ac:spMkLst>
            <pc:docMk/>
            <pc:sldMk cId="1979485302" sldId="275"/>
            <ac:spMk id="8" creationId="{DF43EF22-C20D-4AB2-B5A7-11A34B16C9BA}"/>
          </ac:spMkLst>
        </pc:spChg>
      </pc:sldChg>
      <pc:sldChg chg="modSp add mod ord">
        <pc:chgData name="Matthew Perks" userId="e7ba33f6-2c59-4a03-a42a-2f5a85dfb500" providerId="ADAL" clId="{2267211D-F6A8-429F-9D6D-2CE0C8CDFC99}" dt="2021-09-01T16:32:38.764" v="4248"/>
        <pc:sldMkLst>
          <pc:docMk/>
          <pc:sldMk cId="357263477" sldId="276"/>
        </pc:sldMkLst>
        <pc:spChg chg="mod">
          <ac:chgData name="Matthew Perks" userId="e7ba33f6-2c59-4a03-a42a-2f5a85dfb500" providerId="ADAL" clId="{2267211D-F6A8-429F-9D6D-2CE0C8CDFC99}" dt="2021-09-01T13:17:47.709" v="1304" actId="14100"/>
          <ac:spMkLst>
            <pc:docMk/>
            <pc:sldMk cId="357263477" sldId="276"/>
            <ac:spMk id="7" creationId="{7887083A-F69C-4EBE-934C-586DEEC046AE}"/>
          </ac:spMkLst>
        </pc:spChg>
        <pc:spChg chg="mod">
          <ac:chgData name="Matthew Perks" userId="e7ba33f6-2c59-4a03-a42a-2f5a85dfb500" providerId="ADAL" clId="{2267211D-F6A8-429F-9D6D-2CE0C8CDFC99}" dt="2021-09-01T16:31:18.065" v="4242" actId="14100"/>
          <ac:spMkLst>
            <pc:docMk/>
            <pc:sldMk cId="357263477" sldId="276"/>
            <ac:spMk id="8" creationId="{DF43EF22-C20D-4AB2-B5A7-11A34B16C9BA}"/>
          </ac:spMkLst>
        </pc:spChg>
      </pc:sldChg>
      <pc:sldChg chg="modSp add mod ord">
        <pc:chgData name="Matthew Perks" userId="e7ba33f6-2c59-4a03-a42a-2f5a85dfb500" providerId="ADAL" clId="{2267211D-F6A8-429F-9D6D-2CE0C8CDFC99}" dt="2021-09-01T17:05:08.089" v="4610" actId="14100"/>
        <pc:sldMkLst>
          <pc:docMk/>
          <pc:sldMk cId="3057998709" sldId="277"/>
        </pc:sldMkLst>
        <pc:spChg chg="mod">
          <ac:chgData name="Matthew Perks" userId="e7ba33f6-2c59-4a03-a42a-2f5a85dfb500" providerId="ADAL" clId="{2267211D-F6A8-429F-9D6D-2CE0C8CDFC99}" dt="2021-09-01T13:43:20.163" v="1318"/>
          <ac:spMkLst>
            <pc:docMk/>
            <pc:sldMk cId="3057998709" sldId="277"/>
            <ac:spMk id="7" creationId="{7887083A-F69C-4EBE-934C-586DEEC046AE}"/>
          </ac:spMkLst>
        </pc:spChg>
        <pc:spChg chg="mod">
          <ac:chgData name="Matthew Perks" userId="e7ba33f6-2c59-4a03-a42a-2f5a85dfb500" providerId="ADAL" clId="{2267211D-F6A8-429F-9D6D-2CE0C8CDFC99}" dt="2021-09-01T17:05:08.089" v="4610" actId="14100"/>
          <ac:spMkLst>
            <pc:docMk/>
            <pc:sldMk cId="3057998709" sldId="277"/>
            <ac:spMk id="8" creationId="{DF43EF22-C20D-4AB2-B5A7-11A34B16C9BA}"/>
          </ac:spMkLst>
        </pc:spChg>
      </pc:sldChg>
      <pc:sldChg chg="modSp add mod">
        <pc:chgData name="Matthew Perks" userId="e7ba33f6-2c59-4a03-a42a-2f5a85dfb500" providerId="ADAL" clId="{2267211D-F6A8-429F-9D6D-2CE0C8CDFC99}" dt="2021-09-01T16:33:21.488" v="4270" actId="6549"/>
        <pc:sldMkLst>
          <pc:docMk/>
          <pc:sldMk cId="2654462381" sldId="278"/>
        </pc:sldMkLst>
        <pc:spChg chg="mod">
          <ac:chgData name="Matthew Perks" userId="e7ba33f6-2c59-4a03-a42a-2f5a85dfb500" providerId="ADAL" clId="{2267211D-F6A8-429F-9D6D-2CE0C8CDFC99}" dt="2021-09-01T13:46:22.899" v="1658" actId="20577"/>
          <ac:spMkLst>
            <pc:docMk/>
            <pc:sldMk cId="2654462381" sldId="278"/>
            <ac:spMk id="7" creationId="{7887083A-F69C-4EBE-934C-586DEEC046AE}"/>
          </ac:spMkLst>
        </pc:spChg>
        <pc:spChg chg="mod">
          <ac:chgData name="Matthew Perks" userId="e7ba33f6-2c59-4a03-a42a-2f5a85dfb500" providerId="ADAL" clId="{2267211D-F6A8-429F-9D6D-2CE0C8CDFC99}" dt="2021-09-01T16:33:21.488" v="4270" actId="6549"/>
          <ac:spMkLst>
            <pc:docMk/>
            <pc:sldMk cId="2654462381" sldId="278"/>
            <ac:spMk id="8" creationId="{DF43EF22-C20D-4AB2-B5A7-11A34B16C9BA}"/>
          </ac:spMkLst>
        </pc:spChg>
      </pc:sldChg>
      <pc:sldChg chg="modSp add mod ord">
        <pc:chgData name="Matthew Perks" userId="e7ba33f6-2c59-4a03-a42a-2f5a85dfb500" providerId="ADAL" clId="{2267211D-F6A8-429F-9D6D-2CE0C8CDFC99}" dt="2021-09-01T16:48:46" v="4602" actId="20577"/>
        <pc:sldMkLst>
          <pc:docMk/>
          <pc:sldMk cId="7875843" sldId="279"/>
        </pc:sldMkLst>
        <pc:spChg chg="mod">
          <ac:chgData name="Matthew Perks" userId="e7ba33f6-2c59-4a03-a42a-2f5a85dfb500" providerId="ADAL" clId="{2267211D-F6A8-429F-9D6D-2CE0C8CDFC99}" dt="2021-09-01T13:49:14.332" v="1967" actId="20577"/>
          <ac:spMkLst>
            <pc:docMk/>
            <pc:sldMk cId="7875843" sldId="279"/>
            <ac:spMk id="7" creationId="{7887083A-F69C-4EBE-934C-586DEEC046AE}"/>
          </ac:spMkLst>
        </pc:spChg>
        <pc:spChg chg="mod">
          <ac:chgData name="Matthew Perks" userId="e7ba33f6-2c59-4a03-a42a-2f5a85dfb500" providerId="ADAL" clId="{2267211D-F6A8-429F-9D6D-2CE0C8CDFC99}" dt="2021-09-01T16:48:46" v="4602" actId="20577"/>
          <ac:spMkLst>
            <pc:docMk/>
            <pc:sldMk cId="7875843" sldId="279"/>
            <ac:spMk id="8" creationId="{DF43EF22-C20D-4AB2-B5A7-11A34B16C9BA}"/>
          </ac:spMkLst>
        </pc:spChg>
      </pc:sldChg>
      <pc:sldChg chg="addSp delSp modSp add mod">
        <pc:chgData name="Matthew Perks" userId="e7ba33f6-2c59-4a03-a42a-2f5a85dfb500" providerId="ADAL" clId="{2267211D-F6A8-429F-9D6D-2CE0C8CDFC99}" dt="2021-09-01T16:44:43.345" v="4308" actId="20577"/>
        <pc:sldMkLst>
          <pc:docMk/>
          <pc:sldMk cId="4084063519" sldId="280"/>
        </pc:sldMkLst>
        <pc:spChg chg="mod">
          <ac:chgData name="Matthew Perks" userId="e7ba33f6-2c59-4a03-a42a-2f5a85dfb500" providerId="ADAL" clId="{2267211D-F6A8-429F-9D6D-2CE0C8CDFC99}" dt="2021-09-01T14:16:54.292" v="2451" actId="20577"/>
          <ac:spMkLst>
            <pc:docMk/>
            <pc:sldMk cId="4084063519" sldId="280"/>
            <ac:spMk id="7" creationId="{7887083A-F69C-4EBE-934C-586DEEC046AE}"/>
          </ac:spMkLst>
        </pc:spChg>
        <pc:spChg chg="mod">
          <ac:chgData name="Matthew Perks" userId="e7ba33f6-2c59-4a03-a42a-2f5a85dfb500" providerId="ADAL" clId="{2267211D-F6A8-429F-9D6D-2CE0C8CDFC99}" dt="2021-09-01T16:44:43.345" v="4308" actId="20577"/>
          <ac:spMkLst>
            <pc:docMk/>
            <pc:sldMk cId="4084063519" sldId="280"/>
            <ac:spMk id="8" creationId="{DF43EF22-C20D-4AB2-B5A7-11A34B16C9BA}"/>
          </ac:spMkLst>
        </pc:spChg>
        <pc:picChg chg="add del mod">
          <ac:chgData name="Matthew Perks" userId="e7ba33f6-2c59-4a03-a42a-2f5a85dfb500" providerId="ADAL" clId="{2267211D-F6A8-429F-9D6D-2CE0C8CDFC99}" dt="2021-09-01T16:05:51.486" v="2970" actId="478"/>
          <ac:picMkLst>
            <pc:docMk/>
            <pc:sldMk cId="4084063519" sldId="280"/>
            <ac:picMk id="3" creationId="{E1FD2FC2-5383-43A5-91DE-0298E737E44A}"/>
          </ac:picMkLst>
        </pc:picChg>
        <pc:picChg chg="add del mod">
          <ac:chgData name="Matthew Perks" userId="e7ba33f6-2c59-4a03-a42a-2f5a85dfb500" providerId="ADAL" clId="{2267211D-F6A8-429F-9D6D-2CE0C8CDFC99}" dt="2021-09-01T16:05:49.893" v="2969" actId="478"/>
          <ac:picMkLst>
            <pc:docMk/>
            <pc:sldMk cId="4084063519" sldId="280"/>
            <ac:picMk id="5" creationId="{62872C44-F18E-4244-81FC-5BB9FFA49F6D}"/>
          </ac:picMkLst>
        </pc:picChg>
        <pc:picChg chg="add del mod">
          <ac:chgData name="Matthew Perks" userId="e7ba33f6-2c59-4a03-a42a-2f5a85dfb500" providerId="ADAL" clId="{2267211D-F6A8-429F-9D6D-2CE0C8CDFC99}" dt="2021-09-01T14:43:31.691" v="2465" actId="478"/>
          <ac:picMkLst>
            <pc:docMk/>
            <pc:sldMk cId="4084063519" sldId="280"/>
            <ac:picMk id="9" creationId="{7606799C-C616-4EFB-B580-6F8795765955}"/>
          </ac:picMkLst>
        </pc:picChg>
        <pc:picChg chg="add del mod">
          <ac:chgData name="Matthew Perks" userId="e7ba33f6-2c59-4a03-a42a-2f5a85dfb500" providerId="ADAL" clId="{2267211D-F6A8-429F-9D6D-2CE0C8CDFC99}" dt="2021-09-01T16:05:56.782" v="2974" actId="478"/>
          <ac:picMkLst>
            <pc:docMk/>
            <pc:sldMk cId="4084063519" sldId="280"/>
            <ac:picMk id="11" creationId="{BFEFCEEC-1727-4125-89F6-343CD8B75323}"/>
          </ac:picMkLst>
        </pc:picChg>
        <pc:picChg chg="add del mod">
          <ac:chgData name="Matthew Perks" userId="e7ba33f6-2c59-4a03-a42a-2f5a85dfb500" providerId="ADAL" clId="{2267211D-F6A8-429F-9D6D-2CE0C8CDFC99}" dt="2021-09-01T16:06:13.270" v="2977" actId="931"/>
          <ac:picMkLst>
            <pc:docMk/>
            <pc:sldMk cId="4084063519" sldId="280"/>
            <ac:picMk id="13" creationId="{C6E9ABB1-26B3-48F0-821F-5485E4B60ACC}"/>
          </ac:picMkLst>
        </pc:picChg>
        <pc:picChg chg="add mod">
          <ac:chgData name="Matthew Perks" userId="e7ba33f6-2c59-4a03-a42a-2f5a85dfb500" providerId="ADAL" clId="{2267211D-F6A8-429F-9D6D-2CE0C8CDFC99}" dt="2021-09-01T16:06:46.606" v="2983" actId="1076"/>
          <ac:picMkLst>
            <pc:docMk/>
            <pc:sldMk cId="4084063519" sldId="280"/>
            <ac:picMk id="15" creationId="{079B41D4-4023-44E3-99CE-F6E5AB54676B}"/>
          </ac:picMkLst>
        </pc:picChg>
      </pc:sldChg>
      <pc:sldChg chg="delSp modSp add mod">
        <pc:chgData name="Matthew Perks" userId="e7ba33f6-2c59-4a03-a42a-2f5a85dfb500" providerId="ADAL" clId="{2267211D-F6A8-429F-9D6D-2CE0C8CDFC99}" dt="2021-09-02T10:41:16.147" v="4843" actId="20577"/>
        <pc:sldMkLst>
          <pc:docMk/>
          <pc:sldMk cId="1622869439" sldId="281"/>
        </pc:sldMkLst>
        <pc:spChg chg="mod">
          <ac:chgData name="Matthew Perks" userId="e7ba33f6-2c59-4a03-a42a-2f5a85dfb500" providerId="ADAL" clId="{2267211D-F6A8-429F-9D6D-2CE0C8CDFC99}" dt="2021-09-01T16:35:49.040" v="4291" actId="20577"/>
          <ac:spMkLst>
            <pc:docMk/>
            <pc:sldMk cId="1622869439" sldId="281"/>
            <ac:spMk id="6" creationId="{00000000-0000-0000-0000-000000000000}"/>
          </ac:spMkLst>
        </pc:spChg>
        <pc:spChg chg="del">
          <ac:chgData name="Matthew Perks" userId="e7ba33f6-2c59-4a03-a42a-2f5a85dfb500" providerId="ADAL" clId="{2267211D-F6A8-429F-9D6D-2CE0C8CDFC99}" dt="2021-09-02T10:40:00.336" v="4611" actId="478"/>
          <ac:spMkLst>
            <pc:docMk/>
            <pc:sldMk cId="1622869439" sldId="281"/>
            <ac:spMk id="7" creationId="{7887083A-F69C-4EBE-934C-586DEEC046AE}"/>
          </ac:spMkLst>
        </pc:spChg>
        <pc:spChg chg="mod">
          <ac:chgData name="Matthew Perks" userId="e7ba33f6-2c59-4a03-a42a-2f5a85dfb500" providerId="ADAL" clId="{2267211D-F6A8-429F-9D6D-2CE0C8CDFC99}" dt="2021-09-02T10:41:16.147" v="4843" actId="20577"/>
          <ac:spMkLst>
            <pc:docMk/>
            <pc:sldMk cId="1622869439" sldId="281"/>
            <ac:spMk id="8" creationId="{DF43EF22-C20D-4AB2-B5A7-11A34B16C9BA}"/>
          </ac:spMkLst>
        </pc:spChg>
      </pc:sldChg>
      <pc:sldChg chg="delSp modSp add mod ord">
        <pc:chgData name="Matthew Perks" userId="e7ba33f6-2c59-4a03-a42a-2f5a85dfb500" providerId="ADAL" clId="{2267211D-F6A8-429F-9D6D-2CE0C8CDFC99}" dt="2021-09-02T10:42:16.995" v="4947"/>
        <pc:sldMkLst>
          <pc:docMk/>
          <pc:sldMk cId="74435910" sldId="282"/>
        </pc:sldMkLst>
        <pc:spChg chg="mod">
          <ac:chgData name="Matthew Perks" userId="e7ba33f6-2c59-4a03-a42a-2f5a85dfb500" providerId="ADAL" clId="{2267211D-F6A8-429F-9D6D-2CE0C8CDFC99}" dt="2021-09-01T16:35:59.807" v="4303" actId="20577"/>
          <ac:spMkLst>
            <pc:docMk/>
            <pc:sldMk cId="74435910" sldId="282"/>
            <ac:spMk id="6" creationId="{00000000-0000-0000-0000-000000000000}"/>
          </ac:spMkLst>
        </pc:spChg>
        <pc:spChg chg="del">
          <ac:chgData name="Matthew Perks" userId="e7ba33f6-2c59-4a03-a42a-2f5a85dfb500" providerId="ADAL" clId="{2267211D-F6A8-429F-9D6D-2CE0C8CDFC99}" dt="2021-09-02T10:41:23.103" v="4844" actId="478"/>
          <ac:spMkLst>
            <pc:docMk/>
            <pc:sldMk cId="74435910" sldId="282"/>
            <ac:spMk id="7" creationId="{7887083A-F69C-4EBE-934C-586DEEC046AE}"/>
          </ac:spMkLst>
        </pc:spChg>
        <pc:spChg chg="mod">
          <ac:chgData name="Matthew Perks" userId="e7ba33f6-2c59-4a03-a42a-2f5a85dfb500" providerId="ADAL" clId="{2267211D-F6A8-429F-9D6D-2CE0C8CDFC99}" dt="2021-09-02T10:42:13.616" v="4945" actId="20577"/>
          <ac:spMkLst>
            <pc:docMk/>
            <pc:sldMk cId="74435910" sldId="282"/>
            <ac:spMk id="8" creationId="{DF43EF22-C20D-4AB2-B5A7-11A34B16C9BA}"/>
          </ac:spMkLst>
        </pc:spChg>
      </pc:sldChg>
    </pc:docChg>
  </pc:docChgLst>
  <pc:docChgLst>
    <pc:chgData name="Matthew Perks" userId="e7ba33f6-2c59-4a03-a42a-2f5a85dfb500" providerId="ADAL" clId="{B13C6940-E91C-4005-B85F-2B9E0CF30C2A}"/>
    <pc:docChg chg="undo redo custSel addSld delSld modSld sldOrd">
      <pc:chgData name="Matthew Perks" userId="e7ba33f6-2c59-4a03-a42a-2f5a85dfb500" providerId="ADAL" clId="{B13C6940-E91C-4005-B85F-2B9E0CF30C2A}" dt="2021-09-10T19:20:03.304" v="5982" actId="47"/>
      <pc:docMkLst>
        <pc:docMk/>
      </pc:docMkLst>
      <pc:sldChg chg="addSp delSp modSp mod">
        <pc:chgData name="Matthew Perks" userId="e7ba33f6-2c59-4a03-a42a-2f5a85dfb500" providerId="ADAL" clId="{B13C6940-E91C-4005-B85F-2B9E0CF30C2A}" dt="2021-09-05T14:20:09.592" v="5088" actId="20577"/>
        <pc:sldMkLst>
          <pc:docMk/>
          <pc:sldMk cId="1783947092" sldId="263"/>
        </pc:sldMkLst>
        <pc:spChg chg="add del">
          <ac:chgData name="Matthew Perks" userId="e7ba33f6-2c59-4a03-a42a-2f5a85dfb500" providerId="ADAL" clId="{B13C6940-E91C-4005-B85F-2B9E0CF30C2A}" dt="2021-09-04T10:05:31.982" v="102" actId="478"/>
          <ac:spMkLst>
            <pc:docMk/>
            <pc:sldMk cId="1783947092" sldId="263"/>
            <ac:spMk id="2" creationId="{3B1A58C0-719B-4FBA-BEA7-89FC6D9B101A}"/>
          </ac:spMkLst>
        </pc:spChg>
        <pc:spChg chg="mod">
          <ac:chgData name="Matthew Perks" userId="e7ba33f6-2c59-4a03-a42a-2f5a85dfb500" providerId="ADAL" clId="{B13C6940-E91C-4005-B85F-2B9E0CF30C2A}" dt="2021-09-04T10:36:16.291" v="196" actId="20577"/>
          <ac:spMkLst>
            <pc:docMk/>
            <pc:sldMk cId="1783947092" sldId="263"/>
            <ac:spMk id="6" creationId="{00000000-0000-0000-0000-000000000000}"/>
          </ac:spMkLst>
        </pc:spChg>
        <pc:spChg chg="del mod">
          <ac:chgData name="Matthew Perks" userId="e7ba33f6-2c59-4a03-a42a-2f5a85dfb500" providerId="ADAL" clId="{B13C6940-E91C-4005-B85F-2B9E0CF30C2A}" dt="2021-09-04T11:47:21.328" v="1985" actId="478"/>
          <ac:spMkLst>
            <pc:docMk/>
            <pc:sldMk cId="1783947092" sldId="263"/>
            <ac:spMk id="24" creationId="{F5B3DA86-C2B6-472E-B3B2-19425F707AA0}"/>
          </ac:spMkLst>
        </pc:spChg>
        <pc:spChg chg="mod">
          <ac:chgData name="Matthew Perks" userId="e7ba33f6-2c59-4a03-a42a-2f5a85dfb500" providerId="ADAL" clId="{B13C6940-E91C-4005-B85F-2B9E0CF30C2A}" dt="2021-09-05T14:20:09.592" v="5088" actId="20577"/>
          <ac:spMkLst>
            <pc:docMk/>
            <pc:sldMk cId="1783947092" sldId="263"/>
            <ac:spMk id="28" creationId="{32EB8255-9E65-47F2-ADF7-0754B634D453}"/>
          </ac:spMkLst>
        </pc:spChg>
      </pc:sldChg>
      <pc:sldChg chg="addSp delSp modSp mod">
        <pc:chgData name="Matthew Perks" userId="e7ba33f6-2c59-4a03-a42a-2f5a85dfb500" providerId="ADAL" clId="{B13C6940-E91C-4005-B85F-2B9E0CF30C2A}" dt="2021-09-04T14:38:16.013" v="4407" actId="20577"/>
        <pc:sldMkLst>
          <pc:docMk/>
          <pc:sldMk cId="2865364617" sldId="271"/>
        </pc:sldMkLst>
        <pc:spChg chg="add mod">
          <ac:chgData name="Matthew Perks" userId="e7ba33f6-2c59-4a03-a42a-2f5a85dfb500" providerId="ADAL" clId="{B13C6940-E91C-4005-B85F-2B9E0CF30C2A}" dt="2021-09-04T14:37:21.853" v="4373" actId="20577"/>
          <ac:spMkLst>
            <pc:docMk/>
            <pc:sldMk cId="2865364617" sldId="271"/>
            <ac:spMk id="7" creationId="{4AF60D6E-8A89-49D7-9078-5E5106C032BF}"/>
          </ac:spMkLst>
        </pc:spChg>
        <pc:graphicFrameChg chg="add mod modGraphic">
          <ac:chgData name="Matthew Perks" userId="e7ba33f6-2c59-4a03-a42a-2f5a85dfb500" providerId="ADAL" clId="{B13C6940-E91C-4005-B85F-2B9E0CF30C2A}" dt="2021-09-04T14:38:16.013" v="4407" actId="20577"/>
          <ac:graphicFrameMkLst>
            <pc:docMk/>
            <pc:sldMk cId="2865364617" sldId="271"/>
            <ac:graphicFrameMk id="2" creationId="{0AE30514-029A-48A6-99B4-D3EDD2DD3B72}"/>
          </ac:graphicFrameMkLst>
        </pc:graphicFrameChg>
        <pc:picChg chg="del mod">
          <ac:chgData name="Matthew Perks" userId="e7ba33f6-2c59-4a03-a42a-2f5a85dfb500" providerId="ADAL" clId="{B13C6940-E91C-4005-B85F-2B9E0CF30C2A}" dt="2021-09-04T13:31:20.894" v="3123" actId="478"/>
          <ac:picMkLst>
            <pc:docMk/>
            <pc:sldMk cId="2865364617" sldId="271"/>
            <ac:picMk id="3" creationId="{A7AA5536-6898-47BE-9E49-11921A5450D2}"/>
          </ac:picMkLst>
        </pc:picChg>
      </pc:sldChg>
      <pc:sldChg chg="modSp mod">
        <pc:chgData name="Matthew Perks" userId="e7ba33f6-2c59-4a03-a42a-2f5a85dfb500" providerId="ADAL" clId="{B13C6940-E91C-4005-B85F-2B9E0CF30C2A}" dt="2021-09-04T18:56:57.216" v="5052" actId="20577"/>
        <pc:sldMkLst>
          <pc:docMk/>
          <pc:sldMk cId="2437795149" sldId="272"/>
        </pc:sldMkLst>
        <pc:spChg chg="mod">
          <ac:chgData name="Matthew Perks" userId="e7ba33f6-2c59-4a03-a42a-2f5a85dfb500" providerId="ADAL" clId="{B13C6940-E91C-4005-B85F-2B9E0CF30C2A}" dt="2021-09-04T14:20:32.908" v="4227" actId="207"/>
          <ac:spMkLst>
            <pc:docMk/>
            <pc:sldMk cId="2437795149" sldId="272"/>
            <ac:spMk id="7" creationId="{7887083A-F69C-4EBE-934C-586DEEC046AE}"/>
          </ac:spMkLst>
        </pc:spChg>
        <pc:spChg chg="mod">
          <ac:chgData name="Matthew Perks" userId="e7ba33f6-2c59-4a03-a42a-2f5a85dfb500" providerId="ADAL" clId="{B13C6940-E91C-4005-B85F-2B9E0CF30C2A}" dt="2021-09-04T18:56:57.216" v="5052" actId="20577"/>
          <ac:spMkLst>
            <pc:docMk/>
            <pc:sldMk cId="2437795149" sldId="272"/>
            <ac:spMk id="8" creationId="{DF43EF22-C20D-4AB2-B5A7-11A34B16C9BA}"/>
          </ac:spMkLst>
        </pc:spChg>
      </pc:sldChg>
      <pc:sldChg chg="addSp modSp mod">
        <pc:chgData name="Matthew Perks" userId="e7ba33f6-2c59-4a03-a42a-2f5a85dfb500" providerId="ADAL" clId="{B13C6940-E91C-4005-B85F-2B9E0CF30C2A}" dt="2021-09-04T18:08:18.083" v="4911" actId="20577"/>
        <pc:sldMkLst>
          <pc:docMk/>
          <pc:sldMk cId="3390070772" sldId="273"/>
        </pc:sldMkLst>
        <pc:spChg chg="mod">
          <ac:chgData name="Matthew Perks" userId="e7ba33f6-2c59-4a03-a42a-2f5a85dfb500" providerId="ADAL" clId="{B13C6940-E91C-4005-B85F-2B9E0CF30C2A}" dt="2021-09-04T14:21:59.457" v="4258" actId="207"/>
          <ac:spMkLst>
            <pc:docMk/>
            <pc:sldMk cId="3390070772" sldId="273"/>
            <ac:spMk id="7" creationId="{7887083A-F69C-4EBE-934C-586DEEC046AE}"/>
          </ac:spMkLst>
        </pc:spChg>
        <pc:spChg chg="mod">
          <ac:chgData name="Matthew Perks" userId="e7ba33f6-2c59-4a03-a42a-2f5a85dfb500" providerId="ADAL" clId="{B13C6940-E91C-4005-B85F-2B9E0CF30C2A}" dt="2021-09-04T18:08:18.083" v="4911" actId="20577"/>
          <ac:spMkLst>
            <pc:docMk/>
            <pc:sldMk cId="3390070772" sldId="273"/>
            <ac:spMk id="8" creationId="{DF43EF22-C20D-4AB2-B5A7-11A34B16C9BA}"/>
          </ac:spMkLst>
        </pc:spChg>
        <pc:picChg chg="add mod">
          <ac:chgData name="Matthew Perks" userId="e7ba33f6-2c59-4a03-a42a-2f5a85dfb500" providerId="ADAL" clId="{B13C6940-E91C-4005-B85F-2B9E0CF30C2A}" dt="2021-09-04T16:16:08.090" v="4463" actId="27614"/>
          <ac:picMkLst>
            <pc:docMk/>
            <pc:sldMk cId="3390070772" sldId="273"/>
            <ac:picMk id="3" creationId="{C17BE19B-1ED7-4804-9612-304E75E0849B}"/>
          </ac:picMkLst>
        </pc:picChg>
      </pc:sldChg>
      <pc:sldChg chg="addSp delSp modSp mod ord">
        <pc:chgData name="Matthew Perks" userId="e7ba33f6-2c59-4a03-a42a-2f5a85dfb500" providerId="ADAL" clId="{B13C6940-E91C-4005-B85F-2B9E0CF30C2A}" dt="2021-09-10T11:01:16.095" v="5532" actId="6549"/>
        <pc:sldMkLst>
          <pc:docMk/>
          <pc:sldMk cId="2633469420" sldId="274"/>
        </pc:sldMkLst>
        <pc:spChg chg="mod">
          <ac:chgData name="Matthew Perks" userId="e7ba33f6-2c59-4a03-a42a-2f5a85dfb500" providerId="ADAL" clId="{B13C6940-E91C-4005-B85F-2B9E0CF30C2A}" dt="2021-09-10T10:36:58.392" v="5524" actId="20577"/>
          <ac:spMkLst>
            <pc:docMk/>
            <pc:sldMk cId="2633469420" sldId="274"/>
            <ac:spMk id="7" creationId="{7887083A-F69C-4EBE-934C-586DEEC046AE}"/>
          </ac:spMkLst>
        </pc:spChg>
        <pc:spChg chg="mod">
          <ac:chgData name="Matthew Perks" userId="e7ba33f6-2c59-4a03-a42a-2f5a85dfb500" providerId="ADAL" clId="{B13C6940-E91C-4005-B85F-2B9E0CF30C2A}" dt="2021-09-10T11:01:16.095" v="5532" actId="6549"/>
          <ac:spMkLst>
            <pc:docMk/>
            <pc:sldMk cId="2633469420" sldId="274"/>
            <ac:spMk id="8" creationId="{DF43EF22-C20D-4AB2-B5A7-11A34B16C9BA}"/>
          </ac:spMkLst>
        </pc:spChg>
        <pc:picChg chg="add mod">
          <ac:chgData name="Matthew Perks" userId="e7ba33f6-2c59-4a03-a42a-2f5a85dfb500" providerId="ADAL" clId="{B13C6940-E91C-4005-B85F-2B9E0CF30C2A}" dt="2021-09-10T10:38:00.671" v="5531" actId="1076"/>
          <ac:picMkLst>
            <pc:docMk/>
            <pc:sldMk cId="2633469420" sldId="274"/>
            <ac:picMk id="3" creationId="{35181A2E-E30A-4C0D-8C0A-EAEB66D2D5B7}"/>
          </ac:picMkLst>
        </pc:picChg>
        <pc:picChg chg="add del mod">
          <ac:chgData name="Matthew Perks" userId="e7ba33f6-2c59-4a03-a42a-2f5a85dfb500" providerId="ADAL" clId="{B13C6940-E91C-4005-B85F-2B9E0CF30C2A}" dt="2021-09-10T10:37:42.783" v="5525" actId="21"/>
          <ac:picMkLst>
            <pc:docMk/>
            <pc:sldMk cId="2633469420" sldId="274"/>
            <ac:picMk id="5" creationId="{BE63EE60-6414-4ACC-AEFC-139E063D5A1F}"/>
          </ac:picMkLst>
        </pc:picChg>
      </pc:sldChg>
      <pc:sldChg chg="addSp delSp modSp mod ord">
        <pc:chgData name="Matthew Perks" userId="e7ba33f6-2c59-4a03-a42a-2f5a85dfb500" providerId="ADAL" clId="{B13C6940-E91C-4005-B85F-2B9E0CF30C2A}" dt="2021-09-10T19:12:56.933" v="5830" actId="20577"/>
        <pc:sldMkLst>
          <pc:docMk/>
          <pc:sldMk cId="1979485302" sldId="275"/>
        </pc:sldMkLst>
        <pc:spChg chg="del mod">
          <ac:chgData name="Matthew Perks" userId="e7ba33f6-2c59-4a03-a42a-2f5a85dfb500" providerId="ADAL" clId="{B13C6940-E91C-4005-B85F-2B9E0CF30C2A}" dt="2021-09-04T13:51:45.815" v="3612" actId="478"/>
          <ac:spMkLst>
            <pc:docMk/>
            <pc:sldMk cId="1979485302" sldId="275"/>
            <ac:spMk id="7" creationId="{7887083A-F69C-4EBE-934C-586DEEC046AE}"/>
          </ac:spMkLst>
        </pc:spChg>
        <pc:spChg chg="mod">
          <ac:chgData name="Matthew Perks" userId="e7ba33f6-2c59-4a03-a42a-2f5a85dfb500" providerId="ADAL" clId="{B13C6940-E91C-4005-B85F-2B9E0CF30C2A}" dt="2021-09-10T19:12:56.933" v="5830" actId="20577"/>
          <ac:spMkLst>
            <pc:docMk/>
            <pc:sldMk cId="1979485302" sldId="275"/>
            <ac:spMk id="8" creationId="{DF43EF22-C20D-4AB2-B5A7-11A34B16C9BA}"/>
          </ac:spMkLst>
        </pc:spChg>
        <pc:spChg chg="add mod">
          <ac:chgData name="Matthew Perks" userId="e7ba33f6-2c59-4a03-a42a-2f5a85dfb500" providerId="ADAL" clId="{B13C6940-E91C-4005-B85F-2B9E0CF30C2A}" dt="2021-09-04T14:23:24.679" v="4275" actId="207"/>
          <ac:spMkLst>
            <pc:docMk/>
            <pc:sldMk cId="1979485302" sldId="275"/>
            <ac:spMk id="9" creationId="{A6DBF4A9-4EFB-451C-AC99-861FA6A22E42}"/>
          </ac:spMkLst>
        </pc:spChg>
      </pc:sldChg>
      <pc:sldChg chg="addSp delSp modSp mod ord">
        <pc:chgData name="Matthew Perks" userId="e7ba33f6-2c59-4a03-a42a-2f5a85dfb500" providerId="ADAL" clId="{B13C6940-E91C-4005-B85F-2B9E0CF30C2A}" dt="2021-09-10T19:10:55.196" v="5753" actId="6549"/>
        <pc:sldMkLst>
          <pc:docMk/>
          <pc:sldMk cId="357263477" sldId="276"/>
        </pc:sldMkLst>
        <pc:spChg chg="del mod">
          <ac:chgData name="Matthew Perks" userId="e7ba33f6-2c59-4a03-a42a-2f5a85dfb500" providerId="ADAL" clId="{B13C6940-E91C-4005-B85F-2B9E0CF30C2A}" dt="2021-09-04T13:51:55.215" v="3616" actId="478"/>
          <ac:spMkLst>
            <pc:docMk/>
            <pc:sldMk cId="357263477" sldId="276"/>
            <ac:spMk id="7" creationId="{7887083A-F69C-4EBE-934C-586DEEC046AE}"/>
          </ac:spMkLst>
        </pc:spChg>
        <pc:spChg chg="mod">
          <ac:chgData name="Matthew Perks" userId="e7ba33f6-2c59-4a03-a42a-2f5a85dfb500" providerId="ADAL" clId="{B13C6940-E91C-4005-B85F-2B9E0CF30C2A}" dt="2021-09-10T19:10:55.196" v="5753" actId="6549"/>
          <ac:spMkLst>
            <pc:docMk/>
            <pc:sldMk cId="357263477" sldId="276"/>
            <ac:spMk id="8" creationId="{DF43EF22-C20D-4AB2-B5A7-11A34B16C9BA}"/>
          </ac:spMkLst>
        </pc:spChg>
        <pc:spChg chg="add del mod">
          <ac:chgData name="Matthew Perks" userId="e7ba33f6-2c59-4a03-a42a-2f5a85dfb500" providerId="ADAL" clId="{B13C6940-E91C-4005-B85F-2B9E0CF30C2A}" dt="2021-09-04T13:51:51.240" v="3615"/>
          <ac:spMkLst>
            <pc:docMk/>
            <pc:sldMk cId="357263477" sldId="276"/>
            <ac:spMk id="9" creationId="{56CD0C51-FAAD-4AA5-B71B-77E7147A2B8A}"/>
          </ac:spMkLst>
        </pc:spChg>
        <pc:spChg chg="add mod">
          <ac:chgData name="Matthew Perks" userId="e7ba33f6-2c59-4a03-a42a-2f5a85dfb500" providerId="ADAL" clId="{B13C6940-E91C-4005-B85F-2B9E0CF30C2A}" dt="2021-09-04T14:23:21.874" v="4274" actId="207"/>
          <ac:spMkLst>
            <pc:docMk/>
            <pc:sldMk cId="357263477" sldId="276"/>
            <ac:spMk id="10" creationId="{227F05DB-E107-47C0-BC7B-5C2FD53D7608}"/>
          </ac:spMkLst>
        </pc:spChg>
      </pc:sldChg>
      <pc:sldChg chg="addSp modSp mod">
        <pc:chgData name="Matthew Perks" userId="e7ba33f6-2c59-4a03-a42a-2f5a85dfb500" providerId="ADAL" clId="{B13C6940-E91C-4005-B85F-2B9E0CF30C2A}" dt="2021-09-10T11:14:33.342" v="5604" actId="20577"/>
        <pc:sldMkLst>
          <pc:docMk/>
          <pc:sldMk cId="3057998709" sldId="277"/>
        </pc:sldMkLst>
        <pc:spChg chg="mod">
          <ac:chgData name="Matthew Perks" userId="e7ba33f6-2c59-4a03-a42a-2f5a85dfb500" providerId="ADAL" clId="{B13C6940-E91C-4005-B85F-2B9E0CF30C2A}" dt="2021-09-10T10:37:55.089" v="5529" actId="1076"/>
          <ac:spMkLst>
            <pc:docMk/>
            <pc:sldMk cId="3057998709" sldId="277"/>
            <ac:spMk id="7" creationId="{7887083A-F69C-4EBE-934C-586DEEC046AE}"/>
          </ac:spMkLst>
        </pc:spChg>
        <pc:spChg chg="mod">
          <ac:chgData name="Matthew Perks" userId="e7ba33f6-2c59-4a03-a42a-2f5a85dfb500" providerId="ADAL" clId="{B13C6940-E91C-4005-B85F-2B9E0CF30C2A}" dt="2021-09-10T11:14:33.342" v="5604" actId="20577"/>
          <ac:spMkLst>
            <pc:docMk/>
            <pc:sldMk cId="3057998709" sldId="277"/>
            <ac:spMk id="8" creationId="{DF43EF22-C20D-4AB2-B5A7-11A34B16C9BA}"/>
          </ac:spMkLst>
        </pc:spChg>
        <pc:picChg chg="add mod">
          <ac:chgData name="Matthew Perks" userId="e7ba33f6-2c59-4a03-a42a-2f5a85dfb500" providerId="ADAL" clId="{B13C6940-E91C-4005-B85F-2B9E0CF30C2A}" dt="2021-09-10T10:37:57.143" v="5530" actId="1076"/>
          <ac:picMkLst>
            <pc:docMk/>
            <pc:sldMk cId="3057998709" sldId="277"/>
            <ac:picMk id="9" creationId="{F84AB7E8-EE07-4149-AF37-534E7E9B8F1A}"/>
          </ac:picMkLst>
        </pc:picChg>
      </pc:sldChg>
      <pc:sldChg chg="addSp delSp modSp mod ord">
        <pc:chgData name="Matthew Perks" userId="e7ba33f6-2c59-4a03-a42a-2f5a85dfb500" providerId="ADAL" clId="{B13C6940-E91C-4005-B85F-2B9E0CF30C2A}" dt="2021-09-10T19:13:49.397" v="5880" actId="6549"/>
        <pc:sldMkLst>
          <pc:docMk/>
          <pc:sldMk cId="2654462381" sldId="278"/>
        </pc:sldMkLst>
        <pc:spChg chg="mod">
          <ac:chgData name="Matthew Perks" userId="e7ba33f6-2c59-4a03-a42a-2f5a85dfb500" providerId="ADAL" clId="{B13C6940-E91C-4005-B85F-2B9E0CF30C2A}" dt="2021-09-04T14:23:38.346" v="4280" actId="207"/>
          <ac:spMkLst>
            <pc:docMk/>
            <pc:sldMk cId="2654462381" sldId="278"/>
            <ac:spMk id="7" creationId="{7887083A-F69C-4EBE-934C-586DEEC046AE}"/>
          </ac:spMkLst>
        </pc:spChg>
        <pc:spChg chg="mod">
          <ac:chgData name="Matthew Perks" userId="e7ba33f6-2c59-4a03-a42a-2f5a85dfb500" providerId="ADAL" clId="{B13C6940-E91C-4005-B85F-2B9E0CF30C2A}" dt="2021-09-10T19:13:49.397" v="5880" actId="6549"/>
          <ac:spMkLst>
            <pc:docMk/>
            <pc:sldMk cId="2654462381" sldId="278"/>
            <ac:spMk id="8" creationId="{DF43EF22-C20D-4AB2-B5A7-11A34B16C9BA}"/>
          </ac:spMkLst>
        </pc:spChg>
        <pc:spChg chg="add mod">
          <ac:chgData name="Matthew Perks" userId="e7ba33f6-2c59-4a03-a42a-2f5a85dfb500" providerId="ADAL" clId="{B13C6940-E91C-4005-B85F-2B9E0CF30C2A}" dt="2021-09-04T14:14:41.320" v="4196" actId="164"/>
          <ac:spMkLst>
            <pc:docMk/>
            <pc:sldMk cId="2654462381" sldId="278"/>
            <ac:spMk id="11" creationId="{84B52AA1-FBB2-4BF8-9387-6FEB0ACF4CDE}"/>
          </ac:spMkLst>
        </pc:spChg>
        <pc:grpChg chg="add mod">
          <ac:chgData name="Matthew Perks" userId="e7ba33f6-2c59-4a03-a42a-2f5a85dfb500" providerId="ADAL" clId="{B13C6940-E91C-4005-B85F-2B9E0CF30C2A}" dt="2021-09-04T14:14:41.320" v="4196" actId="164"/>
          <ac:grpSpMkLst>
            <pc:docMk/>
            <pc:sldMk cId="2654462381" sldId="278"/>
            <ac:grpSpMk id="12" creationId="{96526B09-2DE7-497A-BE28-066805E9C09F}"/>
          </ac:grpSpMkLst>
        </pc:grpChg>
        <pc:picChg chg="add del mod modCrop">
          <ac:chgData name="Matthew Perks" userId="e7ba33f6-2c59-4a03-a42a-2f5a85dfb500" providerId="ADAL" clId="{B13C6940-E91C-4005-B85F-2B9E0CF30C2A}" dt="2021-09-04T14:12:53.182" v="4188" actId="1076"/>
          <ac:picMkLst>
            <pc:docMk/>
            <pc:sldMk cId="2654462381" sldId="278"/>
            <ac:picMk id="3" creationId="{F5B71C4B-9FAD-4AF6-AD20-478ADEAC68A5}"/>
          </ac:picMkLst>
        </pc:picChg>
        <pc:picChg chg="add del mod">
          <ac:chgData name="Matthew Perks" userId="e7ba33f6-2c59-4a03-a42a-2f5a85dfb500" providerId="ADAL" clId="{B13C6940-E91C-4005-B85F-2B9E0CF30C2A}" dt="2021-09-04T14:12:33.894" v="4182" actId="22"/>
          <ac:picMkLst>
            <pc:docMk/>
            <pc:sldMk cId="2654462381" sldId="278"/>
            <ac:picMk id="5" creationId="{387169AC-1A45-4401-BC53-4DA6C36DB0B6}"/>
          </ac:picMkLst>
        </pc:picChg>
        <pc:picChg chg="add mod">
          <ac:chgData name="Matthew Perks" userId="e7ba33f6-2c59-4a03-a42a-2f5a85dfb500" providerId="ADAL" clId="{B13C6940-E91C-4005-B85F-2B9E0CF30C2A}" dt="2021-09-04T14:14:41.320" v="4196" actId="164"/>
          <ac:picMkLst>
            <pc:docMk/>
            <pc:sldMk cId="2654462381" sldId="278"/>
            <ac:picMk id="10" creationId="{F137B580-2021-42B8-AFD7-7C3777398A0D}"/>
          </ac:picMkLst>
        </pc:picChg>
      </pc:sldChg>
      <pc:sldChg chg="addSp modSp mod">
        <pc:chgData name="Matthew Perks" userId="e7ba33f6-2c59-4a03-a42a-2f5a85dfb500" providerId="ADAL" clId="{B13C6940-E91C-4005-B85F-2B9E0CF30C2A}" dt="2021-09-10T19:14:46.805" v="5981" actId="20577"/>
        <pc:sldMkLst>
          <pc:docMk/>
          <pc:sldMk cId="7875843" sldId="279"/>
        </pc:sldMkLst>
        <pc:spChg chg="mod">
          <ac:chgData name="Matthew Perks" userId="e7ba33f6-2c59-4a03-a42a-2f5a85dfb500" providerId="ADAL" clId="{B13C6940-E91C-4005-B85F-2B9E0CF30C2A}" dt="2021-09-04T14:23:49.946" v="4284" actId="122"/>
          <ac:spMkLst>
            <pc:docMk/>
            <pc:sldMk cId="7875843" sldId="279"/>
            <ac:spMk id="7" creationId="{7887083A-F69C-4EBE-934C-586DEEC046AE}"/>
          </ac:spMkLst>
        </pc:spChg>
        <pc:spChg chg="mod">
          <ac:chgData name="Matthew Perks" userId="e7ba33f6-2c59-4a03-a42a-2f5a85dfb500" providerId="ADAL" clId="{B13C6940-E91C-4005-B85F-2B9E0CF30C2A}" dt="2021-09-10T19:14:46.805" v="5981" actId="20577"/>
          <ac:spMkLst>
            <pc:docMk/>
            <pc:sldMk cId="7875843" sldId="279"/>
            <ac:spMk id="8" creationId="{DF43EF22-C20D-4AB2-B5A7-11A34B16C9BA}"/>
          </ac:spMkLst>
        </pc:spChg>
        <pc:picChg chg="add mod">
          <ac:chgData name="Matthew Perks" userId="e7ba33f6-2c59-4a03-a42a-2f5a85dfb500" providerId="ADAL" clId="{B13C6940-E91C-4005-B85F-2B9E0CF30C2A}" dt="2021-09-04T13:57:41.661" v="3893" actId="1076"/>
          <ac:picMkLst>
            <pc:docMk/>
            <pc:sldMk cId="7875843" sldId="279"/>
            <ac:picMk id="3074" creationId="{1BA8CECC-8812-421F-AC43-4A6BA85D5D96}"/>
          </ac:picMkLst>
        </pc:picChg>
      </pc:sldChg>
      <pc:sldChg chg="modSp mod">
        <pc:chgData name="Matthew Perks" userId="e7ba33f6-2c59-4a03-a42a-2f5a85dfb500" providerId="ADAL" clId="{B13C6940-E91C-4005-B85F-2B9E0CF30C2A}" dt="2021-09-04T14:23:27.306" v="4276" actId="207"/>
        <pc:sldMkLst>
          <pc:docMk/>
          <pc:sldMk cId="4084063519" sldId="280"/>
        </pc:sldMkLst>
        <pc:spChg chg="mod">
          <ac:chgData name="Matthew Perks" userId="e7ba33f6-2c59-4a03-a42a-2f5a85dfb500" providerId="ADAL" clId="{B13C6940-E91C-4005-B85F-2B9E0CF30C2A}" dt="2021-09-04T14:23:27.306" v="4276" actId="207"/>
          <ac:spMkLst>
            <pc:docMk/>
            <pc:sldMk cId="4084063519" sldId="280"/>
            <ac:spMk id="7" creationId="{7887083A-F69C-4EBE-934C-586DEEC046AE}"/>
          </ac:spMkLst>
        </pc:spChg>
        <pc:spChg chg="mod">
          <ac:chgData name="Matthew Perks" userId="e7ba33f6-2c59-4a03-a42a-2f5a85dfb500" providerId="ADAL" clId="{B13C6940-E91C-4005-B85F-2B9E0CF30C2A}" dt="2021-09-04T13:56:59.274" v="3889" actId="113"/>
          <ac:spMkLst>
            <pc:docMk/>
            <pc:sldMk cId="4084063519" sldId="280"/>
            <ac:spMk id="8" creationId="{DF43EF22-C20D-4AB2-B5A7-11A34B16C9BA}"/>
          </ac:spMkLst>
        </pc:spChg>
      </pc:sldChg>
      <pc:sldChg chg="modSp del mod">
        <pc:chgData name="Matthew Perks" userId="e7ba33f6-2c59-4a03-a42a-2f5a85dfb500" providerId="ADAL" clId="{B13C6940-E91C-4005-B85F-2B9E0CF30C2A}" dt="2021-09-10T19:20:03.304" v="5982" actId="47"/>
        <pc:sldMkLst>
          <pc:docMk/>
          <pc:sldMk cId="1622869439" sldId="281"/>
        </pc:sldMkLst>
        <pc:spChg chg="mod">
          <ac:chgData name="Matthew Perks" userId="e7ba33f6-2c59-4a03-a42a-2f5a85dfb500" providerId="ADAL" clId="{B13C6940-E91C-4005-B85F-2B9E0CF30C2A}" dt="2021-09-05T16:42:23.516" v="5494" actId="6549"/>
          <ac:spMkLst>
            <pc:docMk/>
            <pc:sldMk cId="1622869439" sldId="281"/>
            <ac:spMk id="8" creationId="{DF43EF22-C20D-4AB2-B5A7-11A34B16C9BA}"/>
          </ac:spMkLst>
        </pc:spChg>
      </pc:sldChg>
      <pc:sldChg chg="addSp modSp del mod">
        <pc:chgData name="Matthew Perks" userId="e7ba33f6-2c59-4a03-a42a-2f5a85dfb500" providerId="ADAL" clId="{B13C6940-E91C-4005-B85F-2B9E0CF30C2A}" dt="2021-09-04T16:27:40.989" v="4548" actId="2696"/>
        <pc:sldMkLst>
          <pc:docMk/>
          <pc:sldMk cId="74435910" sldId="282"/>
        </pc:sldMkLst>
        <pc:spChg chg="add mod">
          <ac:chgData name="Matthew Perks" userId="e7ba33f6-2c59-4a03-a42a-2f5a85dfb500" providerId="ADAL" clId="{B13C6940-E91C-4005-B85F-2B9E0CF30C2A}" dt="2021-09-04T16:26:47.528" v="4546" actId="1076"/>
          <ac:spMkLst>
            <pc:docMk/>
            <pc:sldMk cId="74435910" sldId="282"/>
            <ac:spMk id="7" creationId="{D6873044-1548-424A-803F-CEBC31051929}"/>
          </ac:spMkLst>
        </pc:spChg>
        <pc:spChg chg="mod">
          <ac:chgData name="Matthew Perks" userId="e7ba33f6-2c59-4a03-a42a-2f5a85dfb500" providerId="ADAL" clId="{B13C6940-E91C-4005-B85F-2B9E0CF30C2A}" dt="2021-09-04T16:26:39.688" v="4545" actId="14100"/>
          <ac:spMkLst>
            <pc:docMk/>
            <pc:sldMk cId="74435910" sldId="282"/>
            <ac:spMk id="8" creationId="{DF43EF22-C20D-4AB2-B5A7-11A34B16C9BA}"/>
          </ac:spMkLst>
        </pc:spChg>
      </pc:sldChg>
      <pc:sldChg chg="addSp delSp modSp add mod">
        <pc:chgData name="Matthew Perks" userId="e7ba33f6-2c59-4a03-a42a-2f5a85dfb500" providerId="ADAL" clId="{B13C6940-E91C-4005-B85F-2B9E0CF30C2A}" dt="2021-09-05T14:21:28.061" v="5115" actId="20577"/>
        <pc:sldMkLst>
          <pc:docMk/>
          <pc:sldMk cId="2790783559" sldId="283"/>
        </pc:sldMkLst>
        <pc:spChg chg="add del">
          <ac:chgData name="Matthew Perks" userId="e7ba33f6-2c59-4a03-a42a-2f5a85dfb500" providerId="ADAL" clId="{B13C6940-E91C-4005-B85F-2B9E0CF30C2A}" dt="2021-09-04T12:32:45.140" v="2656"/>
          <ac:spMkLst>
            <pc:docMk/>
            <pc:sldMk cId="2790783559" sldId="283"/>
            <ac:spMk id="2" creationId="{32A35B45-58D3-4254-A54F-427EF4FBD233}"/>
          </ac:spMkLst>
        </pc:spChg>
        <pc:spChg chg="add del">
          <ac:chgData name="Matthew Perks" userId="e7ba33f6-2c59-4a03-a42a-2f5a85dfb500" providerId="ADAL" clId="{B13C6940-E91C-4005-B85F-2B9E0CF30C2A}" dt="2021-09-04T12:35:20.401" v="2663"/>
          <ac:spMkLst>
            <pc:docMk/>
            <pc:sldMk cId="2790783559" sldId="283"/>
            <ac:spMk id="3" creationId="{E2565C8E-D907-4987-80C8-10E25BF0482D}"/>
          </ac:spMkLst>
        </pc:spChg>
        <pc:spChg chg="mod">
          <ac:chgData name="Matthew Perks" userId="e7ba33f6-2c59-4a03-a42a-2f5a85dfb500" providerId="ADAL" clId="{B13C6940-E91C-4005-B85F-2B9E0CF30C2A}" dt="2021-09-04T12:25:24.785" v="2482" actId="20577"/>
          <ac:spMkLst>
            <pc:docMk/>
            <pc:sldMk cId="2790783559" sldId="283"/>
            <ac:spMk id="6" creationId="{00000000-0000-0000-0000-000000000000}"/>
          </ac:spMkLst>
        </pc:spChg>
        <pc:spChg chg="del">
          <ac:chgData name="Matthew Perks" userId="e7ba33f6-2c59-4a03-a42a-2f5a85dfb500" providerId="ADAL" clId="{B13C6940-E91C-4005-B85F-2B9E0CF30C2A}" dt="2021-09-04T14:36:43.254" v="4317" actId="478"/>
          <ac:spMkLst>
            <pc:docMk/>
            <pc:sldMk cId="2790783559" sldId="283"/>
            <ac:spMk id="8" creationId="{00000000-0000-0000-0000-000000000000}"/>
          </ac:spMkLst>
        </pc:spChg>
        <pc:spChg chg="add del mod">
          <ac:chgData name="Matthew Perks" userId="e7ba33f6-2c59-4a03-a42a-2f5a85dfb500" providerId="ADAL" clId="{B13C6940-E91C-4005-B85F-2B9E0CF30C2A}" dt="2021-09-04T14:37:03.119" v="4323" actId="478"/>
          <ac:spMkLst>
            <pc:docMk/>
            <pc:sldMk cId="2790783559" sldId="283"/>
            <ac:spMk id="9" creationId="{7CC10E2B-92D9-4C5F-98C9-5879C0CE6458}"/>
          </ac:spMkLst>
        </pc:spChg>
        <pc:spChg chg="mod">
          <ac:chgData name="Matthew Perks" userId="e7ba33f6-2c59-4a03-a42a-2f5a85dfb500" providerId="ADAL" clId="{B13C6940-E91C-4005-B85F-2B9E0CF30C2A}" dt="2021-09-05T14:21:28.061" v="5115" actId="20577"/>
          <ac:spMkLst>
            <pc:docMk/>
            <pc:sldMk cId="2790783559" sldId="283"/>
            <ac:spMk id="28" creationId="{32EB8255-9E65-47F2-ADF7-0754B634D453}"/>
          </ac:spMkLst>
        </pc:spChg>
        <pc:picChg chg="add del">
          <ac:chgData name="Matthew Perks" userId="e7ba33f6-2c59-4a03-a42a-2f5a85dfb500" providerId="ADAL" clId="{B13C6940-E91C-4005-B85F-2B9E0CF30C2A}" dt="2021-09-04T14:36:54.005" v="4319" actId="22"/>
          <ac:picMkLst>
            <pc:docMk/>
            <pc:sldMk cId="2790783559" sldId="283"/>
            <ac:picMk id="5" creationId="{9BF6AA8F-DAAF-4F17-980E-95380F7FC1CF}"/>
          </ac:picMkLst>
        </pc:picChg>
        <pc:picChg chg="add del">
          <ac:chgData name="Matthew Perks" userId="e7ba33f6-2c59-4a03-a42a-2f5a85dfb500" providerId="ADAL" clId="{B13C6940-E91C-4005-B85F-2B9E0CF30C2A}" dt="2021-09-04T14:36:58.852" v="4321" actId="22"/>
          <ac:picMkLst>
            <pc:docMk/>
            <pc:sldMk cId="2790783559" sldId="283"/>
            <ac:picMk id="10" creationId="{0CFF9C0A-FE5C-4F7E-8F45-E3D6A4B204CE}"/>
          </ac:picMkLst>
        </pc:picChg>
      </pc:sldChg>
      <pc:sldChg chg="delSp modSp add mod">
        <pc:chgData name="Matthew Perks" userId="e7ba33f6-2c59-4a03-a42a-2f5a85dfb500" providerId="ADAL" clId="{B13C6940-E91C-4005-B85F-2B9E0CF30C2A}" dt="2021-09-05T14:20:52.669" v="5095" actId="20577"/>
        <pc:sldMkLst>
          <pc:docMk/>
          <pc:sldMk cId="583469465" sldId="284"/>
        </pc:sldMkLst>
        <pc:spChg chg="del">
          <ac:chgData name="Matthew Perks" userId="e7ba33f6-2c59-4a03-a42a-2f5a85dfb500" providerId="ADAL" clId="{B13C6940-E91C-4005-B85F-2B9E0CF30C2A}" dt="2021-09-04T12:07:38.113" v="2275" actId="478"/>
          <ac:spMkLst>
            <pc:docMk/>
            <pc:sldMk cId="583469465" sldId="284"/>
            <ac:spMk id="24" creationId="{F5B3DA86-C2B6-472E-B3B2-19425F707AA0}"/>
          </ac:spMkLst>
        </pc:spChg>
        <pc:spChg chg="mod">
          <ac:chgData name="Matthew Perks" userId="e7ba33f6-2c59-4a03-a42a-2f5a85dfb500" providerId="ADAL" clId="{B13C6940-E91C-4005-B85F-2B9E0CF30C2A}" dt="2021-09-05T14:20:52.669" v="5095" actId="20577"/>
          <ac:spMkLst>
            <pc:docMk/>
            <pc:sldMk cId="583469465" sldId="284"/>
            <ac:spMk id="28" creationId="{32EB8255-9E65-47F2-ADF7-0754B634D453}"/>
          </ac:spMkLst>
        </pc:spChg>
      </pc:sldChg>
      <pc:sldChg chg="addSp delSp modSp add mod">
        <pc:chgData name="Matthew Perks" userId="e7ba33f6-2c59-4a03-a42a-2f5a85dfb500" providerId="ADAL" clId="{B13C6940-E91C-4005-B85F-2B9E0CF30C2A}" dt="2021-09-04T16:31:56.419" v="4582" actId="14100"/>
        <pc:sldMkLst>
          <pc:docMk/>
          <pc:sldMk cId="3971593466" sldId="285"/>
        </pc:sldMkLst>
        <pc:spChg chg="add del">
          <ac:chgData name="Matthew Perks" userId="e7ba33f6-2c59-4a03-a42a-2f5a85dfb500" providerId="ADAL" clId="{B13C6940-E91C-4005-B85F-2B9E0CF30C2A}" dt="2021-09-04T16:29:30.269" v="4550"/>
          <ac:spMkLst>
            <pc:docMk/>
            <pc:sldMk cId="3971593466" sldId="285"/>
            <ac:spMk id="2" creationId="{1AF8C1A2-A119-40F6-995B-EB28A01ED668}"/>
          </ac:spMkLst>
        </pc:spChg>
        <pc:spChg chg="mod">
          <ac:chgData name="Matthew Perks" userId="e7ba33f6-2c59-4a03-a42a-2f5a85dfb500" providerId="ADAL" clId="{B13C6940-E91C-4005-B85F-2B9E0CF30C2A}" dt="2021-09-04T16:31:46.782" v="4581" actId="123"/>
          <ac:spMkLst>
            <pc:docMk/>
            <pc:sldMk cId="3971593466" sldId="285"/>
            <ac:spMk id="7" creationId="{D6873044-1548-424A-803F-CEBC31051929}"/>
          </ac:spMkLst>
        </pc:spChg>
        <pc:spChg chg="mod">
          <ac:chgData name="Matthew Perks" userId="e7ba33f6-2c59-4a03-a42a-2f5a85dfb500" providerId="ADAL" clId="{B13C6940-E91C-4005-B85F-2B9E0CF30C2A}" dt="2021-09-04T16:31:56.419" v="4582" actId="14100"/>
          <ac:spMkLst>
            <pc:docMk/>
            <pc:sldMk cId="3971593466" sldId="285"/>
            <ac:spMk id="8" creationId="{DF43EF22-C20D-4AB2-B5A7-11A34B16C9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D218-3870-488F-B900-C2AE7249A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8F833E-455C-4D2C-A851-13DCA5B8D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E614A-C12C-4D0E-85E3-B4445628C5AD}" type="datetimeFigureOut">
              <a:rPr lang="en-GB" smtClean="0"/>
              <a:t>10/09/2021</a:t>
            </a:fld>
            <a:endParaRPr lang="en-GB"/>
          </a:p>
        </p:txBody>
      </p:sp>
      <p:sp>
        <p:nvSpPr>
          <p:cNvPr id="4" name="Footer Placeholder 3">
            <a:extLst>
              <a:ext uri="{FF2B5EF4-FFF2-40B4-BE49-F238E27FC236}">
                <a16:creationId xmlns:a16="http://schemas.microsoft.com/office/drawing/2014/main" id="{E0029FFE-F27A-47AC-8C57-8C7530B55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A053B6-3D32-4071-AA91-8123328F5A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85DDF-7B67-47F7-9113-6B4BDE07B09E}" type="slidenum">
              <a:rPr lang="en-GB" smtClean="0"/>
              <a:t>‹#›</a:t>
            </a:fld>
            <a:endParaRPr lang="en-GB"/>
          </a:p>
        </p:txBody>
      </p:sp>
    </p:spTree>
    <p:extLst>
      <p:ext uri="{BB962C8B-B14F-4D97-AF65-F5344CB8AC3E}">
        <p14:creationId xmlns:p14="http://schemas.microsoft.com/office/powerpoint/2010/main" val="215285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78252-83FE-4122-A0A9-331DC7AAA878}" type="datetimeFigureOut">
              <a:rPr lang="en-GB" smtClean="0"/>
              <a:t>10/09/2021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C21F0-5498-473B-823D-72C765953414}" type="slidenum">
              <a:rPr lang="en-GB" smtClean="0"/>
              <a:t>‹#›</a:t>
            </a:fld>
            <a:endParaRPr lang="en-GB" dirty="0"/>
          </a:p>
        </p:txBody>
      </p:sp>
    </p:spTree>
    <p:extLst>
      <p:ext uri="{BB962C8B-B14F-4D97-AF65-F5344CB8AC3E}">
        <p14:creationId xmlns:p14="http://schemas.microsoft.com/office/powerpoint/2010/main" val="24216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a:t>
            </a:fld>
            <a:endParaRPr lang="en-GB"/>
          </a:p>
        </p:txBody>
      </p:sp>
    </p:spTree>
    <p:extLst>
      <p:ext uri="{BB962C8B-B14F-4D97-AF65-F5344CB8AC3E}">
        <p14:creationId xmlns:p14="http://schemas.microsoft.com/office/powerpoint/2010/main" val="34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10</a:t>
            </a:fld>
            <a:endParaRPr lang="en-GB"/>
          </a:p>
        </p:txBody>
      </p:sp>
    </p:spTree>
    <p:extLst>
      <p:ext uri="{BB962C8B-B14F-4D97-AF65-F5344CB8AC3E}">
        <p14:creationId xmlns:p14="http://schemas.microsoft.com/office/powerpoint/2010/main" val="257529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11</a:t>
            </a:fld>
            <a:endParaRPr lang="en-GB"/>
          </a:p>
        </p:txBody>
      </p:sp>
    </p:spTree>
    <p:extLst>
      <p:ext uri="{BB962C8B-B14F-4D97-AF65-F5344CB8AC3E}">
        <p14:creationId xmlns:p14="http://schemas.microsoft.com/office/powerpoint/2010/main" val="240679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12</a:t>
            </a:fld>
            <a:endParaRPr lang="en-GB"/>
          </a:p>
        </p:txBody>
      </p:sp>
    </p:spTree>
    <p:extLst>
      <p:ext uri="{BB962C8B-B14F-4D97-AF65-F5344CB8AC3E}">
        <p14:creationId xmlns:p14="http://schemas.microsoft.com/office/powerpoint/2010/main" val="29914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13</a:t>
            </a:fld>
            <a:endParaRPr lang="en-GB"/>
          </a:p>
        </p:txBody>
      </p:sp>
    </p:spTree>
    <p:extLst>
      <p:ext uri="{BB962C8B-B14F-4D97-AF65-F5344CB8AC3E}">
        <p14:creationId xmlns:p14="http://schemas.microsoft.com/office/powerpoint/2010/main" val="215916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14</a:t>
            </a:fld>
            <a:endParaRPr lang="en-GB"/>
          </a:p>
        </p:txBody>
      </p:sp>
    </p:spTree>
    <p:extLst>
      <p:ext uri="{BB962C8B-B14F-4D97-AF65-F5344CB8AC3E}">
        <p14:creationId xmlns:p14="http://schemas.microsoft.com/office/powerpoint/2010/main" val="40101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15</a:t>
            </a:fld>
            <a:endParaRPr lang="en-GB"/>
          </a:p>
        </p:txBody>
      </p:sp>
    </p:spTree>
    <p:extLst>
      <p:ext uri="{BB962C8B-B14F-4D97-AF65-F5344CB8AC3E}">
        <p14:creationId xmlns:p14="http://schemas.microsoft.com/office/powerpoint/2010/main" val="33060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2</a:t>
            </a:fld>
            <a:endParaRPr lang="en-GB"/>
          </a:p>
        </p:txBody>
      </p:sp>
    </p:spTree>
    <p:extLst>
      <p:ext uri="{BB962C8B-B14F-4D97-AF65-F5344CB8AC3E}">
        <p14:creationId xmlns:p14="http://schemas.microsoft.com/office/powerpoint/2010/main" val="363427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3</a:t>
            </a:fld>
            <a:endParaRPr lang="en-GB"/>
          </a:p>
        </p:txBody>
      </p:sp>
    </p:spTree>
    <p:extLst>
      <p:ext uri="{BB962C8B-B14F-4D97-AF65-F5344CB8AC3E}">
        <p14:creationId xmlns:p14="http://schemas.microsoft.com/office/powerpoint/2010/main" val="3142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4</a:t>
            </a:fld>
            <a:endParaRPr lang="en-GB"/>
          </a:p>
        </p:txBody>
      </p:sp>
    </p:spTree>
    <p:extLst>
      <p:ext uri="{BB962C8B-B14F-4D97-AF65-F5344CB8AC3E}">
        <p14:creationId xmlns:p14="http://schemas.microsoft.com/office/powerpoint/2010/main" val="125084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5</a:t>
            </a:fld>
            <a:endParaRPr lang="en-GB"/>
          </a:p>
        </p:txBody>
      </p:sp>
    </p:spTree>
    <p:extLst>
      <p:ext uri="{BB962C8B-B14F-4D97-AF65-F5344CB8AC3E}">
        <p14:creationId xmlns:p14="http://schemas.microsoft.com/office/powerpoint/2010/main" val="428459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6</a:t>
            </a:fld>
            <a:endParaRPr lang="en-GB"/>
          </a:p>
        </p:txBody>
      </p:sp>
    </p:spTree>
    <p:extLst>
      <p:ext uri="{BB962C8B-B14F-4D97-AF65-F5344CB8AC3E}">
        <p14:creationId xmlns:p14="http://schemas.microsoft.com/office/powerpoint/2010/main" val="218517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7</a:t>
            </a:fld>
            <a:endParaRPr lang="en-GB"/>
          </a:p>
        </p:txBody>
      </p:sp>
    </p:spTree>
    <p:extLst>
      <p:ext uri="{BB962C8B-B14F-4D97-AF65-F5344CB8AC3E}">
        <p14:creationId xmlns:p14="http://schemas.microsoft.com/office/powerpoint/2010/main" val="152396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8</a:t>
            </a:fld>
            <a:endParaRPr lang="en-GB"/>
          </a:p>
        </p:txBody>
      </p:sp>
    </p:spTree>
    <p:extLst>
      <p:ext uri="{BB962C8B-B14F-4D97-AF65-F5344CB8AC3E}">
        <p14:creationId xmlns:p14="http://schemas.microsoft.com/office/powerpoint/2010/main" val="293003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9</a:t>
            </a:fld>
            <a:endParaRPr lang="en-GB"/>
          </a:p>
        </p:txBody>
      </p:sp>
    </p:spTree>
    <p:extLst>
      <p:ext uri="{BB962C8B-B14F-4D97-AF65-F5344CB8AC3E}">
        <p14:creationId xmlns:p14="http://schemas.microsoft.com/office/powerpoint/2010/main" val="25019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58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9047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5223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612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8250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192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457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35074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42165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65584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8599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8EEB-1D5A-604D-AF27-A96E06878FEE}" type="datetimeFigureOut">
              <a:rPr lang="en-US" smtClean="0"/>
              <a:t>9/10/2021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57804-4823-D442-8169-C00E557A8722}" type="slidenum">
              <a:rPr lang="en-US" smtClean="0"/>
              <a:t>‹#›</a:t>
            </a:fld>
            <a:endParaRPr lang="en-US" dirty="0"/>
          </a:p>
        </p:txBody>
      </p:sp>
    </p:spTree>
    <p:extLst>
      <p:ext uri="{BB962C8B-B14F-4D97-AF65-F5344CB8AC3E}">
        <p14:creationId xmlns:p14="http://schemas.microsoft.com/office/powerpoint/2010/main" val="191349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3970366" y="609600"/>
            <a:ext cx="4267200" cy="60736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rgbClr val="C00000"/>
                </a:solidFill>
                <a:effectLst/>
                <a:latin typeface="Arial Rounded MT Bold" panose="020F0704030504030204" pitchFamily="34" charset="0"/>
                <a:ea typeface="+mj-ea"/>
                <a:cs typeface="+mj-cs"/>
              </a:rPr>
              <a:t>Data analysis for Geoscience</a:t>
            </a: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GEO8026</a:t>
            </a:r>
          </a:p>
          <a:p>
            <a:pPr indent="-228600" algn="ctr" defTabSz="914400">
              <a:lnSpc>
                <a:spcPct val="90000"/>
              </a:lnSpc>
              <a:spcAft>
                <a:spcPts val="600"/>
              </a:spcAft>
              <a:buFont typeface="Arial" panose="020B0604020202020204" pitchFamily="34" charset="0"/>
              <a:buChar char="•"/>
            </a:pPr>
            <a:endParaRPr lang="en-US" sz="2400" spc="-1" dirty="0">
              <a:solidFill>
                <a:schemeClr val="tx2"/>
              </a:solidFill>
              <a:uFill>
                <a:solidFill>
                  <a:srgbClr val="FFFFFF"/>
                </a:solidFill>
              </a:uFill>
              <a:latin typeface="Arial Rounded MT Bold" panose="020F0704030504030204" pitchFamily="34" charset="0"/>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Dr. Matt Perks</a:t>
            </a: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p:txBody>
      </p:sp>
      <p:pic>
        <p:nvPicPr>
          <p:cNvPr id="5" name="Picture 4">
            <a:extLst>
              <a:ext uri="{C183D7F6-B498-43B3-948B-1728B52AA6E4}">
                <adec:decorative xmlns:adec="http://schemas.microsoft.com/office/drawing/2017/decorative" val="1"/>
              </a:ext>
            </a:extLst>
          </p:cNvPr>
          <p:cNvPicPr/>
          <p:nvPr/>
        </p:nvPicPr>
        <p:blipFill rotWithShape="1">
          <a:blip r:embed="rId3"/>
          <a:srcRect l="22576" r="22576"/>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pic>
        <p:nvPicPr>
          <p:cNvPr id="7" name="Picture 6" descr="A picture containing text, light&#10;&#10;Description automatically generated">
            <a:extLst>
              <a:ext uri="{FF2B5EF4-FFF2-40B4-BE49-F238E27FC236}">
                <a16:creationId xmlns:a16="http://schemas.microsoft.com/office/drawing/2014/main" id="{E998BF8A-37AA-411B-9DC5-3116394532E6}"/>
              </a:ext>
            </a:extLst>
          </p:cNvPr>
          <p:cNvPicPr>
            <a:picLocks noChangeAspect="1"/>
          </p:cNvPicPr>
          <p:nvPr/>
        </p:nvPicPr>
        <p:blipFill rotWithShape="1">
          <a:blip r:embed="rId4"/>
          <a:srcRect l="34304" r="35152" b="-1"/>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47455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74482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test inspects the time series for a </a:t>
            </a:r>
            <a:r>
              <a:rPr lang="en-US" sz="2000" b="0" i="0" u="none" strike="noStrike" baseline="0" dirty="0">
                <a:solidFill>
                  <a:srgbClr val="C00000"/>
                </a:solidFill>
                <a:latin typeface="Calibri" panose="020F0502020204030204" pitchFamily="34" charset="0"/>
              </a:rPr>
              <a:t>rate of change that exceeds a threshold value </a:t>
            </a:r>
            <a:r>
              <a:rPr lang="en-US" sz="2000" b="0" i="0" u="none" strike="noStrike" baseline="0" dirty="0">
                <a:solidFill>
                  <a:srgbClr val="000000"/>
                </a:solidFill>
                <a:latin typeface="Calibri" panose="020F0502020204030204" pitchFamily="34" charset="0"/>
              </a:rPr>
              <a:t>identified by the operator. This could be an absolute value, percentage change, or standard deviation of the mean.</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A balance must be found between a threshold set too low, which triggers too many false alarms, and one set too high, making the test ineffective.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Determining the excessive rate of change is based on user-experience and/or sensor sensitivity. </a:t>
            </a:r>
          </a:p>
          <a:p>
            <a:endParaRPr lang="en-US" sz="2000" b="0" i="0" u="none" strike="noStrike" baseline="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a:t>
            </a:r>
            <a:r>
              <a:rPr lang="en-US" sz="2000" dirty="0">
                <a:solidFill>
                  <a:srgbClr val="000000"/>
                </a:solidFill>
                <a:latin typeface="Calibri" panose="020F0502020204030204" pitchFamily="34" charset="0"/>
              </a:rPr>
              <a:t>change is greater than would be expected</a:t>
            </a:r>
            <a:endParaRPr lang="en-US" sz="2000" b="0" i="0" u="none" strike="noStrike" baseline="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Pass = 1		Change below the maximum expected</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227F05DB-E107-47C0-BC7B-5C2FD53D7608}"/>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(1)</a:t>
            </a:r>
            <a:endParaRPr lang="en-GB" dirty="0">
              <a:solidFill>
                <a:schemeClr val="accent2"/>
              </a:solidFill>
            </a:endParaRPr>
          </a:p>
        </p:txBody>
      </p:sp>
    </p:spTree>
    <p:extLst>
      <p:ext uri="{BB962C8B-B14F-4D97-AF65-F5344CB8AC3E}">
        <p14:creationId xmlns:p14="http://schemas.microsoft.com/office/powerpoint/2010/main" val="3572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398389"/>
            <a:ext cx="8744989" cy="563231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Single value spikes</a:t>
            </a:r>
            <a:r>
              <a:rPr lang="en-US" dirty="0">
                <a:solidFill>
                  <a:srgbClr val="000000"/>
                </a:solidFill>
                <a:latin typeface="Calibri" panose="020F0502020204030204" pitchFamily="34" charset="0"/>
              </a:rPr>
              <a:t> are relatively easy to detect</a:t>
            </a: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Spikes consisting of more than one data point are difficult to capture, but their onset may be flagged by the rate of change test.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Adjacent points </a:t>
            </a:r>
            <a:r>
              <a:rPr lang="en-US" sz="1800" b="0" i="0" u="none" strike="noStrike" baseline="0" dirty="0">
                <a:solidFill>
                  <a:srgbClr val="000000"/>
                </a:solidFill>
                <a:latin typeface="Calibri" panose="020F0502020204030204" pitchFamily="34" charset="0"/>
              </a:rPr>
              <a:t>(</a:t>
            </a:r>
            <a:r>
              <a:rPr lang="en-US" sz="1800" b="0" u="none" strike="noStrike" baseline="0" dirty="0">
                <a:solidFill>
                  <a:srgbClr val="000000"/>
                </a:solidFill>
                <a:latin typeface="Calibri" panose="020F0502020204030204" pitchFamily="34" charset="0"/>
              </a:rPr>
              <a:t>n-1 and n+1) </a:t>
            </a:r>
            <a:r>
              <a:rPr lang="en-US" sz="1800" b="0" i="0" u="none" strike="noStrike" baseline="0" dirty="0">
                <a:solidFill>
                  <a:srgbClr val="000000"/>
                </a:solidFill>
                <a:latin typeface="Calibri" panose="020F0502020204030204" pitchFamily="34" charset="0"/>
              </a:rPr>
              <a:t>are averaged to form a spike reference</a:t>
            </a:r>
            <a:r>
              <a:rPr lang="en-US" dirty="0">
                <a:solidFill>
                  <a:srgbClr val="000000"/>
                </a:solidFill>
                <a:latin typeface="Calibri" panose="020F0502020204030204" pitchFamily="34" charset="0"/>
              </a:rPr>
              <a:t>. The absolute value of the spike is tested to capture positive and negative spikes. Large spikes are easier to identify as outliers and flag as failures. Smaller spikes may be real and are only flagged suspect. </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thresholds may be fixed values or dynamically established (for example, a multiple of the standard deviation over an operator-selected period).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may state that the rate of change between two temperature measurements must be less than 3</a:t>
            </a:r>
            <a:r>
              <a:rPr lang="el-GR" dirty="0"/>
              <a:t>σ</a:t>
            </a:r>
            <a:r>
              <a:rPr lang="en-GB" dirty="0"/>
              <a:t> over the previous 24-hours</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Very large spike reported.</a:t>
            </a:r>
          </a:p>
          <a:p>
            <a:r>
              <a:rPr lang="en-US" sz="1800" b="0" i="0" u="none" strike="noStrike" baseline="0" dirty="0">
                <a:solidFill>
                  <a:srgbClr val="000000"/>
                </a:solidFill>
                <a:latin typeface="Calibri" panose="020F0502020204030204" pitchFamily="34" charset="0"/>
              </a:rPr>
              <a:t>Suspect = 3 	Elevated spike reported.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A6DBF4A9-4EFB-451C-AC99-861FA6A22E42}"/>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(2)</a:t>
            </a:r>
            <a:endParaRPr lang="en-GB" dirty="0">
              <a:solidFill>
                <a:schemeClr val="accent2"/>
              </a:solidFill>
            </a:endParaRPr>
          </a:p>
        </p:txBody>
      </p:sp>
    </p:spTree>
    <p:extLst>
      <p:ext uri="{BB962C8B-B14F-4D97-AF65-F5344CB8AC3E}">
        <p14:creationId xmlns:p14="http://schemas.microsoft.com/office/powerpoint/2010/main" val="197948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(3)</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270382"/>
            <a:ext cx="6826529" cy="5909310"/>
          </a:xfrm>
          <a:prstGeom prst="rect">
            <a:avLst/>
          </a:prstGeom>
          <a:noFill/>
        </p:spPr>
        <p:txBody>
          <a:bodyPr wrap="square">
            <a:spAutoFit/>
          </a:bodyPr>
          <a:lstStyle/>
          <a:p>
            <a:r>
              <a:rPr lang="en-US" sz="1800" b="1" i="0" u="none" strike="noStrike" baseline="0" dirty="0">
                <a:solidFill>
                  <a:srgbClr val="000000"/>
                </a:solidFill>
                <a:latin typeface="Calibri" panose="020F0502020204030204" pitchFamily="34" charset="0"/>
              </a:rPr>
              <a:t>BUT… </a:t>
            </a:r>
            <a:r>
              <a:rPr lang="en-US" sz="1800" b="0" i="0" u="none" strike="noStrike" baseline="0" dirty="0">
                <a:solidFill>
                  <a:srgbClr val="000000"/>
                </a:solidFill>
                <a:latin typeface="Calibri" panose="020F0502020204030204" pitchFamily="34" charset="0"/>
              </a:rPr>
              <a:t>What happens if we are not dealing with single spikes? But perhaps spikes lasting across several steps?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If we use the approach of (1) + (2), rate of change may be low in erroneous data after the initial shift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these cases, we can use the z-score to assess the significance of changes and detect spurious values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Whilst the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r>
              <a:rPr lang="en-US" dirty="0">
                <a:solidFill>
                  <a:srgbClr val="000000"/>
                </a:solidFill>
                <a:latin typeface="Calibri" panose="020F0502020204030204" pitchFamily="34" charset="0"/>
              </a:rPr>
              <a:t>could be calculated for the entire dataset with values exceeding a Z score being removed, this is not very useful for geoscience data (e.g. periodicity, non-linear dynamics)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want to calculate this dynamically across the data and not use the global mean and standard deviation</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can therefore use additional terms:</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lag</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or moving window which will be used to smooth the data</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threshold Z</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value at which error is reported</a:t>
            </a:r>
          </a:p>
          <a:p>
            <a:r>
              <a:rPr lang="en-US" dirty="0">
                <a:solidFill>
                  <a:srgbClr val="000000"/>
                </a:solidFill>
                <a:latin typeface="Calibri" panose="020F0502020204030204" pitchFamily="34" charset="0"/>
              </a:rPr>
              <a:t>An </a:t>
            </a:r>
            <a:r>
              <a:rPr lang="en-US" b="1" dirty="0">
                <a:solidFill>
                  <a:schemeClr val="accent2"/>
                </a:solidFill>
                <a:latin typeface="Calibri" panose="020F0502020204030204" pitchFamily="34" charset="0"/>
              </a:rPr>
              <a:t>influence</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indicating the effect of new signals on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endParaRPr lang="en-US"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15" name="Picture 14" descr="Diagram&#10;&#10;Description automatically generated with medium confidence">
            <a:extLst>
              <a:ext uri="{FF2B5EF4-FFF2-40B4-BE49-F238E27FC236}">
                <a16:creationId xmlns:a16="http://schemas.microsoft.com/office/drawing/2014/main" id="{079B41D4-4023-44E3-99CE-F6E5AB54676B}"/>
              </a:ext>
            </a:extLst>
          </p:cNvPr>
          <p:cNvPicPr>
            <a:picLocks noChangeAspect="1"/>
          </p:cNvPicPr>
          <p:nvPr/>
        </p:nvPicPr>
        <p:blipFill>
          <a:blip r:embed="rId3"/>
          <a:stretch>
            <a:fillRect/>
          </a:stretch>
        </p:blipFill>
        <p:spPr>
          <a:xfrm>
            <a:off x="8328162" y="1246574"/>
            <a:ext cx="2819400" cy="1619250"/>
          </a:xfrm>
          <a:prstGeom prst="rect">
            <a:avLst/>
          </a:prstGeom>
        </p:spPr>
      </p:pic>
    </p:spTree>
    <p:extLst>
      <p:ext uri="{BB962C8B-B14F-4D97-AF65-F5344CB8AC3E}">
        <p14:creationId xmlns:p14="http://schemas.microsoft.com/office/powerpoint/2010/main" val="408406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Neighbour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218960" y="1398389"/>
            <a:ext cx="5478083" cy="3693319"/>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In some instances, it may be possible to deploy multiple sensors at the same location to provide an additional check on the sensor performance.</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Are duplicate sensors offering data within acceptable uncertainty limits?</a:t>
            </a:r>
          </a:p>
          <a:p>
            <a:endParaRPr lang="en-GB"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Significant deviation between sensors. </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 name="Picture 2">
            <a:extLst>
              <a:ext uri="{FF2B5EF4-FFF2-40B4-BE49-F238E27FC236}">
                <a16:creationId xmlns:a16="http://schemas.microsoft.com/office/drawing/2014/main" id="{F5B71C4B-9FAD-4AF6-AD20-478ADEAC68A5}"/>
              </a:ext>
            </a:extLst>
          </p:cNvPr>
          <p:cNvPicPr>
            <a:picLocks noChangeAspect="1"/>
          </p:cNvPicPr>
          <p:nvPr/>
        </p:nvPicPr>
        <p:blipFill rotWithShape="1">
          <a:blip r:embed="rId3"/>
          <a:srcRect b="52988"/>
          <a:stretch/>
        </p:blipFill>
        <p:spPr>
          <a:xfrm>
            <a:off x="5697043" y="1357817"/>
            <a:ext cx="6275997" cy="2256866"/>
          </a:xfrm>
          <a:prstGeom prst="rect">
            <a:avLst/>
          </a:prstGeom>
        </p:spPr>
      </p:pic>
      <p:grpSp>
        <p:nvGrpSpPr>
          <p:cNvPr id="12" name="Group 11">
            <a:extLst>
              <a:ext uri="{FF2B5EF4-FFF2-40B4-BE49-F238E27FC236}">
                <a16:creationId xmlns:a16="http://schemas.microsoft.com/office/drawing/2014/main" id="{96526B09-2DE7-497A-BE28-066805E9C09F}"/>
              </a:ext>
            </a:extLst>
          </p:cNvPr>
          <p:cNvGrpSpPr/>
          <p:nvPr/>
        </p:nvGrpSpPr>
        <p:grpSpPr>
          <a:xfrm>
            <a:off x="6595006" y="3714578"/>
            <a:ext cx="4480070" cy="3043526"/>
            <a:chOff x="6595006" y="3714578"/>
            <a:chExt cx="4480070" cy="3043526"/>
          </a:xfrm>
        </p:grpSpPr>
        <p:pic>
          <p:nvPicPr>
            <p:cNvPr id="10" name="Picture 9">
              <a:extLst>
                <a:ext uri="{FF2B5EF4-FFF2-40B4-BE49-F238E27FC236}">
                  <a16:creationId xmlns:a16="http://schemas.microsoft.com/office/drawing/2014/main" id="{F137B580-2021-42B8-AFD7-7C3777398A0D}"/>
                </a:ext>
              </a:extLst>
            </p:cNvPr>
            <p:cNvPicPr>
              <a:picLocks noChangeAspect="1"/>
            </p:cNvPicPr>
            <p:nvPr/>
          </p:nvPicPr>
          <p:blipFill>
            <a:blip r:embed="rId4"/>
            <a:stretch>
              <a:fillRect/>
            </a:stretch>
          </p:blipFill>
          <p:spPr>
            <a:xfrm>
              <a:off x="6595006" y="3714578"/>
              <a:ext cx="4480070" cy="3043526"/>
            </a:xfrm>
            <a:prstGeom prst="rect">
              <a:avLst/>
            </a:prstGeom>
          </p:spPr>
        </p:pic>
        <p:sp>
          <p:nvSpPr>
            <p:cNvPr id="11" name="Rectangle 10">
              <a:extLst>
                <a:ext uri="{FF2B5EF4-FFF2-40B4-BE49-F238E27FC236}">
                  <a16:creationId xmlns:a16="http://schemas.microsoft.com/office/drawing/2014/main" id="{84B52AA1-FBB2-4BF8-9387-6FEB0ACF4CDE}"/>
                </a:ext>
              </a:extLst>
            </p:cNvPr>
            <p:cNvSpPr/>
            <p:nvPr/>
          </p:nvSpPr>
          <p:spPr>
            <a:xfrm>
              <a:off x="7439891" y="6026727"/>
              <a:ext cx="2485505" cy="30757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446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Multivariate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01743"/>
            <a:ext cx="6591300" cy="5355312"/>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Where multiple measurements are made at the same point in space/time it may be possible to develop relationships between two or more variables. For example, relationships between total dissolved solids and conductivity, or bulk density and particle size.</a:t>
            </a:r>
          </a:p>
          <a:p>
            <a:endParaRPr lang="en-GB"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By analysing the covariance, it may be possible to identify times where the relationship between these variables weakens.</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If a deviation in the expected differences exceeds a threshold (percent or absolute), we may flag this data as being suspect.</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Can only be reliably applied when the covariance between variables is high (a high correlation coefficient exists).</a:t>
            </a:r>
            <a:r>
              <a:rPr lang="en-US" sz="1800" b="0" i="0" u="none" strike="noStrike" baseline="0" dirty="0">
                <a:solidFill>
                  <a:srgbClr val="000000"/>
                </a:solidFill>
                <a:latin typeface="Calibri" panose="020F0502020204030204" pitchFamily="34" charset="0"/>
              </a:rPr>
              <a:t> 	</a:t>
            </a:r>
          </a:p>
          <a:p>
            <a:endParaRPr lang="en-GB" sz="1800" b="0" i="0" u="none" strike="noStrike" baseline="0"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Measured value &gt;&gt; greater than predicted</a:t>
            </a:r>
          </a:p>
          <a:p>
            <a:r>
              <a:rPr lang="en-US" sz="1800" b="0" i="0" u="none" strike="noStrike" baseline="0" dirty="0">
                <a:solidFill>
                  <a:srgbClr val="000000"/>
                </a:solidFill>
                <a:latin typeface="Calibri" panose="020F0502020204030204" pitchFamily="34" charset="0"/>
              </a:rPr>
              <a:t>Suspect = 3 	Measured value &gt; greater than predicted.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074" name="Picture 1">
            <a:extLst>
              <a:ext uri="{FF2B5EF4-FFF2-40B4-BE49-F238E27FC236}">
                <a16:creationId xmlns:a16="http://schemas.microsoft.com/office/drawing/2014/main" id="{1BA8CECC-8812-421F-AC43-4A6BA85D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027" y="877242"/>
            <a:ext cx="3342409" cy="583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Data export</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4713316" cy="923330"/>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Once we have the data readily processed we can consider how to export the flagged data </a:t>
            </a:r>
          </a:p>
          <a:p>
            <a:endParaRPr lang="en-GB" sz="1800" b="0" i="0" u="none" strike="noStrike" baseline="0" dirty="0">
              <a:solidFill>
                <a:srgbClr val="000000"/>
              </a:solidFill>
              <a:latin typeface="Calibri" panose="020F0502020204030204" pitchFamily="34" charset="0"/>
            </a:endParaRPr>
          </a:p>
        </p:txBody>
      </p:sp>
      <p:sp>
        <p:nvSpPr>
          <p:cNvPr id="7" name="TextBox 6">
            <a:extLst>
              <a:ext uri="{FF2B5EF4-FFF2-40B4-BE49-F238E27FC236}">
                <a16:creationId xmlns:a16="http://schemas.microsoft.com/office/drawing/2014/main" id="{D6873044-1548-424A-803F-CEBC31051929}"/>
              </a:ext>
            </a:extLst>
          </p:cNvPr>
          <p:cNvSpPr txBox="1"/>
          <p:nvPr/>
        </p:nvSpPr>
        <p:spPr>
          <a:xfrm>
            <a:off x="5444836" y="1420194"/>
            <a:ext cx="6556662" cy="4524315"/>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writecell</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C,'C_tab.txt','Delimiter','tab</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just"/>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ncid</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netcdf.create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filename,cmode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p>
          <a:p>
            <a:pPr algn="just"/>
            <a:r>
              <a:rPr lang="en-GB" dirty="0" err="1">
                <a:latin typeface="Courier New" panose="02070309020205020404" pitchFamily="49" charset="0"/>
                <a:cs typeface="Courier New" panose="02070309020205020404" pitchFamily="49" charset="0"/>
              </a:rPr>
              <a:t>varid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netcdf.inqVarID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,'temperature');</a:t>
            </a:r>
          </a:p>
          <a:p>
            <a:pPr algn="just"/>
            <a:r>
              <a:rPr lang="en-GB" dirty="0">
                <a:latin typeface="Courier New" panose="02070309020205020404" pitchFamily="49" charset="0"/>
                <a:cs typeface="Courier New" panose="02070309020205020404" pitchFamily="49" charset="0"/>
              </a:rPr>
              <a:t>data = [100:109];</a:t>
            </a:r>
          </a:p>
          <a:p>
            <a:pPr algn="just"/>
            <a:r>
              <a:rPr lang="en-GB" dirty="0" err="1">
                <a:latin typeface="Courier New" panose="02070309020205020404" pitchFamily="49" charset="0"/>
                <a:cs typeface="Courier New" panose="02070309020205020404" pitchFamily="49" charset="0"/>
              </a:rPr>
              <a:t>netcdf.putVar</a:t>
            </a:r>
            <a:r>
              <a:rPr lang="en-GB" dirty="0">
                <a:latin typeface="Courier New" panose="02070309020205020404" pitchFamily="49" charset="0"/>
                <a:cs typeface="Courier New" panose="02070309020205020404" pitchFamily="49" charset="0"/>
              </a:rPr>
              <a:t>(ncid,varid,0,10,data);</a:t>
            </a:r>
          </a:p>
          <a:p>
            <a:pPr algn="just"/>
            <a:r>
              <a:rPr lang="en-GB" dirty="0" err="1">
                <a:latin typeface="Courier New" panose="02070309020205020404" pitchFamily="49" charset="0"/>
                <a:cs typeface="Courier New" panose="02070309020205020404" pitchFamily="49" charset="0"/>
              </a:rPr>
              <a:t>netcdf.close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159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170086"/>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latin typeface="+mj-lt"/>
              </a:rPr>
              <a:t>Upon acquisition of data, we need to be confident that the reported value represents the physical quantity of interest.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Quality assurance </a:t>
            </a:r>
            <a:r>
              <a:rPr lang="en-US" sz="2000" spc="-1" dirty="0">
                <a:solidFill>
                  <a:schemeClr val="tx1">
                    <a:lumMod val="85000"/>
                    <a:lumOff val="15000"/>
                  </a:schemeClr>
                </a:solidFill>
                <a:uFill>
                  <a:solidFill>
                    <a:srgbClr val="FFFFFF"/>
                  </a:solidFill>
                </a:uFill>
                <a:latin typeface="+mj-lt"/>
              </a:rPr>
              <a:t>represents the systems in place to assure measurements are as accurate and as precise as possible. QA is a planned and systematic means for ensuring that the defined standards, practices, procedures, and methods are applied.</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In lab environments, this is partly achieved through </a:t>
            </a:r>
            <a:r>
              <a:rPr lang="en-US" sz="2000" spc="-1" dirty="0">
                <a:solidFill>
                  <a:schemeClr val="accent2"/>
                </a:solidFill>
                <a:uFill>
                  <a:solidFill>
                    <a:srgbClr val="FFFFFF"/>
                  </a:solidFill>
                </a:uFill>
                <a:latin typeface="+mj-lt"/>
              </a:rPr>
              <a:t>quality control</a:t>
            </a:r>
            <a:r>
              <a:rPr lang="en-US" sz="2000" spc="-1" dirty="0">
                <a:solidFill>
                  <a:schemeClr val="tx1">
                    <a:lumMod val="85000"/>
                    <a:lumOff val="15000"/>
                  </a:schemeClr>
                </a:solidFill>
                <a:uFill>
                  <a:solidFill>
                    <a:srgbClr val="FFFFFF"/>
                  </a:solidFill>
                </a:uFill>
                <a:latin typeface="+mj-lt"/>
              </a:rPr>
              <a:t> measures such as using regular calibration and analysis with standards. This guards against </a:t>
            </a:r>
            <a:r>
              <a:rPr lang="en-US" sz="2000" spc="-1" dirty="0">
                <a:solidFill>
                  <a:schemeClr val="accent2"/>
                </a:solidFill>
                <a:uFill>
                  <a:solidFill>
                    <a:srgbClr val="FFFFFF"/>
                  </a:solidFill>
                </a:uFill>
                <a:latin typeface="+mj-lt"/>
              </a:rPr>
              <a:t>systematic errors</a:t>
            </a:r>
            <a:r>
              <a:rPr lang="en-US" sz="2000" spc="-1" dirty="0">
                <a:solidFill>
                  <a:schemeClr val="tx1">
                    <a:lumMod val="85000"/>
                    <a:lumOff val="15000"/>
                  </a:schemeClr>
                </a:solidFill>
                <a:uFill>
                  <a:solidFill>
                    <a:srgbClr val="FFFFFF"/>
                  </a:solidFill>
                </a:uFill>
                <a:latin typeface="+mj-lt"/>
              </a:rPr>
              <a:t> that may generate </a:t>
            </a:r>
            <a:r>
              <a:rPr lang="en-US" sz="2000" spc="-1" dirty="0">
                <a:solidFill>
                  <a:schemeClr val="accent2"/>
                </a:solidFill>
                <a:uFill>
                  <a:solidFill>
                    <a:srgbClr val="FFFFFF"/>
                  </a:solidFill>
                </a:uFill>
                <a:latin typeface="+mj-lt"/>
              </a:rPr>
              <a:t>bias.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Random errors</a:t>
            </a:r>
            <a:r>
              <a:rPr lang="en-US" sz="2000" spc="-1" dirty="0">
                <a:solidFill>
                  <a:schemeClr val="tx1">
                    <a:lumMod val="85000"/>
                    <a:lumOff val="15000"/>
                  </a:schemeClr>
                </a:solidFill>
                <a:uFill>
                  <a:solidFill>
                    <a:srgbClr val="FFFFFF"/>
                  </a:solidFill>
                </a:uFill>
                <a:latin typeface="+mj-lt"/>
              </a:rPr>
              <a:t> arise from unpredictable variations which influence the measurement procedure, and are associated with the actual measurement e.g. xrf – water content, organic content.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Lab-based procedures should be designed to account for these sources of error in their methodologies.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This is particularly important when the distance between measurements may be large e.g. core sampling where error detection may be more problematic (more later)</a:t>
            </a:r>
          </a:p>
        </p:txBody>
      </p:sp>
    </p:spTree>
    <p:extLst>
      <p:ext uri="{BB962C8B-B14F-4D97-AF65-F5344CB8AC3E}">
        <p14:creationId xmlns:p14="http://schemas.microsoft.com/office/powerpoint/2010/main" val="17839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246811"/>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However, what about when a sensor/measurement device is deployed? </a:t>
            </a:r>
          </a:p>
          <a:p>
            <a:endParaRPr lang="en-US" sz="2000" spc="-1" dirty="0">
              <a:solidFill>
                <a:schemeClr val="tx1">
                  <a:lumMod val="85000"/>
                  <a:lumOff val="15000"/>
                </a:schemeClr>
              </a:solidFill>
              <a:uFill>
                <a:solidFill>
                  <a:srgbClr val="FFFFFF"/>
                </a:solidFill>
              </a:uFill>
            </a:endParaRPr>
          </a:p>
          <a:p>
            <a:r>
              <a:rPr lang="en-US" sz="2000" spc="-1" dirty="0">
                <a:solidFill>
                  <a:schemeClr val="accent2"/>
                </a:solidFill>
                <a:uFill>
                  <a:solidFill>
                    <a:srgbClr val="FFFFFF"/>
                  </a:solidFill>
                </a:uFill>
              </a:rPr>
              <a:t>Systematic errors </a:t>
            </a:r>
            <a:r>
              <a:rPr lang="en-US" sz="2000" spc="-1" dirty="0">
                <a:solidFill>
                  <a:schemeClr val="tx1">
                    <a:lumMod val="85000"/>
                    <a:lumOff val="15000"/>
                  </a:schemeClr>
                </a:solidFill>
                <a:uFill>
                  <a:solidFill>
                    <a:srgbClr val="FFFFFF"/>
                  </a:solidFill>
                </a:uFill>
              </a:rPr>
              <a:t>can be evaluated and accounted for by sensor (re-)calibration e.g. sensor drift.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But what about random errors? These are difficult to control and account for outside of a lab e.g. environmental interference.</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Deployed sensors typically sample at high frequency/resolution so we can often use other sources of information to identify and ‘flag’ spurious measurements.</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Therefore, we may opt for a </a:t>
            </a:r>
            <a:r>
              <a:rPr lang="en-US" sz="2000" spc="-1" dirty="0">
                <a:solidFill>
                  <a:schemeClr val="tx2"/>
                </a:solidFill>
                <a:uFill>
                  <a:solidFill>
                    <a:srgbClr val="FFFFFF"/>
                  </a:solidFill>
                </a:uFill>
              </a:rPr>
              <a:t>Type A</a:t>
            </a:r>
            <a:r>
              <a:rPr lang="en-US" sz="2000" spc="-1" dirty="0">
                <a:solidFill>
                  <a:schemeClr val="tx1">
                    <a:lumMod val="85000"/>
                    <a:lumOff val="15000"/>
                  </a:schemeClr>
                </a:solidFill>
                <a:uFill>
                  <a:solidFill>
                    <a:srgbClr val="FFFFFF"/>
                  </a:solidFill>
                </a:uFill>
              </a:rPr>
              <a:t> and/or </a:t>
            </a:r>
            <a:r>
              <a:rPr lang="en-US" sz="2000" spc="-1" dirty="0">
                <a:solidFill>
                  <a:schemeClr val="accent3"/>
                </a:solidFill>
                <a:uFill>
                  <a:solidFill>
                    <a:srgbClr val="FFFFFF"/>
                  </a:solidFill>
                </a:uFill>
              </a:rPr>
              <a:t>Type B</a:t>
            </a:r>
            <a:r>
              <a:rPr lang="en-US" sz="2000" spc="-1" dirty="0">
                <a:solidFill>
                  <a:schemeClr val="tx1">
                    <a:lumMod val="85000"/>
                    <a:lumOff val="15000"/>
                  </a:schemeClr>
                </a:solidFill>
                <a:uFill>
                  <a:solidFill>
                    <a:srgbClr val="FFFFFF"/>
                  </a:solidFill>
                </a:uFill>
              </a:rPr>
              <a:t> evaluation:</a:t>
            </a:r>
          </a:p>
          <a:p>
            <a:pPr marL="285750" indent="-285750">
              <a:buFont typeface="Arial" panose="020B0604020202020204" pitchFamily="34" charset="0"/>
              <a:buChar char="•"/>
            </a:pPr>
            <a:r>
              <a:rPr lang="en-US" sz="2000" dirty="0">
                <a:solidFill>
                  <a:schemeClr val="tx2"/>
                </a:solidFill>
              </a:rPr>
              <a:t>Statistical analysis of repeat measurements, or calibrations</a:t>
            </a:r>
          </a:p>
          <a:p>
            <a:pPr marL="285750" indent="-285750">
              <a:buFont typeface="Arial" panose="020B0604020202020204" pitchFamily="34" charset="0"/>
              <a:buChar char="•"/>
            </a:pPr>
            <a:r>
              <a:rPr lang="en-US" sz="2000" dirty="0">
                <a:solidFill>
                  <a:schemeClr val="accent3"/>
                </a:solidFill>
              </a:rPr>
              <a:t>Previous measurement data;</a:t>
            </a:r>
          </a:p>
          <a:p>
            <a:pPr marL="285750" indent="-285750">
              <a:buFont typeface="Arial" panose="020B0604020202020204" pitchFamily="34" charset="0"/>
              <a:buChar char="•"/>
            </a:pPr>
            <a:r>
              <a:rPr lang="en-US" sz="2000" dirty="0">
                <a:solidFill>
                  <a:schemeClr val="accent3"/>
                </a:solidFill>
              </a:rPr>
              <a:t>Experience with, or general knowledge of, the behavior and property of relevant materials and instruments; </a:t>
            </a:r>
          </a:p>
          <a:p>
            <a:pPr marL="285750" indent="-285750">
              <a:buFont typeface="Arial" panose="020B0604020202020204" pitchFamily="34" charset="0"/>
              <a:buChar char="•"/>
            </a:pPr>
            <a:r>
              <a:rPr lang="en-US" sz="2000" dirty="0">
                <a:solidFill>
                  <a:schemeClr val="accent3"/>
                </a:solidFill>
              </a:rPr>
              <a:t>Manufacturer's specifications.</a:t>
            </a:r>
          </a:p>
          <a:p>
            <a:endParaRPr lang="en-US" sz="2000" spc="-1" dirty="0">
              <a:solidFill>
                <a:schemeClr val="tx1">
                  <a:lumMod val="85000"/>
                  <a:lumOff val="15000"/>
                </a:schemeClr>
              </a:solidFill>
              <a:uFill>
                <a:solidFill>
                  <a:srgbClr val="FFFFFF"/>
                </a:solidFill>
              </a:uFill>
            </a:endParaRPr>
          </a:p>
        </p:txBody>
      </p:sp>
    </p:spTree>
    <p:extLst>
      <p:ext uri="{BB962C8B-B14F-4D97-AF65-F5344CB8AC3E}">
        <p14:creationId xmlns:p14="http://schemas.microsoft.com/office/powerpoint/2010/main" val="58346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Handling datasets</a:t>
            </a:r>
            <a:endParaRPr lang="en-US" sz="4400" kern="1200" dirty="0">
              <a:solidFill>
                <a:schemeClr val="tx2"/>
              </a:solidFill>
              <a:effectLst/>
              <a:latin typeface="Arial Rounded MT Bold" panose="020F0704030504030204" pitchFamily="34" charset="0"/>
              <a:ea typeface="+mj-ea"/>
              <a:cs typeface="+mj-cs"/>
            </a:endParaRPr>
          </a:p>
        </p:txBody>
      </p:sp>
      <p:sp>
        <p:nvSpPr>
          <p:cNvPr id="24" name="TextBox 23">
            <a:extLst>
              <a:ext uri="{FF2B5EF4-FFF2-40B4-BE49-F238E27FC236}">
                <a16:creationId xmlns:a16="http://schemas.microsoft.com/office/drawing/2014/main" id="{F5B3DA86-C2B6-472E-B3B2-19425F707AA0}"/>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Importing files</a:t>
            </a:r>
            <a:endParaRPr lang="en-GB" dirty="0"/>
          </a:p>
        </p:txBody>
      </p:sp>
      <p:sp>
        <p:nvSpPr>
          <p:cNvPr id="28" name="TextBox 27">
            <a:extLst>
              <a:ext uri="{FF2B5EF4-FFF2-40B4-BE49-F238E27FC236}">
                <a16:creationId xmlns:a16="http://schemas.microsoft.com/office/drawing/2014/main" id="{32EB8255-9E65-47F2-ADF7-0754B634D453}"/>
              </a:ext>
            </a:extLst>
          </p:cNvPr>
          <p:cNvSpPr txBox="1"/>
          <p:nvPr/>
        </p:nvSpPr>
        <p:spPr>
          <a:xfrm>
            <a:off x="324196" y="1537756"/>
            <a:ext cx="5677593" cy="440120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Often, files will be ASCII format e.g., DAT, .CSV, and .TXT.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Delimited using comma, spaces, tabs, etc.</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However, some may use proprietary formats e.g. xlsx</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We will explore how to handle these common data formats and to assess the quality of the data within</a:t>
            </a:r>
          </a:p>
          <a:p>
            <a:endParaRPr lang="en-US" sz="2000" spc="-1" dirty="0">
              <a:solidFill>
                <a:schemeClr val="tx1">
                  <a:lumMod val="85000"/>
                  <a:lumOff val="15000"/>
                </a:schemeClr>
              </a:solidFill>
              <a:uFill>
                <a:solidFill>
                  <a:srgbClr val="FFFFFF"/>
                </a:solidFill>
              </a:uFill>
            </a:endParaRPr>
          </a:p>
          <a:p>
            <a:r>
              <a:rPr lang="en-US" sz="2000" spc="-1" dirty="0" err="1">
                <a:solidFill>
                  <a:schemeClr val="tx1">
                    <a:lumMod val="85000"/>
                    <a:lumOff val="15000"/>
                  </a:schemeClr>
                </a:solidFill>
                <a:uFill>
                  <a:solidFill>
                    <a:srgbClr val="FFFFFF"/>
                  </a:solidFill>
                </a:uFill>
              </a:rPr>
              <a:t>netCDF</a:t>
            </a:r>
            <a:r>
              <a:rPr lang="en-US" sz="2000" spc="-1" dirty="0">
                <a:solidFill>
                  <a:schemeClr val="tx1">
                    <a:lumMod val="85000"/>
                    <a:lumOff val="15000"/>
                  </a:schemeClr>
                </a:solidFill>
                <a:uFill>
                  <a:solidFill>
                    <a:srgbClr val="FFFFFF"/>
                  </a:solidFill>
                </a:uFill>
              </a:rPr>
              <a:t> is an increasingly popular format for scientific variables</a:t>
            </a:r>
          </a:p>
          <a:p>
            <a:endParaRPr lang="en-US" sz="2000" spc="-1" dirty="0">
              <a:solidFill>
                <a:schemeClr val="tx1">
                  <a:lumMod val="85000"/>
                  <a:lumOff val="15000"/>
                </a:schemeClr>
              </a:solidFill>
              <a:uFill>
                <a:solidFill>
                  <a:srgbClr val="FFFFFF"/>
                </a:solidFill>
              </a:uFill>
            </a:endParaRPr>
          </a:p>
          <a:p>
            <a:r>
              <a:rPr lang="en-US" sz="2000" b="1" spc="-1" dirty="0">
                <a:solidFill>
                  <a:schemeClr val="accent2"/>
                </a:solidFill>
                <a:uFill>
                  <a:solidFill>
                    <a:srgbClr val="FFFFFF"/>
                  </a:solidFill>
                </a:uFill>
              </a:rPr>
              <a:t>All of these can be easily imported into MATLAB</a:t>
            </a:r>
          </a:p>
        </p:txBody>
      </p:sp>
      <p:sp>
        <p:nvSpPr>
          <p:cNvPr id="9" name="TextBox 8">
            <a:extLst>
              <a:ext uri="{FF2B5EF4-FFF2-40B4-BE49-F238E27FC236}">
                <a16:creationId xmlns:a16="http://schemas.microsoft.com/office/drawing/2014/main" id="{7CC10E2B-92D9-4C5F-98C9-5879C0CE6458}"/>
              </a:ext>
            </a:extLst>
          </p:cNvPr>
          <p:cNvSpPr txBox="1"/>
          <p:nvPr/>
        </p:nvSpPr>
        <p:spPr>
          <a:xfrm>
            <a:off x="6012873" y="1514775"/>
            <a:ext cx="5677593" cy="3693319"/>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textscan</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fileID,formatSpec</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readtable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netcdf.open</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('example.nc')</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07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graphicFrame>
        <p:nvGraphicFramePr>
          <p:cNvPr id="2" name="Table 3">
            <a:extLst>
              <a:ext uri="{FF2B5EF4-FFF2-40B4-BE49-F238E27FC236}">
                <a16:creationId xmlns:a16="http://schemas.microsoft.com/office/drawing/2014/main" id="{0AE30514-029A-48A6-99B4-D3EDD2DD3B72}"/>
              </a:ext>
            </a:extLst>
          </p:cNvPr>
          <p:cNvGraphicFramePr>
            <a:graphicFrameLocks noGrp="1"/>
          </p:cNvGraphicFramePr>
          <p:nvPr>
            <p:extLst>
              <p:ext uri="{D42A27DB-BD31-4B8C-83A1-F6EECF244321}">
                <p14:modId xmlns:p14="http://schemas.microsoft.com/office/powerpoint/2010/main" val="584722230"/>
              </p:ext>
            </p:extLst>
          </p:nvPr>
        </p:nvGraphicFramePr>
        <p:xfrm>
          <a:off x="1150849" y="1889451"/>
          <a:ext cx="10054706" cy="3235960"/>
        </p:xfrm>
        <a:graphic>
          <a:graphicData uri="http://schemas.openxmlformats.org/drawingml/2006/table">
            <a:tbl>
              <a:tblPr firstRow="1" bandRow="1">
                <a:tableStyleId>{D7AC3CCA-C797-4891-BE02-D94E43425B78}</a:tableStyleId>
              </a:tblPr>
              <a:tblGrid>
                <a:gridCol w="2781070">
                  <a:extLst>
                    <a:ext uri="{9D8B030D-6E8A-4147-A177-3AD203B41FA5}">
                      <a16:colId xmlns:a16="http://schemas.microsoft.com/office/drawing/2014/main" val="2167167500"/>
                    </a:ext>
                  </a:extLst>
                </a:gridCol>
                <a:gridCol w="7273636">
                  <a:extLst>
                    <a:ext uri="{9D8B030D-6E8A-4147-A177-3AD203B41FA5}">
                      <a16:colId xmlns:a16="http://schemas.microsoft.com/office/drawing/2014/main" val="342359537"/>
                    </a:ext>
                  </a:extLst>
                </a:gridCol>
              </a:tblGrid>
              <a:tr h="370840">
                <a:tc>
                  <a:txBody>
                    <a:bodyPr/>
                    <a:lstStyle/>
                    <a:p>
                      <a:pPr algn="ctr"/>
                      <a:r>
                        <a:rPr lang="en-GB" dirty="0"/>
                        <a:t>Flag (numeric value)</a:t>
                      </a:r>
                    </a:p>
                  </a:txBody>
                  <a:tcPr/>
                </a:tc>
                <a:tc>
                  <a:txBody>
                    <a:bodyPr/>
                    <a:lstStyle/>
                    <a:p>
                      <a:pPr algn="ctr"/>
                      <a:r>
                        <a:rPr lang="en-GB" dirty="0"/>
                        <a:t>Description</a:t>
                      </a:r>
                    </a:p>
                  </a:txBody>
                  <a:tcPr/>
                </a:tc>
                <a:extLst>
                  <a:ext uri="{0D108BD9-81ED-4DB2-BD59-A6C34878D82A}">
                    <a16:rowId xmlns:a16="http://schemas.microsoft.com/office/drawing/2014/main" val="3275155786"/>
                  </a:ext>
                </a:extLst>
              </a:tr>
              <a:tr h="370840">
                <a:tc>
                  <a:txBody>
                    <a:bodyPr/>
                    <a:lstStyle/>
                    <a:p>
                      <a:pPr algn="ctr"/>
                      <a:r>
                        <a:rPr lang="en-GB" dirty="0"/>
                        <a:t>Pass = 1</a:t>
                      </a:r>
                    </a:p>
                  </a:txBody>
                  <a:tcPr/>
                </a:tc>
                <a:tc>
                  <a:txBody>
                    <a:bodyPr/>
                    <a:lstStyle/>
                    <a:p>
                      <a:r>
                        <a:rPr lang="en-GB" dirty="0"/>
                        <a:t>Data have passed QC tests</a:t>
                      </a:r>
                    </a:p>
                  </a:txBody>
                  <a:tcPr/>
                </a:tc>
                <a:extLst>
                  <a:ext uri="{0D108BD9-81ED-4DB2-BD59-A6C34878D82A}">
                    <a16:rowId xmlns:a16="http://schemas.microsoft.com/office/drawing/2014/main" val="3581024527"/>
                  </a:ext>
                </a:extLst>
              </a:tr>
              <a:tr h="370840">
                <a:tc>
                  <a:txBody>
                    <a:bodyPr/>
                    <a:lstStyle/>
                    <a:p>
                      <a:pPr algn="ctr"/>
                      <a:r>
                        <a:rPr lang="en-GB" dirty="0"/>
                        <a:t>Not evaluated = 2</a:t>
                      </a:r>
                    </a:p>
                  </a:txBody>
                  <a:tcPr/>
                </a:tc>
                <a:tc>
                  <a:txBody>
                    <a:bodyPr/>
                    <a:lstStyle/>
                    <a:p>
                      <a:r>
                        <a:rPr lang="en-GB" dirty="0"/>
                        <a:t>Data have not been evaluated</a:t>
                      </a:r>
                    </a:p>
                  </a:txBody>
                  <a:tcPr/>
                </a:tc>
                <a:extLst>
                  <a:ext uri="{0D108BD9-81ED-4DB2-BD59-A6C34878D82A}">
                    <a16:rowId xmlns:a16="http://schemas.microsoft.com/office/drawing/2014/main" val="155919676"/>
                  </a:ext>
                </a:extLst>
              </a:tr>
              <a:tr h="370840">
                <a:tc>
                  <a:txBody>
                    <a:bodyPr/>
                    <a:lstStyle/>
                    <a:p>
                      <a:pPr algn="ctr"/>
                      <a:r>
                        <a:rPr lang="en-GB" dirty="0"/>
                        <a:t>Suspect or high interest = 3</a:t>
                      </a:r>
                    </a:p>
                  </a:txBody>
                  <a:tcPr/>
                </a:tc>
                <a:tc>
                  <a:txBody>
                    <a:bodyPr/>
                    <a:lstStyle/>
                    <a:p>
                      <a:r>
                        <a:rPr lang="en-GB" dirty="0"/>
                        <a:t>Data are considered suspect or high interest. </a:t>
                      </a:r>
                    </a:p>
                    <a:p>
                      <a:r>
                        <a:rPr lang="en-GB" dirty="0"/>
                        <a:t>Flagged to draw attention to users</a:t>
                      </a:r>
                    </a:p>
                  </a:txBody>
                  <a:tcPr/>
                </a:tc>
                <a:extLst>
                  <a:ext uri="{0D108BD9-81ED-4DB2-BD59-A6C34878D82A}">
                    <a16:rowId xmlns:a16="http://schemas.microsoft.com/office/drawing/2014/main" val="1166805937"/>
                  </a:ext>
                </a:extLst>
              </a:tr>
              <a:tr h="370840">
                <a:tc>
                  <a:txBody>
                    <a:bodyPr/>
                    <a:lstStyle/>
                    <a:p>
                      <a:pPr algn="ctr"/>
                      <a:r>
                        <a:rPr lang="en-GB" dirty="0"/>
                        <a:t>Fail = 4</a:t>
                      </a:r>
                    </a:p>
                  </a:txBody>
                  <a:tcPr/>
                </a:tc>
                <a:tc>
                  <a:txBody>
                    <a:bodyPr/>
                    <a:lstStyle/>
                    <a:p>
                      <a:r>
                        <a:rPr lang="en-GB" dirty="0"/>
                        <a:t>Data have failed one or more QC check. Not of acceptable quality</a:t>
                      </a:r>
                    </a:p>
                  </a:txBody>
                  <a:tcPr/>
                </a:tc>
                <a:extLst>
                  <a:ext uri="{0D108BD9-81ED-4DB2-BD59-A6C34878D82A}">
                    <a16:rowId xmlns:a16="http://schemas.microsoft.com/office/drawing/2014/main" val="1370266626"/>
                  </a:ext>
                </a:extLst>
              </a:tr>
              <a:tr h="370840">
                <a:tc>
                  <a:txBody>
                    <a:bodyPr/>
                    <a:lstStyle/>
                    <a:p>
                      <a:pPr algn="ctr"/>
                      <a:r>
                        <a:rPr lang="en-GB" dirty="0"/>
                        <a:t>Value changed = 5</a:t>
                      </a:r>
                    </a:p>
                  </a:txBody>
                  <a:tcPr/>
                </a:tc>
                <a:tc>
                  <a:txBody>
                    <a:bodyPr/>
                    <a:lstStyle/>
                    <a:p>
                      <a:r>
                        <a:rPr lang="en-GB" dirty="0"/>
                        <a:t>Data have been adjusted following correction</a:t>
                      </a:r>
                    </a:p>
                  </a:txBody>
                  <a:tcPr/>
                </a:tc>
                <a:extLst>
                  <a:ext uri="{0D108BD9-81ED-4DB2-BD59-A6C34878D82A}">
                    <a16:rowId xmlns:a16="http://schemas.microsoft.com/office/drawing/2014/main" val="1057877173"/>
                  </a:ext>
                </a:extLst>
              </a:tr>
              <a:tr h="370840">
                <a:tc>
                  <a:txBody>
                    <a:bodyPr/>
                    <a:lstStyle/>
                    <a:p>
                      <a:pPr algn="ctr"/>
                      <a:r>
                        <a:rPr lang="en-GB" dirty="0"/>
                        <a:t>Interpolated = 8</a:t>
                      </a:r>
                    </a:p>
                  </a:txBody>
                  <a:tcPr/>
                </a:tc>
                <a:tc>
                  <a:txBody>
                    <a:bodyPr/>
                    <a:lstStyle/>
                    <a:p>
                      <a:r>
                        <a:rPr lang="en-GB" dirty="0"/>
                        <a:t>Missing/bad data have been infilled by interpolation methods</a:t>
                      </a:r>
                    </a:p>
                  </a:txBody>
                  <a:tcPr/>
                </a:tc>
                <a:extLst>
                  <a:ext uri="{0D108BD9-81ED-4DB2-BD59-A6C34878D82A}">
                    <a16:rowId xmlns:a16="http://schemas.microsoft.com/office/drawing/2014/main" val="1906438420"/>
                  </a:ext>
                </a:extLst>
              </a:tr>
              <a:tr h="370840">
                <a:tc>
                  <a:txBody>
                    <a:bodyPr/>
                    <a:lstStyle/>
                    <a:p>
                      <a:pPr algn="ctr"/>
                      <a:r>
                        <a:rPr lang="en-GB" dirty="0"/>
                        <a:t>Missing data = 9</a:t>
                      </a:r>
                    </a:p>
                  </a:txBody>
                  <a:tcPr/>
                </a:tc>
                <a:tc>
                  <a:txBody>
                    <a:bodyPr/>
                    <a:lstStyle/>
                    <a:p>
                      <a:r>
                        <a:rPr lang="en-GB" dirty="0"/>
                        <a:t>Data are missing</a:t>
                      </a:r>
                    </a:p>
                  </a:txBody>
                  <a:tcPr/>
                </a:tc>
                <a:extLst>
                  <a:ext uri="{0D108BD9-81ED-4DB2-BD59-A6C34878D82A}">
                    <a16:rowId xmlns:a16="http://schemas.microsoft.com/office/drawing/2014/main" val="136097447"/>
                  </a:ext>
                </a:extLst>
              </a:tr>
            </a:tbl>
          </a:graphicData>
        </a:graphic>
      </p:graphicFrame>
      <p:sp>
        <p:nvSpPr>
          <p:cNvPr id="7" name="TextBox 6">
            <a:extLst>
              <a:ext uri="{FF2B5EF4-FFF2-40B4-BE49-F238E27FC236}">
                <a16:creationId xmlns:a16="http://schemas.microsoft.com/office/drawing/2014/main" id="{4AF60D6E-8A89-49D7-9078-5E5106C032BF}"/>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Assessing data quality and flagging issues</a:t>
            </a:r>
            <a:endParaRPr lang="en-GB" dirty="0"/>
          </a:p>
        </p:txBody>
      </p:sp>
    </p:spTree>
    <p:extLst>
      <p:ext uri="{BB962C8B-B14F-4D97-AF65-F5344CB8AC3E}">
        <p14:creationId xmlns:p14="http://schemas.microsoft.com/office/powerpoint/2010/main" val="28653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Timing or gap tests</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90452" y="1313768"/>
            <a:ext cx="11147366" cy="5139869"/>
          </a:xfrm>
          <a:prstGeom prst="rect">
            <a:avLst/>
          </a:prstGeom>
          <a:noFill/>
        </p:spPr>
        <p:txBody>
          <a:bodyPr wrap="square">
            <a:spAutoFit/>
          </a:bodyPr>
          <a:lstStyle/>
          <a:p>
            <a:r>
              <a:rPr lang="en-US" sz="2000" b="0" i="0" u="none" strike="noStrike" baseline="0" dirty="0">
                <a:solidFill>
                  <a:srgbClr val="000000"/>
                </a:solidFill>
                <a:latin typeface="+mj-lt"/>
              </a:rPr>
              <a:t>A test to determine whether the most recent data point was measured at the expected time</a:t>
            </a:r>
          </a:p>
          <a:p>
            <a:endParaRPr lang="en-US" sz="2000" dirty="0">
              <a:solidFill>
                <a:srgbClr val="000000"/>
              </a:solidFill>
              <a:latin typeface="+mj-lt"/>
            </a:endParaRPr>
          </a:p>
          <a:p>
            <a:r>
              <a:rPr lang="en-US" sz="2000" b="0" i="0" u="none" strike="noStrike" baseline="0" dirty="0">
                <a:solidFill>
                  <a:srgbClr val="000000"/>
                </a:solidFill>
                <a:latin typeface="+mj-lt"/>
              </a:rPr>
              <a:t>In some cases, data may not report at regular intervals so this should be considered</a:t>
            </a:r>
          </a:p>
          <a:p>
            <a:endParaRPr lang="en-US" sz="2000" dirty="0">
              <a:solidFill>
                <a:srgbClr val="000000"/>
              </a:solidFill>
              <a:latin typeface="+mj-lt"/>
            </a:endParaRPr>
          </a:p>
          <a:p>
            <a:r>
              <a:rPr lang="en-US" sz="2000" b="0" i="0" u="none" strike="noStrike" baseline="0" dirty="0">
                <a:solidFill>
                  <a:srgbClr val="000000"/>
                </a:solidFill>
                <a:latin typeface="+mj-lt"/>
              </a:rPr>
              <a:t>The gap check is not a solution for all timing errors. </a:t>
            </a:r>
          </a:p>
          <a:p>
            <a:endParaRPr lang="en-US" sz="2000" dirty="0">
              <a:solidFill>
                <a:srgbClr val="000000"/>
              </a:solidFill>
              <a:latin typeface="+mj-lt"/>
            </a:endParaRPr>
          </a:p>
          <a:p>
            <a:r>
              <a:rPr lang="en-US" sz="2000" b="0" i="0" u="none" strike="noStrike" baseline="0" dirty="0">
                <a:solidFill>
                  <a:srgbClr val="000000"/>
                </a:solidFill>
                <a:latin typeface="+mj-lt"/>
              </a:rPr>
              <a:t>Data could be measured or received earlier than expected. </a:t>
            </a:r>
          </a:p>
          <a:p>
            <a:endParaRPr lang="en-US" sz="2000" dirty="0">
              <a:solidFill>
                <a:srgbClr val="000000"/>
              </a:solidFill>
              <a:latin typeface="+mj-lt"/>
            </a:endParaRPr>
          </a:p>
          <a:p>
            <a:r>
              <a:rPr lang="en-US" sz="2000" b="0" i="0" u="none" strike="noStrike" baseline="0" dirty="0">
                <a:solidFill>
                  <a:srgbClr val="000000"/>
                </a:solidFill>
                <a:latin typeface="+mj-lt"/>
              </a:rPr>
              <a:t>This test does not address all clock drift/jump/synchronization issues</a:t>
            </a:r>
            <a:r>
              <a:rPr lang="en-US" sz="2400" b="0" i="0" u="none" strike="noStrike" baseline="0" dirty="0">
                <a:solidFill>
                  <a:srgbClr val="000000"/>
                </a:solidFill>
                <a:latin typeface="+mj-lt"/>
              </a:rPr>
              <a:t>.</a:t>
            </a:r>
          </a:p>
          <a:p>
            <a:endParaRPr lang="en-US" sz="2400" dirty="0">
              <a:solidFill>
                <a:srgbClr val="000000"/>
              </a:solidFill>
              <a:latin typeface="+mj-lt"/>
            </a:endParaRPr>
          </a:p>
          <a:p>
            <a:endParaRPr lang="en-US" sz="2400" dirty="0">
              <a:solidFill>
                <a:srgbClr val="000000"/>
              </a:solidFill>
              <a:latin typeface="+mj-lt"/>
            </a:endParaRPr>
          </a:p>
          <a:p>
            <a:r>
              <a:rPr lang="en-GB" sz="2400" b="1" i="0" u="none" strike="noStrike" baseline="0" dirty="0">
                <a:solidFill>
                  <a:srgbClr val="000000"/>
                </a:solidFill>
                <a:latin typeface="+mj-lt"/>
              </a:rPr>
              <a:t>Example Flags </a:t>
            </a:r>
            <a:r>
              <a:rPr lang="en-GB" sz="2400" b="0" i="0" u="none" strike="noStrike" baseline="0" dirty="0">
                <a:solidFill>
                  <a:srgbClr val="000000"/>
                </a:solidFill>
                <a:latin typeface="+mj-lt"/>
              </a:rPr>
              <a:t>		</a:t>
            </a:r>
            <a:r>
              <a:rPr lang="en-GB" sz="2400" b="1" i="0" u="none" strike="noStrike" baseline="0" dirty="0">
                <a:solidFill>
                  <a:srgbClr val="000000"/>
                </a:solidFill>
                <a:latin typeface="+mj-lt"/>
              </a:rPr>
              <a:t>Condition </a:t>
            </a:r>
            <a:r>
              <a:rPr lang="en-GB" sz="2400" b="0" i="0" u="none" strike="noStrike" baseline="0" dirty="0">
                <a:solidFill>
                  <a:srgbClr val="000000"/>
                </a:solidFill>
                <a:latin typeface="+mj-lt"/>
              </a:rPr>
              <a:t>		</a:t>
            </a:r>
          </a:p>
          <a:p>
            <a:r>
              <a:rPr lang="en-US" sz="2400" b="0" i="0" u="none" strike="noStrike" baseline="0" dirty="0">
                <a:solidFill>
                  <a:srgbClr val="000000"/>
                </a:solidFill>
                <a:latin typeface="+mj-lt"/>
              </a:rPr>
              <a:t>Fail = 4 				Reported value does not arrive on time</a:t>
            </a:r>
          </a:p>
          <a:p>
            <a:r>
              <a:rPr lang="en-US" sz="2400" dirty="0">
                <a:solidFill>
                  <a:srgbClr val="000000"/>
                </a:solidFill>
                <a:latin typeface="+mj-lt"/>
              </a:rPr>
              <a:t>Pass = 1				Test meets the condition</a:t>
            </a:r>
          </a:p>
          <a:p>
            <a:endParaRPr lang="en-US" sz="2400" dirty="0">
              <a:solidFill>
                <a:srgbClr val="000000"/>
              </a:solidFill>
              <a:latin typeface="+mj-lt"/>
            </a:endParaRPr>
          </a:p>
        </p:txBody>
      </p:sp>
    </p:spTree>
    <p:extLst>
      <p:ext uri="{BB962C8B-B14F-4D97-AF65-F5344CB8AC3E}">
        <p14:creationId xmlns:p14="http://schemas.microsoft.com/office/powerpoint/2010/main" val="243779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Gross range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458989" cy="535531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All measurements are made by sensors that have a </a:t>
            </a:r>
            <a:r>
              <a:rPr lang="en-US" sz="1800" b="0" i="0" u="none" strike="noStrike" baseline="0" dirty="0">
                <a:solidFill>
                  <a:srgbClr val="C00000"/>
                </a:solidFill>
                <a:latin typeface="Calibri" panose="020F0502020204030204" pitchFamily="34" charset="0"/>
              </a:rPr>
              <a:t>limited output range</a:t>
            </a:r>
            <a:r>
              <a:rPr lang="en-US" sz="1800" b="0" i="0" u="none" strike="noStrike" baseline="0" dirty="0">
                <a:solidFill>
                  <a:srgbClr val="000000"/>
                </a:solidFill>
                <a:latin typeface="Calibri" panose="020F0502020204030204" pitchFamily="34" charset="0"/>
              </a:rPr>
              <a:t>, and this can form the most rudimentary gross range check.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No values less than a minimum value or greater than the maximum value that the sensor can output are acceptable.</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Additionally, the operator can select a smaller span based upon local knowledge or a desire to draw attention to extreme values.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know that measurements of many environmental variables must be non-negative, such as water depth, and concentrations of major anions and cations in environmental samples.</a:t>
            </a: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Example 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Reported value is outside of sensor span. </a:t>
            </a:r>
          </a:p>
          <a:p>
            <a:r>
              <a:rPr lang="en-US" sz="1800" b="0" i="0" u="none" strike="noStrike" baseline="0" dirty="0">
                <a:solidFill>
                  <a:srgbClr val="000000"/>
                </a:solidFill>
                <a:latin typeface="Calibri" panose="020F0502020204030204" pitchFamily="34" charset="0"/>
              </a:rPr>
              <a:t>Suspect = 3 		Reported value is outside of operator-selected 				span.</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p:txBody>
      </p:sp>
      <p:pic>
        <p:nvPicPr>
          <p:cNvPr id="3" name="Picture 2" descr="A picture containing water, outdoor, sky, yellow&#10;&#10;Description automatically generated">
            <a:extLst>
              <a:ext uri="{FF2B5EF4-FFF2-40B4-BE49-F238E27FC236}">
                <a16:creationId xmlns:a16="http://schemas.microsoft.com/office/drawing/2014/main" id="{C17BE19B-1ED7-4804-9612-304E75E0849B}"/>
              </a:ext>
            </a:extLst>
          </p:cNvPr>
          <p:cNvPicPr>
            <a:picLocks noChangeAspect="1"/>
          </p:cNvPicPr>
          <p:nvPr/>
        </p:nvPicPr>
        <p:blipFill>
          <a:blip r:embed="rId3"/>
          <a:stretch>
            <a:fillRect/>
          </a:stretch>
        </p:blipFill>
        <p:spPr>
          <a:xfrm>
            <a:off x="7524403" y="1504170"/>
            <a:ext cx="3810000" cy="4448175"/>
          </a:xfrm>
          <a:prstGeom prst="rect">
            <a:avLst/>
          </a:prstGeom>
        </p:spPr>
      </p:pic>
    </p:spTree>
    <p:extLst>
      <p:ext uri="{BB962C8B-B14F-4D97-AF65-F5344CB8AC3E}">
        <p14:creationId xmlns:p14="http://schemas.microsoft.com/office/powerpoint/2010/main" val="33900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764969" y="925565"/>
            <a:ext cx="2375466" cy="369332"/>
          </a:xfrm>
          <a:prstGeom prst="rect">
            <a:avLst/>
          </a:prstGeom>
          <a:noFill/>
        </p:spPr>
        <p:txBody>
          <a:bodyPr wrap="square">
            <a:spAutoFit/>
          </a:bodyPr>
          <a:lstStyle/>
          <a:p>
            <a:pPr algn="ctr"/>
            <a:r>
              <a:rPr lang="en-US" spc="-1" dirty="0">
                <a:solidFill>
                  <a:schemeClr val="accent2"/>
                </a:solidFill>
                <a:uFill>
                  <a:solidFill>
                    <a:srgbClr val="FFFFFF"/>
                  </a:solidFill>
                </a:uFill>
                <a:latin typeface="Arial Rounded MT Bold" panose="020F0704030504030204" pitchFamily="34" charset="0"/>
              </a:rPr>
              <a:t>Seasonality</a:t>
            </a:r>
            <a:r>
              <a:rPr lang="en-US" sz="1800" spc="-1" dirty="0">
                <a:solidFill>
                  <a:schemeClr val="accent2"/>
                </a:solidFill>
                <a:uFill>
                  <a:solidFill>
                    <a:srgbClr val="FFFFFF"/>
                  </a:solidFill>
                </a:uFill>
                <a:latin typeface="Arial Rounded MT Bold" panose="020F0704030504030204" pitchFamily="34" charset="0"/>
              </a:rPr>
              <a:t>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9910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is a variation of the gross range check and uses thresholds that are </a:t>
            </a:r>
            <a:r>
              <a:rPr lang="en-US" sz="2000" b="0" i="0" u="none" strike="noStrike" baseline="0" dirty="0">
                <a:solidFill>
                  <a:srgbClr val="C00000"/>
                </a:solidFill>
                <a:latin typeface="Calibri" panose="020F0502020204030204" pitchFamily="34" charset="0"/>
              </a:rPr>
              <a:t>applied over differing intervals </a:t>
            </a:r>
            <a:r>
              <a:rPr lang="en-US" sz="2000" b="0" i="0" u="none" strike="noStrike" baseline="0" dirty="0">
                <a:solidFill>
                  <a:srgbClr val="000000"/>
                </a:solidFill>
                <a:latin typeface="Calibri" panose="020F0502020204030204" pitchFamily="34" charset="0"/>
              </a:rPr>
              <a:t>(e.g. monthly, seasonal) to identify whether measurements are within a </a:t>
            </a:r>
            <a:r>
              <a:rPr lang="en-US" sz="2000" b="0" i="0" u="none" strike="noStrike" baseline="0" dirty="0">
                <a:solidFill>
                  <a:srgbClr val="C00000"/>
                </a:solidFill>
                <a:latin typeface="Calibri" panose="020F0502020204030204" pitchFamily="34" charset="0"/>
              </a:rPr>
              <a:t>physically</a:t>
            </a:r>
            <a:r>
              <a:rPr lang="en-US" sz="2000" b="0" i="0" u="none" strike="noStrike" baseline="0" dirty="0">
                <a:solidFill>
                  <a:srgbClr val="000000"/>
                </a:solidFill>
                <a:latin typeface="Calibri" panose="020F0502020204030204" pitchFamily="34" charset="0"/>
              </a:rPr>
              <a:t> reasonable range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The upper and lower thresholds may be set based on user-knowledge or use secondary variables to identify a likely range. For example, in Winter a physically probable temperature range may be -20 to +10 °C, whereas in Summer this may shift to -5 to +30 °C.</a:t>
            </a:r>
          </a:p>
          <a:p>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is outside of operator-selected span.</a:t>
            </a:r>
          </a:p>
          <a:p>
            <a:r>
              <a:rPr lang="en-US" sz="2000" dirty="0">
                <a:solidFill>
                  <a:srgbClr val="000000"/>
                </a:solidFill>
                <a:latin typeface="Calibri" panose="020F0502020204030204" pitchFamily="34" charset="0"/>
              </a:rPr>
              <a:t>Pass = 1		Within measurement range</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pic>
        <p:nvPicPr>
          <p:cNvPr id="3" name="Picture 2" descr="Chart, line chart, scatter chart&#10;&#10;Description automatically generated">
            <a:extLst>
              <a:ext uri="{FF2B5EF4-FFF2-40B4-BE49-F238E27FC236}">
                <a16:creationId xmlns:a16="http://schemas.microsoft.com/office/drawing/2014/main" id="{35181A2E-E30A-4C0D-8C0A-EAEB66D2D5B7}"/>
              </a:ext>
            </a:extLst>
          </p:cNvPr>
          <p:cNvPicPr>
            <a:picLocks noChangeAspect="1"/>
          </p:cNvPicPr>
          <p:nvPr/>
        </p:nvPicPr>
        <p:blipFill>
          <a:blip r:embed="rId3"/>
          <a:stretch>
            <a:fillRect/>
          </a:stretch>
        </p:blipFill>
        <p:spPr>
          <a:xfrm>
            <a:off x="7673909" y="2278220"/>
            <a:ext cx="4160643" cy="2705311"/>
          </a:xfrm>
          <a:prstGeom prst="rect">
            <a:avLst/>
          </a:prstGeom>
        </p:spPr>
      </p:pic>
    </p:spTree>
    <p:extLst>
      <p:ext uri="{BB962C8B-B14F-4D97-AF65-F5344CB8AC3E}">
        <p14:creationId xmlns:p14="http://schemas.microsoft.com/office/powerpoint/2010/main" val="26334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494060" y="1004785"/>
            <a:ext cx="3130145"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Attenuated Signal Test </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481516"/>
            <a:ext cx="7203869" cy="5016758"/>
          </a:xfrm>
          <a:prstGeom prst="rect">
            <a:avLst/>
          </a:prstGeom>
          <a:noFill/>
        </p:spPr>
        <p:txBody>
          <a:bodyPr wrap="square">
            <a:spAutoFit/>
          </a:bodyPr>
          <a:lstStyle/>
          <a:p>
            <a:r>
              <a:rPr lang="en-GB" sz="2000" b="0" i="0" u="none" strike="noStrike" baseline="0" dirty="0">
                <a:solidFill>
                  <a:srgbClr val="000000"/>
                </a:solidFill>
                <a:latin typeface="Calibri" panose="020F0502020204030204" pitchFamily="34" charset="0"/>
              </a:rPr>
              <a:t>In some instances, external factors can affect the performance of the sensor. This may result in an attenuated signal which is not representative of conditions. An example of this would be the production of a nearly flat line.</a:t>
            </a:r>
          </a:p>
          <a:p>
            <a:endParaRPr lang="en-GB" sz="2000" dirty="0">
              <a:solidFill>
                <a:srgbClr val="000000"/>
              </a:solidFill>
              <a:latin typeface="Calibri" panose="020F0502020204030204" pitchFamily="34" charset="0"/>
            </a:endParaRPr>
          </a:p>
          <a:p>
            <a:r>
              <a:rPr lang="en-GB" sz="2000" dirty="0">
                <a:solidFill>
                  <a:srgbClr val="000000"/>
                </a:solidFill>
                <a:latin typeface="Calibri" panose="020F0502020204030204" pitchFamily="34" charset="0"/>
              </a:rPr>
              <a:t>This response may be indicative of the sensor not sampling the desired material e.g. located too far away from object, or sensor out of water</a:t>
            </a:r>
            <a:endParaRPr lang="en-US" sz="2000" dirty="0">
              <a:solidFill>
                <a:srgbClr val="000000"/>
              </a:solidFill>
              <a:latin typeface="Calibri" panose="020F0502020204030204" pitchFamily="34" charset="0"/>
            </a:endParaRPr>
          </a:p>
          <a:p>
            <a:endParaRPr lang="en-GB" sz="2000" dirty="0">
              <a:solidFill>
                <a:srgbClr val="000000"/>
              </a:solidFill>
              <a:latin typeface="Calibri" panose="020F0502020204030204" pitchFamily="34" charset="0"/>
            </a:endParaRPr>
          </a:p>
          <a:p>
            <a:r>
              <a:rPr lang="en-GB" sz="2000" b="0" i="0" u="none" strike="noStrike" baseline="0" dirty="0">
                <a:solidFill>
                  <a:srgbClr val="000000"/>
                </a:solidFill>
                <a:latin typeface="Calibri" panose="020F0502020204030204" pitchFamily="34" charset="0"/>
              </a:rPr>
              <a:t>Alternatively, in environments where we might expect cyclical signals (e.g. tides), these may be severely dampened. If these are dampened or non-existent, this may be indicative of an error.</a:t>
            </a: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a:t>
            </a:r>
            <a:r>
              <a:rPr lang="en-US" sz="2000" dirty="0">
                <a:solidFill>
                  <a:srgbClr val="000000"/>
                </a:solidFill>
                <a:latin typeface="Calibri" panose="020F0502020204030204" pitchFamily="34" charset="0"/>
              </a:rPr>
              <a:t>appears to be attenuated</a:t>
            </a:r>
            <a:r>
              <a:rPr lang="en-US" sz="2000" b="0" i="0" u="none" strike="noStrike" baseline="0" dirty="0">
                <a:solidFill>
                  <a:srgbClr val="000000"/>
                </a:solidFill>
                <a:latin typeface="Calibri" panose="020F0502020204030204" pitchFamily="34" charset="0"/>
              </a:rPr>
              <a:t>.</a:t>
            </a:r>
          </a:p>
          <a:p>
            <a:r>
              <a:rPr lang="en-US" sz="2000" dirty="0">
                <a:solidFill>
                  <a:srgbClr val="000000"/>
                </a:solidFill>
                <a:latin typeface="Calibri" panose="020F0502020204030204" pitchFamily="34" charset="0"/>
              </a:rPr>
              <a:t>Pass = 1		Sufficient change between </a:t>
            </a:r>
            <a:endParaRPr lang="en-GB" sz="2000" b="0" i="0" u="none" strike="noStrike" baseline="0" dirty="0">
              <a:solidFill>
                <a:srgbClr val="000000"/>
              </a:solidFill>
              <a:latin typeface="Calibri" panose="020F0502020204030204" pitchFamily="34" charset="0"/>
            </a:endParaRPr>
          </a:p>
        </p:txBody>
      </p:sp>
      <p:pic>
        <p:nvPicPr>
          <p:cNvPr id="9" name="Picture 8" descr="Chart, line chart&#10;&#10;Description automatically generated">
            <a:extLst>
              <a:ext uri="{FF2B5EF4-FFF2-40B4-BE49-F238E27FC236}">
                <a16:creationId xmlns:a16="http://schemas.microsoft.com/office/drawing/2014/main" id="{F84AB7E8-EE07-4149-AF37-534E7E9B8F1A}"/>
              </a:ext>
            </a:extLst>
          </p:cNvPr>
          <p:cNvPicPr>
            <a:picLocks noChangeAspect="1"/>
          </p:cNvPicPr>
          <p:nvPr/>
        </p:nvPicPr>
        <p:blipFill>
          <a:blip r:embed="rId3"/>
          <a:stretch>
            <a:fillRect/>
          </a:stretch>
        </p:blipFill>
        <p:spPr>
          <a:xfrm>
            <a:off x="7771395" y="2103955"/>
            <a:ext cx="4160643" cy="3120483"/>
          </a:xfrm>
          <a:prstGeom prst="rect">
            <a:avLst/>
          </a:prstGeom>
        </p:spPr>
      </p:pic>
    </p:spTree>
    <p:extLst>
      <p:ext uri="{BB962C8B-B14F-4D97-AF65-F5344CB8AC3E}">
        <p14:creationId xmlns:p14="http://schemas.microsoft.com/office/powerpoint/2010/main" val="305799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1850</Words>
  <Application>Microsoft Office PowerPoint</Application>
  <PresentationFormat>Widescreen</PresentationFormat>
  <Paragraphs>230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Courier New</vt:lpstr>
      <vt:lpstr>Calibri</vt:lpstr>
      <vt:lpstr>Arial Rounded MT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Perks</dc:creator>
  <cp:lastModifiedBy>Matthew Perks</cp:lastModifiedBy>
  <cp:revision>3</cp:revision>
  <dcterms:created xsi:type="dcterms:W3CDTF">2020-10-12T15:03:28Z</dcterms:created>
  <dcterms:modified xsi:type="dcterms:W3CDTF">2021-09-10T19:20:15Z</dcterms:modified>
</cp:coreProperties>
</file>