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85" r:id="rId3"/>
    <p:sldId id="290" r:id="rId4"/>
    <p:sldId id="295" r:id="rId5"/>
    <p:sldId id="300" r:id="rId6"/>
    <p:sldId id="301" r:id="rId7"/>
    <p:sldId id="291" r:id="rId8"/>
    <p:sldId id="297" r:id="rId9"/>
    <p:sldId id="302" r:id="rId10"/>
    <p:sldId id="298" r:id="rId11"/>
    <p:sldId id="292" r:id="rId12"/>
    <p:sldId id="303" r:id="rId13"/>
    <p:sldId id="304" r:id="rId14"/>
  </p:sldIdLst>
  <p:sldSz cx="12192000" cy="6858000"/>
  <p:notesSz cx="6858000" cy="9144000"/>
  <p:embeddedFontLst>
    <p:embeddedFont>
      <p:font typeface="Arial Rounded MT Bold" panose="020F0704030504030204" pitchFamily="34" charset="0"/>
      <p:regular r:id="rId17"/>
    </p:embeddedFont>
    <p:embeddedFont>
      <p:font typeface="Calibri" panose="020F0502020204030204"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65B6A-F434-4BCB-BD85-DF4D8540288A}" v="67" dt="2021-09-17T13:11:34.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1833" autoAdjust="0"/>
  </p:normalViewPr>
  <p:slideViewPr>
    <p:cSldViewPr snapToGrid="0" snapToObjects="1">
      <p:cViewPr varScale="1">
        <p:scale>
          <a:sx n="115" d="100"/>
          <a:sy n="115" d="100"/>
        </p:scale>
        <p:origin x="108" y="4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erks" userId="e7ba33f6-2c59-4a03-a42a-2f5a85dfb500" providerId="ADAL" clId="{67265B6A-F434-4BCB-BD85-DF4D8540288A}"/>
    <pc:docChg chg="undo redo custSel addSld delSld modSld sldOrd">
      <pc:chgData name="Matthew Perks" userId="e7ba33f6-2c59-4a03-a42a-2f5a85dfb500" providerId="ADAL" clId="{67265B6A-F434-4BCB-BD85-DF4D8540288A}" dt="2021-09-17T13:50:31.328" v="7270" actId="20577"/>
      <pc:docMkLst>
        <pc:docMk/>
      </pc:docMkLst>
      <pc:sldChg chg="del">
        <pc:chgData name="Matthew Perks" userId="e7ba33f6-2c59-4a03-a42a-2f5a85dfb500" providerId="ADAL" clId="{67265B6A-F434-4BCB-BD85-DF4D8540288A}" dt="2021-09-14T10:38:28.908" v="2261" actId="47"/>
        <pc:sldMkLst>
          <pc:docMk/>
          <pc:sldMk cId="1622869439" sldId="281"/>
        </pc:sldMkLst>
      </pc:sldChg>
      <pc:sldChg chg="addSp delSp modSp mod">
        <pc:chgData name="Matthew Perks" userId="e7ba33f6-2c59-4a03-a42a-2f5a85dfb500" providerId="ADAL" clId="{67265B6A-F434-4BCB-BD85-DF4D8540288A}" dt="2021-09-15T10:06:19.712" v="6000" actId="20577"/>
        <pc:sldMkLst>
          <pc:docMk/>
          <pc:sldMk cId="3971593466" sldId="285"/>
        </pc:sldMkLst>
        <pc:spChg chg="add del">
          <ac:chgData name="Matthew Perks" userId="e7ba33f6-2c59-4a03-a42a-2f5a85dfb500" providerId="ADAL" clId="{67265B6A-F434-4BCB-BD85-DF4D8540288A}" dt="2021-09-15T10:04:36.539" v="5961"/>
          <ac:spMkLst>
            <pc:docMk/>
            <pc:sldMk cId="3971593466" sldId="285"/>
            <ac:spMk id="2" creationId="{72FE327D-7EB6-49D2-8EF3-E209107EE9A8}"/>
          </ac:spMkLst>
        </pc:spChg>
        <pc:spChg chg="mod">
          <ac:chgData name="Matthew Perks" userId="e7ba33f6-2c59-4a03-a42a-2f5a85dfb500" providerId="ADAL" clId="{67265B6A-F434-4BCB-BD85-DF4D8540288A}" dt="2021-09-14T09:16:16.948" v="31" actId="20577"/>
          <ac:spMkLst>
            <pc:docMk/>
            <pc:sldMk cId="3971593466" sldId="285"/>
            <ac:spMk id="6" creationId="{00000000-0000-0000-0000-000000000000}"/>
          </ac:spMkLst>
        </pc:spChg>
        <pc:spChg chg="del">
          <ac:chgData name="Matthew Perks" userId="e7ba33f6-2c59-4a03-a42a-2f5a85dfb500" providerId="ADAL" clId="{67265B6A-F434-4BCB-BD85-DF4D8540288A}" dt="2021-09-14T09:16:21.270" v="32" actId="478"/>
          <ac:spMkLst>
            <pc:docMk/>
            <pc:sldMk cId="3971593466" sldId="285"/>
            <ac:spMk id="7" creationId="{D6873044-1548-424A-803F-CEBC31051929}"/>
          </ac:spMkLst>
        </pc:spChg>
        <pc:spChg chg="mod">
          <ac:chgData name="Matthew Perks" userId="e7ba33f6-2c59-4a03-a42a-2f5a85dfb500" providerId="ADAL" clId="{67265B6A-F434-4BCB-BD85-DF4D8540288A}" dt="2021-09-15T10:06:19.712" v="6000" actId="20577"/>
          <ac:spMkLst>
            <pc:docMk/>
            <pc:sldMk cId="3971593466" sldId="285"/>
            <ac:spMk id="8" creationId="{DF43EF22-C20D-4AB2-B5A7-11A34B16C9BA}"/>
          </ac:spMkLst>
        </pc:spChg>
        <pc:grpChg chg="add mod">
          <ac:chgData name="Matthew Perks" userId="e7ba33f6-2c59-4a03-a42a-2f5a85dfb500" providerId="ADAL" clId="{67265B6A-F434-4BCB-BD85-DF4D8540288A}" dt="2021-09-14T10:56:55.821" v="2316" actId="1076"/>
          <ac:grpSpMkLst>
            <pc:docMk/>
            <pc:sldMk cId="3971593466" sldId="285"/>
            <ac:grpSpMk id="12" creationId="{70C939F0-0B8E-4AFD-8134-EBA311A079E1}"/>
          </ac:grpSpMkLst>
        </pc:grpChg>
        <pc:grpChg chg="add mod">
          <ac:chgData name="Matthew Perks" userId="e7ba33f6-2c59-4a03-a42a-2f5a85dfb500" providerId="ADAL" clId="{67265B6A-F434-4BCB-BD85-DF4D8540288A}" dt="2021-09-15T10:06:08.178" v="5992" actId="20578"/>
          <ac:grpSpMkLst>
            <pc:docMk/>
            <pc:sldMk cId="3971593466" sldId="285"/>
            <ac:grpSpMk id="13" creationId="{9942B98A-4B94-4BC0-B6A7-A70DBD4892FF}"/>
          </ac:grpSpMkLst>
        </pc:grpChg>
        <pc:picChg chg="add mod modCrop">
          <ac:chgData name="Matthew Perks" userId="e7ba33f6-2c59-4a03-a42a-2f5a85dfb500" providerId="ADAL" clId="{67265B6A-F434-4BCB-BD85-DF4D8540288A}" dt="2021-09-14T09:34:07.848" v="944" actId="164"/>
          <ac:picMkLst>
            <pc:docMk/>
            <pc:sldMk cId="3971593466" sldId="285"/>
            <ac:picMk id="3" creationId="{743D7A43-5853-4A21-AFCD-3362E78C636B}"/>
          </ac:picMkLst>
        </pc:picChg>
        <pc:picChg chg="add del mod">
          <ac:chgData name="Matthew Perks" userId="e7ba33f6-2c59-4a03-a42a-2f5a85dfb500" providerId="ADAL" clId="{67265B6A-F434-4BCB-BD85-DF4D8540288A}" dt="2021-09-14T09:25:07.518" v="629" actId="478"/>
          <ac:picMkLst>
            <pc:docMk/>
            <pc:sldMk cId="3971593466" sldId="285"/>
            <ac:picMk id="5" creationId="{45D2667C-DFE7-43BB-BD87-057C331449DC}"/>
          </ac:picMkLst>
        </pc:picChg>
        <pc:picChg chg="add mod modCrop">
          <ac:chgData name="Matthew Perks" userId="e7ba33f6-2c59-4a03-a42a-2f5a85dfb500" providerId="ADAL" clId="{67265B6A-F434-4BCB-BD85-DF4D8540288A}" dt="2021-09-14T09:34:07.848" v="944" actId="164"/>
          <ac:picMkLst>
            <pc:docMk/>
            <pc:sldMk cId="3971593466" sldId="285"/>
            <ac:picMk id="9" creationId="{02EFA56E-E155-428E-9091-9940B7241876}"/>
          </ac:picMkLst>
        </pc:picChg>
        <pc:picChg chg="add mod">
          <ac:chgData name="Matthew Perks" userId="e7ba33f6-2c59-4a03-a42a-2f5a85dfb500" providerId="ADAL" clId="{67265B6A-F434-4BCB-BD85-DF4D8540288A}" dt="2021-09-15T10:06:08.178" v="5992" actId="20578"/>
          <ac:picMkLst>
            <pc:docMk/>
            <pc:sldMk cId="3971593466" sldId="285"/>
            <ac:picMk id="11" creationId="{8E902A1D-6376-48B2-A925-0C3846FDD130}"/>
          </ac:picMkLst>
        </pc:picChg>
      </pc:sldChg>
      <pc:sldChg chg="del">
        <pc:chgData name="Matthew Perks" userId="e7ba33f6-2c59-4a03-a42a-2f5a85dfb500" providerId="ADAL" clId="{67265B6A-F434-4BCB-BD85-DF4D8540288A}" dt="2021-09-14T10:38:32.209" v="2262" actId="47"/>
        <pc:sldMkLst>
          <pc:docMk/>
          <pc:sldMk cId="673246438" sldId="286"/>
        </pc:sldMkLst>
      </pc:sldChg>
      <pc:sldChg chg="del">
        <pc:chgData name="Matthew Perks" userId="e7ba33f6-2c59-4a03-a42a-2f5a85dfb500" providerId="ADAL" clId="{67265B6A-F434-4BCB-BD85-DF4D8540288A}" dt="2021-09-14T10:38:32.209" v="2262" actId="47"/>
        <pc:sldMkLst>
          <pc:docMk/>
          <pc:sldMk cId="2548799506" sldId="287"/>
        </pc:sldMkLst>
      </pc:sldChg>
      <pc:sldChg chg="del">
        <pc:chgData name="Matthew Perks" userId="e7ba33f6-2c59-4a03-a42a-2f5a85dfb500" providerId="ADAL" clId="{67265B6A-F434-4BCB-BD85-DF4D8540288A}" dt="2021-09-14T10:38:32.209" v="2262" actId="47"/>
        <pc:sldMkLst>
          <pc:docMk/>
          <pc:sldMk cId="3427130129" sldId="288"/>
        </pc:sldMkLst>
      </pc:sldChg>
      <pc:sldChg chg="del">
        <pc:chgData name="Matthew Perks" userId="e7ba33f6-2c59-4a03-a42a-2f5a85dfb500" providerId="ADAL" clId="{67265B6A-F434-4BCB-BD85-DF4D8540288A}" dt="2021-09-14T10:38:32.209" v="2262" actId="47"/>
        <pc:sldMkLst>
          <pc:docMk/>
          <pc:sldMk cId="3296068653" sldId="289"/>
        </pc:sldMkLst>
      </pc:sldChg>
      <pc:sldChg chg="addSp delSp modSp add mod">
        <pc:chgData name="Matthew Perks" userId="e7ba33f6-2c59-4a03-a42a-2f5a85dfb500" providerId="ADAL" clId="{67265B6A-F434-4BCB-BD85-DF4D8540288A}" dt="2021-09-14T11:08:07.568" v="2702" actId="20577"/>
        <pc:sldMkLst>
          <pc:docMk/>
          <pc:sldMk cId="1816081016" sldId="290"/>
        </pc:sldMkLst>
        <pc:spChg chg="add del">
          <ac:chgData name="Matthew Perks" userId="e7ba33f6-2c59-4a03-a42a-2f5a85dfb500" providerId="ADAL" clId="{67265B6A-F434-4BCB-BD85-DF4D8540288A}" dt="2021-09-14T10:09:15.226" v="1437"/>
          <ac:spMkLst>
            <pc:docMk/>
            <pc:sldMk cId="1816081016" sldId="290"/>
            <ac:spMk id="5" creationId="{EE113D3F-497A-4BD1-9005-78D5381D4A08}"/>
          </ac:spMkLst>
        </pc:spChg>
        <pc:spChg chg="mod">
          <ac:chgData name="Matthew Perks" userId="e7ba33f6-2c59-4a03-a42a-2f5a85dfb500" providerId="ADAL" clId="{67265B6A-F434-4BCB-BD85-DF4D8540288A}" dt="2021-09-14T11:08:07.568" v="2702" actId="20577"/>
          <ac:spMkLst>
            <pc:docMk/>
            <pc:sldMk cId="1816081016" sldId="290"/>
            <ac:spMk id="8" creationId="{DF43EF22-C20D-4AB2-B5A7-11A34B16C9BA}"/>
          </ac:spMkLst>
        </pc:spChg>
        <pc:spChg chg="add del mod">
          <ac:chgData name="Matthew Perks" userId="e7ba33f6-2c59-4a03-a42a-2f5a85dfb500" providerId="ADAL" clId="{67265B6A-F434-4BCB-BD85-DF4D8540288A}" dt="2021-09-14T10:35:09.124" v="2204"/>
          <ac:spMkLst>
            <pc:docMk/>
            <pc:sldMk cId="1816081016" sldId="290"/>
            <ac:spMk id="10" creationId="{F0A5E845-DAF3-4CB3-9F2A-FF0815AC9854}"/>
          </ac:spMkLst>
        </pc:spChg>
        <pc:spChg chg="add del mod">
          <ac:chgData name="Matthew Perks" userId="e7ba33f6-2c59-4a03-a42a-2f5a85dfb500" providerId="ADAL" clId="{67265B6A-F434-4BCB-BD85-DF4D8540288A}" dt="2021-09-14T10:54:16.534" v="2283" actId="478"/>
          <ac:spMkLst>
            <pc:docMk/>
            <pc:sldMk cId="1816081016" sldId="290"/>
            <ac:spMk id="13" creationId="{FFF58DF7-1BBF-4FEB-BE23-1AFF4BCDC16C}"/>
          </ac:spMkLst>
        </pc:spChg>
        <pc:spChg chg="add del mod">
          <ac:chgData name="Matthew Perks" userId="e7ba33f6-2c59-4a03-a42a-2f5a85dfb500" providerId="ADAL" clId="{67265B6A-F434-4BCB-BD85-DF4D8540288A}" dt="2021-09-14T10:54:18.037" v="2284" actId="478"/>
          <ac:spMkLst>
            <pc:docMk/>
            <pc:sldMk cId="1816081016" sldId="290"/>
            <ac:spMk id="15" creationId="{279FDB95-DB0B-43F9-9C07-A975C75B9000}"/>
          </ac:spMkLst>
        </pc:spChg>
        <pc:picChg chg="del">
          <ac:chgData name="Matthew Perks" userId="e7ba33f6-2c59-4a03-a42a-2f5a85dfb500" providerId="ADAL" clId="{67265B6A-F434-4BCB-BD85-DF4D8540288A}" dt="2021-09-14T09:38:12.102" v="1106" actId="478"/>
          <ac:picMkLst>
            <pc:docMk/>
            <pc:sldMk cId="1816081016" sldId="290"/>
            <ac:picMk id="3" creationId="{743D7A43-5853-4A21-AFCD-3362E78C636B}"/>
          </ac:picMkLst>
        </pc:picChg>
        <pc:picChg chg="add del mod">
          <ac:chgData name="Matthew Perks" userId="e7ba33f6-2c59-4a03-a42a-2f5a85dfb500" providerId="ADAL" clId="{67265B6A-F434-4BCB-BD85-DF4D8540288A}" dt="2021-09-14T10:46:35.135" v="2263" actId="478"/>
          <ac:picMkLst>
            <pc:docMk/>
            <pc:sldMk cId="1816081016" sldId="290"/>
            <ac:picMk id="4" creationId="{FF60B561-9601-4388-978F-26AF4BD878A8}"/>
          </ac:picMkLst>
        </pc:picChg>
        <pc:picChg chg="del">
          <ac:chgData name="Matthew Perks" userId="e7ba33f6-2c59-4a03-a42a-2f5a85dfb500" providerId="ADAL" clId="{67265B6A-F434-4BCB-BD85-DF4D8540288A}" dt="2021-09-14T09:38:21.174" v="1112" actId="478"/>
          <ac:picMkLst>
            <pc:docMk/>
            <pc:sldMk cId="1816081016" sldId="290"/>
            <ac:picMk id="9" creationId="{02EFA56E-E155-428E-9091-9940B7241876}"/>
          </ac:picMkLst>
        </pc:picChg>
        <pc:picChg chg="add del mod">
          <ac:chgData name="Matthew Perks" userId="e7ba33f6-2c59-4a03-a42a-2f5a85dfb500" providerId="ADAL" clId="{67265B6A-F434-4BCB-BD85-DF4D8540288A}" dt="2021-09-14T10:54:04.385" v="2280" actId="478"/>
          <ac:picMkLst>
            <pc:docMk/>
            <pc:sldMk cId="1816081016" sldId="290"/>
            <ac:picMk id="14" creationId="{2CB1B407-5D53-4BA7-AEB6-DEF0C95DBBD5}"/>
          </ac:picMkLst>
        </pc:picChg>
        <pc:picChg chg="add mod modCrop">
          <ac:chgData name="Matthew Perks" userId="e7ba33f6-2c59-4a03-a42a-2f5a85dfb500" providerId="ADAL" clId="{67265B6A-F434-4BCB-BD85-DF4D8540288A}" dt="2021-09-14T10:55:39.176" v="2302" actId="1076"/>
          <ac:picMkLst>
            <pc:docMk/>
            <pc:sldMk cId="1816081016" sldId="290"/>
            <ac:picMk id="17" creationId="{C228F77E-8EC5-4374-9F1C-A5FCAD00F3AC}"/>
          </ac:picMkLst>
        </pc:picChg>
        <pc:picChg chg="add mod modCrop">
          <ac:chgData name="Matthew Perks" userId="e7ba33f6-2c59-4a03-a42a-2f5a85dfb500" providerId="ADAL" clId="{67265B6A-F434-4BCB-BD85-DF4D8540288A}" dt="2021-09-14T10:55:39.176" v="2302" actId="1076"/>
          <ac:picMkLst>
            <pc:docMk/>
            <pc:sldMk cId="1816081016" sldId="290"/>
            <ac:picMk id="19" creationId="{F8E4E0D4-ADCE-42FC-ABF9-7A8AA5273F51}"/>
          </ac:picMkLst>
        </pc:picChg>
      </pc:sldChg>
      <pc:sldChg chg="addSp delSp modSp add mod">
        <pc:chgData name="Matthew Perks" userId="e7ba33f6-2c59-4a03-a42a-2f5a85dfb500" providerId="ADAL" clId="{67265B6A-F434-4BCB-BD85-DF4D8540288A}" dt="2021-09-16T11:27:40.557" v="6052" actId="1035"/>
        <pc:sldMkLst>
          <pc:docMk/>
          <pc:sldMk cId="1526500246" sldId="291"/>
        </pc:sldMkLst>
        <pc:spChg chg="add del">
          <ac:chgData name="Matthew Perks" userId="e7ba33f6-2c59-4a03-a42a-2f5a85dfb500" providerId="ADAL" clId="{67265B6A-F434-4BCB-BD85-DF4D8540288A}" dt="2021-09-14T11:11:42.915" v="2752"/>
          <ac:spMkLst>
            <pc:docMk/>
            <pc:sldMk cId="1526500246" sldId="291"/>
            <ac:spMk id="5" creationId="{BF1A8DF5-5D54-47F6-B95B-C7773D42AE82}"/>
          </ac:spMkLst>
        </pc:spChg>
        <pc:spChg chg="mod">
          <ac:chgData name="Matthew Perks" userId="e7ba33f6-2c59-4a03-a42a-2f5a85dfb500" providerId="ADAL" clId="{67265B6A-F434-4BCB-BD85-DF4D8540288A}" dt="2021-09-14T11:09:04.827" v="2714" actId="20577"/>
          <ac:spMkLst>
            <pc:docMk/>
            <pc:sldMk cId="1526500246" sldId="291"/>
            <ac:spMk id="6" creationId="{00000000-0000-0000-0000-000000000000}"/>
          </ac:spMkLst>
        </pc:spChg>
        <pc:spChg chg="mod">
          <ac:chgData name="Matthew Perks" userId="e7ba33f6-2c59-4a03-a42a-2f5a85dfb500" providerId="ADAL" clId="{67265B6A-F434-4BCB-BD85-DF4D8540288A}" dt="2021-09-16T11:27:32.300" v="6050" actId="6549"/>
          <ac:spMkLst>
            <pc:docMk/>
            <pc:sldMk cId="1526500246" sldId="291"/>
            <ac:spMk id="8" creationId="{DF43EF22-C20D-4AB2-B5A7-11A34B16C9BA}"/>
          </ac:spMkLst>
        </pc:spChg>
        <pc:spChg chg="del">
          <ac:chgData name="Matthew Perks" userId="e7ba33f6-2c59-4a03-a42a-2f5a85dfb500" providerId="ADAL" clId="{67265B6A-F434-4BCB-BD85-DF4D8540288A}" dt="2021-09-14T10:48:52.328" v="2274" actId="478"/>
          <ac:spMkLst>
            <pc:docMk/>
            <pc:sldMk cId="1526500246" sldId="291"/>
            <ac:spMk id="10" creationId="{F0A5E845-DAF3-4CB3-9F2A-FF0815AC9854}"/>
          </ac:spMkLst>
        </pc:spChg>
        <pc:grpChg chg="add mod">
          <ac:chgData name="Matthew Perks" userId="e7ba33f6-2c59-4a03-a42a-2f5a85dfb500" providerId="ADAL" clId="{67265B6A-F434-4BCB-BD85-DF4D8540288A}" dt="2021-09-16T11:27:40.557" v="6052" actId="1035"/>
          <ac:grpSpMkLst>
            <pc:docMk/>
            <pc:sldMk cId="1526500246" sldId="291"/>
            <ac:grpSpMk id="11" creationId="{EDE662C8-B4DE-4079-9AC1-68C1606A5564}"/>
          </ac:grpSpMkLst>
        </pc:grpChg>
        <pc:picChg chg="add del mod">
          <ac:chgData name="Matthew Perks" userId="e7ba33f6-2c59-4a03-a42a-2f5a85dfb500" providerId="ADAL" clId="{67265B6A-F434-4BCB-BD85-DF4D8540288A}" dt="2021-09-14T11:09:10.389" v="2716" actId="478"/>
          <ac:picMkLst>
            <pc:docMk/>
            <pc:sldMk cId="1526500246" sldId="291"/>
            <ac:picMk id="3" creationId="{90696E67-DD2C-4DC4-9956-3184F114132F}"/>
          </ac:picMkLst>
        </pc:picChg>
        <pc:picChg chg="del">
          <ac:chgData name="Matthew Perks" userId="e7ba33f6-2c59-4a03-a42a-2f5a85dfb500" providerId="ADAL" clId="{67265B6A-F434-4BCB-BD85-DF4D8540288A}" dt="2021-09-14T10:13:49.466" v="1473" actId="478"/>
          <ac:picMkLst>
            <pc:docMk/>
            <pc:sldMk cId="1526500246" sldId="291"/>
            <ac:picMk id="4" creationId="{FF60B561-9601-4388-978F-26AF4BD878A8}"/>
          </ac:picMkLst>
        </pc:picChg>
        <pc:picChg chg="add mod">
          <ac:chgData name="Matthew Perks" userId="e7ba33f6-2c59-4a03-a42a-2f5a85dfb500" providerId="ADAL" clId="{67265B6A-F434-4BCB-BD85-DF4D8540288A}" dt="2021-09-16T11:27:38.918" v="6051" actId="1076"/>
          <ac:picMkLst>
            <pc:docMk/>
            <pc:sldMk cId="1526500246" sldId="291"/>
            <ac:picMk id="9" creationId="{E8BDD851-9002-4982-A9B9-C92BBB4A8966}"/>
          </ac:picMkLst>
        </pc:picChg>
        <pc:picChg chg="add mod modCrop">
          <ac:chgData name="Matthew Perks" userId="e7ba33f6-2c59-4a03-a42a-2f5a85dfb500" providerId="ADAL" clId="{67265B6A-F434-4BCB-BD85-DF4D8540288A}" dt="2021-09-14T11:19:06.087" v="2807" actId="164"/>
          <ac:picMkLst>
            <pc:docMk/>
            <pc:sldMk cId="1526500246" sldId="291"/>
            <ac:picMk id="13" creationId="{050FF92D-2E29-457E-8EFF-F4DAAC54C419}"/>
          </ac:picMkLst>
        </pc:picChg>
        <pc:picChg chg="add mod modCrop">
          <ac:chgData name="Matthew Perks" userId="e7ba33f6-2c59-4a03-a42a-2f5a85dfb500" providerId="ADAL" clId="{67265B6A-F434-4BCB-BD85-DF4D8540288A}" dt="2021-09-14T11:19:06.087" v="2807" actId="164"/>
          <ac:picMkLst>
            <pc:docMk/>
            <pc:sldMk cId="1526500246" sldId="291"/>
            <ac:picMk id="14" creationId="{D37E06FD-2089-40C6-A6D4-566391706B9D}"/>
          </ac:picMkLst>
        </pc:picChg>
      </pc:sldChg>
      <pc:sldChg chg="addSp delSp modSp add mod">
        <pc:chgData name="Matthew Perks" userId="e7ba33f6-2c59-4a03-a42a-2f5a85dfb500" providerId="ADAL" clId="{67265B6A-F434-4BCB-BD85-DF4D8540288A}" dt="2021-09-16T15:47:16.348" v="6717" actId="20577"/>
        <pc:sldMkLst>
          <pc:docMk/>
          <pc:sldMk cId="4271327447" sldId="292"/>
        </pc:sldMkLst>
        <pc:spChg chg="add del">
          <ac:chgData name="Matthew Perks" userId="e7ba33f6-2c59-4a03-a42a-2f5a85dfb500" providerId="ADAL" clId="{67265B6A-F434-4BCB-BD85-DF4D8540288A}" dt="2021-09-16T15:41:09.192" v="6488"/>
          <ac:spMkLst>
            <pc:docMk/>
            <pc:sldMk cId="4271327447" sldId="292"/>
            <ac:spMk id="4" creationId="{E0A6F52D-AB2E-4E44-887F-E4F78919FB82}"/>
          </ac:spMkLst>
        </pc:spChg>
        <pc:spChg chg="mod">
          <ac:chgData name="Matthew Perks" userId="e7ba33f6-2c59-4a03-a42a-2f5a85dfb500" providerId="ADAL" clId="{67265B6A-F434-4BCB-BD85-DF4D8540288A}" dt="2021-09-14T16:17:41.514" v="5367" actId="20577"/>
          <ac:spMkLst>
            <pc:docMk/>
            <pc:sldMk cId="4271327447" sldId="292"/>
            <ac:spMk id="6" creationId="{00000000-0000-0000-0000-000000000000}"/>
          </ac:spMkLst>
        </pc:spChg>
        <pc:spChg chg="del mod">
          <ac:chgData name="Matthew Perks" userId="e7ba33f6-2c59-4a03-a42a-2f5a85dfb500" providerId="ADAL" clId="{67265B6A-F434-4BCB-BD85-DF4D8540288A}" dt="2021-09-14T10:25:04.119" v="1762" actId="478"/>
          <ac:spMkLst>
            <pc:docMk/>
            <pc:sldMk cId="4271327447" sldId="292"/>
            <ac:spMk id="8" creationId="{DF43EF22-C20D-4AB2-B5A7-11A34B16C9BA}"/>
          </ac:spMkLst>
        </pc:spChg>
        <pc:spChg chg="del">
          <ac:chgData name="Matthew Perks" userId="e7ba33f6-2c59-4a03-a42a-2f5a85dfb500" providerId="ADAL" clId="{67265B6A-F434-4BCB-BD85-DF4D8540288A}" dt="2021-09-14T10:25:05.321" v="1763" actId="478"/>
          <ac:spMkLst>
            <pc:docMk/>
            <pc:sldMk cId="4271327447" sldId="292"/>
            <ac:spMk id="10" creationId="{F0A5E845-DAF3-4CB3-9F2A-FF0815AC9854}"/>
          </ac:spMkLst>
        </pc:spChg>
        <pc:spChg chg="add del mod">
          <ac:chgData name="Matthew Perks" userId="e7ba33f6-2c59-4a03-a42a-2f5a85dfb500" providerId="ADAL" clId="{67265B6A-F434-4BCB-BD85-DF4D8540288A}" dt="2021-09-14T16:19:42.735" v="5423" actId="21"/>
          <ac:spMkLst>
            <pc:docMk/>
            <pc:sldMk cId="4271327447" sldId="292"/>
            <ac:spMk id="11" creationId="{A3BA6A06-8D0E-4C14-A233-DB154C4428A9}"/>
          </ac:spMkLst>
        </pc:spChg>
        <pc:spChg chg="add mod">
          <ac:chgData name="Matthew Perks" userId="e7ba33f6-2c59-4a03-a42a-2f5a85dfb500" providerId="ADAL" clId="{67265B6A-F434-4BCB-BD85-DF4D8540288A}" dt="2021-09-16T15:47:16.348" v="6717" actId="20577"/>
          <ac:spMkLst>
            <pc:docMk/>
            <pc:sldMk cId="4271327447" sldId="292"/>
            <ac:spMk id="13" creationId="{F3C751E6-2263-414C-9DA7-529F7AF8168F}"/>
          </ac:spMkLst>
        </pc:spChg>
        <pc:picChg chg="add del mod">
          <ac:chgData name="Matthew Perks" userId="e7ba33f6-2c59-4a03-a42a-2f5a85dfb500" providerId="ADAL" clId="{67265B6A-F434-4BCB-BD85-DF4D8540288A}" dt="2021-09-14T16:17:51.579" v="5385" actId="478"/>
          <ac:picMkLst>
            <pc:docMk/>
            <pc:sldMk cId="4271327447" sldId="292"/>
            <ac:picMk id="3" creationId="{8772726B-8036-4323-B114-8BBD167CE337}"/>
          </ac:picMkLst>
        </pc:picChg>
        <pc:picChg chg="add mod">
          <ac:chgData name="Matthew Perks" userId="e7ba33f6-2c59-4a03-a42a-2f5a85dfb500" providerId="ADAL" clId="{67265B6A-F434-4BCB-BD85-DF4D8540288A}" dt="2021-09-16T14:31:04.535" v="6133" actId="1076"/>
          <ac:picMkLst>
            <pc:docMk/>
            <pc:sldMk cId="4271327447" sldId="292"/>
            <ac:picMk id="3" creationId="{B69E9CB7-A39A-4DFD-8BE3-A7697C562CDD}"/>
          </ac:picMkLst>
        </pc:picChg>
        <pc:picChg chg="add mod">
          <ac:chgData name="Matthew Perks" userId="e7ba33f6-2c59-4a03-a42a-2f5a85dfb500" providerId="ADAL" clId="{67265B6A-F434-4BCB-BD85-DF4D8540288A}" dt="2021-09-14T16:18:00.864" v="5389" actId="1076"/>
          <ac:picMkLst>
            <pc:docMk/>
            <pc:sldMk cId="4271327447" sldId="292"/>
            <ac:picMk id="5" creationId="{4CFA0A6D-DD6C-44B2-8809-422385243D72}"/>
          </ac:picMkLst>
        </pc:picChg>
        <pc:picChg chg="add mod">
          <ac:chgData name="Matthew Perks" userId="e7ba33f6-2c59-4a03-a42a-2f5a85dfb500" providerId="ADAL" clId="{67265B6A-F434-4BCB-BD85-DF4D8540288A}" dt="2021-09-16T15:47:14.420" v="6714" actId="1037"/>
          <ac:picMkLst>
            <pc:docMk/>
            <pc:sldMk cId="4271327447" sldId="292"/>
            <ac:picMk id="11" creationId="{2CF19099-1E23-472A-8544-ACCF56ABA166}"/>
          </ac:picMkLst>
        </pc:picChg>
        <pc:picChg chg="add del">
          <ac:chgData name="Matthew Perks" userId="e7ba33f6-2c59-4a03-a42a-2f5a85dfb500" providerId="ADAL" clId="{67265B6A-F434-4BCB-BD85-DF4D8540288A}" dt="2021-09-16T15:41:09.192" v="6488"/>
          <ac:picMkLst>
            <pc:docMk/>
            <pc:sldMk cId="4271327447" sldId="292"/>
            <ac:picMk id="1026" creationId="{7DF099DA-0F9E-444A-BEC1-20DD73327BA8}"/>
          </ac:picMkLst>
        </pc:picChg>
      </pc:sldChg>
      <pc:sldChg chg="addSp delSp modSp add del mod">
        <pc:chgData name="Matthew Perks" userId="e7ba33f6-2c59-4a03-a42a-2f5a85dfb500" providerId="ADAL" clId="{67265B6A-F434-4BCB-BD85-DF4D8540288A}" dt="2021-09-14T10:37:27.056" v="2226" actId="47"/>
        <pc:sldMkLst>
          <pc:docMk/>
          <pc:sldMk cId="1483913604" sldId="293"/>
        </pc:sldMkLst>
        <pc:spChg chg="mod">
          <ac:chgData name="Matthew Perks" userId="e7ba33f6-2c59-4a03-a42a-2f5a85dfb500" providerId="ADAL" clId="{67265B6A-F434-4BCB-BD85-DF4D8540288A}" dt="2021-09-14T10:33:51.103" v="2186" actId="1076"/>
          <ac:spMkLst>
            <pc:docMk/>
            <pc:sldMk cId="1483913604" sldId="293"/>
            <ac:spMk id="8" creationId="{DF43EF22-C20D-4AB2-B5A7-11A34B16C9BA}"/>
          </ac:spMkLst>
        </pc:spChg>
        <pc:spChg chg="add mod">
          <ac:chgData name="Matthew Perks" userId="e7ba33f6-2c59-4a03-a42a-2f5a85dfb500" providerId="ADAL" clId="{67265B6A-F434-4BCB-BD85-DF4D8540288A}" dt="2021-09-14T10:33:48.068" v="2185" actId="1076"/>
          <ac:spMkLst>
            <pc:docMk/>
            <pc:sldMk cId="1483913604" sldId="293"/>
            <ac:spMk id="9" creationId="{03846E9D-37C7-44AE-84D6-F096E0790134}"/>
          </ac:spMkLst>
        </pc:spChg>
        <pc:spChg chg="del">
          <ac:chgData name="Matthew Perks" userId="e7ba33f6-2c59-4a03-a42a-2f5a85dfb500" providerId="ADAL" clId="{67265B6A-F434-4BCB-BD85-DF4D8540288A}" dt="2021-09-14T10:30:05.104" v="1892" actId="478"/>
          <ac:spMkLst>
            <pc:docMk/>
            <pc:sldMk cId="1483913604" sldId="293"/>
            <ac:spMk id="10" creationId="{F0A5E845-DAF3-4CB3-9F2A-FF0815AC9854}"/>
          </ac:spMkLst>
        </pc:spChg>
        <pc:picChg chg="del">
          <ac:chgData name="Matthew Perks" userId="e7ba33f6-2c59-4a03-a42a-2f5a85dfb500" providerId="ADAL" clId="{67265B6A-F434-4BCB-BD85-DF4D8540288A}" dt="2021-09-14T10:33:27.450" v="2184" actId="478"/>
          <ac:picMkLst>
            <pc:docMk/>
            <pc:sldMk cId="1483913604" sldId="293"/>
            <ac:picMk id="4" creationId="{FF60B561-9601-4388-978F-26AF4BD878A8}"/>
          </ac:picMkLst>
        </pc:picChg>
      </pc:sldChg>
      <pc:sldChg chg="modSp add del mod">
        <pc:chgData name="Matthew Perks" userId="e7ba33f6-2c59-4a03-a42a-2f5a85dfb500" providerId="ADAL" clId="{67265B6A-F434-4BCB-BD85-DF4D8540288A}" dt="2021-09-14T14:52:47.867" v="4836" actId="47"/>
        <pc:sldMkLst>
          <pc:docMk/>
          <pc:sldMk cId="3274087633" sldId="293"/>
        </pc:sldMkLst>
        <pc:spChg chg="mod">
          <ac:chgData name="Matthew Perks" userId="e7ba33f6-2c59-4a03-a42a-2f5a85dfb500" providerId="ADAL" clId="{67265B6A-F434-4BCB-BD85-DF4D8540288A}" dt="2021-09-14T10:38:23.078" v="2260" actId="20577"/>
          <ac:spMkLst>
            <pc:docMk/>
            <pc:sldMk cId="3274087633" sldId="293"/>
            <ac:spMk id="6" creationId="{00000000-0000-0000-0000-000000000000}"/>
          </ac:spMkLst>
        </pc:spChg>
      </pc:sldChg>
      <pc:sldChg chg="addSp delSp modSp add del mod">
        <pc:chgData name="Matthew Perks" userId="e7ba33f6-2c59-4a03-a42a-2f5a85dfb500" providerId="ADAL" clId="{67265B6A-F434-4BCB-BD85-DF4D8540288A}" dt="2021-09-14T14:52:47.867" v="4836" actId="47"/>
        <pc:sldMkLst>
          <pc:docMk/>
          <pc:sldMk cId="656527836" sldId="294"/>
        </pc:sldMkLst>
        <pc:spChg chg="mod">
          <ac:chgData name="Matthew Perks" userId="e7ba33f6-2c59-4a03-a42a-2f5a85dfb500" providerId="ADAL" clId="{67265B6A-F434-4BCB-BD85-DF4D8540288A}" dt="2021-09-14T10:38:07.999" v="2251" actId="6549"/>
          <ac:spMkLst>
            <pc:docMk/>
            <pc:sldMk cId="656527836" sldId="294"/>
            <ac:spMk id="6" creationId="{00000000-0000-0000-0000-000000000000}"/>
          </ac:spMkLst>
        </pc:spChg>
        <pc:spChg chg="add del">
          <ac:chgData name="Matthew Perks" userId="e7ba33f6-2c59-4a03-a42a-2f5a85dfb500" providerId="ADAL" clId="{67265B6A-F434-4BCB-BD85-DF4D8540288A}" dt="2021-09-14T10:48:48.474" v="2273" actId="478"/>
          <ac:spMkLst>
            <pc:docMk/>
            <pc:sldMk cId="656527836" sldId="294"/>
            <ac:spMk id="8" creationId="{DF43EF22-C20D-4AB2-B5A7-11A34B16C9BA}"/>
          </ac:spMkLst>
        </pc:spChg>
      </pc:sldChg>
      <pc:sldChg chg="delSp modSp add del mod">
        <pc:chgData name="Matthew Perks" userId="e7ba33f6-2c59-4a03-a42a-2f5a85dfb500" providerId="ADAL" clId="{67265B6A-F434-4BCB-BD85-DF4D8540288A}" dt="2021-09-14T10:37:29.714" v="2227" actId="47"/>
        <pc:sldMkLst>
          <pc:docMk/>
          <pc:sldMk cId="3629331974" sldId="294"/>
        </pc:sldMkLst>
        <pc:spChg chg="del">
          <ac:chgData name="Matthew Perks" userId="e7ba33f6-2c59-4a03-a42a-2f5a85dfb500" providerId="ADAL" clId="{67265B6A-F434-4BCB-BD85-DF4D8540288A}" dt="2021-09-14T10:34:05.129" v="2187" actId="478"/>
          <ac:spMkLst>
            <pc:docMk/>
            <pc:sldMk cId="3629331974" sldId="294"/>
            <ac:spMk id="8" creationId="{DF43EF22-C20D-4AB2-B5A7-11A34B16C9BA}"/>
          </ac:spMkLst>
        </pc:spChg>
        <pc:picChg chg="mod">
          <ac:chgData name="Matthew Perks" userId="e7ba33f6-2c59-4a03-a42a-2f5a85dfb500" providerId="ADAL" clId="{67265B6A-F434-4BCB-BD85-DF4D8540288A}" dt="2021-09-14T10:34:14.844" v="2190" actId="1076"/>
          <ac:picMkLst>
            <pc:docMk/>
            <pc:sldMk cId="3629331974" sldId="294"/>
            <ac:picMk id="4" creationId="{FF60B561-9601-4388-978F-26AF4BD878A8}"/>
          </ac:picMkLst>
        </pc:picChg>
      </pc:sldChg>
      <pc:sldChg chg="addSp delSp modSp add mod">
        <pc:chgData name="Matthew Perks" userId="e7ba33f6-2c59-4a03-a42a-2f5a85dfb500" providerId="ADAL" clId="{67265B6A-F434-4BCB-BD85-DF4D8540288A}" dt="2021-09-15T09:44:47.630" v="5889" actId="20577"/>
        <pc:sldMkLst>
          <pc:docMk/>
          <pc:sldMk cId="3604124224" sldId="295"/>
        </pc:sldMkLst>
        <pc:spChg chg="mod">
          <ac:chgData name="Matthew Perks" userId="e7ba33f6-2c59-4a03-a42a-2f5a85dfb500" providerId="ADAL" clId="{67265B6A-F434-4BCB-BD85-DF4D8540288A}" dt="2021-09-14T14:14:26.178" v="3523" actId="20577"/>
          <ac:spMkLst>
            <pc:docMk/>
            <pc:sldMk cId="3604124224" sldId="295"/>
            <ac:spMk id="6" creationId="{00000000-0000-0000-0000-000000000000}"/>
          </ac:spMkLst>
        </pc:spChg>
        <pc:spChg chg="del">
          <ac:chgData name="Matthew Perks" userId="e7ba33f6-2c59-4a03-a42a-2f5a85dfb500" providerId="ADAL" clId="{67265B6A-F434-4BCB-BD85-DF4D8540288A}" dt="2021-09-14T10:47:09.761" v="2270" actId="478"/>
          <ac:spMkLst>
            <pc:docMk/>
            <pc:sldMk cId="3604124224" sldId="295"/>
            <ac:spMk id="8" creationId="{DF43EF22-C20D-4AB2-B5A7-11A34B16C9BA}"/>
          </ac:spMkLst>
        </pc:spChg>
        <pc:spChg chg="add del mod">
          <ac:chgData name="Matthew Perks" userId="e7ba33f6-2c59-4a03-a42a-2f5a85dfb500" providerId="ADAL" clId="{67265B6A-F434-4BCB-BD85-DF4D8540288A}" dt="2021-09-14T14:14:32.712" v="3524" actId="21"/>
          <ac:spMkLst>
            <pc:docMk/>
            <pc:sldMk cId="3604124224" sldId="295"/>
            <ac:spMk id="9" creationId="{FAD09454-40E3-4EA0-AD92-6C797F518B4B}"/>
          </ac:spMkLst>
        </pc:spChg>
        <pc:spChg chg="mod">
          <ac:chgData name="Matthew Perks" userId="e7ba33f6-2c59-4a03-a42a-2f5a85dfb500" providerId="ADAL" clId="{67265B6A-F434-4BCB-BD85-DF4D8540288A}" dt="2021-09-14T14:51:43.042" v="4832" actId="20577"/>
          <ac:spMkLst>
            <pc:docMk/>
            <pc:sldMk cId="3604124224" sldId="295"/>
            <ac:spMk id="13" creationId="{FFF58DF7-1BBF-4FEB-BE23-1AFF4BCDC16C}"/>
          </ac:spMkLst>
        </pc:spChg>
        <pc:spChg chg="mod">
          <ac:chgData name="Matthew Perks" userId="e7ba33f6-2c59-4a03-a42a-2f5a85dfb500" providerId="ADAL" clId="{67265B6A-F434-4BCB-BD85-DF4D8540288A}" dt="2021-09-15T09:44:47.630" v="5889" actId="20577"/>
          <ac:spMkLst>
            <pc:docMk/>
            <pc:sldMk cId="3604124224" sldId="295"/>
            <ac:spMk id="15" creationId="{279FDB95-DB0B-43F9-9C07-A975C75B9000}"/>
          </ac:spMkLst>
        </pc:spChg>
        <pc:picChg chg="del">
          <ac:chgData name="Matthew Perks" userId="e7ba33f6-2c59-4a03-a42a-2f5a85dfb500" providerId="ADAL" clId="{67265B6A-F434-4BCB-BD85-DF4D8540288A}" dt="2021-09-14T10:47:06.099" v="2269" actId="478"/>
          <ac:picMkLst>
            <pc:docMk/>
            <pc:sldMk cId="3604124224" sldId="295"/>
            <ac:picMk id="14" creationId="{2CB1B407-5D53-4BA7-AEB6-DEF0C95DBBD5}"/>
          </ac:picMkLst>
        </pc:picChg>
      </pc:sldChg>
      <pc:sldChg chg="add del">
        <pc:chgData name="Matthew Perks" userId="e7ba33f6-2c59-4a03-a42a-2f5a85dfb500" providerId="ADAL" clId="{67265B6A-F434-4BCB-BD85-DF4D8540288A}" dt="2021-09-14T14:52:47.867" v="4836" actId="47"/>
        <pc:sldMkLst>
          <pc:docMk/>
          <pc:sldMk cId="330978847" sldId="296"/>
        </pc:sldMkLst>
      </pc:sldChg>
      <pc:sldChg chg="addSp delSp modSp add mod">
        <pc:chgData name="Matthew Perks" userId="e7ba33f6-2c59-4a03-a42a-2f5a85dfb500" providerId="ADAL" clId="{67265B6A-F434-4BCB-BD85-DF4D8540288A}" dt="2021-09-16T11:27:22.264" v="6043" actId="21"/>
        <pc:sldMkLst>
          <pc:docMk/>
          <pc:sldMk cId="538919345" sldId="297"/>
        </pc:sldMkLst>
        <pc:spChg chg="add del">
          <ac:chgData name="Matthew Perks" userId="e7ba33f6-2c59-4a03-a42a-2f5a85dfb500" providerId="ADAL" clId="{67265B6A-F434-4BCB-BD85-DF4D8540288A}" dt="2021-09-14T13:42:13.839" v="2878"/>
          <ac:spMkLst>
            <pc:docMk/>
            <pc:sldMk cId="538919345" sldId="297"/>
            <ac:spMk id="2" creationId="{DD4506CC-58CD-48B2-8B20-9A83FBC29539}"/>
          </ac:spMkLst>
        </pc:spChg>
        <pc:spChg chg="mod">
          <ac:chgData name="Matthew Perks" userId="e7ba33f6-2c59-4a03-a42a-2f5a85dfb500" providerId="ADAL" clId="{67265B6A-F434-4BCB-BD85-DF4D8540288A}" dt="2021-09-14T13:39:44.846" v="2814" actId="20577"/>
          <ac:spMkLst>
            <pc:docMk/>
            <pc:sldMk cId="538919345" sldId="297"/>
            <ac:spMk id="6" creationId="{00000000-0000-0000-0000-000000000000}"/>
          </ac:spMkLst>
        </pc:spChg>
        <pc:spChg chg="mod">
          <ac:chgData name="Matthew Perks" userId="e7ba33f6-2c59-4a03-a42a-2f5a85dfb500" providerId="ADAL" clId="{67265B6A-F434-4BCB-BD85-DF4D8540288A}" dt="2021-09-16T11:27:22.264" v="6043" actId="21"/>
          <ac:spMkLst>
            <pc:docMk/>
            <pc:sldMk cId="538919345" sldId="297"/>
            <ac:spMk id="8" creationId="{DF43EF22-C20D-4AB2-B5A7-11A34B16C9BA}"/>
          </ac:spMkLst>
        </pc:spChg>
        <pc:grpChg chg="del">
          <ac:chgData name="Matthew Perks" userId="e7ba33f6-2c59-4a03-a42a-2f5a85dfb500" providerId="ADAL" clId="{67265B6A-F434-4BCB-BD85-DF4D8540288A}" dt="2021-09-14T13:47:31.476" v="3117" actId="478"/>
          <ac:grpSpMkLst>
            <pc:docMk/>
            <pc:sldMk cId="538919345" sldId="297"/>
            <ac:grpSpMk id="11" creationId="{EDE662C8-B4DE-4079-9AC1-68C1606A5564}"/>
          </ac:grpSpMkLst>
        </pc:grpChg>
        <pc:picChg chg="add mod">
          <ac:chgData name="Matthew Perks" userId="e7ba33f6-2c59-4a03-a42a-2f5a85dfb500" providerId="ADAL" clId="{67265B6A-F434-4BCB-BD85-DF4D8540288A}" dt="2021-09-14T16:58:34.867" v="5884" actId="1076"/>
          <ac:picMkLst>
            <pc:docMk/>
            <pc:sldMk cId="538919345" sldId="297"/>
            <ac:picMk id="4" creationId="{D75D054A-01C3-47B8-A834-1D260FF46AFB}"/>
          </ac:picMkLst>
        </pc:picChg>
        <pc:picChg chg="add mod">
          <ac:chgData name="Matthew Perks" userId="e7ba33f6-2c59-4a03-a42a-2f5a85dfb500" providerId="ADAL" clId="{67265B6A-F434-4BCB-BD85-DF4D8540288A}" dt="2021-09-14T16:58:28.204" v="5883" actId="1076"/>
          <ac:picMkLst>
            <pc:docMk/>
            <pc:sldMk cId="538919345" sldId="297"/>
            <ac:picMk id="7" creationId="{A28B308B-2C05-4832-9769-3E04027B2F40}"/>
          </ac:picMkLst>
        </pc:picChg>
        <pc:picChg chg="del mod">
          <ac:chgData name="Matthew Perks" userId="e7ba33f6-2c59-4a03-a42a-2f5a85dfb500" providerId="ADAL" clId="{67265B6A-F434-4BCB-BD85-DF4D8540288A}" dt="2021-09-14T13:59:19.351" v="3218" actId="478"/>
          <ac:picMkLst>
            <pc:docMk/>
            <pc:sldMk cId="538919345" sldId="297"/>
            <ac:picMk id="9" creationId="{E8BDD851-9002-4982-A9B9-C92BBB4A8966}"/>
          </ac:picMkLst>
        </pc:picChg>
      </pc:sldChg>
      <pc:sldChg chg="addSp delSp modSp add mod">
        <pc:chgData name="Matthew Perks" userId="e7ba33f6-2c59-4a03-a42a-2f5a85dfb500" providerId="ADAL" clId="{67265B6A-F434-4BCB-BD85-DF4D8540288A}" dt="2021-09-14T16:11:35.753" v="5349" actId="20577"/>
        <pc:sldMkLst>
          <pc:docMk/>
          <pc:sldMk cId="3107073394" sldId="298"/>
        </pc:sldMkLst>
        <pc:spChg chg="add del">
          <ac:chgData name="Matthew Perks" userId="e7ba33f6-2c59-4a03-a42a-2f5a85dfb500" providerId="ADAL" clId="{67265B6A-F434-4BCB-BD85-DF4D8540288A}" dt="2021-09-14T15:00:07.366" v="4850"/>
          <ac:spMkLst>
            <pc:docMk/>
            <pc:sldMk cId="3107073394" sldId="298"/>
            <ac:spMk id="5" creationId="{661B1CA9-69BC-4EFD-8FD1-83B48297F3A5}"/>
          </ac:spMkLst>
        </pc:spChg>
        <pc:spChg chg="mod">
          <ac:chgData name="Matthew Perks" userId="e7ba33f6-2c59-4a03-a42a-2f5a85dfb500" providerId="ADAL" clId="{67265B6A-F434-4BCB-BD85-DF4D8540288A}" dt="2021-09-14T16:11:35.753" v="5349" actId="20577"/>
          <ac:spMkLst>
            <pc:docMk/>
            <pc:sldMk cId="3107073394" sldId="298"/>
            <ac:spMk id="6" creationId="{00000000-0000-0000-0000-000000000000}"/>
          </ac:spMkLst>
        </pc:spChg>
        <pc:spChg chg="mod">
          <ac:chgData name="Matthew Perks" userId="e7ba33f6-2c59-4a03-a42a-2f5a85dfb500" providerId="ADAL" clId="{67265B6A-F434-4BCB-BD85-DF4D8540288A}" dt="2021-09-14T16:01:36.708" v="5261" actId="21"/>
          <ac:spMkLst>
            <pc:docMk/>
            <pc:sldMk cId="3107073394" sldId="298"/>
            <ac:spMk id="8" creationId="{DF43EF22-C20D-4AB2-B5A7-11A34B16C9BA}"/>
          </ac:spMkLst>
        </pc:spChg>
        <pc:spChg chg="add del">
          <ac:chgData name="Matthew Perks" userId="e7ba33f6-2c59-4a03-a42a-2f5a85dfb500" providerId="ADAL" clId="{67265B6A-F434-4BCB-BD85-DF4D8540288A}" dt="2021-09-14T15:03:59.573" v="5004"/>
          <ac:spMkLst>
            <pc:docMk/>
            <pc:sldMk cId="3107073394" sldId="298"/>
            <ac:spMk id="9" creationId="{97AA4815-B8E8-48D4-AC9F-DB0A1025E850}"/>
          </ac:spMkLst>
        </pc:spChg>
        <pc:spChg chg="add mod">
          <ac:chgData name="Matthew Perks" userId="e7ba33f6-2c59-4a03-a42a-2f5a85dfb500" providerId="ADAL" clId="{67265B6A-F434-4BCB-BD85-DF4D8540288A}" dt="2021-09-14T16:02:27.087" v="5313" actId="20577"/>
          <ac:spMkLst>
            <pc:docMk/>
            <pc:sldMk cId="3107073394" sldId="298"/>
            <ac:spMk id="13" creationId="{3DAFE09A-2B00-4EC9-8A5B-578054D6EAFF}"/>
          </ac:spMkLst>
        </pc:spChg>
        <pc:picChg chg="add mod">
          <ac:chgData name="Matthew Perks" userId="e7ba33f6-2c59-4a03-a42a-2f5a85dfb500" providerId="ADAL" clId="{67265B6A-F434-4BCB-BD85-DF4D8540288A}" dt="2021-09-14T14:59:38.244" v="4843" actId="1076"/>
          <ac:picMkLst>
            <pc:docMk/>
            <pc:sldMk cId="3107073394" sldId="298"/>
            <ac:picMk id="3" creationId="{0B3DEAE5-3F83-4B10-86FC-C69EA29D49DA}"/>
          </ac:picMkLst>
        </pc:picChg>
        <pc:picChg chg="del">
          <ac:chgData name="Matthew Perks" userId="e7ba33f6-2c59-4a03-a42a-2f5a85dfb500" providerId="ADAL" clId="{67265B6A-F434-4BCB-BD85-DF4D8540288A}" dt="2021-09-14T14:07:39.841" v="3382" actId="478"/>
          <ac:picMkLst>
            <pc:docMk/>
            <pc:sldMk cId="3107073394" sldId="298"/>
            <ac:picMk id="4" creationId="{D75D054A-01C3-47B8-A834-1D260FF46AFB}"/>
          </ac:picMkLst>
        </pc:picChg>
        <pc:picChg chg="del">
          <ac:chgData name="Matthew Perks" userId="e7ba33f6-2c59-4a03-a42a-2f5a85dfb500" providerId="ADAL" clId="{67265B6A-F434-4BCB-BD85-DF4D8540288A}" dt="2021-09-14T14:07:39.841" v="3382" actId="478"/>
          <ac:picMkLst>
            <pc:docMk/>
            <pc:sldMk cId="3107073394" sldId="298"/>
            <ac:picMk id="7" creationId="{A28B308B-2C05-4832-9769-3E04027B2F40}"/>
          </ac:picMkLst>
        </pc:picChg>
      </pc:sldChg>
      <pc:sldChg chg="delSp modSp add del mod">
        <pc:chgData name="Matthew Perks" userId="e7ba33f6-2c59-4a03-a42a-2f5a85dfb500" providerId="ADAL" clId="{67265B6A-F434-4BCB-BD85-DF4D8540288A}" dt="2021-09-14T14:41:51.715" v="4715" actId="47"/>
        <pc:sldMkLst>
          <pc:docMk/>
          <pc:sldMk cId="4173898419" sldId="299"/>
        </pc:sldMkLst>
        <pc:spChg chg="del">
          <ac:chgData name="Matthew Perks" userId="e7ba33f6-2c59-4a03-a42a-2f5a85dfb500" providerId="ADAL" clId="{67265B6A-F434-4BCB-BD85-DF4D8540288A}" dt="2021-09-14T14:10:23.038" v="3389" actId="478"/>
          <ac:spMkLst>
            <pc:docMk/>
            <pc:sldMk cId="4173898419" sldId="299"/>
            <ac:spMk id="13" creationId="{FFF58DF7-1BBF-4FEB-BE23-1AFF4BCDC16C}"/>
          </ac:spMkLst>
        </pc:spChg>
        <pc:spChg chg="mod">
          <ac:chgData name="Matthew Perks" userId="e7ba33f6-2c59-4a03-a42a-2f5a85dfb500" providerId="ADAL" clId="{67265B6A-F434-4BCB-BD85-DF4D8540288A}" dt="2021-09-14T14:12:30.395" v="3498" actId="20577"/>
          <ac:spMkLst>
            <pc:docMk/>
            <pc:sldMk cId="4173898419" sldId="299"/>
            <ac:spMk id="15" creationId="{279FDB95-DB0B-43F9-9C07-A975C75B9000}"/>
          </ac:spMkLst>
        </pc:spChg>
      </pc:sldChg>
      <pc:sldChg chg="addSp delSp modSp add mod">
        <pc:chgData name="Matthew Perks" userId="e7ba33f6-2c59-4a03-a42a-2f5a85dfb500" providerId="ADAL" clId="{67265B6A-F434-4BCB-BD85-DF4D8540288A}" dt="2021-09-14T14:39:32.139" v="4714" actId="2711"/>
        <pc:sldMkLst>
          <pc:docMk/>
          <pc:sldMk cId="3760143414" sldId="300"/>
        </pc:sldMkLst>
        <pc:spChg chg="add mod">
          <ac:chgData name="Matthew Perks" userId="e7ba33f6-2c59-4a03-a42a-2f5a85dfb500" providerId="ADAL" clId="{67265B6A-F434-4BCB-BD85-DF4D8540288A}" dt="2021-09-14T14:36:46.829" v="4548" actId="114"/>
          <ac:spMkLst>
            <pc:docMk/>
            <pc:sldMk cId="3760143414" sldId="300"/>
            <ac:spMk id="7" creationId="{3DBB214C-4BCD-4847-8C7B-73FC03F46BE8}"/>
          </ac:spMkLst>
        </pc:spChg>
        <pc:spChg chg="add mod">
          <ac:chgData name="Matthew Perks" userId="e7ba33f6-2c59-4a03-a42a-2f5a85dfb500" providerId="ADAL" clId="{67265B6A-F434-4BCB-BD85-DF4D8540288A}" dt="2021-09-14T14:39:32.139" v="4714" actId="2711"/>
          <ac:spMkLst>
            <pc:docMk/>
            <pc:sldMk cId="3760143414" sldId="300"/>
            <ac:spMk id="9" creationId="{C838F969-1995-4B4F-ADEB-186CC3D20B15}"/>
          </ac:spMkLst>
        </pc:spChg>
        <pc:spChg chg="del">
          <ac:chgData name="Matthew Perks" userId="e7ba33f6-2c59-4a03-a42a-2f5a85dfb500" providerId="ADAL" clId="{67265B6A-F434-4BCB-BD85-DF4D8540288A}" dt="2021-09-14T14:14:38.213" v="3526" actId="478"/>
          <ac:spMkLst>
            <pc:docMk/>
            <pc:sldMk cId="3760143414" sldId="300"/>
            <ac:spMk id="13" creationId="{FFF58DF7-1BBF-4FEB-BE23-1AFF4BCDC16C}"/>
          </ac:spMkLst>
        </pc:spChg>
        <pc:spChg chg="add del mod">
          <ac:chgData name="Matthew Perks" userId="e7ba33f6-2c59-4a03-a42a-2f5a85dfb500" providerId="ADAL" clId="{67265B6A-F434-4BCB-BD85-DF4D8540288A}" dt="2021-09-14T14:34:45.910" v="4483" actId="478"/>
          <ac:spMkLst>
            <pc:docMk/>
            <pc:sldMk cId="3760143414" sldId="300"/>
            <ac:spMk id="14" creationId="{E225A002-4F30-43D3-8408-79F8717E5CAF}"/>
          </ac:spMkLst>
        </pc:spChg>
        <pc:spChg chg="del">
          <ac:chgData name="Matthew Perks" userId="e7ba33f6-2c59-4a03-a42a-2f5a85dfb500" providerId="ADAL" clId="{67265B6A-F434-4BCB-BD85-DF4D8540288A}" dt="2021-09-14T14:14:39.496" v="3527" actId="478"/>
          <ac:spMkLst>
            <pc:docMk/>
            <pc:sldMk cId="3760143414" sldId="300"/>
            <ac:spMk id="15" creationId="{279FDB95-DB0B-43F9-9C07-A975C75B9000}"/>
          </ac:spMkLst>
        </pc:spChg>
        <pc:cxnChg chg="add mod">
          <ac:chgData name="Matthew Perks" userId="e7ba33f6-2c59-4a03-a42a-2f5a85dfb500" providerId="ADAL" clId="{67265B6A-F434-4BCB-BD85-DF4D8540288A}" dt="2021-09-14T14:34:56.624" v="4499" actId="1035"/>
          <ac:cxnSpMkLst>
            <pc:docMk/>
            <pc:sldMk cId="3760143414" sldId="300"/>
            <ac:cxnSpMk id="4" creationId="{DE8B90A1-D47C-47F1-A38A-680C3F46C69D}"/>
          </ac:cxnSpMkLst>
        </pc:cxnChg>
        <pc:cxnChg chg="add mod">
          <ac:chgData name="Matthew Perks" userId="e7ba33f6-2c59-4a03-a42a-2f5a85dfb500" providerId="ADAL" clId="{67265B6A-F434-4BCB-BD85-DF4D8540288A}" dt="2021-09-14T14:35:00.902" v="4521" actId="1035"/>
          <ac:cxnSpMkLst>
            <pc:docMk/>
            <pc:sldMk cId="3760143414" sldId="300"/>
            <ac:cxnSpMk id="12" creationId="{F4AA9F89-7329-4761-9872-5EF88BD8F337}"/>
          </ac:cxnSpMkLst>
        </pc:cxnChg>
        <pc:cxnChg chg="add mod">
          <ac:chgData name="Matthew Perks" userId="e7ba33f6-2c59-4a03-a42a-2f5a85dfb500" providerId="ADAL" clId="{67265B6A-F434-4BCB-BD85-DF4D8540288A}" dt="2021-09-14T14:35:12.817" v="4523" actId="1076"/>
          <ac:cxnSpMkLst>
            <pc:docMk/>
            <pc:sldMk cId="3760143414" sldId="300"/>
            <ac:cxnSpMk id="16" creationId="{BB100C46-C50B-419E-9709-ED692CB8E554}"/>
          </ac:cxnSpMkLst>
        </pc:cxnChg>
      </pc:sldChg>
      <pc:sldChg chg="addSp delSp modSp add mod">
        <pc:chgData name="Matthew Perks" userId="e7ba33f6-2c59-4a03-a42a-2f5a85dfb500" providerId="ADAL" clId="{67265B6A-F434-4BCB-BD85-DF4D8540288A}" dt="2021-09-14T14:34:36.628" v="4482" actId="313"/>
        <pc:sldMkLst>
          <pc:docMk/>
          <pc:sldMk cId="203761103" sldId="301"/>
        </pc:sldMkLst>
        <pc:spChg chg="del">
          <ac:chgData name="Matthew Perks" userId="e7ba33f6-2c59-4a03-a42a-2f5a85dfb500" providerId="ADAL" clId="{67265B6A-F434-4BCB-BD85-DF4D8540288A}" dt="2021-09-14T14:29:39.718" v="4060" actId="478"/>
          <ac:spMkLst>
            <pc:docMk/>
            <pc:sldMk cId="203761103" sldId="301"/>
            <ac:spMk id="7" creationId="{3DBB214C-4BCD-4847-8C7B-73FC03F46BE8}"/>
          </ac:spMkLst>
        </pc:spChg>
        <pc:spChg chg="del">
          <ac:chgData name="Matthew Perks" userId="e7ba33f6-2c59-4a03-a42a-2f5a85dfb500" providerId="ADAL" clId="{67265B6A-F434-4BCB-BD85-DF4D8540288A}" dt="2021-09-14T14:29:41.365" v="4061" actId="478"/>
          <ac:spMkLst>
            <pc:docMk/>
            <pc:sldMk cId="203761103" sldId="301"/>
            <ac:spMk id="9" creationId="{C838F969-1995-4B4F-ADEB-186CC3D20B15}"/>
          </ac:spMkLst>
        </pc:spChg>
        <pc:spChg chg="mod">
          <ac:chgData name="Matthew Perks" userId="e7ba33f6-2c59-4a03-a42a-2f5a85dfb500" providerId="ADAL" clId="{67265B6A-F434-4BCB-BD85-DF4D8540288A}" dt="2021-09-14T14:34:36.628" v="4482" actId="313"/>
          <ac:spMkLst>
            <pc:docMk/>
            <pc:sldMk cId="203761103" sldId="301"/>
            <ac:spMk id="14" creationId="{E225A002-4F30-43D3-8408-79F8717E5CAF}"/>
          </ac:spMkLst>
        </pc:spChg>
        <pc:picChg chg="add mod">
          <ac:chgData name="Matthew Perks" userId="e7ba33f6-2c59-4a03-a42a-2f5a85dfb500" providerId="ADAL" clId="{67265B6A-F434-4BCB-BD85-DF4D8540288A}" dt="2021-09-14T14:30:09.242" v="4066" actId="1076"/>
          <ac:picMkLst>
            <pc:docMk/>
            <pc:sldMk cId="203761103" sldId="301"/>
            <ac:picMk id="3" creationId="{BA6CA291-E62A-4E90-A2E6-3AB335EA93E3}"/>
          </ac:picMkLst>
        </pc:picChg>
        <pc:cxnChg chg="del">
          <ac:chgData name="Matthew Perks" userId="e7ba33f6-2c59-4a03-a42a-2f5a85dfb500" providerId="ADAL" clId="{67265B6A-F434-4BCB-BD85-DF4D8540288A}" dt="2021-09-14T14:29:41.365" v="4061" actId="478"/>
          <ac:cxnSpMkLst>
            <pc:docMk/>
            <pc:sldMk cId="203761103" sldId="301"/>
            <ac:cxnSpMk id="4" creationId="{DE8B90A1-D47C-47F1-A38A-680C3F46C69D}"/>
          </ac:cxnSpMkLst>
        </pc:cxnChg>
        <pc:cxnChg chg="del">
          <ac:chgData name="Matthew Perks" userId="e7ba33f6-2c59-4a03-a42a-2f5a85dfb500" providerId="ADAL" clId="{67265B6A-F434-4BCB-BD85-DF4D8540288A}" dt="2021-09-14T14:29:41.365" v="4061" actId="478"/>
          <ac:cxnSpMkLst>
            <pc:docMk/>
            <pc:sldMk cId="203761103" sldId="301"/>
            <ac:cxnSpMk id="12" creationId="{F4AA9F89-7329-4761-9872-5EF88BD8F337}"/>
          </ac:cxnSpMkLst>
        </pc:cxnChg>
      </pc:sldChg>
      <pc:sldChg chg="delSp modSp add mod">
        <pc:chgData name="Matthew Perks" userId="e7ba33f6-2c59-4a03-a42a-2f5a85dfb500" providerId="ADAL" clId="{67265B6A-F434-4BCB-BD85-DF4D8540288A}" dt="2021-09-16T11:33:52.153" v="6054" actId="21"/>
        <pc:sldMkLst>
          <pc:docMk/>
          <pc:sldMk cId="4003427544" sldId="302"/>
        </pc:sldMkLst>
        <pc:spChg chg="mod">
          <ac:chgData name="Matthew Perks" userId="e7ba33f6-2c59-4a03-a42a-2f5a85dfb500" providerId="ADAL" clId="{67265B6A-F434-4BCB-BD85-DF4D8540288A}" dt="2021-09-16T11:33:52.153" v="6054" actId="21"/>
          <ac:spMkLst>
            <pc:docMk/>
            <pc:sldMk cId="4003427544" sldId="302"/>
            <ac:spMk id="8" creationId="{DF43EF22-C20D-4AB2-B5A7-11A34B16C9BA}"/>
          </ac:spMkLst>
        </pc:spChg>
        <pc:picChg chg="del">
          <ac:chgData name="Matthew Perks" userId="e7ba33f6-2c59-4a03-a42a-2f5a85dfb500" providerId="ADAL" clId="{67265B6A-F434-4BCB-BD85-DF4D8540288A}" dt="2021-09-14T14:50:17.879" v="4821" actId="478"/>
          <ac:picMkLst>
            <pc:docMk/>
            <pc:sldMk cId="4003427544" sldId="302"/>
            <ac:picMk id="4" creationId="{D75D054A-01C3-47B8-A834-1D260FF46AFB}"/>
          </ac:picMkLst>
        </pc:picChg>
        <pc:picChg chg="del">
          <ac:chgData name="Matthew Perks" userId="e7ba33f6-2c59-4a03-a42a-2f5a85dfb500" providerId="ADAL" clId="{67265B6A-F434-4BCB-BD85-DF4D8540288A}" dt="2021-09-14T14:50:18.303" v="4822" actId="478"/>
          <ac:picMkLst>
            <pc:docMk/>
            <pc:sldMk cId="4003427544" sldId="302"/>
            <ac:picMk id="7" creationId="{A28B308B-2C05-4832-9769-3E04027B2F40}"/>
          </ac:picMkLst>
        </pc:picChg>
      </pc:sldChg>
      <pc:sldChg chg="addSp delSp modSp add mod ord">
        <pc:chgData name="Matthew Perks" userId="e7ba33f6-2c59-4a03-a42a-2f5a85dfb500" providerId="ADAL" clId="{67265B6A-F434-4BCB-BD85-DF4D8540288A}" dt="2021-09-16T15:48:08.590" v="6730" actId="6549"/>
        <pc:sldMkLst>
          <pc:docMk/>
          <pc:sldMk cId="2456162854" sldId="303"/>
        </pc:sldMkLst>
        <pc:spChg chg="mod">
          <ac:chgData name="Matthew Perks" userId="e7ba33f6-2c59-4a03-a42a-2f5a85dfb500" providerId="ADAL" clId="{67265B6A-F434-4BCB-BD85-DF4D8540288A}" dt="2021-09-14T16:17:48.545" v="5384" actId="20577"/>
          <ac:spMkLst>
            <pc:docMk/>
            <pc:sldMk cId="2456162854" sldId="303"/>
            <ac:spMk id="6" creationId="{00000000-0000-0000-0000-000000000000}"/>
          </ac:spMkLst>
        </pc:spChg>
        <pc:spChg chg="add del mod">
          <ac:chgData name="Matthew Perks" userId="e7ba33f6-2c59-4a03-a42a-2f5a85dfb500" providerId="ADAL" clId="{67265B6A-F434-4BCB-BD85-DF4D8540288A}" dt="2021-09-16T15:42:07.123" v="6506" actId="478"/>
          <ac:spMkLst>
            <pc:docMk/>
            <pc:sldMk cId="2456162854" sldId="303"/>
            <ac:spMk id="8" creationId="{2BF9ACB0-EA22-47D6-B1EC-15537DD0957E}"/>
          </ac:spMkLst>
        </pc:spChg>
        <pc:spChg chg="add mod">
          <ac:chgData name="Matthew Perks" userId="e7ba33f6-2c59-4a03-a42a-2f5a85dfb500" providerId="ADAL" clId="{67265B6A-F434-4BCB-BD85-DF4D8540288A}" dt="2021-09-16T15:48:08.590" v="6730" actId="6549"/>
          <ac:spMkLst>
            <pc:docMk/>
            <pc:sldMk cId="2456162854" sldId="303"/>
            <ac:spMk id="9" creationId="{8E89BDE1-8A67-4BB6-B7FB-EDEBC8D8F118}"/>
          </ac:spMkLst>
        </pc:spChg>
        <pc:picChg chg="mod modCrop">
          <ac:chgData name="Matthew Perks" userId="e7ba33f6-2c59-4a03-a42a-2f5a85dfb500" providerId="ADAL" clId="{67265B6A-F434-4BCB-BD85-DF4D8540288A}" dt="2021-09-16T15:42:13.438" v="6509" actId="1076"/>
          <ac:picMkLst>
            <pc:docMk/>
            <pc:sldMk cId="2456162854" sldId="303"/>
            <ac:picMk id="3" creationId="{8772726B-8036-4323-B114-8BBD167CE337}"/>
          </ac:picMkLst>
        </pc:picChg>
        <pc:picChg chg="add mod modCrop">
          <ac:chgData name="Matthew Perks" userId="e7ba33f6-2c59-4a03-a42a-2f5a85dfb500" providerId="ADAL" clId="{67265B6A-F434-4BCB-BD85-DF4D8540288A}" dt="2021-09-16T15:42:12.354" v="6508" actId="1076"/>
          <ac:picMkLst>
            <pc:docMk/>
            <pc:sldMk cId="2456162854" sldId="303"/>
            <ac:picMk id="7" creationId="{913E6A1F-A824-481E-848A-8C830ACD48D7}"/>
          </ac:picMkLst>
        </pc:picChg>
        <pc:picChg chg="add mod">
          <ac:chgData name="Matthew Perks" userId="e7ba33f6-2c59-4a03-a42a-2f5a85dfb500" providerId="ADAL" clId="{67265B6A-F434-4BCB-BD85-DF4D8540288A}" dt="2021-09-16T15:42:20.127" v="6511" actId="1076"/>
          <ac:picMkLst>
            <pc:docMk/>
            <pc:sldMk cId="2456162854" sldId="303"/>
            <ac:picMk id="10" creationId="{8B6F817E-9868-451C-A6AC-0DC09DCC389E}"/>
          </ac:picMkLst>
        </pc:picChg>
      </pc:sldChg>
      <pc:sldChg chg="addSp delSp modSp add mod">
        <pc:chgData name="Matthew Perks" userId="e7ba33f6-2c59-4a03-a42a-2f5a85dfb500" providerId="ADAL" clId="{67265B6A-F434-4BCB-BD85-DF4D8540288A}" dt="2021-09-17T13:50:31.328" v="7270" actId="20577"/>
        <pc:sldMkLst>
          <pc:docMk/>
          <pc:sldMk cId="4204350009" sldId="304"/>
        </pc:sldMkLst>
        <pc:spChg chg="mod">
          <ac:chgData name="Matthew Perks" userId="e7ba33f6-2c59-4a03-a42a-2f5a85dfb500" providerId="ADAL" clId="{67265B6A-F434-4BCB-BD85-DF4D8540288A}" dt="2021-09-17T13:12:32.655" v="7079" actId="313"/>
          <ac:spMkLst>
            <pc:docMk/>
            <pc:sldMk cId="4204350009" sldId="304"/>
            <ac:spMk id="6" creationId="{00000000-0000-0000-0000-000000000000}"/>
          </ac:spMkLst>
        </pc:spChg>
        <pc:spChg chg="add mod">
          <ac:chgData name="Matthew Perks" userId="e7ba33f6-2c59-4a03-a42a-2f5a85dfb500" providerId="ADAL" clId="{67265B6A-F434-4BCB-BD85-DF4D8540288A}" dt="2021-09-17T13:50:31.328" v="7270" actId="20577"/>
          <ac:spMkLst>
            <pc:docMk/>
            <pc:sldMk cId="4204350009" sldId="304"/>
            <ac:spMk id="7" creationId="{8E53CD97-B76E-4FE7-B7B7-77AEB42C3460}"/>
          </ac:spMkLst>
        </pc:spChg>
        <pc:picChg chg="add del mod">
          <ac:chgData name="Matthew Perks" userId="e7ba33f6-2c59-4a03-a42a-2f5a85dfb500" providerId="ADAL" clId="{67265B6A-F434-4BCB-BD85-DF4D8540288A}" dt="2021-09-17T13:34:15.062" v="7080" actId="478"/>
          <ac:picMkLst>
            <pc:docMk/>
            <pc:sldMk cId="4204350009" sldId="304"/>
            <ac:picMk id="3" creationId="{157D58BF-DA9E-4C4B-9E51-F3509BD85A82}"/>
          </ac:picMkLst>
        </pc:picChg>
        <pc:picChg chg="add mod">
          <ac:chgData name="Matthew Perks" userId="e7ba33f6-2c59-4a03-a42a-2f5a85dfb500" providerId="ADAL" clId="{67265B6A-F434-4BCB-BD85-DF4D8540288A}" dt="2021-09-17T13:48:30.516" v="7260" actId="1076"/>
          <ac:picMkLst>
            <pc:docMk/>
            <pc:sldMk cId="4204350009" sldId="304"/>
            <ac:picMk id="5" creationId="{0801C717-8293-43C3-B3D6-7409BE163C35}"/>
          </ac:picMkLst>
        </pc:picChg>
        <pc:picChg chg="del">
          <ac:chgData name="Matthew Perks" userId="e7ba33f6-2c59-4a03-a42a-2f5a85dfb500" providerId="ADAL" clId="{67265B6A-F434-4BCB-BD85-DF4D8540288A}" dt="2021-09-14T16:19:29.270" v="5420" actId="478"/>
          <ac:picMkLst>
            <pc:docMk/>
            <pc:sldMk cId="4204350009" sldId="304"/>
            <ac:picMk id="5" creationId="{4CFA0A6D-DD6C-44B2-8809-422385243D72}"/>
          </ac:picMkLst>
        </pc:picChg>
        <pc:picChg chg="add mod modCrop">
          <ac:chgData name="Matthew Perks" userId="e7ba33f6-2c59-4a03-a42a-2f5a85dfb500" providerId="ADAL" clId="{67265B6A-F434-4BCB-BD85-DF4D8540288A}" dt="2021-09-17T13:48:56.474" v="7262" actId="732"/>
          <ac:picMkLst>
            <pc:docMk/>
            <pc:sldMk cId="4204350009" sldId="304"/>
            <ac:picMk id="9" creationId="{2D001A22-6182-442E-82A5-A2516D646AE0}"/>
          </ac:picMkLst>
        </pc:picChg>
      </pc:sldChg>
      <pc:sldChg chg="modSp add del mod">
        <pc:chgData name="Matthew Perks" userId="e7ba33f6-2c59-4a03-a42a-2f5a85dfb500" providerId="ADAL" clId="{67265B6A-F434-4BCB-BD85-DF4D8540288A}" dt="2021-09-17T13:43:32.073" v="7245" actId="47"/>
        <pc:sldMkLst>
          <pc:docMk/>
          <pc:sldMk cId="1594251391" sldId="305"/>
        </pc:sldMkLst>
        <pc:spChg chg="mod">
          <ac:chgData name="Matthew Perks" userId="e7ba33f6-2c59-4a03-a42a-2f5a85dfb500" providerId="ADAL" clId="{67265B6A-F434-4BCB-BD85-DF4D8540288A}" dt="2021-09-14T16:40:06.010" v="5655" actId="20577"/>
          <ac:spMkLst>
            <pc:docMk/>
            <pc:sldMk cId="1594251391" sldId="305"/>
            <ac:spMk id="6" creationId="{00000000-0000-0000-0000-000000000000}"/>
          </ac:spMkLst>
        </pc:spChg>
      </pc:sldChg>
      <pc:sldChg chg="delSp modSp add del mod">
        <pc:chgData name="Matthew Perks" userId="e7ba33f6-2c59-4a03-a42a-2f5a85dfb500" providerId="ADAL" clId="{67265B6A-F434-4BCB-BD85-DF4D8540288A}" dt="2021-09-17T11:53:25.414" v="6731" actId="47"/>
        <pc:sldMkLst>
          <pc:docMk/>
          <pc:sldMk cId="104079474" sldId="306"/>
        </pc:sldMkLst>
        <pc:spChg chg="del mod">
          <ac:chgData name="Matthew Perks" userId="e7ba33f6-2c59-4a03-a42a-2f5a85dfb500" providerId="ADAL" clId="{67265B6A-F434-4BCB-BD85-DF4D8540288A}" dt="2021-09-16T15:48:02.579" v="6725"/>
          <ac:spMkLst>
            <pc:docMk/>
            <pc:sldMk cId="104079474" sldId="306"/>
            <ac:spMk id="13" creationId="{F3C751E6-2263-414C-9DA7-529F7AF8168F}"/>
          </ac:spMkLst>
        </pc:spChg>
        <pc:picChg chg="del">
          <ac:chgData name="Matthew Perks" userId="e7ba33f6-2c59-4a03-a42a-2f5a85dfb500" providerId="ADAL" clId="{67265B6A-F434-4BCB-BD85-DF4D8540288A}" dt="2021-09-16T15:36:22.038" v="6444" actId="478"/>
          <ac:picMkLst>
            <pc:docMk/>
            <pc:sldMk cId="104079474" sldId="306"/>
            <ac:picMk id="5" creationId="{4CFA0A6D-DD6C-44B2-8809-422385243D72}"/>
          </ac:picMkLst>
        </pc:picChg>
      </pc:sldChg>
      <pc:sldChg chg="addSp modSp add del mod modNotesTx">
        <pc:chgData name="Matthew Perks" userId="e7ba33f6-2c59-4a03-a42a-2f5a85dfb500" providerId="ADAL" clId="{67265B6A-F434-4BCB-BD85-DF4D8540288A}" dt="2021-09-16T15:47:36.641" v="6718" actId="47"/>
        <pc:sldMkLst>
          <pc:docMk/>
          <pc:sldMk cId="3814940315" sldId="307"/>
        </pc:sldMkLst>
        <pc:spChg chg="mod">
          <ac:chgData name="Matthew Perks" userId="e7ba33f6-2c59-4a03-a42a-2f5a85dfb500" providerId="ADAL" clId="{67265B6A-F434-4BCB-BD85-DF4D8540288A}" dt="2021-09-16T15:44:35.605" v="6621" actId="21"/>
          <ac:spMkLst>
            <pc:docMk/>
            <pc:sldMk cId="3814940315" sldId="307"/>
            <ac:spMk id="13" creationId="{F3C751E6-2263-414C-9DA7-529F7AF8168F}"/>
          </ac:spMkLst>
        </pc:spChg>
        <pc:grpChg chg="add mod">
          <ac:chgData name="Matthew Perks" userId="e7ba33f6-2c59-4a03-a42a-2f5a85dfb500" providerId="ADAL" clId="{67265B6A-F434-4BCB-BD85-DF4D8540288A}" dt="2021-09-16T15:36:11.500" v="6442" actId="1076"/>
          <ac:grpSpMkLst>
            <pc:docMk/>
            <pc:sldMk cId="3814940315" sldId="307"/>
            <ac:grpSpMk id="7" creationId="{36A7B8C2-B571-43A5-BEC0-1A39A1D80761}"/>
          </ac:grpSpMkLst>
        </pc:grpChg>
        <pc:picChg chg="add mod">
          <ac:chgData name="Matthew Perks" userId="e7ba33f6-2c59-4a03-a42a-2f5a85dfb500" providerId="ADAL" clId="{67265B6A-F434-4BCB-BD85-DF4D8540288A}" dt="2021-09-16T15:45:05.454" v="6629" actId="1076"/>
          <ac:picMkLst>
            <pc:docMk/>
            <pc:sldMk cId="3814940315" sldId="307"/>
            <ac:picMk id="4" creationId="{AF08AAB6-0C31-401B-B052-9387C98FE239}"/>
          </ac:picMkLst>
        </pc:picChg>
      </pc:sldChg>
    </pc:docChg>
  </pc:docChgLst>
  <pc:docChgLst>
    <pc:chgData name="Matthew Perks" userId="e7ba33f6-2c59-4a03-a42a-2f5a85dfb500" providerId="ADAL" clId="{098D93E2-6EA7-4CCE-89A1-A1C46A26E650}"/>
    <pc:docChg chg="undo custSel addSld delSld modSld">
      <pc:chgData name="Matthew Perks" userId="e7ba33f6-2c59-4a03-a42a-2f5a85dfb500" providerId="ADAL" clId="{098D93E2-6EA7-4CCE-89A1-A1C46A26E650}" dt="2021-09-13T13:55:54.825" v="1618" actId="22"/>
      <pc:docMkLst>
        <pc:docMk/>
      </pc:docMkLst>
      <pc:sldChg chg="del">
        <pc:chgData name="Matthew Perks" userId="e7ba33f6-2c59-4a03-a42a-2f5a85dfb500" providerId="ADAL" clId="{098D93E2-6EA7-4CCE-89A1-A1C46A26E650}" dt="2021-09-10T19:15:57.912" v="0" actId="47"/>
        <pc:sldMkLst>
          <pc:docMk/>
          <pc:sldMk cId="1783947092" sldId="263"/>
        </pc:sldMkLst>
      </pc:sldChg>
      <pc:sldChg chg="del">
        <pc:chgData name="Matthew Perks" userId="e7ba33f6-2c59-4a03-a42a-2f5a85dfb500" providerId="ADAL" clId="{098D93E2-6EA7-4CCE-89A1-A1C46A26E650}" dt="2021-09-10T19:15:57.912" v="0" actId="47"/>
        <pc:sldMkLst>
          <pc:docMk/>
          <pc:sldMk cId="2865364617" sldId="271"/>
        </pc:sldMkLst>
      </pc:sldChg>
      <pc:sldChg chg="del">
        <pc:chgData name="Matthew Perks" userId="e7ba33f6-2c59-4a03-a42a-2f5a85dfb500" providerId="ADAL" clId="{098D93E2-6EA7-4CCE-89A1-A1C46A26E650}" dt="2021-09-10T19:15:57.912" v="0" actId="47"/>
        <pc:sldMkLst>
          <pc:docMk/>
          <pc:sldMk cId="2437795149" sldId="272"/>
        </pc:sldMkLst>
      </pc:sldChg>
      <pc:sldChg chg="del">
        <pc:chgData name="Matthew Perks" userId="e7ba33f6-2c59-4a03-a42a-2f5a85dfb500" providerId="ADAL" clId="{098D93E2-6EA7-4CCE-89A1-A1C46A26E650}" dt="2021-09-10T19:15:57.912" v="0" actId="47"/>
        <pc:sldMkLst>
          <pc:docMk/>
          <pc:sldMk cId="3390070772" sldId="273"/>
        </pc:sldMkLst>
      </pc:sldChg>
      <pc:sldChg chg="del">
        <pc:chgData name="Matthew Perks" userId="e7ba33f6-2c59-4a03-a42a-2f5a85dfb500" providerId="ADAL" clId="{098D93E2-6EA7-4CCE-89A1-A1C46A26E650}" dt="2021-09-10T19:15:57.912" v="0" actId="47"/>
        <pc:sldMkLst>
          <pc:docMk/>
          <pc:sldMk cId="2633469420" sldId="274"/>
        </pc:sldMkLst>
      </pc:sldChg>
      <pc:sldChg chg="del">
        <pc:chgData name="Matthew Perks" userId="e7ba33f6-2c59-4a03-a42a-2f5a85dfb500" providerId="ADAL" clId="{098D93E2-6EA7-4CCE-89A1-A1C46A26E650}" dt="2021-09-10T19:15:57.912" v="0" actId="47"/>
        <pc:sldMkLst>
          <pc:docMk/>
          <pc:sldMk cId="1979485302" sldId="275"/>
        </pc:sldMkLst>
      </pc:sldChg>
      <pc:sldChg chg="del">
        <pc:chgData name="Matthew Perks" userId="e7ba33f6-2c59-4a03-a42a-2f5a85dfb500" providerId="ADAL" clId="{098D93E2-6EA7-4CCE-89A1-A1C46A26E650}" dt="2021-09-10T19:15:57.912" v="0" actId="47"/>
        <pc:sldMkLst>
          <pc:docMk/>
          <pc:sldMk cId="357263477" sldId="276"/>
        </pc:sldMkLst>
      </pc:sldChg>
      <pc:sldChg chg="del">
        <pc:chgData name="Matthew Perks" userId="e7ba33f6-2c59-4a03-a42a-2f5a85dfb500" providerId="ADAL" clId="{098D93E2-6EA7-4CCE-89A1-A1C46A26E650}" dt="2021-09-10T19:15:57.912" v="0" actId="47"/>
        <pc:sldMkLst>
          <pc:docMk/>
          <pc:sldMk cId="3057998709" sldId="277"/>
        </pc:sldMkLst>
      </pc:sldChg>
      <pc:sldChg chg="del">
        <pc:chgData name="Matthew Perks" userId="e7ba33f6-2c59-4a03-a42a-2f5a85dfb500" providerId="ADAL" clId="{098D93E2-6EA7-4CCE-89A1-A1C46A26E650}" dt="2021-09-10T19:15:57.912" v="0" actId="47"/>
        <pc:sldMkLst>
          <pc:docMk/>
          <pc:sldMk cId="2654462381" sldId="278"/>
        </pc:sldMkLst>
      </pc:sldChg>
      <pc:sldChg chg="del">
        <pc:chgData name="Matthew Perks" userId="e7ba33f6-2c59-4a03-a42a-2f5a85dfb500" providerId="ADAL" clId="{098D93E2-6EA7-4CCE-89A1-A1C46A26E650}" dt="2021-09-10T19:15:57.912" v="0" actId="47"/>
        <pc:sldMkLst>
          <pc:docMk/>
          <pc:sldMk cId="7875843" sldId="279"/>
        </pc:sldMkLst>
      </pc:sldChg>
      <pc:sldChg chg="del">
        <pc:chgData name="Matthew Perks" userId="e7ba33f6-2c59-4a03-a42a-2f5a85dfb500" providerId="ADAL" clId="{098D93E2-6EA7-4CCE-89A1-A1C46A26E650}" dt="2021-09-10T19:15:57.912" v="0" actId="47"/>
        <pc:sldMkLst>
          <pc:docMk/>
          <pc:sldMk cId="4084063519" sldId="280"/>
        </pc:sldMkLst>
      </pc:sldChg>
      <pc:sldChg chg="modSp mod">
        <pc:chgData name="Matthew Perks" userId="e7ba33f6-2c59-4a03-a42a-2f5a85dfb500" providerId="ADAL" clId="{098D93E2-6EA7-4CCE-89A1-A1C46A26E650}" dt="2021-09-10T19:16:19.215" v="162" actId="20577"/>
        <pc:sldMkLst>
          <pc:docMk/>
          <pc:sldMk cId="1622869439" sldId="281"/>
        </pc:sldMkLst>
        <pc:spChg chg="mod">
          <ac:chgData name="Matthew Perks" userId="e7ba33f6-2c59-4a03-a42a-2f5a85dfb500" providerId="ADAL" clId="{098D93E2-6EA7-4CCE-89A1-A1C46A26E650}" dt="2021-09-10T19:16:19.215" v="162" actId="20577"/>
          <ac:spMkLst>
            <pc:docMk/>
            <pc:sldMk cId="1622869439" sldId="281"/>
            <ac:spMk id="8" creationId="{DF43EF22-C20D-4AB2-B5A7-11A34B16C9BA}"/>
          </ac:spMkLst>
        </pc:spChg>
      </pc:sldChg>
      <pc:sldChg chg="del">
        <pc:chgData name="Matthew Perks" userId="e7ba33f6-2c59-4a03-a42a-2f5a85dfb500" providerId="ADAL" clId="{098D93E2-6EA7-4CCE-89A1-A1C46A26E650}" dt="2021-09-10T19:15:57.912" v="0" actId="47"/>
        <pc:sldMkLst>
          <pc:docMk/>
          <pc:sldMk cId="2790783559" sldId="283"/>
        </pc:sldMkLst>
      </pc:sldChg>
      <pc:sldChg chg="del">
        <pc:chgData name="Matthew Perks" userId="e7ba33f6-2c59-4a03-a42a-2f5a85dfb500" providerId="ADAL" clId="{098D93E2-6EA7-4CCE-89A1-A1C46A26E650}" dt="2021-09-10T19:15:57.912" v="0" actId="47"/>
        <pc:sldMkLst>
          <pc:docMk/>
          <pc:sldMk cId="583469465" sldId="284"/>
        </pc:sldMkLst>
      </pc:sldChg>
      <pc:sldChg chg="modSp add del mod">
        <pc:chgData name="Matthew Perks" userId="e7ba33f6-2c59-4a03-a42a-2f5a85dfb500" providerId="ADAL" clId="{098D93E2-6EA7-4CCE-89A1-A1C46A26E650}" dt="2021-09-10T19:21:21.493" v="253" actId="6549"/>
        <pc:sldMkLst>
          <pc:docMk/>
          <pc:sldMk cId="3971593466" sldId="285"/>
        </pc:sldMkLst>
        <pc:spChg chg="mod">
          <ac:chgData name="Matthew Perks" userId="e7ba33f6-2c59-4a03-a42a-2f5a85dfb500" providerId="ADAL" clId="{098D93E2-6EA7-4CCE-89A1-A1C46A26E650}" dt="2021-09-10T19:20:58.173" v="170" actId="20577"/>
          <ac:spMkLst>
            <pc:docMk/>
            <pc:sldMk cId="3971593466" sldId="285"/>
            <ac:spMk id="6" creationId="{00000000-0000-0000-0000-000000000000}"/>
          </ac:spMkLst>
        </pc:spChg>
        <pc:spChg chg="mod">
          <ac:chgData name="Matthew Perks" userId="e7ba33f6-2c59-4a03-a42a-2f5a85dfb500" providerId="ADAL" clId="{098D93E2-6EA7-4CCE-89A1-A1C46A26E650}" dt="2021-09-10T19:21:21.493" v="253" actId="6549"/>
          <ac:spMkLst>
            <pc:docMk/>
            <pc:sldMk cId="3971593466" sldId="285"/>
            <ac:spMk id="8" creationId="{DF43EF22-C20D-4AB2-B5A7-11A34B16C9BA}"/>
          </ac:spMkLst>
        </pc:spChg>
      </pc:sldChg>
      <pc:sldChg chg="modSp add mod">
        <pc:chgData name="Matthew Perks" userId="e7ba33f6-2c59-4a03-a42a-2f5a85dfb500" providerId="ADAL" clId="{098D93E2-6EA7-4CCE-89A1-A1C46A26E650}" dt="2021-09-11T09:45:07.095" v="1142" actId="20577"/>
        <pc:sldMkLst>
          <pc:docMk/>
          <pc:sldMk cId="673246438" sldId="286"/>
        </pc:sldMkLst>
        <pc:spChg chg="mod">
          <ac:chgData name="Matthew Perks" userId="e7ba33f6-2c59-4a03-a42a-2f5a85dfb500" providerId="ADAL" clId="{098D93E2-6EA7-4CCE-89A1-A1C46A26E650}" dt="2021-09-11T09:14:40.431" v="270" actId="20577"/>
          <ac:spMkLst>
            <pc:docMk/>
            <pc:sldMk cId="673246438" sldId="286"/>
            <ac:spMk id="6" creationId="{00000000-0000-0000-0000-000000000000}"/>
          </ac:spMkLst>
        </pc:spChg>
        <pc:spChg chg="mod">
          <ac:chgData name="Matthew Perks" userId="e7ba33f6-2c59-4a03-a42a-2f5a85dfb500" providerId="ADAL" clId="{098D93E2-6EA7-4CCE-89A1-A1C46A26E650}" dt="2021-09-11T09:45:07.095" v="1142" actId="20577"/>
          <ac:spMkLst>
            <pc:docMk/>
            <pc:sldMk cId="673246438" sldId="286"/>
            <ac:spMk id="8" creationId="{DF43EF22-C20D-4AB2-B5A7-11A34B16C9BA}"/>
          </ac:spMkLst>
        </pc:spChg>
      </pc:sldChg>
      <pc:sldChg chg="add">
        <pc:chgData name="Matthew Perks" userId="e7ba33f6-2c59-4a03-a42a-2f5a85dfb500" providerId="ADAL" clId="{098D93E2-6EA7-4CCE-89A1-A1C46A26E650}" dt="2021-09-11T09:45:20.916" v="1143" actId="2890"/>
        <pc:sldMkLst>
          <pc:docMk/>
          <pc:sldMk cId="2548799506" sldId="287"/>
        </pc:sldMkLst>
      </pc:sldChg>
      <pc:sldChg chg="modSp add mod">
        <pc:chgData name="Matthew Perks" userId="e7ba33f6-2c59-4a03-a42a-2f5a85dfb500" providerId="ADAL" clId="{098D93E2-6EA7-4CCE-89A1-A1C46A26E650}" dt="2021-09-11T10:08:14.834" v="1615"/>
        <pc:sldMkLst>
          <pc:docMk/>
          <pc:sldMk cId="3427130129" sldId="288"/>
        </pc:sldMkLst>
        <pc:spChg chg="mod">
          <ac:chgData name="Matthew Perks" userId="e7ba33f6-2c59-4a03-a42a-2f5a85dfb500" providerId="ADAL" clId="{098D93E2-6EA7-4CCE-89A1-A1C46A26E650}" dt="2021-09-11T10:08:14.834" v="1615"/>
          <ac:spMkLst>
            <pc:docMk/>
            <pc:sldMk cId="3427130129" sldId="288"/>
            <ac:spMk id="8" creationId="{DF43EF22-C20D-4AB2-B5A7-11A34B16C9BA}"/>
          </ac:spMkLst>
        </pc:spChg>
      </pc:sldChg>
      <pc:sldChg chg="addSp delSp add mod">
        <pc:chgData name="Matthew Perks" userId="e7ba33f6-2c59-4a03-a42a-2f5a85dfb500" providerId="ADAL" clId="{098D93E2-6EA7-4CCE-89A1-A1C46A26E650}" dt="2021-09-13T13:55:54.825" v="1618" actId="22"/>
        <pc:sldMkLst>
          <pc:docMk/>
          <pc:sldMk cId="3296068653" sldId="289"/>
        </pc:sldMkLst>
        <pc:spChg chg="del">
          <ac:chgData name="Matthew Perks" userId="e7ba33f6-2c59-4a03-a42a-2f5a85dfb500" providerId="ADAL" clId="{098D93E2-6EA7-4CCE-89A1-A1C46A26E650}" dt="2021-09-13T13:55:54.247" v="1617" actId="478"/>
          <ac:spMkLst>
            <pc:docMk/>
            <pc:sldMk cId="3296068653" sldId="289"/>
            <ac:spMk id="8" creationId="{DF43EF22-C20D-4AB2-B5A7-11A34B16C9BA}"/>
          </ac:spMkLst>
        </pc:spChg>
        <pc:picChg chg="add">
          <ac:chgData name="Matthew Perks" userId="e7ba33f6-2c59-4a03-a42a-2f5a85dfb500" providerId="ADAL" clId="{098D93E2-6EA7-4CCE-89A1-A1C46A26E650}" dt="2021-09-13T13:55:54.825" v="1618" actId="22"/>
          <ac:picMkLst>
            <pc:docMk/>
            <pc:sldMk cId="3296068653" sldId="289"/>
            <ac:picMk id="3" creationId="{B62D166D-F0F5-4D9B-A9CA-4AF3E681F06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A4D218-3870-488F-B900-C2AE7249A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E8F833E-455C-4D2C-A851-13DCA5B8D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E614A-C12C-4D0E-85E3-B4445628C5AD}" type="datetimeFigureOut">
              <a:rPr lang="en-GB" smtClean="0"/>
              <a:t>16/09/2021</a:t>
            </a:fld>
            <a:endParaRPr lang="en-GB"/>
          </a:p>
        </p:txBody>
      </p:sp>
      <p:sp>
        <p:nvSpPr>
          <p:cNvPr id="4" name="Footer Placeholder 3">
            <a:extLst>
              <a:ext uri="{FF2B5EF4-FFF2-40B4-BE49-F238E27FC236}">
                <a16:creationId xmlns:a16="http://schemas.microsoft.com/office/drawing/2014/main" id="{E0029FFE-F27A-47AC-8C57-8C7530B55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A053B6-3D32-4071-AA91-8123328F5A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85DDF-7B67-47F7-9113-6B4BDE07B09E}" type="slidenum">
              <a:rPr lang="en-GB" smtClean="0"/>
              <a:t>‹#›</a:t>
            </a:fld>
            <a:endParaRPr lang="en-GB"/>
          </a:p>
        </p:txBody>
      </p:sp>
    </p:spTree>
    <p:extLst>
      <p:ext uri="{BB962C8B-B14F-4D97-AF65-F5344CB8AC3E}">
        <p14:creationId xmlns:p14="http://schemas.microsoft.com/office/powerpoint/2010/main" val="215285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78252-83FE-4122-A0A9-331DC7AAA878}" type="datetimeFigureOut">
              <a:rPr lang="en-GB" smtClean="0"/>
              <a:t>16/09/2021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C21F0-5498-473B-823D-72C765953414}" type="slidenum">
              <a:rPr lang="en-GB" smtClean="0"/>
              <a:t>‹#›</a:t>
            </a:fld>
            <a:endParaRPr lang="en-GB" dirty="0"/>
          </a:p>
        </p:txBody>
      </p:sp>
    </p:spTree>
    <p:extLst>
      <p:ext uri="{BB962C8B-B14F-4D97-AF65-F5344CB8AC3E}">
        <p14:creationId xmlns:p14="http://schemas.microsoft.com/office/powerpoint/2010/main" val="24216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a:t>
            </a:fld>
            <a:endParaRPr lang="en-GB"/>
          </a:p>
        </p:txBody>
      </p:sp>
    </p:spTree>
    <p:extLst>
      <p:ext uri="{BB962C8B-B14F-4D97-AF65-F5344CB8AC3E}">
        <p14:creationId xmlns:p14="http://schemas.microsoft.com/office/powerpoint/2010/main" val="346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10</a:t>
            </a:fld>
            <a:endParaRPr lang="en-GB"/>
          </a:p>
        </p:txBody>
      </p:sp>
    </p:spTree>
    <p:extLst>
      <p:ext uri="{BB962C8B-B14F-4D97-AF65-F5344CB8AC3E}">
        <p14:creationId xmlns:p14="http://schemas.microsoft.com/office/powerpoint/2010/main" val="82718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11</a:t>
            </a:fld>
            <a:endParaRPr lang="en-GB"/>
          </a:p>
        </p:txBody>
      </p:sp>
    </p:spTree>
    <p:extLst>
      <p:ext uri="{BB962C8B-B14F-4D97-AF65-F5344CB8AC3E}">
        <p14:creationId xmlns:p14="http://schemas.microsoft.com/office/powerpoint/2010/main" val="47779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12</a:t>
            </a:fld>
            <a:endParaRPr lang="en-GB"/>
          </a:p>
        </p:txBody>
      </p:sp>
    </p:spTree>
    <p:extLst>
      <p:ext uri="{BB962C8B-B14F-4D97-AF65-F5344CB8AC3E}">
        <p14:creationId xmlns:p14="http://schemas.microsoft.com/office/powerpoint/2010/main" val="172185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13</a:t>
            </a:fld>
            <a:endParaRPr lang="en-GB"/>
          </a:p>
        </p:txBody>
      </p:sp>
    </p:spTree>
    <p:extLst>
      <p:ext uri="{BB962C8B-B14F-4D97-AF65-F5344CB8AC3E}">
        <p14:creationId xmlns:p14="http://schemas.microsoft.com/office/powerpoint/2010/main" val="397475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2</a:t>
            </a:fld>
            <a:endParaRPr lang="en-GB"/>
          </a:p>
        </p:txBody>
      </p:sp>
    </p:spTree>
    <p:extLst>
      <p:ext uri="{BB962C8B-B14F-4D97-AF65-F5344CB8AC3E}">
        <p14:creationId xmlns:p14="http://schemas.microsoft.com/office/powerpoint/2010/main" val="33060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3</a:t>
            </a:fld>
            <a:endParaRPr lang="en-GB"/>
          </a:p>
        </p:txBody>
      </p:sp>
    </p:spTree>
    <p:extLst>
      <p:ext uri="{BB962C8B-B14F-4D97-AF65-F5344CB8AC3E}">
        <p14:creationId xmlns:p14="http://schemas.microsoft.com/office/powerpoint/2010/main" val="4445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4</a:t>
            </a:fld>
            <a:endParaRPr lang="en-GB"/>
          </a:p>
        </p:txBody>
      </p:sp>
    </p:spTree>
    <p:extLst>
      <p:ext uri="{BB962C8B-B14F-4D97-AF65-F5344CB8AC3E}">
        <p14:creationId xmlns:p14="http://schemas.microsoft.com/office/powerpoint/2010/main" val="87888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5</a:t>
            </a:fld>
            <a:endParaRPr lang="en-GB"/>
          </a:p>
        </p:txBody>
      </p:sp>
    </p:spTree>
    <p:extLst>
      <p:ext uri="{BB962C8B-B14F-4D97-AF65-F5344CB8AC3E}">
        <p14:creationId xmlns:p14="http://schemas.microsoft.com/office/powerpoint/2010/main" val="376655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6</a:t>
            </a:fld>
            <a:endParaRPr lang="en-GB"/>
          </a:p>
        </p:txBody>
      </p:sp>
    </p:spTree>
    <p:extLst>
      <p:ext uri="{BB962C8B-B14F-4D97-AF65-F5344CB8AC3E}">
        <p14:creationId xmlns:p14="http://schemas.microsoft.com/office/powerpoint/2010/main" val="173302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7</a:t>
            </a:fld>
            <a:endParaRPr lang="en-GB"/>
          </a:p>
        </p:txBody>
      </p:sp>
    </p:spTree>
    <p:extLst>
      <p:ext uri="{BB962C8B-B14F-4D97-AF65-F5344CB8AC3E}">
        <p14:creationId xmlns:p14="http://schemas.microsoft.com/office/powerpoint/2010/main" val="959963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8</a:t>
            </a:fld>
            <a:endParaRPr lang="en-GB"/>
          </a:p>
        </p:txBody>
      </p:sp>
    </p:spTree>
    <p:extLst>
      <p:ext uri="{BB962C8B-B14F-4D97-AF65-F5344CB8AC3E}">
        <p14:creationId xmlns:p14="http://schemas.microsoft.com/office/powerpoint/2010/main" val="352048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9</a:t>
            </a:fld>
            <a:endParaRPr lang="en-GB"/>
          </a:p>
        </p:txBody>
      </p:sp>
    </p:spTree>
    <p:extLst>
      <p:ext uri="{BB962C8B-B14F-4D97-AF65-F5344CB8AC3E}">
        <p14:creationId xmlns:p14="http://schemas.microsoft.com/office/powerpoint/2010/main" val="381349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58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90478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5223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612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8250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192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4575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350742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42165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65584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85995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A8EEB-1D5A-604D-AF27-A96E06878FEE}" type="datetimeFigureOut">
              <a:rPr lang="en-US" smtClean="0"/>
              <a:t>9/16/2021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57804-4823-D442-8169-C00E557A8722}" type="slidenum">
              <a:rPr lang="en-US" smtClean="0"/>
              <a:t>‹#›</a:t>
            </a:fld>
            <a:endParaRPr lang="en-US" dirty="0"/>
          </a:p>
        </p:txBody>
      </p:sp>
    </p:spTree>
    <p:extLst>
      <p:ext uri="{BB962C8B-B14F-4D97-AF65-F5344CB8AC3E}">
        <p14:creationId xmlns:p14="http://schemas.microsoft.com/office/powerpoint/2010/main" val="191349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3970366" y="609600"/>
            <a:ext cx="4267200" cy="607369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rgbClr val="C00000"/>
                </a:solidFill>
                <a:effectLst/>
                <a:latin typeface="Arial Rounded MT Bold" panose="020F0704030504030204" pitchFamily="34" charset="0"/>
                <a:ea typeface="+mj-ea"/>
                <a:cs typeface="+mj-cs"/>
              </a:rPr>
              <a:t>Data analysis for Geoscience</a:t>
            </a: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GEO8026</a:t>
            </a:r>
          </a:p>
          <a:p>
            <a:pPr indent="-228600" algn="ctr" defTabSz="914400">
              <a:lnSpc>
                <a:spcPct val="90000"/>
              </a:lnSpc>
              <a:spcAft>
                <a:spcPts val="600"/>
              </a:spcAft>
              <a:buFont typeface="Arial" panose="020B0604020202020204" pitchFamily="34" charset="0"/>
              <a:buChar char="•"/>
            </a:pPr>
            <a:endParaRPr lang="en-US" sz="2400" spc="-1" dirty="0">
              <a:solidFill>
                <a:schemeClr val="tx2"/>
              </a:solidFill>
              <a:uFill>
                <a:solidFill>
                  <a:srgbClr val="FFFFFF"/>
                </a:solidFill>
              </a:uFill>
              <a:latin typeface="Arial Rounded MT Bold" panose="020F0704030504030204" pitchFamily="34" charset="0"/>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Dr. Matt Perks</a:t>
            </a: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p:txBody>
      </p:sp>
      <p:pic>
        <p:nvPicPr>
          <p:cNvPr id="5" name="Picture 4">
            <a:extLst>
              <a:ext uri="{C183D7F6-B498-43B3-948B-1728B52AA6E4}">
                <adec:decorative xmlns:adec="http://schemas.microsoft.com/office/drawing/2017/decorative" val="1"/>
              </a:ext>
            </a:extLst>
          </p:cNvPr>
          <p:cNvPicPr/>
          <p:nvPr/>
        </p:nvPicPr>
        <p:blipFill rotWithShape="1">
          <a:blip r:embed="rId3"/>
          <a:srcRect l="22576" r="22576"/>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pic>
        <p:nvPicPr>
          <p:cNvPr id="7" name="Picture 6" descr="A picture containing text, light&#10;&#10;Description automatically generated">
            <a:extLst>
              <a:ext uri="{FF2B5EF4-FFF2-40B4-BE49-F238E27FC236}">
                <a16:creationId xmlns:a16="http://schemas.microsoft.com/office/drawing/2014/main" id="{E998BF8A-37AA-411B-9DC5-3116394532E6}"/>
              </a:ext>
            </a:extLst>
          </p:cNvPr>
          <p:cNvPicPr>
            <a:picLocks noChangeAspect="1"/>
          </p:cNvPicPr>
          <p:nvPr/>
        </p:nvPicPr>
        <p:blipFill rotWithShape="1">
          <a:blip r:embed="rId4"/>
          <a:srcRect l="34304" r="35152" b="-1"/>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spTree>
    <p:extLst>
      <p:ext uri="{BB962C8B-B14F-4D97-AF65-F5344CB8AC3E}">
        <p14:creationId xmlns:p14="http://schemas.microsoft.com/office/powerpoint/2010/main" val="47455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n</a:t>
            </a:r>
            <a:r>
              <a:rPr lang="en-US" sz="4400" kern="1200" dirty="0">
                <a:solidFill>
                  <a:schemeClr val="tx2"/>
                </a:solidFill>
                <a:effectLst/>
                <a:latin typeface="Arial Rounded MT Bold" panose="020F0704030504030204" pitchFamily="34" charset="0"/>
                <a:ea typeface="+mj-ea"/>
                <a:cs typeface="+mj-cs"/>
              </a:rPr>
              <a:t>-sample Tests</a:t>
            </a:r>
          </a:p>
        </p:txBody>
      </p:sp>
      <p:sp>
        <p:nvSpPr>
          <p:cNvPr id="8" name="TextBox 7">
            <a:extLst>
              <a:ext uri="{FF2B5EF4-FFF2-40B4-BE49-F238E27FC236}">
                <a16:creationId xmlns:a16="http://schemas.microsoft.com/office/drawing/2014/main" id="{DF43EF22-C20D-4AB2-B5A7-11A34B16C9BA}"/>
              </a:ext>
            </a:extLst>
          </p:cNvPr>
          <p:cNvSpPr txBox="1"/>
          <p:nvPr/>
        </p:nvSpPr>
        <p:spPr>
          <a:xfrm>
            <a:off x="165100" y="875154"/>
            <a:ext cx="6907620" cy="4524315"/>
          </a:xfrm>
          <a:prstGeom prst="rect">
            <a:avLst/>
          </a:prstGeom>
          <a:noFill/>
        </p:spPr>
        <p:txBody>
          <a:bodyPr wrap="square">
            <a:spAutoFit/>
          </a:bodyPr>
          <a:lstStyle/>
          <a:p>
            <a:pPr algn="ctr"/>
            <a:endParaRPr lang="en-US" dirty="0">
              <a:latin typeface="Arial Rounded MT Bold" panose="020F0704030504030204" pitchFamily="34" charset="0"/>
            </a:endParaRPr>
          </a:p>
          <a:p>
            <a:r>
              <a:rPr lang="en-US" sz="1800" i="0" u="none" strike="noStrike" baseline="0" dirty="0">
                <a:latin typeface="Arial Rounded MT Bold" panose="020F0704030504030204" pitchFamily="34" charset="0"/>
              </a:rPr>
              <a:t>When more tha</a:t>
            </a:r>
            <a:r>
              <a:rPr lang="en-US" dirty="0">
                <a:latin typeface="Arial Rounded MT Bold" panose="020F0704030504030204" pitchFamily="34" charset="0"/>
              </a:rPr>
              <a:t>n two samples need to be tested, rather than using multiples of a two-sample test it is better to use an integrated multiple testing approach such as ANOVA. </a:t>
            </a:r>
          </a:p>
          <a:p>
            <a:endParaRPr lang="en-US" sz="1800" i="0" u="none" strike="noStrike" baseline="0" dirty="0">
              <a:latin typeface="Arial Rounded MT Bold" panose="020F0704030504030204" pitchFamily="34" charset="0"/>
            </a:endParaRPr>
          </a:p>
          <a:p>
            <a:r>
              <a:rPr lang="en-US" sz="1800" i="0" u="none" strike="noStrike" baseline="0" dirty="0">
                <a:solidFill>
                  <a:srgbClr val="C00000"/>
                </a:solidFill>
                <a:latin typeface="Arial Rounded MT Bold" panose="020F0704030504030204" pitchFamily="34" charset="0"/>
              </a:rPr>
              <a:t>[</a:t>
            </a:r>
            <a:r>
              <a:rPr lang="en-US" sz="1800" i="0" u="none" strike="noStrike" baseline="0" dirty="0" err="1">
                <a:solidFill>
                  <a:srgbClr val="C00000"/>
                </a:solidFill>
                <a:latin typeface="Arial Rounded MT Bold" panose="020F0704030504030204" pitchFamily="34" charset="0"/>
              </a:rPr>
              <a:t>p,tbl,stats</a:t>
            </a:r>
            <a:r>
              <a:rPr lang="en-US" sz="1800" i="0" u="none" strike="noStrike" baseline="0" dirty="0">
                <a:solidFill>
                  <a:srgbClr val="C00000"/>
                </a:solidFill>
                <a:latin typeface="Arial Rounded MT Bold" panose="020F0704030504030204" pitchFamily="34" charset="0"/>
              </a:rPr>
              <a:t>] = anova1(x);</a:t>
            </a:r>
          </a:p>
          <a:p>
            <a:r>
              <a:rPr lang="en-US" dirty="0">
                <a:latin typeface="Arial Rounded MT Bold" panose="020F0704030504030204" pitchFamily="34" charset="0"/>
              </a:rPr>
              <a:t>Returns a test decision for the null hypothesis that all samples stored in variable x are drawn from populations with the same mean</a:t>
            </a:r>
          </a:p>
          <a:p>
            <a:endParaRPr lang="en-US" dirty="0">
              <a:latin typeface="Arial Rounded MT Bold" panose="020F0704030504030204" pitchFamily="34" charset="0"/>
            </a:endParaRPr>
          </a:p>
          <a:p>
            <a:r>
              <a:rPr lang="en-US" sz="1800" i="0" u="none" strike="noStrike" baseline="0" dirty="0">
                <a:latin typeface="Arial Rounded MT Bold" panose="020F0704030504030204" pitchFamily="34" charset="0"/>
              </a:rPr>
              <a:t>Where x </a:t>
            </a:r>
            <a:r>
              <a:rPr lang="en-US" dirty="0">
                <a:latin typeface="Arial Rounded MT Bold" panose="020F0704030504030204" pitchFamily="34" charset="0"/>
              </a:rPr>
              <a:t>is a 2D array with columns representing different sample types/conditions.</a:t>
            </a:r>
          </a:p>
          <a:p>
            <a:endParaRPr lang="en-US" i="0" u="none" strike="noStrike" baseline="0" dirty="0">
              <a:latin typeface="Arial Rounded MT Bold" panose="020F0704030504030204" pitchFamily="34" charset="0"/>
            </a:endParaRPr>
          </a:p>
          <a:p>
            <a:r>
              <a:rPr lang="en-US" dirty="0">
                <a:latin typeface="Arial Rounded MT Bold" panose="020F0704030504030204" pitchFamily="34" charset="0"/>
              </a:rPr>
              <a:t>P value under the null hypothesis that all samples are drawn from populations with the same mean</a:t>
            </a:r>
          </a:p>
          <a:p>
            <a:endParaRPr lang="en-US" dirty="0">
              <a:latin typeface="Arial Rounded MT Bold" panose="020F0704030504030204" pitchFamily="34" charset="0"/>
            </a:endParaRPr>
          </a:p>
        </p:txBody>
      </p:sp>
      <p:pic>
        <p:nvPicPr>
          <p:cNvPr id="3" name="Picture 2" descr="Chart, box and whisker chart&#10;&#10;Description automatically generated">
            <a:extLst>
              <a:ext uri="{FF2B5EF4-FFF2-40B4-BE49-F238E27FC236}">
                <a16:creationId xmlns:a16="http://schemas.microsoft.com/office/drawing/2014/main" id="{0B3DEAE5-3F83-4B10-86FC-C69EA29D49DA}"/>
              </a:ext>
            </a:extLst>
          </p:cNvPr>
          <p:cNvPicPr>
            <a:picLocks noChangeAspect="1"/>
          </p:cNvPicPr>
          <p:nvPr/>
        </p:nvPicPr>
        <p:blipFill>
          <a:blip r:embed="rId3"/>
          <a:stretch>
            <a:fillRect/>
          </a:stretch>
        </p:blipFill>
        <p:spPr>
          <a:xfrm>
            <a:off x="7237819" y="1086991"/>
            <a:ext cx="4623981" cy="3467986"/>
          </a:xfrm>
          <a:prstGeom prst="rect">
            <a:avLst/>
          </a:prstGeom>
        </p:spPr>
      </p:pic>
      <p:sp>
        <p:nvSpPr>
          <p:cNvPr id="13" name="TextBox 12">
            <a:extLst>
              <a:ext uri="{FF2B5EF4-FFF2-40B4-BE49-F238E27FC236}">
                <a16:creationId xmlns:a16="http://schemas.microsoft.com/office/drawing/2014/main" id="{3DAFE09A-2B00-4EC9-8A5B-578054D6EAFF}"/>
              </a:ext>
            </a:extLst>
          </p:cNvPr>
          <p:cNvSpPr txBox="1"/>
          <p:nvPr/>
        </p:nvSpPr>
        <p:spPr>
          <a:xfrm>
            <a:off x="165096" y="5104537"/>
            <a:ext cx="8801104" cy="1477328"/>
          </a:xfrm>
          <a:prstGeom prst="rect">
            <a:avLst/>
          </a:prstGeom>
          <a:noFill/>
        </p:spPr>
        <p:txBody>
          <a:bodyPr wrap="square">
            <a:spAutoFit/>
          </a:bodyPr>
          <a:lstStyle/>
          <a:p>
            <a:r>
              <a:rPr lang="en-US" dirty="0">
                <a:latin typeface="Arial Rounded MT Bold" panose="020F0704030504030204" pitchFamily="34" charset="0"/>
              </a:rPr>
              <a:t>P ≤  </a:t>
            </a:r>
            <a:r>
              <a:rPr lang="el-GR" dirty="0"/>
              <a:t>α</a:t>
            </a:r>
            <a:r>
              <a:rPr lang="en-US" dirty="0">
                <a:latin typeface="Arial Rounded MT Bold" panose="020F0704030504030204" pitchFamily="34" charset="0"/>
              </a:rPr>
              <a:t>  = At least one group mean is different</a:t>
            </a:r>
          </a:p>
          <a:p>
            <a:endParaRPr lang="en-US" i="0" u="none" strike="noStrike" baseline="0" dirty="0">
              <a:latin typeface="Arial Rounded MT Bold" panose="020F0704030504030204" pitchFamily="34" charset="0"/>
            </a:endParaRPr>
          </a:p>
          <a:p>
            <a:r>
              <a:rPr lang="en-US" i="0" u="none" strike="noStrike" baseline="0" dirty="0" err="1">
                <a:solidFill>
                  <a:srgbClr val="C00000"/>
                </a:solidFill>
                <a:latin typeface="Arial Rounded MT Bold" panose="020F0704030504030204" pitchFamily="34" charset="0"/>
              </a:rPr>
              <a:t>multcompare</a:t>
            </a:r>
            <a:r>
              <a:rPr lang="en-US" i="0" u="none" strike="noStrike" baseline="0" dirty="0">
                <a:solidFill>
                  <a:srgbClr val="C00000"/>
                </a:solidFill>
                <a:latin typeface="Arial Rounded MT Bold" panose="020F0704030504030204" pitchFamily="34" charset="0"/>
              </a:rPr>
              <a:t>(stats)</a:t>
            </a:r>
            <a:endParaRPr lang="en-GB" i="0" u="none" strike="noStrike" baseline="0" dirty="0">
              <a:latin typeface="Arial Rounded MT Bold" panose="020F0704030504030204" pitchFamily="34" charset="0"/>
            </a:endParaRPr>
          </a:p>
          <a:p>
            <a:r>
              <a:rPr lang="en-GB" dirty="0">
                <a:latin typeface="Arial Rounded MT Bold" panose="020F0704030504030204" pitchFamily="34" charset="0"/>
              </a:rPr>
              <a:t>Uses the post-hoc Tukey (or other specified) test to interactively assess which groups have means that are significantly different from other groups.</a:t>
            </a:r>
            <a:endParaRPr lang="en-GB" i="0" u="none" strike="noStrike" baseline="0" dirty="0">
              <a:latin typeface="Arial Rounded MT Bold" panose="020F0704030504030204" pitchFamily="34" charset="0"/>
            </a:endParaRPr>
          </a:p>
        </p:txBody>
      </p:sp>
    </p:spTree>
    <p:extLst>
      <p:ext uri="{BB962C8B-B14F-4D97-AF65-F5344CB8AC3E}">
        <p14:creationId xmlns:p14="http://schemas.microsoft.com/office/powerpoint/2010/main" val="310707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Linear regression</a:t>
            </a:r>
          </a:p>
        </p:txBody>
      </p:sp>
      <p:pic>
        <p:nvPicPr>
          <p:cNvPr id="5" name="Picture 4">
            <a:extLst>
              <a:ext uri="{FF2B5EF4-FFF2-40B4-BE49-F238E27FC236}">
                <a16:creationId xmlns:a16="http://schemas.microsoft.com/office/drawing/2014/main" id="{4CFA0A6D-DD6C-44B2-8809-422385243D72}"/>
              </a:ext>
            </a:extLst>
          </p:cNvPr>
          <p:cNvPicPr>
            <a:picLocks noChangeAspect="1"/>
          </p:cNvPicPr>
          <p:nvPr/>
        </p:nvPicPr>
        <p:blipFill>
          <a:blip r:embed="rId3"/>
          <a:stretch>
            <a:fillRect/>
          </a:stretch>
        </p:blipFill>
        <p:spPr>
          <a:xfrm>
            <a:off x="157163" y="1568325"/>
            <a:ext cx="6408738" cy="3974684"/>
          </a:xfrm>
          <a:prstGeom prst="rect">
            <a:avLst/>
          </a:prstGeom>
        </p:spPr>
      </p:pic>
      <p:sp>
        <p:nvSpPr>
          <p:cNvPr id="13" name="TextBox 12">
            <a:extLst>
              <a:ext uri="{FF2B5EF4-FFF2-40B4-BE49-F238E27FC236}">
                <a16:creationId xmlns:a16="http://schemas.microsoft.com/office/drawing/2014/main" id="{F3C751E6-2263-414C-9DA7-529F7AF8168F}"/>
              </a:ext>
            </a:extLst>
          </p:cNvPr>
          <p:cNvSpPr txBox="1"/>
          <p:nvPr/>
        </p:nvSpPr>
        <p:spPr>
          <a:xfrm>
            <a:off x="7483475" y="875154"/>
            <a:ext cx="3971925" cy="5078313"/>
          </a:xfrm>
          <a:prstGeom prst="rect">
            <a:avLst/>
          </a:prstGeom>
          <a:noFill/>
        </p:spPr>
        <p:txBody>
          <a:bodyPr wrap="square">
            <a:spAutoFit/>
          </a:bodyPr>
          <a:lstStyle/>
          <a:p>
            <a:r>
              <a:rPr lang="en-US" dirty="0">
                <a:solidFill>
                  <a:srgbClr val="C00000"/>
                </a:solidFill>
                <a:latin typeface="Arial Rounded MT Bold" panose="020F0704030504030204" pitchFamily="34" charset="0"/>
              </a:rPr>
              <a:t>Principles:</a:t>
            </a:r>
          </a:p>
          <a:p>
            <a:endParaRPr lang="en-US" dirty="0">
              <a:solidFill>
                <a:srgbClr val="C00000"/>
              </a:solidFill>
              <a:latin typeface="Arial Rounded MT Bold" panose="020F0704030504030204" pitchFamily="34" charset="0"/>
            </a:endParaRPr>
          </a:p>
          <a:p>
            <a:endParaRPr lang="en-US" dirty="0">
              <a:solidFill>
                <a:srgbClr val="C00000"/>
              </a:solidFill>
              <a:latin typeface="Arial Rounded MT Bold" panose="020F0704030504030204" pitchFamily="34" charset="0"/>
            </a:endParaRPr>
          </a:p>
          <a:p>
            <a:endParaRPr lang="en-US" dirty="0">
              <a:solidFill>
                <a:srgbClr val="C00000"/>
              </a:solidFill>
              <a:latin typeface="Arial Rounded MT Bold" panose="020F0704030504030204" pitchFamily="34" charset="0"/>
            </a:endParaRPr>
          </a:p>
          <a:p>
            <a:endParaRPr lang="en-US" dirty="0">
              <a:solidFill>
                <a:srgbClr val="C00000"/>
              </a:solidFill>
              <a:latin typeface="Arial Rounded MT Bold" panose="020F0704030504030204" pitchFamily="34" charset="0"/>
            </a:endParaRPr>
          </a:p>
          <a:p>
            <a:r>
              <a:rPr lang="en-US" dirty="0">
                <a:latin typeface="Arial Rounded MT Bold" panose="020F0704030504030204" pitchFamily="34" charset="0"/>
              </a:rPr>
              <a:t>Is there a causal and linear trend between the (transformed) variables?</a:t>
            </a:r>
          </a:p>
          <a:p>
            <a:endParaRPr lang="en-US" dirty="0">
              <a:latin typeface="Arial Rounded MT Bold" panose="020F0704030504030204" pitchFamily="34" charset="0"/>
            </a:endParaRPr>
          </a:p>
          <a:p>
            <a:r>
              <a:rPr lang="en-US" dirty="0">
                <a:latin typeface="Arial Rounded MT Bold" panose="020F0704030504030204" pitchFamily="34" charset="0"/>
              </a:rPr>
              <a:t>R2 = a ratio of explained to total variation</a:t>
            </a:r>
          </a:p>
          <a:p>
            <a:endParaRPr lang="en-US" dirty="0">
              <a:latin typeface="Arial Rounded MT Bold" panose="020F0704030504030204" pitchFamily="34" charset="0"/>
            </a:endParaRPr>
          </a:p>
          <a:p>
            <a:r>
              <a:rPr lang="en-US" dirty="0">
                <a:latin typeface="Arial Rounded MT Bold" panose="020F0704030504030204" pitchFamily="34" charset="0"/>
              </a:rPr>
              <a:t>P value is &lt; 0.05 we can reject the null hypothesis (i.e.      ≠ 0)</a:t>
            </a:r>
          </a:p>
          <a:p>
            <a:endParaRPr lang="en-US" dirty="0">
              <a:latin typeface="Arial Rounded MT Bold" panose="020F0704030504030204" pitchFamily="34" charset="0"/>
            </a:endParaRPr>
          </a:p>
          <a:p>
            <a:r>
              <a:rPr lang="en-US" dirty="0">
                <a:latin typeface="Arial Rounded MT Bold" panose="020F0704030504030204" pitchFamily="34" charset="0"/>
              </a:rPr>
              <a:t>Normality, equal variance, and independent errors</a:t>
            </a:r>
          </a:p>
          <a:p>
            <a:endParaRPr lang="en-US" dirty="0">
              <a:latin typeface="Arial Rounded MT Bold" panose="020F0704030504030204" pitchFamily="34" charset="0"/>
            </a:endParaRPr>
          </a:p>
        </p:txBody>
      </p:sp>
      <p:pic>
        <p:nvPicPr>
          <p:cNvPr id="3" name="Picture 2">
            <a:extLst>
              <a:ext uri="{FF2B5EF4-FFF2-40B4-BE49-F238E27FC236}">
                <a16:creationId xmlns:a16="http://schemas.microsoft.com/office/drawing/2014/main" id="{B69E9CB7-A39A-4DFD-8BE3-A7697C562CDD}"/>
              </a:ext>
            </a:extLst>
          </p:cNvPr>
          <p:cNvPicPr>
            <a:picLocks noChangeAspect="1"/>
          </p:cNvPicPr>
          <p:nvPr/>
        </p:nvPicPr>
        <p:blipFill>
          <a:blip r:embed="rId4"/>
          <a:stretch>
            <a:fillRect/>
          </a:stretch>
        </p:blipFill>
        <p:spPr>
          <a:xfrm>
            <a:off x="7483475" y="1328163"/>
            <a:ext cx="4362450" cy="704850"/>
          </a:xfrm>
          <a:prstGeom prst="rect">
            <a:avLst/>
          </a:prstGeom>
        </p:spPr>
      </p:pic>
      <p:pic>
        <p:nvPicPr>
          <p:cNvPr id="11" name="Picture 10">
            <a:extLst>
              <a:ext uri="{FF2B5EF4-FFF2-40B4-BE49-F238E27FC236}">
                <a16:creationId xmlns:a16="http://schemas.microsoft.com/office/drawing/2014/main" id="{2CF19099-1E23-472A-8544-ACCF56ABA166}"/>
              </a:ext>
            </a:extLst>
          </p:cNvPr>
          <p:cNvPicPr>
            <a:picLocks noChangeAspect="1"/>
          </p:cNvPicPr>
          <p:nvPr/>
        </p:nvPicPr>
        <p:blipFill>
          <a:blip r:embed="rId5"/>
          <a:stretch>
            <a:fillRect/>
          </a:stretch>
        </p:blipFill>
        <p:spPr>
          <a:xfrm>
            <a:off x="9723379" y="4509676"/>
            <a:ext cx="263420" cy="250594"/>
          </a:xfrm>
          <a:prstGeom prst="rect">
            <a:avLst/>
          </a:prstGeom>
        </p:spPr>
      </p:pic>
    </p:spTree>
    <p:extLst>
      <p:ext uri="{BB962C8B-B14F-4D97-AF65-F5344CB8AC3E}">
        <p14:creationId xmlns:p14="http://schemas.microsoft.com/office/powerpoint/2010/main" val="427132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Linear regression</a:t>
            </a:r>
          </a:p>
        </p:txBody>
      </p:sp>
      <p:pic>
        <p:nvPicPr>
          <p:cNvPr id="3" name="Picture 2" descr="Chart, histogram&#10;&#10;Description automatically generated">
            <a:extLst>
              <a:ext uri="{FF2B5EF4-FFF2-40B4-BE49-F238E27FC236}">
                <a16:creationId xmlns:a16="http://schemas.microsoft.com/office/drawing/2014/main" id="{8772726B-8036-4323-B114-8BBD167CE337}"/>
              </a:ext>
            </a:extLst>
          </p:cNvPr>
          <p:cNvPicPr>
            <a:picLocks noChangeAspect="1"/>
          </p:cNvPicPr>
          <p:nvPr/>
        </p:nvPicPr>
        <p:blipFill rotWithShape="1">
          <a:blip r:embed="rId3"/>
          <a:srcRect r="51400"/>
          <a:stretch/>
        </p:blipFill>
        <p:spPr>
          <a:xfrm>
            <a:off x="886448" y="1090097"/>
            <a:ext cx="4009415" cy="2749939"/>
          </a:xfrm>
          <a:prstGeom prst="rect">
            <a:avLst/>
          </a:prstGeom>
        </p:spPr>
      </p:pic>
      <p:pic>
        <p:nvPicPr>
          <p:cNvPr id="7" name="Picture 6" descr="Chart, histogram&#10;&#10;Description automatically generated">
            <a:extLst>
              <a:ext uri="{FF2B5EF4-FFF2-40B4-BE49-F238E27FC236}">
                <a16:creationId xmlns:a16="http://schemas.microsoft.com/office/drawing/2014/main" id="{913E6A1F-A824-481E-848A-8C830ACD48D7}"/>
              </a:ext>
            </a:extLst>
          </p:cNvPr>
          <p:cNvPicPr>
            <a:picLocks noChangeAspect="1"/>
          </p:cNvPicPr>
          <p:nvPr/>
        </p:nvPicPr>
        <p:blipFill rotWithShape="1">
          <a:blip r:embed="rId3"/>
          <a:srcRect l="50061" r="1339"/>
          <a:stretch/>
        </p:blipFill>
        <p:spPr>
          <a:xfrm>
            <a:off x="886448" y="3840037"/>
            <a:ext cx="4009415" cy="2749937"/>
          </a:xfrm>
          <a:prstGeom prst="rect">
            <a:avLst/>
          </a:prstGeom>
        </p:spPr>
      </p:pic>
      <p:sp>
        <p:nvSpPr>
          <p:cNvPr id="9" name="TextBox 8">
            <a:extLst>
              <a:ext uri="{FF2B5EF4-FFF2-40B4-BE49-F238E27FC236}">
                <a16:creationId xmlns:a16="http://schemas.microsoft.com/office/drawing/2014/main" id="{8E89BDE1-8A67-4BB6-B7FB-EDEBC8D8F118}"/>
              </a:ext>
            </a:extLst>
          </p:cNvPr>
          <p:cNvSpPr txBox="1"/>
          <p:nvPr/>
        </p:nvSpPr>
        <p:spPr>
          <a:xfrm>
            <a:off x="6201295" y="875154"/>
            <a:ext cx="5254105" cy="5632311"/>
          </a:xfrm>
          <a:prstGeom prst="rect">
            <a:avLst/>
          </a:prstGeom>
          <a:noFill/>
        </p:spPr>
        <p:txBody>
          <a:bodyPr wrap="square">
            <a:spAutoFit/>
          </a:bodyPr>
          <a:lstStyle/>
          <a:p>
            <a:r>
              <a:rPr lang="en-US" dirty="0">
                <a:solidFill>
                  <a:srgbClr val="C00000"/>
                </a:solidFill>
                <a:latin typeface="Arial Rounded MT Bold" panose="020F0704030504030204" pitchFamily="34" charset="0"/>
              </a:rPr>
              <a:t>Principles:</a:t>
            </a:r>
          </a:p>
          <a:p>
            <a:endParaRPr lang="en-US" dirty="0">
              <a:solidFill>
                <a:srgbClr val="C00000"/>
              </a:solidFill>
              <a:latin typeface="Arial Rounded MT Bold" panose="020F0704030504030204" pitchFamily="34" charset="0"/>
            </a:endParaRPr>
          </a:p>
          <a:p>
            <a:endParaRPr lang="en-US" dirty="0">
              <a:solidFill>
                <a:srgbClr val="C00000"/>
              </a:solidFill>
              <a:latin typeface="Arial Rounded MT Bold" panose="020F0704030504030204" pitchFamily="34" charset="0"/>
            </a:endParaRPr>
          </a:p>
          <a:p>
            <a:endParaRPr lang="en-US" dirty="0">
              <a:solidFill>
                <a:srgbClr val="C00000"/>
              </a:solidFill>
              <a:latin typeface="Arial Rounded MT Bold" panose="020F0704030504030204" pitchFamily="34" charset="0"/>
            </a:endParaRPr>
          </a:p>
          <a:p>
            <a:endParaRPr lang="en-US" dirty="0">
              <a:solidFill>
                <a:srgbClr val="C00000"/>
              </a:solidFill>
              <a:latin typeface="Arial Rounded MT Bold" panose="020F0704030504030204" pitchFamily="34" charset="0"/>
            </a:endParaRPr>
          </a:p>
          <a:p>
            <a:r>
              <a:rPr lang="en-US" dirty="0">
                <a:latin typeface="Arial Rounded MT Bold" panose="020F0704030504030204" pitchFamily="34" charset="0"/>
              </a:rPr>
              <a:t>Are the distributions homoscedastic?</a:t>
            </a: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Are transformations required?</a:t>
            </a:r>
          </a:p>
          <a:p>
            <a:endParaRPr lang="en-US" dirty="0">
              <a:latin typeface="Arial Rounded MT Bold" panose="020F0704030504030204" pitchFamily="34" charset="0"/>
            </a:endParaRPr>
          </a:p>
          <a:p>
            <a:r>
              <a:rPr lang="en-US" dirty="0">
                <a:solidFill>
                  <a:srgbClr val="C00000"/>
                </a:solidFill>
                <a:latin typeface="Arial Rounded MT Bold" panose="020F0704030504030204" pitchFamily="34" charset="0"/>
              </a:rPr>
              <a:t>Common types of transformations </a:t>
            </a:r>
          </a:p>
          <a:p>
            <a:r>
              <a:rPr lang="en-US" dirty="0">
                <a:solidFill>
                  <a:srgbClr val="C00000"/>
                </a:solidFill>
                <a:latin typeface="Arial Rounded MT Bold" panose="020F0704030504030204" pitchFamily="34" charset="0"/>
              </a:rPr>
              <a:t>Independent variable:</a:t>
            </a:r>
          </a:p>
          <a:p>
            <a:pPr marL="285750" indent="-285750">
              <a:buFont typeface="Arial" panose="020B0604020202020204" pitchFamily="34" charset="0"/>
              <a:buChar char="•"/>
            </a:pPr>
            <a:r>
              <a:rPr lang="en-US" dirty="0">
                <a:latin typeface="Arial Rounded MT Bold" panose="020F0704030504030204" pitchFamily="34" charset="0"/>
              </a:rPr>
              <a:t>Square root transformation of the independent variable</a:t>
            </a:r>
          </a:p>
          <a:p>
            <a:pPr marL="285750" indent="-285750">
              <a:buFont typeface="Arial" panose="020B0604020202020204" pitchFamily="34" charset="0"/>
              <a:buChar char="•"/>
            </a:pPr>
            <a:r>
              <a:rPr lang="fr-FR" dirty="0">
                <a:latin typeface="Arial Rounded MT Bold" panose="020F0704030504030204" pitchFamily="34" charset="0"/>
              </a:rPr>
              <a:t>Inverse transformation (X' = 1 / X)</a:t>
            </a: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Log transform</a:t>
            </a:r>
          </a:p>
          <a:p>
            <a:endParaRPr lang="en-US" dirty="0">
              <a:solidFill>
                <a:srgbClr val="C00000"/>
              </a:solidFill>
              <a:latin typeface="Arial Rounded MT Bold" panose="020F0704030504030204" pitchFamily="34" charset="0"/>
            </a:endParaRPr>
          </a:p>
          <a:p>
            <a:r>
              <a:rPr lang="en-US" dirty="0">
                <a:solidFill>
                  <a:srgbClr val="C00000"/>
                </a:solidFill>
                <a:latin typeface="Arial Rounded MT Bold" panose="020F0704030504030204" pitchFamily="34" charset="0"/>
              </a:rPr>
              <a:t>Dependent and independent variable:</a:t>
            </a:r>
          </a:p>
          <a:p>
            <a:pPr marL="285750" indent="-285750">
              <a:buFont typeface="Arial" panose="020B0604020202020204" pitchFamily="34" charset="0"/>
              <a:buChar char="•"/>
            </a:pPr>
            <a:r>
              <a:rPr lang="en-US" dirty="0">
                <a:latin typeface="Arial Rounded MT Bold" panose="020F0704030504030204" pitchFamily="34" charset="0"/>
              </a:rPr>
              <a:t>Log-log transform</a:t>
            </a:r>
            <a:endParaRPr lang="en-GB" dirty="0">
              <a:latin typeface="Arial Rounded MT Bold" panose="020F0704030504030204" pitchFamily="34" charset="0"/>
            </a:endParaRPr>
          </a:p>
          <a:p>
            <a:endParaRPr lang="en-US"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8B6F817E-9868-451C-A6AC-0DC09DCC389E}"/>
              </a:ext>
            </a:extLst>
          </p:cNvPr>
          <p:cNvPicPr>
            <a:picLocks noChangeAspect="1"/>
          </p:cNvPicPr>
          <p:nvPr/>
        </p:nvPicPr>
        <p:blipFill>
          <a:blip r:embed="rId4"/>
          <a:stretch>
            <a:fillRect/>
          </a:stretch>
        </p:blipFill>
        <p:spPr>
          <a:xfrm>
            <a:off x="6301037" y="1328163"/>
            <a:ext cx="4362450" cy="704850"/>
          </a:xfrm>
          <a:prstGeom prst="rect">
            <a:avLst/>
          </a:prstGeom>
        </p:spPr>
      </p:pic>
    </p:spTree>
    <p:extLst>
      <p:ext uri="{BB962C8B-B14F-4D97-AF65-F5344CB8AC3E}">
        <p14:creationId xmlns:p14="http://schemas.microsoft.com/office/powerpoint/2010/main" val="245616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Uncertainty</a:t>
            </a:r>
          </a:p>
        </p:txBody>
      </p:sp>
      <p:sp>
        <p:nvSpPr>
          <p:cNvPr id="7" name="TextBox 6">
            <a:extLst>
              <a:ext uri="{FF2B5EF4-FFF2-40B4-BE49-F238E27FC236}">
                <a16:creationId xmlns:a16="http://schemas.microsoft.com/office/drawing/2014/main" id="{8E53CD97-B76E-4FE7-B7B7-77AEB42C3460}"/>
              </a:ext>
            </a:extLst>
          </p:cNvPr>
          <p:cNvSpPr txBox="1"/>
          <p:nvPr/>
        </p:nvSpPr>
        <p:spPr>
          <a:xfrm>
            <a:off x="266700" y="1120676"/>
            <a:ext cx="6059285" cy="5632311"/>
          </a:xfrm>
          <a:prstGeom prst="rect">
            <a:avLst/>
          </a:prstGeom>
          <a:noFill/>
        </p:spPr>
        <p:txBody>
          <a:bodyPr wrap="square">
            <a:spAutoFit/>
          </a:bodyPr>
          <a:lstStyle/>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Two broad ways of assessing confidence intervals:</a:t>
            </a:r>
          </a:p>
          <a:p>
            <a:pPr algn="just"/>
            <a:r>
              <a:rPr lang="en-US" dirty="0">
                <a:latin typeface="Arial Rounded MT Bold" panose="020F0704030504030204" pitchFamily="34" charset="0"/>
              </a:rPr>
              <a:t>using bootstrapping techniques:</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Calculation coefficient confidence intervals using the </a:t>
            </a:r>
            <a:r>
              <a:rPr lang="en-US" dirty="0">
                <a:solidFill>
                  <a:srgbClr val="C00000"/>
                </a:solidFill>
                <a:latin typeface="Arial Rounded MT Bold" panose="020F0704030504030204" pitchFamily="34" charset="0"/>
              </a:rPr>
              <a:t>Wald method </a:t>
            </a:r>
            <a:r>
              <a:rPr lang="en-US" dirty="0">
                <a:latin typeface="Arial Rounded MT Bold" panose="020F0704030504030204" pitchFamily="34" charset="0"/>
              </a:rPr>
              <a:t>which assumes that errors are normally distributed </a:t>
            </a:r>
          </a:p>
          <a:p>
            <a:pPr marL="342900" indent="-342900" algn="just">
              <a:buFont typeface="+mj-lt"/>
              <a:buAutoNum type="arabicPeriod"/>
            </a:pPr>
            <a:endParaRPr lang="en-US" dirty="0">
              <a:latin typeface="Arial Rounded MT Bold" panose="020F0704030504030204" pitchFamily="34" charset="0"/>
            </a:endParaRPr>
          </a:p>
          <a:p>
            <a:pPr marL="342900" indent="-342900" algn="just">
              <a:buFont typeface="+mj-lt"/>
              <a:buAutoNum type="arabicPeriod"/>
            </a:pPr>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r>
              <a:rPr lang="en-US" dirty="0">
                <a:latin typeface="Arial Rounded MT Bold" panose="020F0704030504030204" pitchFamily="34" charset="0"/>
              </a:rPr>
              <a:t>Bootstrapping confidence intervals based on </a:t>
            </a:r>
            <a:r>
              <a:rPr lang="en-US" dirty="0">
                <a:solidFill>
                  <a:srgbClr val="C00000"/>
                </a:solidFill>
                <a:latin typeface="Arial Rounded MT Bold" panose="020F0704030504030204" pitchFamily="34" charset="0"/>
              </a:rPr>
              <a:t>resampling of cases</a:t>
            </a:r>
            <a:r>
              <a:rPr lang="en-US" dirty="0">
                <a:latin typeface="Arial Rounded MT Bold" panose="020F0704030504030204" pitchFamily="34" charset="0"/>
              </a:rPr>
              <a:t>, or </a:t>
            </a:r>
            <a:r>
              <a:rPr lang="en-US" dirty="0">
                <a:solidFill>
                  <a:srgbClr val="C00000"/>
                </a:solidFill>
                <a:latin typeface="Arial Rounded MT Bold" panose="020F0704030504030204" pitchFamily="34" charset="0"/>
              </a:rPr>
              <a:t>resampling of residuals</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p:txBody>
      </p:sp>
      <p:pic>
        <p:nvPicPr>
          <p:cNvPr id="5" name="Picture 4">
            <a:extLst>
              <a:ext uri="{FF2B5EF4-FFF2-40B4-BE49-F238E27FC236}">
                <a16:creationId xmlns:a16="http://schemas.microsoft.com/office/drawing/2014/main" id="{0801C717-8293-43C3-B3D6-7409BE163C35}"/>
              </a:ext>
            </a:extLst>
          </p:cNvPr>
          <p:cNvPicPr>
            <a:picLocks noChangeAspect="1"/>
          </p:cNvPicPr>
          <p:nvPr/>
        </p:nvPicPr>
        <p:blipFill>
          <a:blip r:embed="rId3"/>
          <a:stretch>
            <a:fillRect/>
          </a:stretch>
        </p:blipFill>
        <p:spPr>
          <a:xfrm>
            <a:off x="7555867" y="984763"/>
            <a:ext cx="3783677" cy="2837759"/>
          </a:xfrm>
          <a:prstGeom prst="rect">
            <a:avLst/>
          </a:prstGeom>
        </p:spPr>
      </p:pic>
      <p:pic>
        <p:nvPicPr>
          <p:cNvPr id="9" name="Picture 8">
            <a:extLst>
              <a:ext uri="{FF2B5EF4-FFF2-40B4-BE49-F238E27FC236}">
                <a16:creationId xmlns:a16="http://schemas.microsoft.com/office/drawing/2014/main" id="{2D001A22-6182-442E-82A5-A2516D646AE0}"/>
              </a:ext>
            </a:extLst>
          </p:cNvPr>
          <p:cNvPicPr>
            <a:picLocks noChangeAspect="1"/>
          </p:cNvPicPr>
          <p:nvPr/>
        </p:nvPicPr>
        <p:blipFill rotWithShape="1">
          <a:blip r:embed="rId4"/>
          <a:srcRect b="634"/>
          <a:stretch/>
        </p:blipFill>
        <p:spPr>
          <a:xfrm>
            <a:off x="7555867" y="3807219"/>
            <a:ext cx="3783677" cy="2869806"/>
          </a:xfrm>
          <a:prstGeom prst="rect">
            <a:avLst/>
          </a:prstGeom>
        </p:spPr>
      </p:pic>
    </p:spTree>
    <p:extLst>
      <p:ext uri="{BB962C8B-B14F-4D97-AF65-F5344CB8AC3E}">
        <p14:creationId xmlns:p14="http://schemas.microsoft.com/office/powerpoint/2010/main" val="420435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Univariate analysis</a:t>
            </a:r>
          </a:p>
        </p:txBody>
      </p:sp>
      <p:grpSp>
        <p:nvGrpSpPr>
          <p:cNvPr id="12" name="Group 11">
            <a:extLst>
              <a:ext uri="{FF2B5EF4-FFF2-40B4-BE49-F238E27FC236}">
                <a16:creationId xmlns:a16="http://schemas.microsoft.com/office/drawing/2014/main" id="{70C939F0-0B8E-4AFD-8134-EBA311A079E1}"/>
              </a:ext>
            </a:extLst>
          </p:cNvPr>
          <p:cNvGrpSpPr/>
          <p:nvPr/>
        </p:nvGrpSpPr>
        <p:grpSpPr>
          <a:xfrm>
            <a:off x="8257378" y="1015104"/>
            <a:ext cx="3195638" cy="5467350"/>
            <a:chOff x="8099892" y="926204"/>
            <a:chExt cx="3195638" cy="5467350"/>
          </a:xfrm>
        </p:grpSpPr>
        <p:pic>
          <p:nvPicPr>
            <p:cNvPr id="3" name="Picture 2">
              <a:extLst>
                <a:ext uri="{FF2B5EF4-FFF2-40B4-BE49-F238E27FC236}">
                  <a16:creationId xmlns:a16="http://schemas.microsoft.com/office/drawing/2014/main" id="{743D7A43-5853-4A21-AFCD-3362E78C636B}"/>
                </a:ext>
              </a:extLst>
            </p:cNvPr>
            <p:cNvPicPr>
              <a:picLocks noChangeAspect="1"/>
            </p:cNvPicPr>
            <p:nvPr/>
          </p:nvPicPr>
          <p:blipFill rotWithShape="1">
            <a:blip r:embed="rId3"/>
            <a:srcRect r="50000"/>
            <a:stretch/>
          </p:blipFill>
          <p:spPr>
            <a:xfrm>
              <a:off x="8099892" y="926204"/>
              <a:ext cx="3043237" cy="2733675"/>
            </a:xfrm>
            <a:prstGeom prst="rect">
              <a:avLst/>
            </a:prstGeom>
          </p:spPr>
        </p:pic>
        <p:pic>
          <p:nvPicPr>
            <p:cNvPr id="9" name="Picture 8">
              <a:extLst>
                <a:ext uri="{FF2B5EF4-FFF2-40B4-BE49-F238E27FC236}">
                  <a16:creationId xmlns:a16="http://schemas.microsoft.com/office/drawing/2014/main" id="{02EFA56E-E155-428E-9091-9940B7241876}"/>
                </a:ext>
              </a:extLst>
            </p:cNvPr>
            <p:cNvPicPr>
              <a:picLocks noChangeAspect="1"/>
            </p:cNvPicPr>
            <p:nvPr/>
          </p:nvPicPr>
          <p:blipFill rotWithShape="1">
            <a:blip r:embed="rId3"/>
            <a:srcRect l="50000" r="-2504"/>
            <a:stretch/>
          </p:blipFill>
          <p:spPr>
            <a:xfrm>
              <a:off x="8099892" y="3659879"/>
              <a:ext cx="3195638" cy="2733675"/>
            </a:xfrm>
            <a:prstGeom prst="rect">
              <a:avLst/>
            </a:prstGeom>
          </p:spPr>
        </p:pic>
      </p:grpSp>
      <p:grpSp>
        <p:nvGrpSpPr>
          <p:cNvPr id="13" name="Group 12">
            <a:extLst>
              <a:ext uri="{FF2B5EF4-FFF2-40B4-BE49-F238E27FC236}">
                <a16:creationId xmlns:a16="http://schemas.microsoft.com/office/drawing/2014/main" id="{9942B98A-4B94-4BC0-B6A7-A70DBD4892FF}"/>
              </a:ext>
            </a:extLst>
          </p:cNvPr>
          <p:cNvGrpSpPr/>
          <p:nvPr/>
        </p:nvGrpSpPr>
        <p:grpSpPr>
          <a:xfrm>
            <a:off x="457198" y="1172608"/>
            <a:ext cx="7061201" cy="5355312"/>
            <a:chOff x="457198" y="1172608"/>
            <a:chExt cx="7061201" cy="5355312"/>
          </a:xfrm>
        </p:grpSpPr>
        <p:sp>
          <p:nvSpPr>
            <p:cNvPr id="8" name="TextBox 7">
              <a:extLst>
                <a:ext uri="{FF2B5EF4-FFF2-40B4-BE49-F238E27FC236}">
                  <a16:creationId xmlns:a16="http://schemas.microsoft.com/office/drawing/2014/main" id="{DF43EF22-C20D-4AB2-B5A7-11A34B16C9BA}"/>
                </a:ext>
              </a:extLst>
            </p:cNvPr>
            <p:cNvSpPr txBox="1"/>
            <p:nvPr/>
          </p:nvSpPr>
          <p:spPr>
            <a:xfrm>
              <a:off x="457198" y="1172608"/>
              <a:ext cx="7061201" cy="5355312"/>
            </a:xfrm>
            <a:prstGeom prst="rect">
              <a:avLst/>
            </a:prstGeom>
            <a:noFill/>
          </p:spPr>
          <p:txBody>
            <a:bodyPr wrap="square">
              <a:spAutoFit/>
            </a:bodyPr>
            <a:lstStyle/>
            <a:p>
              <a:r>
                <a:rPr lang="en-GB" sz="1800" i="0" u="none" strike="noStrike" baseline="0" dirty="0">
                  <a:latin typeface="Arial Rounded MT Bold" panose="020F0704030504030204" pitchFamily="34" charset="0"/>
                </a:rPr>
                <a:t>Often it is useful to understand the distribution of the continuous or discrete data that we have. </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sz="1800" i="0" u="none" strike="noStrike" baseline="0" dirty="0">
                  <a:latin typeface="Arial Rounded MT Bold" panose="020F0704030504030204" pitchFamily="34" charset="0"/>
                </a:rPr>
                <a:t>This can be useful to understand the properties of what we have measured, or it can be used to inform the kind of statistical tests that are most suitable given the distribution. </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sz="1800" i="0" u="none" strike="noStrike" baseline="0" dirty="0">
                  <a:latin typeface="Arial Rounded MT Bold" panose="020F0704030504030204" pitchFamily="34" charset="0"/>
                </a:rPr>
                <a:t>Typically, we would be interested in the following:</a:t>
              </a:r>
            </a:p>
            <a:p>
              <a:pPr marL="285750" indent="-285750">
                <a:buFont typeface="Arial" panose="020B0604020202020204" pitchFamily="34" charset="0"/>
                <a:buChar char="•"/>
              </a:pPr>
              <a:r>
                <a:rPr lang="en-GB" dirty="0">
                  <a:latin typeface="Arial Rounded MT Bold" panose="020F0704030504030204" pitchFamily="34" charset="0"/>
                </a:rPr>
                <a:t>Sample size: length(x), or </a:t>
              </a:r>
              <a:r>
                <a:rPr lang="en-GB" dirty="0" err="1">
                  <a:latin typeface="Arial Rounded MT Bold" panose="020F0704030504030204" pitchFamily="34" charset="0"/>
                </a:rPr>
                <a:t>numel</a:t>
              </a:r>
              <a:r>
                <a:rPr lang="en-GB" dirty="0">
                  <a:latin typeface="Arial Rounded MT Bold" panose="020F0704030504030204" pitchFamily="34" charset="0"/>
                </a:rPr>
                <a:t>(x)</a:t>
              </a:r>
            </a:p>
            <a:p>
              <a:pPr marL="285750" indent="-285750">
                <a:buFont typeface="Arial" panose="020B0604020202020204" pitchFamily="34" charset="0"/>
                <a:buChar char="•"/>
              </a:pPr>
              <a:r>
                <a:rPr lang="en-GB" dirty="0">
                  <a:latin typeface="Arial Rounded MT Bold" panose="020F0704030504030204" pitchFamily="34" charset="0"/>
                </a:rPr>
                <a:t>Mean: mean(x) – sum of values divided by sample number</a:t>
              </a:r>
            </a:p>
            <a:p>
              <a:pPr marL="285750" indent="-285750">
                <a:buFont typeface="Arial" panose="020B0604020202020204" pitchFamily="34" charset="0"/>
                <a:buChar char="•"/>
              </a:pPr>
              <a:r>
                <a:rPr lang="en-GB" sz="1800" i="0" u="none" strike="noStrike" baseline="0" dirty="0">
                  <a:latin typeface="Arial Rounded MT Bold" panose="020F0704030504030204" pitchFamily="34" charset="0"/>
                </a:rPr>
                <a:t>Mode: mode(x) – most frequent</a:t>
              </a:r>
            </a:p>
            <a:p>
              <a:pPr marL="285750" indent="-285750">
                <a:buFont typeface="Arial" panose="020B0604020202020204" pitchFamily="34" charset="0"/>
                <a:buChar char="•"/>
              </a:pPr>
              <a:r>
                <a:rPr lang="en-GB" dirty="0">
                  <a:latin typeface="Arial Rounded MT Bold" panose="020F0704030504030204" pitchFamily="34" charset="0"/>
                </a:rPr>
                <a:t>Median: median(x) – middle value when ranked</a:t>
              </a:r>
            </a:p>
            <a:p>
              <a:pPr marL="285750" indent="-285750">
                <a:buFont typeface="Arial" panose="020B0604020202020204" pitchFamily="34" charset="0"/>
                <a:buChar char="•"/>
              </a:pPr>
              <a:r>
                <a:rPr lang="en-GB" dirty="0">
                  <a:latin typeface="Arial Rounded MT Bold" panose="020F0704030504030204" pitchFamily="34" charset="0"/>
                </a:rPr>
                <a:t>Percentiles: </a:t>
              </a:r>
              <a:r>
                <a:rPr lang="en-GB" dirty="0" err="1">
                  <a:latin typeface="Arial Rounded MT Bold" panose="020F0704030504030204" pitchFamily="34" charset="0"/>
                </a:rPr>
                <a:t>iqr</a:t>
              </a:r>
              <a:r>
                <a:rPr lang="en-GB" dirty="0">
                  <a:latin typeface="Arial Rounded MT Bold" panose="020F0704030504030204" pitchFamily="34" charset="0"/>
                </a:rPr>
                <a:t>(x), </a:t>
              </a:r>
              <a:r>
                <a:rPr lang="en-GB" dirty="0" err="1">
                  <a:latin typeface="Arial Rounded MT Bold" panose="020F0704030504030204" pitchFamily="34" charset="0"/>
                </a:rPr>
                <a:t>prctile</a:t>
              </a:r>
              <a:r>
                <a:rPr lang="en-GB" dirty="0">
                  <a:latin typeface="Arial Rounded MT Bold" panose="020F0704030504030204" pitchFamily="34" charset="0"/>
                </a:rPr>
                <a:t>(</a:t>
              </a:r>
              <a:r>
                <a:rPr lang="en-GB" dirty="0" err="1">
                  <a:latin typeface="Arial Rounded MT Bold" panose="020F0704030504030204" pitchFamily="34" charset="0"/>
                </a:rPr>
                <a:t>x,p</a:t>
              </a:r>
              <a:r>
                <a:rPr lang="en-GB" dirty="0">
                  <a:latin typeface="Arial Rounded MT Bold" panose="020F0704030504030204" pitchFamily="34" charset="0"/>
                </a:rPr>
                <a:t>)</a:t>
              </a:r>
            </a:p>
            <a:p>
              <a:pPr marL="285750" indent="-285750">
                <a:buFont typeface="Arial" panose="020B0604020202020204" pitchFamily="34" charset="0"/>
                <a:buChar char="•"/>
              </a:pPr>
              <a:r>
                <a:rPr lang="en-GB" sz="1800" i="0" u="none" strike="noStrike" baseline="0" dirty="0">
                  <a:latin typeface="Arial Rounded MT Bold" panose="020F0704030504030204" pitchFamily="34" charset="0"/>
                </a:rPr>
                <a:t>Standard deviation: std(x)</a:t>
              </a:r>
            </a:p>
            <a:p>
              <a:pPr marL="285750" indent="-285750">
                <a:buFont typeface="Arial" panose="020B0604020202020204" pitchFamily="34" charset="0"/>
                <a:buChar char="•"/>
              </a:pPr>
              <a:r>
                <a:rPr lang="en-GB" dirty="0">
                  <a:latin typeface="Arial Rounded MT Bold" panose="020F0704030504030204" pitchFamily="34" charset="0"/>
                </a:rPr>
                <a:t>Variance: var(x)</a:t>
              </a:r>
            </a:p>
            <a:p>
              <a:pPr marL="285750" indent="-285750">
                <a:buFont typeface="Arial" panose="020B0604020202020204" pitchFamily="34" charset="0"/>
                <a:buChar char="•"/>
              </a:pPr>
              <a:r>
                <a:rPr lang="en-GB" dirty="0">
                  <a:latin typeface="Arial Rounded MT Bold" panose="020F0704030504030204" pitchFamily="34" charset="0"/>
                </a:rPr>
                <a:t>Skewness: skewness(x) – is the x-axis distribution skewed?</a:t>
              </a:r>
            </a:p>
            <a:p>
              <a:pPr marL="285750" indent="-285750">
                <a:buFont typeface="Arial" panose="020B0604020202020204" pitchFamily="34" charset="0"/>
                <a:buChar char="•"/>
              </a:pPr>
              <a:r>
                <a:rPr lang="en-GB" dirty="0">
                  <a:latin typeface="Arial Rounded MT Bold" panose="020F0704030504030204" pitchFamily="34" charset="0"/>
                </a:rPr>
                <a:t>Kurtosis: kurtosis(x) - </a:t>
              </a:r>
              <a:r>
                <a:rPr lang="en-US" dirty="0">
                  <a:latin typeface="Arial Rounded MT Bold" panose="020F0704030504030204" pitchFamily="34" charset="0"/>
                </a:rPr>
                <a:t>how outlier-prone a distribution is</a:t>
              </a:r>
              <a:endParaRPr lang="en-GB" sz="1800" i="0" u="none" strike="noStrike" baseline="0" dirty="0">
                <a:latin typeface="Arial Rounded MT Bold" panose="020F0704030504030204" pitchFamily="34" charset="0"/>
              </a:endParaRPr>
            </a:p>
          </p:txBody>
        </p:sp>
        <p:pic>
          <p:nvPicPr>
            <p:cNvPr id="11" name="Picture 10" descr="A picture containing text&#10;&#10;Description automatically generated">
              <a:extLst>
                <a:ext uri="{FF2B5EF4-FFF2-40B4-BE49-F238E27FC236}">
                  <a16:creationId xmlns:a16="http://schemas.microsoft.com/office/drawing/2014/main" id="{8E902A1D-6376-48B2-A925-0C3846FDD130}"/>
                </a:ext>
              </a:extLst>
            </p:cNvPr>
            <p:cNvPicPr>
              <a:picLocks noChangeAspect="1"/>
            </p:cNvPicPr>
            <p:nvPr/>
          </p:nvPicPr>
          <p:blipFill>
            <a:blip r:embed="rId4"/>
            <a:stretch>
              <a:fillRect/>
            </a:stretch>
          </p:blipFill>
          <p:spPr>
            <a:xfrm>
              <a:off x="4210490" y="5329858"/>
              <a:ext cx="1189240" cy="523702"/>
            </a:xfrm>
            <a:prstGeom prst="rect">
              <a:avLst/>
            </a:prstGeom>
          </p:spPr>
        </p:pic>
      </p:grpSp>
    </p:spTree>
    <p:extLst>
      <p:ext uri="{BB962C8B-B14F-4D97-AF65-F5344CB8AC3E}">
        <p14:creationId xmlns:p14="http://schemas.microsoft.com/office/powerpoint/2010/main" val="397159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Univariate analysis</a:t>
            </a:r>
          </a:p>
        </p:txBody>
      </p:sp>
      <p:sp>
        <p:nvSpPr>
          <p:cNvPr id="8" name="TextBox 7">
            <a:extLst>
              <a:ext uri="{FF2B5EF4-FFF2-40B4-BE49-F238E27FC236}">
                <a16:creationId xmlns:a16="http://schemas.microsoft.com/office/drawing/2014/main" id="{DF43EF22-C20D-4AB2-B5A7-11A34B16C9BA}"/>
              </a:ext>
            </a:extLst>
          </p:cNvPr>
          <p:cNvSpPr txBox="1"/>
          <p:nvPr/>
        </p:nvSpPr>
        <p:spPr>
          <a:xfrm>
            <a:off x="5108507" y="1072342"/>
            <a:ext cx="6829493" cy="5632311"/>
          </a:xfrm>
          <a:prstGeom prst="rect">
            <a:avLst/>
          </a:prstGeom>
          <a:noFill/>
          <a:ln w="38100">
            <a:noFill/>
          </a:ln>
        </p:spPr>
        <p:txBody>
          <a:bodyPr wrap="square">
            <a:spAutoFit/>
          </a:bodyPr>
          <a:lstStyle/>
          <a:p>
            <a:r>
              <a:rPr lang="en-GB" sz="1800" i="0" u="none" strike="noStrike" baseline="0" dirty="0">
                <a:latin typeface="Arial Rounded MT Bold" panose="020F0704030504030204" pitchFamily="34" charset="0"/>
              </a:rPr>
              <a:t>Many statistical tests operate under the assumption that the data are normally distributed.</a:t>
            </a:r>
          </a:p>
          <a:p>
            <a:endParaRPr lang="en-GB" sz="1800" i="0" u="none" strike="noStrike" baseline="0" dirty="0">
              <a:latin typeface="Arial Rounded MT Bold" panose="020F0704030504030204" pitchFamily="34" charset="0"/>
            </a:endParaRPr>
          </a:p>
          <a:p>
            <a:r>
              <a:rPr lang="en-GB" dirty="0">
                <a:latin typeface="Arial Rounded MT Bold" panose="020F0704030504030204" pitchFamily="34" charset="0"/>
              </a:rPr>
              <a:t>This is because they are seeking to test the mean of the distribution, which is influenced by outliers.</a:t>
            </a:r>
          </a:p>
          <a:p>
            <a:endParaRPr lang="en-GB" dirty="0">
              <a:latin typeface="Arial Rounded MT Bold" panose="020F0704030504030204" pitchFamily="34" charset="0"/>
            </a:endParaRPr>
          </a:p>
          <a:p>
            <a:r>
              <a:rPr lang="en-GB" sz="1800" i="0" u="none" strike="noStrike" baseline="0" dirty="0">
                <a:latin typeface="Arial Rounded MT Bold" panose="020F0704030504030204" pitchFamily="34" charset="0"/>
              </a:rPr>
              <a:t>We can test whether the data distribution meets the assumptions of parametric tests using the:</a:t>
            </a:r>
          </a:p>
          <a:p>
            <a:pPr marL="285750" indent="-285750">
              <a:buFont typeface="Arial" panose="020B0604020202020204" pitchFamily="34" charset="0"/>
              <a:buChar char="•"/>
            </a:pPr>
            <a:r>
              <a:rPr lang="en-GB" sz="1800" i="0" u="none" strike="noStrike" baseline="0" dirty="0">
                <a:latin typeface="Arial Rounded MT Bold" panose="020F0704030504030204" pitchFamily="34" charset="0"/>
              </a:rPr>
              <a:t>Anderson-Darling test: </a:t>
            </a:r>
            <a:r>
              <a:rPr lang="en-GB" sz="1800" i="0" u="none" strike="noStrike" baseline="0" dirty="0" err="1">
                <a:latin typeface="Arial Rounded MT Bold" panose="020F0704030504030204" pitchFamily="34" charset="0"/>
              </a:rPr>
              <a:t>adtest</a:t>
            </a:r>
            <a:r>
              <a:rPr lang="en-GB" sz="1800" i="0" u="none" strike="noStrike" baseline="0" dirty="0">
                <a:latin typeface="Arial Rounded MT Bold" panose="020F0704030504030204" pitchFamily="34" charset="0"/>
              </a:rPr>
              <a:t>(x)</a:t>
            </a:r>
          </a:p>
          <a:p>
            <a:pPr marL="285750" indent="-285750">
              <a:buFont typeface="Arial" panose="020B0604020202020204" pitchFamily="34" charset="0"/>
              <a:buChar char="•"/>
            </a:pPr>
            <a:r>
              <a:rPr lang="en-GB" dirty="0">
                <a:latin typeface="Arial Rounded MT Bold" panose="020F0704030504030204" pitchFamily="34" charset="0"/>
              </a:rPr>
              <a:t>Lilliefors test: </a:t>
            </a:r>
            <a:r>
              <a:rPr lang="en-GB" dirty="0" err="1">
                <a:latin typeface="Arial Rounded MT Bold" panose="020F0704030504030204" pitchFamily="34" charset="0"/>
              </a:rPr>
              <a:t>lillietest</a:t>
            </a:r>
            <a:r>
              <a:rPr lang="en-GB" dirty="0">
                <a:latin typeface="Arial Rounded MT Bold" panose="020F0704030504030204" pitchFamily="34" charset="0"/>
              </a:rPr>
              <a:t>(x)</a:t>
            </a:r>
          </a:p>
          <a:p>
            <a:pPr marL="285750" indent="-285750">
              <a:buFont typeface="Arial" panose="020B0604020202020204" pitchFamily="34" charset="0"/>
              <a:buChar char="•"/>
            </a:pPr>
            <a:endParaRPr lang="en-GB" dirty="0">
              <a:latin typeface="Arial Rounded MT Bold" panose="020F0704030504030204" pitchFamily="34" charset="0"/>
            </a:endParaRPr>
          </a:p>
          <a:p>
            <a:r>
              <a:rPr lang="en-GB" dirty="0">
                <a:latin typeface="Arial Rounded MT Bold" panose="020F0704030504030204" pitchFamily="34" charset="0"/>
              </a:rPr>
              <a:t>Or alternatively the: One-sample Kolmogorov-Smirnov test to see if data is from a </a:t>
            </a:r>
            <a:r>
              <a:rPr lang="en-US" dirty="0">
                <a:latin typeface="Arial Rounded MT Bold" panose="020F0704030504030204" pitchFamily="34" charset="0"/>
              </a:rPr>
              <a:t>standard normal distribution (mean 0, std 1).</a:t>
            </a:r>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sz="1800" i="0" u="none" strike="noStrike" baseline="0" dirty="0">
                <a:latin typeface="Arial Rounded MT Bold" panose="020F0704030504030204" pitchFamily="34" charset="0"/>
              </a:rPr>
              <a:t>Output of 0 </a:t>
            </a:r>
            <a:r>
              <a:rPr lang="en-GB" sz="1800" i="0" u="none" strike="noStrike" baseline="0" dirty="0">
                <a:latin typeface="Arial Rounded MT Bold" panose="020F0704030504030204" pitchFamily="34" charset="0"/>
                <a:sym typeface="Wingdings" panose="05000000000000000000" pitchFamily="2" charset="2"/>
              </a:rPr>
              <a:t> f</a:t>
            </a:r>
            <a:r>
              <a:rPr lang="en-US" sz="1800" i="0" u="none" strike="noStrike" baseline="0" dirty="0">
                <a:latin typeface="Arial Rounded MT Bold" panose="020F0704030504030204" pitchFamily="34" charset="0"/>
                <a:sym typeface="Wingdings" panose="05000000000000000000" pitchFamily="2" charset="2"/>
              </a:rPr>
              <a:t>ails to reject the hypothesis that the data are normally distributed i.e., normal at the 95% ci</a:t>
            </a:r>
          </a:p>
          <a:p>
            <a:endParaRPr lang="en-GB" sz="1800" i="0" u="none" strike="noStrike" baseline="0" dirty="0">
              <a:latin typeface="Arial Rounded MT Bold" panose="020F0704030504030204" pitchFamily="34" charset="0"/>
            </a:endParaRPr>
          </a:p>
          <a:p>
            <a:r>
              <a:rPr lang="en-GB" sz="1800" i="0" u="none" strike="noStrike" baseline="0" dirty="0">
                <a:latin typeface="Arial Rounded MT Bold" panose="020F0704030504030204" pitchFamily="34" charset="0"/>
              </a:rPr>
              <a:t>Output of 1 </a:t>
            </a:r>
            <a:r>
              <a:rPr lang="en-GB" sz="1800" i="0" u="none" strike="noStrike" baseline="0" dirty="0">
                <a:latin typeface="Arial Rounded MT Bold" panose="020F0704030504030204" pitchFamily="34" charset="0"/>
                <a:sym typeface="Wingdings" panose="05000000000000000000" pitchFamily="2" charset="2"/>
              </a:rPr>
              <a:t> data are not consistent with the null hypothesis i.e. not normal</a:t>
            </a:r>
            <a:endParaRPr lang="en-GB" sz="1800" i="0" u="none" strike="noStrike" baseline="0" dirty="0">
              <a:latin typeface="Arial Rounded MT Bold" panose="020F0704030504030204" pitchFamily="34" charset="0"/>
            </a:endParaRPr>
          </a:p>
        </p:txBody>
      </p:sp>
      <p:pic>
        <p:nvPicPr>
          <p:cNvPr id="17" name="Picture 16">
            <a:extLst>
              <a:ext uri="{FF2B5EF4-FFF2-40B4-BE49-F238E27FC236}">
                <a16:creationId xmlns:a16="http://schemas.microsoft.com/office/drawing/2014/main" id="{C228F77E-8EC5-4374-9F1C-A5FCAD00F3AC}"/>
              </a:ext>
            </a:extLst>
          </p:cNvPr>
          <p:cNvPicPr>
            <a:picLocks noChangeAspect="1"/>
          </p:cNvPicPr>
          <p:nvPr/>
        </p:nvPicPr>
        <p:blipFill rotWithShape="1">
          <a:blip r:embed="rId3"/>
          <a:srcRect l="3116"/>
          <a:stretch/>
        </p:blipFill>
        <p:spPr>
          <a:xfrm>
            <a:off x="672981" y="3848155"/>
            <a:ext cx="3772019" cy="2952158"/>
          </a:xfrm>
          <a:prstGeom prst="rect">
            <a:avLst/>
          </a:prstGeom>
        </p:spPr>
      </p:pic>
      <p:pic>
        <p:nvPicPr>
          <p:cNvPr id="19" name="Picture 18">
            <a:extLst>
              <a:ext uri="{FF2B5EF4-FFF2-40B4-BE49-F238E27FC236}">
                <a16:creationId xmlns:a16="http://schemas.microsoft.com/office/drawing/2014/main" id="{F8E4E0D4-ADCE-42FC-ABF9-7A8AA5273F51}"/>
              </a:ext>
            </a:extLst>
          </p:cNvPr>
          <p:cNvPicPr>
            <a:picLocks noChangeAspect="1"/>
          </p:cNvPicPr>
          <p:nvPr/>
        </p:nvPicPr>
        <p:blipFill rotWithShape="1">
          <a:blip r:embed="rId4"/>
          <a:srcRect r="1021"/>
          <a:stretch/>
        </p:blipFill>
        <p:spPr>
          <a:xfrm>
            <a:off x="668244" y="875154"/>
            <a:ext cx="3772019" cy="2973001"/>
          </a:xfrm>
          <a:prstGeom prst="rect">
            <a:avLst/>
          </a:prstGeom>
        </p:spPr>
      </p:pic>
    </p:spTree>
    <p:extLst>
      <p:ext uri="{BB962C8B-B14F-4D97-AF65-F5344CB8AC3E}">
        <p14:creationId xmlns:p14="http://schemas.microsoft.com/office/powerpoint/2010/main" val="181608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Hypothesis testing</a:t>
            </a:r>
          </a:p>
        </p:txBody>
      </p:sp>
      <p:sp>
        <p:nvSpPr>
          <p:cNvPr id="13" name="TextBox 12">
            <a:extLst>
              <a:ext uri="{FF2B5EF4-FFF2-40B4-BE49-F238E27FC236}">
                <a16:creationId xmlns:a16="http://schemas.microsoft.com/office/drawing/2014/main" id="{FFF58DF7-1BBF-4FEB-BE23-1AFF4BCDC16C}"/>
              </a:ext>
            </a:extLst>
          </p:cNvPr>
          <p:cNvSpPr txBox="1"/>
          <p:nvPr/>
        </p:nvSpPr>
        <p:spPr>
          <a:xfrm>
            <a:off x="254000" y="1018569"/>
            <a:ext cx="5414822" cy="5632311"/>
          </a:xfrm>
          <a:prstGeom prst="rect">
            <a:avLst/>
          </a:prstGeom>
          <a:noFill/>
          <a:ln w="28575">
            <a:noFill/>
          </a:ln>
        </p:spPr>
        <p:txBody>
          <a:bodyPr wrap="square">
            <a:spAutoFit/>
          </a:bodyPr>
          <a:lstStyle/>
          <a:p>
            <a:r>
              <a:rPr lang="en-GB" sz="1800" i="0" u="none" strike="noStrike" baseline="0" dirty="0">
                <a:solidFill>
                  <a:srgbClr val="C00000"/>
                </a:solidFill>
                <a:latin typeface="Arial Rounded MT Bold" panose="020F0704030504030204" pitchFamily="34" charset="0"/>
              </a:rPr>
              <a:t>Parametric tests</a:t>
            </a:r>
            <a:r>
              <a:rPr lang="en-GB" sz="1800" i="0" u="none" strike="noStrike" baseline="0" dirty="0">
                <a:latin typeface="Arial Rounded MT Bold" panose="020F0704030504030204" pitchFamily="34" charset="0"/>
              </a:rPr>
              <a:t> e.g. t-tests, ANOVA </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sz="1800" i="0" u="none" strike="noStrike" baseline="0" dirty="0">
                <a:latin typeface="Arial Rounded MT Bold" panose="020F0704030504030204" pitchFamily="34" charset="0"/>
              </a:rPr>
              <a:t>Operate under the assumption that the data are normally distributed.</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Focus on assessing the distribution around the mean</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Influenced by outliers and extreme values</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Used for continuous datasets</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More powerful when </a:t>
            </a:r>
            <a:r>
              <a:rPr lang="en-US" dirty="0">
                <a:latin typeface="Arial Rounded MT Bold" panose="020F0704030504030204" pitchFamily="34" charset="0"/>
              </a:rPr>
              <a:t>mean accurately represents the center of your distribution and your sample size is large enough</a:t>
            </a:r>
            <a:endParaRPr lang="en-GB" dirty="0">
              <a:latin typeface="Arial Rounded MT Bold" panose="020F0704030504030204" pitchFamily="34" charset="0"/>
            </a:endParaRPr>
          </a:p>
        </p:txBody>
      </p:sp>
      <p:sp>
        <p:nvSpPr>
          <p:cNvPr id="15" name="TextBox 14">
            <a:extLst>
              <a:ext uri="{FF2B5EF4-FFF2-40B4-BE49-F238E27FC236}">
                <a16:creationId xmlns:a16="http://schemas.microsoft.com/office/drawing/2014/main" id="{279FDB95-DB0B-43F9-9C07-A975C75B9000}"/>
              </a:ext>
            </a:extLst>
          </p:cNvPr>
          <p:cNvSpPr txBox="1"/>
          <p:nvPr/>
        </p:nvSpPr>
        <p:spPr>
          <a:xfrm>
            <a:off x="5922822" y="1018569"/>
            <a:ext cx="6102350" cy="4524315"/>
          </a:xfrm>
          <a:prstGeom prst="rect">
            <a:avLst/>
          </a:prstGeom>
          <a:noFill/>
          <a:ln w="38100">
            <a:noFill/>
          </a:ln>
        </p:spPr>
        <p:txBody>
          <a:bodyPr wrap="square">
            <a:spAutoFit/>
          </a:bodyPr>
          <a:lstStyle/>
          <a:p>
            <a:r>
              <a:rPr lang="en-GB" sz="1800" i="0" u="none" strike="noStrike" baseline="0" dirty="0">
                <a:solidFill>
                  <a:srgbClr val="C00000"/>
                </a:solidFill>
                <a:latin typeface="Arial Rounded MT Bold" panose="020F0704030504030204" pitchFamily="34" charset="0"/>
              </a:rPr>
              <a:t>Non-parametric tests </a:t>
            </a:r>
            <a:r>
              <a:rPr lang="en-GB" sz="1800" i="0" u="none" strike="noStrike" baseline="0" dirty="0">
                <a:latin typeface="Arial Rounded MT Bold" panose="020F0704030504030204" pitchFamily="34" charset="0"/>
              </a:rPr>
              <a:t>e.g. Mann-Whitney test </a:t>
            </a:r>
          </a:p>
          <a:p>
            <a:endParaRPr lang="en-GB" dirty="0">
              <a:latin typeface="Arial Rounded MT Bold" panose="020F0704030504030204" pitchFamily="34" charset="0"/>
            </a:endParaRPr>
          </a:p>
          <a:p>
            <a:endParaRPr lang="en-GB" sz="1800" i="0" u="none" strike="noStrike" baseline="0" dirty="0">
              <a:latin typeface="Arial Rounded MT Bold" panose="020F0704030504030204" pitchFamily="34" charset="0"/>
            </a:endParaRPr>
          </a:p>
          <a:p>
            <a:r>
              <a:rPr lang="en-GB" sz="1800" i="0" u="none" strike="noStrike" baseline="0" dirty="0">
                <a:latin typeface="Arial Rounded MT Bold" panose="020F0704030504030204" pitchFamily="34" charset="0"/>
              </a:rPr>
              <a:t>Do not work on the assumption of normality</a:t>
            </a:r>
          </a:p>
          <a:p>
            <a:endParaRPr lang="en-GB" dirty="0">
              <a:latin typeface="Arial Rounded MT Bold" panose="020F0704030504030204" pitchFamily="34" charset="0"/>
            </a:endParaRP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Focus on assessing the distribution around the median</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Assumption that the spread between groups is similar (as this is not assessed in the test)</a:t>
            </a:r>
          </a:p>
          <a:p>
            <a:endParaRPr lang="en-GB" dirty="0">
              <a:latin typeface="Arial Rounded MT Bold" panose="020F0704030504030204" pitchFamily="34" charset="0"/>
            </a:endParaRPr>
          </a:p>
          <a:p>
            <a:endParaRPr lang="en-GB" dirty="0">
              <a:latin typeface="Arial Rounded MT Bold" panose="020F0704030504030204" pitchFamily="34" charset="0"/>
            </a:endParaRPr>
          </a:p>
          <a:p>
            <a:r>
              <a:rPr lang="en-GB" dirty="0">
                <a:latin typeface="Arial Rounded MT Bold" panose="020F0704030504030204" pitchFamily="34" charset="0"/>
              </a:rPr>
              <a:t>Used for continuous or discrete data</a:t>
            </a:r>
          </a:p>
        </p:txBody>
      </p:sp>
    </p:spTree>
    <p:extLst>
      <p:ext uri="{BB962C8B-B14F-4D97-AF65-F5344CB8AC3E}">
        <p14:creationId xmlns:p14="http://schemas.microsoft.com/office/powerpoint/2010/main" val="360412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Hypothesis testing</a:t>
            </a:r>
          </a:p>
        </p:txBody>
      </p:sp>
      <p:sp>
        <p:nvSpPr>
          <p:cNvPr id="7" name="TextBox 6">
            <a:extLst>
              <a:ext uri="{FF2B5EF4-FFF2-40B4-BE49-F238E27FC236}">
                <a16:creationId xmlns:a16="http://schemas.microsoft.com/office/drawing/2014/main" id="{3DBB214C-4BCD-4847-8C7B-73FC03F46BE8}"/>
              </a:ext>
            </a:extLst>
          </p:cNvPr>
          <p:cNvSpPr txBox="1"/>
          <p:nvPr/>
        </p:nvSpPr>
        <p:spPr>
          <a:xfrm>
            <a:off x="206375" y="1061981"/>
            <a:ext cx="5295901" cy="4524315"/>
          </a:xfrm>
          <a:prstGeom prst="rect">
            <a:avLst/>
          </a:prstGeom>
          <a:noFill/>
          <a:ln w="38100">
            <a:noFill/>
          </a:ln>
        </p:spPr>
        <p:txBody>
          <a:bodyPr wrap="square">
            <a:spAutoFit/>
          </a:bodyPr>
          <a:lstStyle/>
          <a:p>
            <a:r>
              <a:rPr lang="en-GB" sz="1800" i="0" u="none" strike="noStrike" baseline="0" dirty="0">
                <a:solidFill>
                  <a:srgbClr val="C00000"/>
                </a:solidFill>
                <a:latin typeface="Arial Rounded MT Bold" panose="020F0704030504030204" pitchFamily="34" charset="0"/>
              </a:rPr>
              <a:t>General Procedure:</a:t>
            </a:r>
          </a:p>
          <a:p>
            <a:endParaRPr lang="en-GB" sz="1800" i="0" u="none" strike="noStrike" baseline="0" dirty="0">
              <a:solidFill>
                <a:srgbClr val="C00000"/>
              </a:solidFill>
              <a:latin typeface="Arial Rounded MT Bold" panose="020F0704030504030204" pitchFamily="34" charset="0"/>
            </a:endParaRPr>
          </a:p>
          <a:p>
            <a:pPr marL="342900" indent="-342900">
              <a:buFont typeface="+mj-lt"/>
              <a:buAutoNum type="arabicPeriod"/>
            </a:pPr>
            <a:r>
              <a:rPr lang="en-US" dirty="0">
                <a:latin typeface="Arial Rounded MT Bold" panose="020F0704030504030204" pitchFamily="34" charset="0"/>
              </a:rPr>
              <a:t>Formulate the null (H</a:t>
            </a:r>
            <a:r>
              <a:rPr lang="en-US" baseline="-25000" dirty="0">
                <a:latin typeface="Arial Rounded MT Bold" panose="020F0704030504030204" pitchFamily="34" charset="0"/>
              </a:rPr>
              <a:t>0</a:t>
            </a:r>
            <a:r>
              <a:rPr lang="en-US" dirty="0">
                <a:latin typeface="Arial Rounded MT Bold" panose="020F0704030504030204" pitchFamily="34" charset="0"/>
              </a:rPr>
              <a:t>) and alternative (H</a:t>
            </a:r>
            <a:r>
              <a:rPr lang="en-US" baseline="-25000" dirty="0">
                <a:latin typeface="Arial Rounded MT Bold" panose="020F0704030504030204" pitchFamily="34" charset="0"/>
              </a:rPr>
              <a:t>1</a:t>
            </a:r>
            <a:r>
              <a:rPr lang="en-US" dirty="0">
                <a:latin typeface="Arial Rounded MT Bold" panose="020F0704030504030204" pitchFamily="34" charset="0"/>
              </a:rPr>
              <a:t>) hypotheses.</a:t>
            </a:r>
          </a:p>
          <a:p>
            <a:pPr marL="342900" indent="-342900">
              <a:buFont typeface="+mj-lt"/>
              <a:buAutoNum type="arabicPeriod"/>
            </a:pPr>
            <a:endParaRPr lang="en-US" dirty="0">
              <a:latin typeface="Arial Rounded MT Bold" panose="020F0704030504030204" pitchFamily="34" charset="0"/>
            </a:endParaRPr>
          </a:p>
          <a:p>
            <a:pPr marL="342900" indent="-342900">
              <a:buFont typeface="+mj-lt"/>
              <a:buAutoNum type="arabicPeriod"/>
            </a:pPr>
            <a:r>
              <a:rPr lang="en-US" dirty="0">
                <a:latin typeface="Arial Rounded MT Bold" panose="020F0704030504030204" pitchFamily="34" charset="0"/>
              </a:rPr>
              <a:t>Choose the significance level at which the test will be performed.</a:t>
            </a:r>
          </a:p>
          <a:p>
            <a:pPr marL="342900" indent="-342900">
              <a:buFont typeface="+mj-lt"/>
              <a:buAutoNum type="arabicPeriod"/>
            </a:pPr>
            <a:endParaRPr lang="en-US" dirty="0">
              <a:latin typeface="Arial Rounded MT Bold" panose="020F0704030504030204" pitchFamily="34" charset="0"/>
            </a:endParaRPr>
          </a:p>
          <a:p>
            <a:pPr marL="342900" indent="-342900">
              <a:buFont typeface="+mj-lt"/>
              <a:buAutoNum type="arabicPeriod"/>
            </a:pPr>
            <a:r>
              <a:rPr lang="en-US" dirty="0">
                <a:latin typeface="Arial Rounded MT Bold" panose="020F0704030504030204" pitchFamily="34" charset="0"/>
              </a:rPr>
              <a:t>Calculate the test statistic</a:t>
            </a:r>
          </a:p>
          <a:p>
            <a:pPr marL="342900" indent="-342900">
              <a:buFont typeface="+mj-lt"/>
              <a:buAutoNum type="arabicPeriod"/>
            </a:pPr>
            <a:endParaRPr lang="en-US" dirty="0">
              <a:latin typeface="Arial Rounded MT Bold" panose="020F0704030504030204" pitchFamily="34" charset="0"/>
            </a:endParaRPr>
          </a:p>
          <a:p>
            <a:pPr marL="342900" indent="-342900">
              <a:buFont typeface="+mj-lt"/>
              <a:buAutoNum type="arabicPeriod"/>
            </a:pPr>
            <a:r>
              <a:rPr lang="en-US" dirty="0">
                <a:latin typeface="Arial Rounded MT Bold" panose="020F0704030504030204" pitchFamily="34" charset="0"/>
              </a:rPr>
              <a:t>Compare the test statistic to a critical value or values</a:t>
            </a:r>
          </a:p>
          <a:p>
            <a:pPr marL="342900" indent="-342900">
              <a:buFont typeface="+mj-lt"/>
              <a:buAutoNum type="arabicPeriod"/>
            </a:pPr>
            <a:endParaRPr lang="en-US" dirty="0">
              <a:latin typeface="Arial Rounded MT Bold" panose="020F0704030504030204" pitchFamily="34" charset="0"/>
            </a:endParaRPr>
          </a:p>
          <a:p>
            <a:pPr marL="342900" indent="-342900">
              <a:buFont typeface="+mj-lt"/>
              <a:buAutoNum type="arabicPeriod"/>
            </a:pPr>
            <a:r>
              <a:rPr lang="en-US" dirty="0">
                <a:latin typeface="Arial Rounded MT Bold" panose="020F0704030504030204" pitchFamily="34" charset="0"/>
              </a:rPr>
              <a:t>Reject the H</a:t>
            </a:r>
            <a:r>
              <a:rPr lang="en-US" baseline="-25000" dirty="0">
                <a:latin typeface="Arial Rounded MT Bold" panose="020F0704030504030204" pitchFamily="34" charset="0"/>
              </a:rPr>
              <a:t>0</a:t>
            </a:r>
            <a:r>
              <a:rPr lang="en-US" dirty="0">
                <a:latin typeface="Arial Rounded MT Bold" panose="020F0704030504030204" pitchFamily="34" charset="0"/>
              </a:rPr>
              <a:t> if the p-value is less than the level of significance (</a:t>
            </a:r>
            <a:r>
              <a:rPr lang="el-GR" b="1" dirty="0"/>
              <a:t>α</a:t>
            </a:r>
            <a:r>
              <a:rPr lang="en-GB" b="1" dirty="0"/>
              <a:t>)</a:t>
            </a:r>
            <a:endParaRPr lang="en-US" dirty="0">
              <a:latin typeface="Arial Rounded MT Bold" panose="020F0704030504030204" pitchFamily="34" charset="0"/>
            </a:endParaRPr>
          </a:p>
          <a:p>
            <a:pPr marL="342900" indent="-342900">
              <a:buFont typeface="+mj-lt"/>
              <a:buAutoNum type="arabicPeriod"/>
            </a:pPr>
            <a:endParaRPr lang="en-US" dirty="0">
              <a:latin typeface="Arial Rounded MT Bold" panose="020F0704030504030204" pitchFamily="34" charset="0"/>
            </a:endParaRPr>
          </a:p>
        </p:txBody>
      </p:sp>
      <p:sp>
        <p:nvSpPr>
          <p:cNvPr id="9" name="TextBox 8">
            <a:extLst>
              <a:ext uri="{FF2B5EF4-FFF2-40B4-BE49-F238E27FC236}">
                <a16:creationId xmlns:a16="http://schemas.microsoft.com/office/drawing/2014/main" id="{C838F969-1995-4B4F-ADEB-186CC3D20B15}"/>
              </a:ext>
            </a:extLst>
          </p:cNvPr>
          <p:cNvSpPr txBox="1"/>
          <p:nvPr/>
        </p:nvSpPr>
        <p:spPr>
          <a:xfrm>
            <a:off x="6946895" y="1061981"/>
            <a:ext cx="5295901" cy="4801314"/>
          </a:xfrm>
          <a:prstGeom prst="rect">
            <a:avLst/>
          </a:prstGeom>
          <a:noFill/>
        </p:spPr>
        <p:txBody>
          <a:bodyPr wrap="square">
            <a:spAutoFit/>
          </a:bodyPr>
          <a:lstStyle/>
          <a:p>
            <a:r>
              <a:rPr lang="en-GB" sz="1800" i="0" u="none" strike="noStrike" baseline="0" dirty="0">
                <a:solidFill>
                  <a:srgbClr val="C00000"/>
                </a:solidFill>
                <a:latin typeface="Arial Rounded MT Bold" panose="020F0704030504030204" pitchFamily="34" charset="0"/>
              </a:rPr>
              <a:t>Guidance:</a:t>
            </a:r>
          </a:p>
          <a:p>
            <a:endParaRPr lang="en-GB" sz="1800" i="0" u="none" strike="noStrike" baseline="0" dirty="0">
              <a:solidFill>
                <a:srgbClr val="C00000"/>
              </a:solidFill>
              <a:latin typeface="Arial Rounded MT Bold" panose="020F0704030504030204" pitchFamily="34" charset="0"/>
            </a:endParaRPr>
          </a:p>
          <a:p>
            <a:r>
              <a:rPr lang="en-US" dirty="0">
                <a:latin typeface="Arial Rounded MT Bold" panose="020F0704030504030204" pitchFamily="34" charset="0"/>
              </a:rPr>
              <a:t>An example null hypothesis could be that both samples come from a normal distribution</a:t>
            </a:r>
          </a:p>
          <a:p>
            <a:endParaRPr lang="en-US" dirty="0">
              <a:latin typeface="Arial Rounded MT Bold" panose="020F0704030504030204" pitchFamily="34" charset="0"/>
            </a:endParaRPr>
          </a:p>
          <a:p>
            <a:r>
              <a:rPr lang="en-US" dirty="0">
                <a:latin typeface="Arial Rounded MT Bold" panose="020F0704030504030204" pitchFamily="34" charset="0"/>
              </a:rPr>
              <a:t>95% is a common choice for testing of significance. Here we can say that the null hypothesis can be rejected at the 0.05 level of significance. </a:t>
            </a: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If p ≤  </a:t>
            </a:r>
            <a:r>
              <a:rPr lang="el-GR" dirty="0"/>
              <a:t>α</a:t>
            </a:r>
            <a:r>
              <a:rPr lang="en-GB" dirty="0">
                <a:latin typeface="Arial Rounded MT Bold" panose="020F0704030504030204" pitchFamily="34" charset="0"/>
              </a:rPr>
              <a:t> we can reject the null hypothesis at the defined level of significance</a:t>
            </a:r>
          </a:p>
          <a:p>
            <a:r>
              <a:rPr lang="en-GB" dirty="0">
                <a:latin typeface="Arial Rounded MT Bold" panose="020F0704030504030204" pitchFamily="34" charset="0"/>
              </a:rPr>
              <a:t>If p &gt; </a:t>
            </a:r>
            <a:r>
              <a:rPr lang="el-GR" dirty="0"/>
              <a:t>α</a:t>
            </a:r>
            <a:r>
              <a:rPr lang="en-GB" dirty="0">
                <a:latin typeface="Arial Rounded MT Bold" panose="020F0704030504030204" pitchFamily="34" charset="0"/>
              </a:rPr>
              <a:t> we can not reject the null hypothesis at the defined level of significance</a:t>
            </a:r>
            <a:endParaRPr lang="en-US" dirty="0">
              <a:latin typeface="Arial Rounded MT Bold" panose="020F0704030504030204" pitchFamily="34" charset="0"/>
            </a:endParaRPr>
          </a:p>
        </p:txBody>
      </p:sp>
      <p:cxnSp>
        <p:nvCxnSpPr>
          <p:cNvPr id="4" name="Straight Arrow Connector 3">
            <a:extLst>
              <a:ext uri="{FF2B5EF4-FFF2-40B4-BE49-F238E27FC236}">
                <a16:creationId xmlns:a16="http://schemas.microsoft.com/office/drawing/2014/main" id="{DE8B90A1-D47C-47F1-A38A-680C3F46C69D}"/>
              </a:ext>
            </a:extLst>
          </p:cNvPr>
          <p:cNvCxnSpPr/>
          <p:nvPr/>
        </p:nvCxnSpPr>
        <p:spPr>
          <a:xfrm>
            <a:off x="5607051" y="1917700"/>
            <a:ext cx="120014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4AA9F89-7329-4761-9872-5EF88BD8F337}"/>
              </a:ext>
            </a:extLst>
          </p:cNvPr>
          <p:cNvCxnSpPr/>
          <p:nvPr/>
        </p:nvCxnSpPr>
        <p:spPr>
          <a:xfrm>
            <a:off x="5607051" y="2819400"/>
            <a:ext cx="120014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B100C46-C50B-419E-9709-ED692CB8E554}"/>
              </a:ext>
            </a:extLst>
          </p:cNvPr>
          <p:cNvCxnSpPr/>
          <p:nvPr/>
        </p:nvCxnSpPr>
        <p:spPr>
          <a:xfrm>
            <a:off x="5607051" y="4838700"/>
            <a:ext cx="120014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14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Hypothesis testing</a:t>
            </a:r>
          </a:p>
        </p:txBody>
      </p:sp>
      <p:sp>
        <p:nvSpPr>
          <p:cNvPr id="14" name="TextBox 13">
            <a:extLst>
              <a:ext uri="{FF2B5EF4-FFF2-40B4-BE49-F238E27FC236}">
                <a16:creationId xmlns:a16="http://schemas.microsoft.com/office/drawing/2014/main" id="{E225A002-4F30-43D3-8408-79F8717E5CAF}"/>
              </a:ext>
            </a:extLst>
          </p:cNvPr>
          <p:cNvSpPr txBox="1"/>
          <p:nvPr/>
        </p:nvSpPr>
        <p:spPr>
          <a:xfrm>
            <a:off x="546096" y="1120676"/>
            <a:ext cx="5448304" cy="5078313"/>
          </a:xfrm>
          <a:prstGeom prst="rect">
            <a:avLst/>
          </a:prstGeom>
          <a:noFill/>
        </p:spPr>
        <p:txBody>
          <a:bodyPr wrap="square">
            <a:spAutoFit/>
          </a:bodyPr>
          <a:lstStyle/>
          <a:p>
            <a:pPr marL="342900" indent="-342900">
              <a:buFont typeface="+mj-lt"/>
              <a:buAutoNum type="arabicPeriod"/>
            </a:pPr>
            <a:endParaRPr lang="en-US" dirty="0">
              <a:latin typeface="Arial Rounded MT Bold" panose="020F0704030504030204" pitchFamily="34" charset="0"/>
            </a:endParaRPr>
          </a:p>
          <a:p>
            <a:r>
              <a:rPr lang="en-US" dirty="0">
                <a:latin typeface="Arial Rounded MT Bold" panose="020F0704030504030204" pitchFamily="34" charset="0"/>
              </a:rPr>
              <a:t>Hypothesis testing can be single-sided, or double sided.</a:t>
            </a: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Double tends to be the most widely used. The alternate hypothesis is not direction specific, only states that it is different</a:t>
            </a: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Conversely, single sided tests are directional. </a:t>
            </a:r>
          </a:p>
          <a:p>
            <a:r>
              <a:rPr lang="en-US" dirty="0">
                <a:latin typeface="Arial Rounded MT Bold" panose="020F0704030504030204" pitchFamily="34" charset="0"/>
              </a:rPr>
              <a:t>e.g. a test for whether the mean is greater</a:t>
            </a: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a:latin typeface="Arial Rounded MT Bold" panose="020F0704030504030204" pitchFamily="34" charset="0"/>
              </a:rPr>
              <a:t>In this example, the null hypothesis is only rejected in favor of the alternative hypothesis if the sample mean was significantly greater than the population mean.</a:t>
            </a:r>
            <a:endParaRPr lang="en-GB" dirty="0">
              <a:latin typeface="Arial Rounded MT Bold" panose="020F0704030504030204" pitchFamily="34" charset="0"/>
            </a:endParaRPr>
          </a:p>
        </p:txBody>
      </p:sp>
      <p:pic>
        <p:nvPicPr>
          <p:cNvPr id="3" name="Picture 2">
            <a:extLst>
              <a:ext uri="{FF2B5EF4-FFF2-40B4-BE49-F238E27FC236}">
                <a16:creationId xmlns:a16="http://schemas.microsoft.com/office/drawing/2014/main" id="{BA6CA291-E62A-4E90-A2E6-3AB335EA93E3}"/>
              </a:ext>
            </a:extLst>
          </p:cNvPr>
          <p:cNvPicPr>
            <a:picLocks noChangeAspect="1"/>
          </p:cNvPicPr>
          <p:nvPr/>
        </p:nvPicPr>
        <p:blipFill>
          <a:blip r:embed="rId3"/>
          <a:stretch>
            <a:fillRect/>
          </a:stretch>
        </p:blipFill>
        <p:spPr>
          <a:xfrm>
            <a:off x="6705596" y="1279245"/>
            <a:ext cx="4945739" cy="4862170"/>
          </a:xfrm>
          <a:prstGeom prst="rect">
            <a:avLst/>
          </a:prstGeom>
        </p:spPr>
      </p:pic>
    </p:spTree>
    <p:extLst>
      <p:ext uri="{BB962C8B-B14F-4D97-AF65-F5344CB8AC3E}">
        <p14:creationId xmlns:p14="http://schemas.microsoft.com/office/powerpoint/2010/main" val="20376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One-sample Tests</a:t>
            </a:r>
          </a:p>
        </p:txBody>
      </p:sp>
      <p:sp>
        <p:nvSpPr>
          <p:cNvPr id="8" name="TextBox 7">
            <a:extLst>
              <a:ext uri="{FF2B5EF4-FFF2-40B4-BE49-F238E27FC236}">
                <a16:creationId xmlns:a16="http://schemas.microsoft.com/office/drawing/2014/main" id="{DF43EF22-C20D-4AB2-B5A7-11A34B16C9BA}"/>
              </a:ext>
            </a:extLst>
          </p:cNvPr>
          <p:cNvSpPr txBox="1"/>
          <p:nvPr/>
        </p:nvSpPr>
        <p:spPr>
          <a:xfrm>
            <a:off x="494119" y="1138416"/>
            <a:ext cx="9619843" cy="5632311"/>
          </a:xfrm>
          <a:prstGeom prst="rect">
            <a:avLst/>
          </a:prstGeom>
          <a:noFill/>
        </p:spPr>
        <p:txBody>
          <a:bodyPr wrap="square">
            <a:spAutoFit/>
          </a:bodyPr>
          <a:lstStyle/>
          <a:p>
            <a:r>
              <a:rPr lang="en-US" sz="1800" i="0" u="none" strike="noStrike" baseline="0" dirty="0">
                <a:latin typeface="Arial Rounded MT Bold" panose="020F0704030504030204" pitchFamily="34" charset="0"/>
              </a:rPr>
              <a:t>One sample tests are used to test whether a particular sample could have been drawn from a population with known parameters. The tests compare an observed sample statistic with a given population parameter.</a:t>
            </a:r>
          </a:p>
          <a:p>
            <a:endParaRPr lang="en-US" dirty="0">
              <a:latin typeface="Arial Rounded MT Bold" panose="020F0704030504030204" pitchFamily="34" charset="0"/>
            </a:endParaRPr>
          </a:p>
          <a:p>
            <a:pPr algn="ctr"/>
            <a:r>
              <a:rPr lang="en-US" u="sng" dirty="0">
                <a:solidFill>
                  <a:srgbClr val="C00000"/>
                </a:solidFill>
                <a:latin typeface="Arial Rounded MT Bold" panose="020F0704030504030204" pitchFamily="34" charset="0"/>
              </a:rPr>
              <a:t>T test: </a:t>
            </a:r>
          </a:p>
          <a:p>
            <a:pPr algn="ctr"/>
            <a:r>
              <a:rPr lang="pt-BR" dirty="0">
                <a:solidFill>
                  <a:srgbClr val="C00000"/>
                </a:solidFill>
                <a:latin typeface="Arial Rounded MT Bold" panose="020F0704030504030204" pitchFamily="34" charset="0"/>
              </a:rPr>
              <a:t>h = ttest(x,m)</a:t>
            </a:r>
            <a:endParaRPr lang="en-US" dirty="0">
              <a:latin typeface="Arial Rounded MT Bold" panose="020F0704030504030204" pitchFamily="34" charset="0"/>
            </a:endParaRPr>
          </a:p>
          <a:p>
            <a:r>
              <a:rPr lang="en-US" dirty="0">
                <a:latin typeface="Arial Rounded MT Bold" panose="020F0704030504030204" pitchFamily="34" charset="0"/>
              </a:rPr>
              <a:t>Returns a test decision for the null hypothesis that the data in the vector x comes from a normal distribution with mean m and </a:t>
            </a:r>
            <a:r>
              <a:rPr lang="en-US" u="sng" dirty="0">
                <a:latin typeface="Arial Rounded MT Bold" panose="020F0704030504030204" pitchFamily="34" charset="0"/>
              </a:rPr>
              <a:t>unknown variance</a:t>
            </a:r>
          </a:p>
          <a:p>
            <a:r>
              <a:rPr lang="en-US" dirty="0">
                <a:latin typeface="Arial Rounded MT Bold" panose="020F0704030504030204" pitchFamily="34" charset="0"/>
              </a:rPr>
              <a:t>P &gt; 0.05 = unable to reject null hypothesis</a:t>
            </a:r>
          </a:p>
          <a:p>
            <a:endParaRPr lang="en-US" dirty="0">
              <a:latin typeface="Arial Rounded MT Bold" panose="020F0704030504030204" pitchFamily="34" charset="0"/>
            </a:endParaRPr>
          </a:p>
          <a:p>
            <a:pPr algn="ctr"/>
            <a:r>
              <a:rPr lang="en-US" u="sng" dirty="0">
                <a:solidFill>
                  <a:srgbClr val="C00000"/>
                </a:solidFill>
                <a:latin typeface="Arial Rounded MT Bold" panose="020F0704030504030204" pitchFamily="34" charset="0"/>
              </a:rPr>
              <a:t>Z test: </a:t>
            </a:r>
          </a:p>
          <a:p>
            <a:pPr algn="ctr"/>
            <a:r>
              <a:rPr lang="pt-BR" dirty="0">
                <a:solidFill>
                  <a:srgbClr val="C00000"/>
                </a:solidFill>
                <a:latin typeface="Arial Rounded MT Bold" panose="020F0704030504030204" pitchFamily="34" charset="0"/>
              </a:rPr>
              <a:t>h = ztest(x,m,sigma)</a:t>
            </a:r>
            <a:endParaRPr lang="en-US" dirty="0">
              <a:solidFill>
                <a:srgbClr val="C00000"/>
              </a:solidFill>
              <a:latin typeface="Arial Rounded MT Bold" panose="020F0704030504030204" pitchFamily="34" charset="0"/>
            </a:endParaRPr>
          </a:p>
          <a:p>
            <a:r>
              <a:rPr lang="en-US" dirty="0">
                <a:latin typeface="Arial Rounded MT Bold" panose="020F0704030504030204" pitchFamily="34" charset="0"/>
              </a:rPr>
              <a:t>Returns a test decision for the null hypothesis that the data in the vector x comes from a normal distribution with mean m and a </a:t>
            </a:r>
            <a:r>
              <a:rPr lang="en-US" u="sng" dirty="0">
                <a:latin typeface="Arial Rounded MT Bold" panose="020F0704030504030204" pitchFamily="34" charset="0"/>
              </a:rPr>
              <a:t>standard deviation sigma</a:t>
            </a:r>
          </a:p>
          <a:p>
            <a:endParaRPr lang="en-US" u="sng" dirty="0">
              <a:latin typeface="Arial Rounded MT Bold" panose="020F0704030504030204" pitchFamily="34" charset="0"/>
            </a:endParaRPr>
          </a:p>
          <a:p>
            <a:pPr algn="ctr"/>
            <a:r>
              <a:rPr lang="el-GR" u="sng" dirty="0">
                <a:solidFill>
                  <a:srgbClr val="C00000"/>
                </a:solidFill>
                <a:latin typeface="Arial Rounded MT Bold" panose="020F0704030504030204" pitchFamily="34" charset="0"/>
              </a:rPr>
              <a:t>χ2-</a:t>
            </a:r>
            <a:r>
              <a:rPr lang="en-US" u="sng" dirty="0">
                <a:solidFill>
                  <a:srgbClr val="C00000"/>
                </a:solidFill>
                <a:latin typeface="Arial Rounded MT Bold" panose="020F0704030504030204" pitchFamily="34" charset="0"/>
              </a:rPr>
              <a:t>Test: </a:t>
            </a:r>
            <a:r>
              <a:rPr lang="en-US" dirty="0">
                <a:solidFill>
                  <a:srgbClr val="C00000"/>
                </a:solidFill>
                <a:latin typeface="Arial Rounded MT Bold" panose="020F0704030504030204" pitchFamily="34" charset="0"/>
              </a:rPr>
              <a:t>		h = </a:t>
            </a:r>
            <a:r>
              <a:rPr lang="en-US" dirty="0" err="1">
                <a:solidFill>
                  <a:srgbClr val="C00000"/>
                </a:solidFill>
                <a:latin typeface="Arial Rounded MT Bold" panose="020F0704030504030204" pitchFamily="34" charset="0"/>
              </a:rPr>
              <a:t>fitdist</a:t>
            </a:r>
            <a:r>
              <a:rPr lang="en-US" dirty="0">
                <a:solidFill>
                  <a:srgbClr val="C00000"/>
                </a:solidFill>
                <a:latin typeface="Arial Rounded MT Bold" panose="020F0704030504030204" pitchFamily="34" charset="0"/>
              </a:rPr>
              <a:t>(</a:t>
            </a:r>
            <a:r>
              <a:rPr lang="en-US" dirty="0" err="1">
                <a:solidFill>
                  <a:srgbClr val="C00000"/>
                </a:solidFill>
                <a:latin typeface="Arial Rounded MT Bold" panose="020F0704030504030204" pitchFamily="34" charset="0"/>
              </a:rPr>
              <a:t>x,'Weibull</a:t>
            </a:r>
            <a:r>
              <a:rPr lang="en-US" dirty="0">
                <a:solidFill>
                  <a:srgbClr val="C00000"/>
                </a:solidFill>
                <a:latin typeface="Arial Rounded MT Bold" panose="020F0704030504030204" pitchFamily="34" charset="0"/>
              </a:rPr>
              <a:t>’);</a:t>
            </a:r>
          </a:p>
          <a:p>
            <a:pPr algn="ctr"/>
            <a:r>
              <a:rPr lang="en-US" dirty="0">
                <a:solidFill>
                  <a:srgbClr val="C00000"/>
                </a:solidFill>
                <a:latin typeface="Arial Rounded MT Bold" panose="020F0704030504030204" pitchFamily="34" charset="0"/>
              </a:rPr>
              <a:t>			h = chi2gof(</a:t>
            </a:r>
            <a:r>
              <a:rPr lang="en-US" dirty="0" err="1">
                <a:solidFill>
                  <a:srgbClr val="C00000"/>
                </a:solidFill>
                <a:latin typeface="Arial Rounded MT Bold" panose="020F0704030504030204" pitchFamily="34" charset="0"/>
              </a:rPr>
              <a:t>x,'CDF',pd</a:t>
            </a:r>
            <a:r>
              <a:rPr lang="en-US" dirty="0">
                <a:solidFill>
                  <a:srgbClr val="C00000"/>
                </a:solidFill>
                <a:latin typeface="Arial Rounded MT Bold" panose="020F0704030504030204" pitchFamily="34" charset="0"/>
              </a:rPr>
              <a:t>)</a:t>
            </a:r>
          </a:p>
          <a:p>
            <a:r>
              <a:rPr lang="en-US" dirty="0">
                <a:latin typeface="Arial Rounded MT Bold" panose="020F0704030504030204" pitchFamily="34" charset="0"/>
              </a:rPr>
              <a:t>Returns a test decision for the null hypothesis that the data in the vectors x come from a population with a defined distribution. In the above case, a Weibull distribution. </a:t>
            </a:r>
            <a:endParaRPr lang="en-GB" sz="1800" i="0" u="none" strike="noStrike" baseline="0" dirty="0">
              <a:latin typeface="Arial Rounded MT Bold" panose="020F0704030504030204" pitchFamily="34" charset="0"/>
            </a:endParaRPr>
          </a:p>
        </p:txBody>
      </p:sp>
      <p:pic>
        <p:nvPicPr>
          <p:cNvPr id="9" name="Picture 8">
            <a:extLst>
              <a:ext uri="{FF2B5EF4-FFF2-40B4-BE49-F238E27FC236}">
                <a16:creationId xmlns:a16="http://schemas.microsoft.com/office/drawing/2014/main" id="{E8BDD851-9002-4982-A9B9-C92BBB4A8966}"/>
              </a:ext>
            </a:extLst>
          </p:cNvPr>
          <p:cNvPicPr>
            <a:picLocks noChangeAspect="1"/>
          </p:cNvPicPr>
          <p:nvPr/>
        </p:nvPicPr>
        <p:blipFill>
          <a:blip r:embed="rId3"/>
          <a:stretch>
            <a:fillRect/>
          </a:stretch>
        </p:blipFill>
        <p:spPr>
          <a:xfrm>
            <a:off x="9905612" y="4088135"/>
            <a:ext cx="1404938" cy="1114261"/>
          </a:xfrm>
          <a:prstGeom prst="rect">
            <a:avLst/>
          </a:prstGeom>
        </p:spPr>
      </p:pic>
      <p:grpSp>
        <p:nvGrpSpPr>
          <p:cNvPr id="11" name="Group 10">
            <a:extLst>
              <a:ext uri="{FF2B5EF4-FFF2-40B4-BE49-F238E27FC236}">
                <a16:creationId xmlns:a16="http://schemas.microsoft.com/office/drawing/2014/main" id="{EDE662C8-B4DE-4079-9AC1-68C1606A5564}"/>
              </a:ext>
            </a:extLst>
          </p:cNvPr>
          <p:cNvGrpSpPr/>
          <p:nvPr/>
        </p:nvGrpSpPr>
        <p:grpSpPr>
          <a:xfrm>
            <a:off x="9905612" y="2828992"/>
            <a:ext cx="1404938" cy="796761"/>
            <a:chOff x="9905612" y="2712907"/>
            <a:chExt cx="1404938" cy="796761"/>
          </a:xfrm>
        </p:grpSpPr>
        <p:pic>
          <p:nvPicPr>
            <p:cNvPr id="13" name="Picture 12">
              <a:extLst>
                <a:ext uri="{FF2B5EF4-FFF2-40B4-BE49-F238E27FC236}">
                  <a16:creationId xmlns:a16="http://schemas.microsoft.com/office/drawing/2014/main" id="{050FF92D-2E29-457E-8EFF-F4DAAC54C419}"/>
                </a:ext>
              </a:extLst>
            </p:cNvPr>
            <p:cNvPicPr>
              <a:picLocks noChangeAspect="1"/>
            </p:cNvPicPr>
            <p:nvPr/>
          </p:nvPicPr>
          <p:blipFill rotWithShape="1">
            <a:blip r:embed="rId3"/>
            <a:srcRect b="64228"/>
            <a:stretch/>
          </p:blipFill>
          <p:spPr>
            <a:xfrm>
              <a:off x="9905612" y="2712907"/>
              <a:ext cx="1404938" cy="398593"/>
            </a:xfrm>
            <a:prstGeom prst="rect">
              <a:avLst/>
            </a:prstGeom>
          </p:spPr>
        </p:pic>
        <p:pic>
          <p:nvPicPr>
            <p:cNvPr id="14" name="Picture 13">
              <a:extLst>
                <a:ext uri="{FF2B5EF4-FFF2-40B4-BE49-F238E27FC236}">
                  <a16:creationId xmlns:a16="http://schemas.microsoft.com/office/drawing/2014/main" id="{D37E06FD-2089-40C6-A6D4-566391706B9D}"/>
                </a:ext>
              </a:extLst>
            </p:cNvPr>
            <p:cNvPicPr>
              <a:picLocks noChangeAspect="1"/>
            </p:cNvPicPr>
            <p:nvPr/>
          </p:nvPicPr>
          <p:blipFill rotWithShape="1">
            <a:blip r:embed="rId3"/>
            <a:srcRect t="64266"/>
            <a:stretch/>
          </p:blipFill>
          <p:spPr>
            <a:xfrm>
              <a:off x="9905612" y="3111500"/>
              <a:ext cx="1404938" cy="398168"/>
            </a:xfrm>
            <a:prstGeom prst="rect">
              <a:avLst/>
            </a:prstGeom>
          </p:spPr>
        </p:pic>
      </p:grpSp>
    </p:spTree>
    <p:extLst>
      <p:ext uri="{BB962C8B-B14F-4D97-AF65-F5344CB8AC3E}">
        <p14:creationId xmlns:p14="http://schemas.microsoft.com/office/powerpoint/2010/main" val="152650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Two</a:t>
            </a:r>
            <a:r>
              <a:rPr lang="en-US" sz="4400" kern="1200" dirty="0">
                <a:solidFill>
                  <a:schemeClr val="tx2"/>
                </a:solidFill>
                <a:effectLst/>
                <a:latin typeface="Arial Rounded MT Bold" panose="020F0704030504030204" pitchFamily="34" charset="0"/>
                <a:ea typeface="+mj-ea"/>
                <a:cs typeface="+mj-cs"/>
              </a:rPr>
              <a:t>-sample Tests</a:t>
            </a:r>
          </a:p>
        </p:txBody>
      </p:sp>
      <p:sp>
        <p:nvSpPr>
          <p:cNvPr id="8" name="TextBox 7">
            <a:extLst>
              <a:ext uri="{FF2B5EF4-FFF2-40B4-BE49-F238E27FC236}">
                <a16:creationId xmlns:a16="http://schemas.microsoft.com/office/drawing/2014/main" id="{DF43EF22-C20D-4AB2-B5A7-11A34B16C9BA}"/>
              </a:ext>
            </a:extLst>
          </p:cNvPr>
          <p:cNvSpPr txBox="1"/>
          <p:nvPr/>
        </p:nvSpPr>
        <p:spPr>
          <a:xfrm>
            <a:off x="290919" y="986016"/>
            <a:ext cx="9919881" cy="4247317"/>
          </a:xfrm>
          <a:prstGeom prst="rect">
            <a:avLst/>
          </a:prstGeom>
          <a:noFill/>
        </p:spPr>
        <p:txBody>
          <a:bodyPr wrap="square">
            <a:spAutoFit/>
          </a:bodyPr>
          <a:lstStyle/>
          <a:p>
            <a:r>
              <a:rPr lang="en-US" sz="1800" i="0" u="none" strike="noStrike" baseline="0" dirty="0">
                <a:latin typeface="Arial Rounded MT Bold" panose="020F0704030504030204" pitchFamily="34" charset="0"/>
              </a:rPr>
              <a:t>Two sample tests are used to test whether two samples of data could have come</a:t>
            </a:r>
          </a:p>
          <a:p>
            <a:r>
              <a:rPr lang="en-US" sz="1800" i="0" u="none" strike="noStrike" baseline="0" dirty="0">
                <a:latin typeface="Arial Rounded MT Bold" panose="020F0704030504030204" pitchFamily="34" charset="0"/>
              </a:rPr>
              <a:t>from the same population e.g.</a:t>
            </a:r>
            <a:r>
              <a:rPr lang="en-US" dirty="0">
                <a:latin typeface="Arial Rounded MT Bold" panose="020F0704030504030204" pitchFamily="34" charset="0"/>
              </a:rPr>
              <a:t> environmental studies before </a:t>
            </a:r>
            <a:r>
              <a:rPr lang="en-US" sz="1800" i="0" u="none" strike="noStrike" baseline="0" dirty="0">
                <a:latin typeface="Arial Rounded MT Bold" panose="020F0704030504030204" pitchFamily="34" charset="0"/>
              </a:rPr>
              <a:t>vs after intervention</a:t>
            </a:r>
          </a:p>
          <a:p>
            <a:endParaRPr lang="en-US" dirty="0">
              <a:latin typeface="Arial Rounded MT Bold" panose="020F0704030504030204" pitchFamily="34" charset="0"/>
            </a:endParaRPr>
          </a:p>
          <a:p>
            <a:endParaRPr lang="en-US" dirty="0">
              <a:latin typeface="Arial Rounded MT Bold" panose="020F0704030504030204" pitchFamily="34" charset="0"/>
            </a:endParaRPr>
          </a:p>
          <a:p>
            <a:pPr algn="ctr"/>
            <a:r>
              <a:rPr lang="en-US" u="sng" dirty="0">
                <a:solidFill>
                  <a:srgbClr val="C00000"/>
                </a:solidFill>
                <a:latin typeface="Arial Rounded MT Bold" panose="020F0704030504030204" pitchFamily="34" charset="0"/>
              </a:rPr>
              <a:t>T test:</a:t>
            </a:r>
            <a:r>
              <a:rPr lang="en-US" dirty="0">
                <a:solidFill>
                  <a:srgbClr val="C00000"/>
                </a:solidFill>
                <a:latin typeface="Arial Rounded MT Bold" panose="020F0704030504030204" pitchFamily="34" charset="0"/>
              </a:rPr>
              <a:t> 		</a:t>
            </a:r>
            <a:r>
              <a:rPr lang="pt-BR" dirty="0">
                <a:solidFill>
                  <a:srgbClr val="C00000"/>
                </a:solidFill>
                <a:latin typeface="Arial Rounded MT Bold" panose="020F0704030504030204" pitchFamily="34" charset="0"/>
              </a:rPr>
              <a:t>h = ttest(x,y)</a:t>
            </a:r>
            <a:endParaRPr lang="en-US" dirty="0">
              <a:latin typeface="Arial Rounded MT Bold" panose="020F0704030504030204" pitchFamily="34" charset="0"/>
            </a:endParaRPr>
          </a:p>
          <a:p>
            <a:r>
              <a:rPr lang="en-US" dirty="0">
                <a:latin typeface="Arial Rounded MT Bold" panose="020F0704030504030204" pitchFamily="34" charset="0"/>
              </a:rPr>
              <a:t>Test the null hypothesis that the pairwise difference between data vectors x and y has a mean equal to zero. </a:t>
            </a:r>
          </a:p>
          <a:p>
            <a:endParaRPr lang="en-US" dirty="0">
              <a:latin typeface="Arial Rounded MT Bold" panose="020F0704030504030204" pitchFamily="34" charset="0"/>
            </a:endParaRPr>
          </a:p>
          <a:p>
            <a:endParaRPr lang="en-US" dirty="0">
              <a:latin typeface="Arial Rounded MT Bold" panose="020F0704030504030204" pitchFamily="34" charset="0"/>
            </a:endParaRPr>
          </a:p>
          <a:p>
            <a:pPr algn="ctr"/>
            <a:r>
              <a:rPr lang="en-US" u="sng" dirty="0">
                <a:solidFill>
                  <a:srgbClr val="C00000"/>
                </a:solidFill>
                <a:latin typeface="Arial Rounded MT Bold" panose="020F0704030504030204" pitchFamily="34" charset="0"/>
              </a:rPr>
              <a:t>F test:</a:t>
            </a:r>
            <a:r>
              <a:rPr lang="en-US" dirty="0">
                <a:solidFill>
                  <a:srgbClr val="C00000"/>
                </a:solidFill>
                <a:latin typeface="Arial Rounded MT Bold" panose="020F0704030504030204" pitchFamily="34" charset="0"/>
              </a:rPr>
              <a:t>		</a:t>
            </a:r>
            <a:r>
              <a:rPr lang="pt-BR" dirty="0">
                <a:solidFill>
                  <a:srgbClr val="C00000"/>
                </a:solidFill>
                <a:latin typeface="Arial Rounded MT Bold" panose="020F0704030504030204" pitchFamily="34" charset="0"/>
              </a:rPr>
              <a:t>h = vartest2(x,y)</a:t>
            </a:r>
          </a:p>
          <a:p>
            <a:pPr algn="ctr"/>
            <a:r>
              <a:rPr lang="en-US" dirty="0">
                <a:latin typeface="Arial Rounded MT Bold" panose="020F0704030504030204" pitchFamily="34" charset="0"/>
              </a:rPr>
              <a:t>Returns a test decision for the null hypothesis that the data in the vectors x and y come from a normal distribution with the same variance</a:t>
            </a:r>
            <a:endParaRPr lang="en-US" u="sng"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pic>
        <p:nvPicPr>
          <p:cNvPr id="4" name="Picture 3">
            <a:extLst>
              <a:ext uri="{FF2B5EF4-FFF2-40B4-BE49-F238E27FC236}">
                <a16:creationId xmlns:a16="http://schemas.microsoft.com/office/drawing/2014/main" id="{D75D054A-01C3-47B8-A834-1D260FF46AFB}"/>
              </a:ext>
            </a:extLst>
          </p:cNvPr>
          <p:cNvPicPr>
            <a:picLocks noChangeAspect="1"/>
          </p:cNvPicPr>
          <p:nvPr/>
        </p:nvPicPr>
        <p:blipFill>
          <a:blip r:embed="rId3"/>
          <a:stretch>
            <a:fillRect/>
          </a:stretch>
        </p:blipFill>
        <p:spPr>
          <a:xfrm>
            <a:off x="10239375" y="2269832"/>
            <a:ext cx="1314450" cy="638175"/>
          </a:xfrm>
          <a:prstGeom prst="rect">
            <a:avLst/>
          </a:prstGeom>
        </p:spPr>
      </p:pic>
      <p:pic>
        <p:nvPicPr>
          <p:cNvPr id="7" name="Picture 6">
            <a:extLst>
              <a:ext uri="{FF2B5EF4-FFF2-40B4-BE49-F238E27FC236}">
                <a16:creationId xmlns:a16="http://schemas.microsoft.com/office/drawing/2014/main" id="{A28B308B-2C05-4832-9769-3E04027B2F40}"/>
              </a:ext>
            </a:extLst>
          </p:cNvPr>
          <p:cNvPicPr>
            <a:picLocks noChangeAspect="1"/>
          </p:cNvPicPr>
          <p:nvPr/>
        </p:nvPicPr>
        <p:blipFill>
          <a:blip r:embed="rId4"/>
          <a:stretch>
            <a:fillRect/>
          </a:stretch>
        </p:blipFill>
        <p:spPr>
          <a:xfrm>
            <a:off x="10210800" y="3663672"/>
            <a:ext cx="1371600" cy="666750"/>
          </a:xfrm>
          <a:prstGeom prst="rect">
            <a:avLst/>
          </a:prstGeom>
        </p:spPr>
      </p:pic>
    </p:spTree>
    <p:extLst>
      <p:ext uri="{BB962C8B-B14F-4D97-AF65-F5344CB8AC3E}">
        <p14:creationId xmlns:p14="http://schemas.microsoft.com/office/powerpoint/2010/main" val="53891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Two</a:t>
            </a:r>
            <a:r>
              <a:rPr lang="en-US" sz="4400" kern="1200" dirty="0">
                <a:solidFill>
                  <a:schemeClr val="tx2"/>
                </a:solidFill>
                <a:effectLst/>
                <a:latin typeface="Arial Rounded MT Bold" panose="020F0704030504030204" pitchFamily="34" charset="0"/>
                <a:ea typeface="+mj-ea"/>
                <a:cs typeface="+mj-cs"/>
              </a:rPr>
              <a:t>-sample Tests</a:t>
            </a:r>
          </a:p>
        </p:txBody>
      </p:sp>
      <p:sp>
        <p:nvSpPr>
          <p:cNvPr id="8" name="TextBox 7">
            <a:extLst>
              <a:ext uri="{FF2B5EF4-FFF2-40B4-BE49-F238E27FC236}">
                <a16:creationId xmlns:a16="http://schemas.microsoft.com/office/drawing/2014/main" id="{DF43EF22-C20D-4AB2-B5A7-11A34B16C9BA}"/>
              </a:ext>
            </a:extLst>
          </p:cNvPr>
          <p:cNvSpPr txBox="1"/>
          <p:nvPr/>
        </p:nvSpPr>
        <p:spPr>
          <a:xfrm>
            <a:off x="1014819" y="1201916"/>
            <a:ext cx="9919881" cy="4247317"/>
          </a:xfrm>
          <a:prstGeom prst="rect">
            <a:avLst/>
          </a:prstGeom>
          <a:noFill/>
        </p:spPr>
        <p:txBody>
          <a:bodyPr wrap="square">
            <a:spAutoFit/>
          </a:bodyPr>
          <a:lstStyle/>
          <a:p>
            <a:pPr algn="ctr"/>
            <a:r>
              <a:rPr lang="en-US" sz="1800" i="0" u="none" strike="noStrike" baseline="0" dirty="0">
                <a:latin typeface="Arial Rounded MT Bold" panose="020F0704030504030204" pitchFamily="34" charset="0"/>
              </a:rPr>
              <a:t>Non-parametric tests do not assume the data is normally distributed</a:t>
            </a:r>
            <a:endParaRPr lang="en-US" u="sng" dirty="0">
              <a:solidFill>
                <a:srgbClr val="C00000"/>
              </a:solidFill>
              <a:latin typeface="Arial Rounded MT Bold" panose="020F0704030504030204" pitchFamily="34" charset="0"/>
            </a:endParaRPr>
          </a:p>
          <a:p>
            <a:pPr algn="ctr"/>
            <a:endParaRPr lang="en-US" u="sng" dirty="0">
              <a:solidFill>
                <a:srgbClr val="C00000"/>
              </a:solidFill>
              <a:latin typeface="Arial Rounded MT Bold" panose="020F0704030504030204" pitchFamily="34" charset="0"/>
            </a:endParaRPr>
          </a:p>
          <a:p>
            <a:pPr algn="ctr"/>
            <a:endParaRPr lang="en-US" u="sng" dirty="0">
              <a:solidFill>
                <a:srgbClr val="C00000"/>
              </a:solidFill>
              <a:latin typeface="Arial Rounded MT Bold" panose="020F0704030504030204" pitchFamily="34" charset="0"/>
            </a:endParaRPr>
          </a:p>
          <a:p>
            <a:pPr algn="ctr"/>
            <a:r>
              <a:rPr lang="en-US" u="sng" dirty="0">
                <a:solidFill>
                  <a:srgbClr val="C00000"/>
                </a:solidFill>
                <a:latin typeface="Arial Rounded MT Bold" panose="020F0704030504030204" pitchFamily="34" charset="0"/>
              </a:rPr>
              <a:t>Mann-Whitney U test:</a:t>
            </a:r>
            <a:r>
              <a:rPr lang="en-US" dirty="0">
                <a:solidFill>
                  <a:srgbClr val="C00000"/>
                </a:solidFill>
                <a:latin typeface="Arial Rounded MT Bold" panose="020F0704030504030204" pitchFamily="34" charset="0"/>
              </a:rPr>
              <a:t>		</a:t>
            </a:r>
            <a:r>
              <a:rPr lang="pt-BR" dirty="0">
                <a:solidFill>
                  <a:srgbClr val="C00000"/>
                </a:solidFill>
                <a:latin typeface="Arial Rounded MT Bold" panose="020F0704030504030204" pitchFamily="34" charset="0"/>
              </a:rPr>
              <a:t>p = ranksum(x,y)</a:t>
            </a:r>
          </a:p>
          <a:p>
            <a:pPr algn="ctr"/>
            <a:r>
              <a:rPr lang="en-US" dirty="0">
                <a:latin typeface="Arial Rounded MT Bold" panose="020F0704030504030204" pitchFamily="34" charset="0"/>
              </a:rPr>
              <a:t>Returns a test decision for null hypothesis that data in x and y are samples from continuous distributions with equal medians</a:t>
            </a:r>
          </a:p>
          <a:p>
            <a:pPr algn="ctr"/>
            <a:r>
              <a:rPr lang="en-US" dirty="0">
                <a:latin typeface="Arial Rounded MT Bold" panose="020F0704030504030204" pitchFamily="34" charset="0"/>
              </a:rPr>
              <a:t>P &gt; 0.05 = they are the same</a:t>
            </a:r>
          </a:p>
          <a:p>
            <a:pPr algn="ctr"/>
            <a:endParaRPr lang="en-US" dirty="0">
              <a:latin typeface="Arial Rounded MT Bold" panose="020F0704030504030204" pitchFamily="34" charset="0"/>
            </a:endParaRPr>
          </a:p>
          <a:p>
            <a:pPr algn="ctr"/>
            <a:endParaRPr lang="en-US" dirty="0">
              <a:latin typeface="Arial Rounded MT Bold" panose="020F0704030504030204" pitchFamily="34" charset="0"/>
            </a:endParaRPr>
          </a:p>
          <a:p>
            <a:pPr algn="ctr"/>
            <a:endParaRPr lang="en-US" dirty="0">
              <a:latin typeface="Arial Rounded MT Bold" panose="020F0704030504030204" pitchFamily="34" charset="0"/>
            </a:endParaRPr>
          </a:p>
          <a:p>
            <a:pPr algn="ctr"/>
            <a:r>
              <a:rPr lang="en-US" u="sng" dirty="0">
                <a:solidFill>
                  <a:srgbClr val="C00000"/>
                </a:solidFill>
                <a:latin typeface="Arial Rounded MT Bold" panose="020F0704030504030204" pitchFamily="34" charset="0"/>
              </a:rPr>
              <a:t>Ansari-Bradley Test:	</a:t>
            </a:r>
            <a:r>
              <a:rPr lang="en-US" dirty="0">
                <a:solidFill>
                  <a:srgbClr val="C00000"/>
                </a:solidFill>
                <a:latin typeface="Arial Rounded MT Bold" panose="020F0704030504030204" pitchFamily="34" charset="0"/>
              </a:rPr>
              <a:t>		</a:t>
            </a:r>
            <a:r>
              <a:rPr lang="es-ES" dirty="0">
                <a:solidFill>
                  <a:srgbClr val="C00000"/>
                </a:solidFill>
                <a:latin typeface="Arial Rounded MT Bold" panose="020F0704030504030204" pitchFamily="34" charset="0"/>
              </a:rPr>
              <a:t>[</a:t>
            </a:r>
            <a:r>
              <a:rPr lang="es-ES" dirty="0" err="1">
                <a:solidFill>
                  <a:srgbClr val="C00000"/>
                </a:solidFill>
                <a:latin typeface="Arial Rounded MT Bold" panose="020F0704030504030204" pitchFamily="34" charset="0"/>
              </a:rPr>
              <a:t>h,p,stats</a:t>
            </a:r>
            <a:r>
              <a:rPr lang="es-ES" dirty="0">
                <a:solidFill>
                  <a:srgbClr val="C00000"/>
                </a:solidFill>
                <a:latin typeface="Arial Rounded MT Bold" panose="020F0704030504030204" pitchFamily="34" charset="0"/>
              </a:rPr>
              <a:t>] = </a:t>
            </a:r>
            <a:r>
              <a:rPr lang="es-ES" dirty="0" err="1">
                <a:solidFill>
                  <a:srgbClr val="C00000"/>
                </a:solidFill>
                <a:latin typeface="Arial Rounded MT Bold" panose="020F0704030504030204" pitchFamily="34" charset="0"/>
              </a:rPr>
              <a:t>ansaribradley</a:t>
            </a:r>
            <a:r>
              <a:rPr lang="es-ES" dirty="0">
                <a:solidFill>
                  <a:srgbClr val="C00000"/>
                </a:solidFill>
                <a:latin typeface="Arial Rounded MT Bold" panose="020F0704030504030204" pitchFamily="34" charset="0"/>
              </a:rPr>
              <a:t>(</a:t>
            </a:r>
            <a:r>
              <a:rPr lang="es-ES" dirty="0" err="1">
                <a:solidFill>
                  <a:srgbClr val="C00000"/>
                </a:solidFill>
                <a:latin typeface="Arial Rounded MT Bold" panose="020F0704030504030204" pitchFamily="34" charset="0"/>
              </a:rPr>
              <a:t>x,y</a:t>
            </a:r>
            <a:r>
              <a:rPr lang="es-ES" dirty="0">
                <a:solidFill>
                  <a:srgbClr val="C00000"/>
                </a:solidFill>
                <a:latin typeface="Arial Rounded MT Bold" panose="020F0704030504030204" pitchFamily="34" charset="0"/>
              </a:rPr>
              <a:t>)</a:t>
            </a:r>
            <a:endParaRPr lang="en-US" dirty="0">
              <a:solidFill>
                <a:srgbClr val="C00000"/>
              </a:solidFill>
              <a:latin typeface="Arial Rounded MT Bold" panose="020F0704030504030204" pitchFamily="34" charset="0"/>
            </a:endParaRPr>
          </a:p>
          <a:p>
            <a:pPr algn="ctr"/>
            <a:r>
              <a:rPr lang="en-US" dirty="0">
                <a:latin typeface="Arial Rounded MT Bold" panose="020F0704030504030204" pitchFamily="34" charset="0"/>
              </a:rPr>
              <a:t>Returns a test decision for the null hypothesis that the data in vectors x and y come from the same distribution. Thee test requires that the samples have similar medians, which can be achieved by subtracting the medians from the samples</a:t>
            </a:r>
          </a:p>
          <a:p>
            <a:pPr algn="ctr"/>
            <a:endParaRPr lang="en-US" dirty="0">
              <a:latin typeface="Arial Rounded MT Bold" panose="020F0704030504030204" pitchFamily="34" charset="0"/>
            </a:endParaRPr>
          </a:p>
        </p:txBody>
      </p:sp>
    </p:spTree>
    <p:extLst>
      <p:ext uri="{BB962C8B-B14F-4D97-AF65-F5344CB8AC3E}">
        <p14:creationId xmlns:p14="http://schemas.microsoft.com/office/powerpoint/2010/main" val="400342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4232</TotalTime>
  <Words>1330</Words>
  <Application>Microsoft Office PowerPoint</Application>
  <PresentationFormat>Widescreen</PresentationFormat>
  <Paragraphs>219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Arial Rounded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Perks</dc:creator>
  <cp:lastModifiedBy>Matthew Perks</cp:lastModifiedBy>
  <cp:revision>4</cp:revision>
  <dcterms:created xsi:type="dcterms:W3CDTF">2020-10-12T15:03:28Z</dcterms:created>
  <dcterms:modified xsi:type="dcterms:W3CDTF">2021-09-17T13:50:52Z</dcterms:modified>
</cp:coreProperties>
</file>