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3" r:id="rId3"/>
    <p:sldId id="280" r:id="rId4"/>
  </p:sldIdLst>
  <p:sldSz cx="12192000" cy="6858000"/>
  <p:notesSz cx="6858000" cy="9144000"/>
  <p:embeddedFontLst>
    <p:embeddedFont>
      <p:font typeface="Arial Rounded MT Bold" panose="020F0704030504030204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7D1B-27DD-49EA-9F43-F42690B77128}" v="18" dt="2021-08-26T13:01:3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1833" autoAdjust="0"/>
  </p:normalViewPr>
  <p:slideViewPr>
    <p:cSldViewPr snapToGrid="0" snapToObjects="1">
      <p:cViewPr varScale="1">
        <p:scale>
          <a:sx n="89" d="100"/>
          <a:sy n="89" d="100"/>
        </p:scale>
        <p:origin x="16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s" userId="e7ba33f6-2c59-4a03-a42a-2f5a85dfb500" providerId="ADAL" clId="{CAA09932-E3B5-4870-BA44-731DD4E231F6}"/>
    <pc:docChg chg="undo redo custSel addSld delSld modSld sldOrd">
      <pc:chgData name="Matthew Perks" userId="e7ba33f6-2c59-4a03-a42a-2f5a85dfb500" providerId="ADAL" clId="{CAA09932-E3B5-4870-BA44-731DD4E231F6}" dt="2021-08-25T11:13:49.288" v="3208" actId="20577"/>
      <pc:docMkLst>
        <pc:docMk/>
      </pc:docMkLst>
      <pc:sldChg chg="addSp delSp modSp mod">
        <pc:chgData name="Matthew Perks" userId="e7ba33f6-2c59-4a03-a42a-2f5a85dfb500" providerId="ADAL" clId="{CAA09932-E3B5-4870-BA44-731DD4E231F6}" dt="2021-08-25T10:17:00.191" v="1513" actId="207"/>
        <pc:sldMkLst>
          <pc:docMk/>
          <pc:sldMk cId="474557588" sldId="256"/>
        </pc:sldMkLst>
        <pc:spChg chg="mod">
          <ac:chgData name="Matthew Perks" userId="e7ba33f6-2c59-4a03-a42a-2f5a85dfb500" providerId="ADAL" clId="{CAA09932-E3B5-4870-BA44-731DD4E231F6}" dt="2021-08-25T10:17:00.191" v="1513" actId="207"/>
          <ac:spMkLst>
            <pc:docMk/>
            <pc:sldMk cId="474557588" sldId="256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8:30:34.042" v="50" actId="21"/>
          <ac:spMkLst>
            <pc:docMk/>
            <pc:sldMk cId="474557588" sldId="256"/>
            <ac:spMk id="8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5" creationId="{E862BE82-D00D-42C1-BF16-93AA37870C32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6" creationId="{F6D92C2D-1D3D-4974-918C-06579FB354A9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1" creationId="{21AC6A30-4F22-4C0F-B278-19C5B8A80C55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3" creationId="{BB4335AD-65B1-44E4-90AF-264024FE4BD2}"/>
          </ac:spMkLst>
        </pc:spChg>
        <pc:picChg chg="add del mod">
          <ac:chgData name="Matthew Perks" userId="e7ba33f6-2c59-4a03-a42a-2f5a85dfb500" providerId="ADAL" clId="{CAA09932-E3B5-4870-BA44-731DD4E231F6}" dt="2021-08-25T08:29:39.060" v="36" actId="478"/>
          <ac:picMkLst>
            <pc:docMk/>
            <pc:sldMk cId="474557588" sldId="256"/>
            <ac:picMk id="3" creationId="{9F03C1C6-9A01-4508-B8F8-4DA8A0113F3D}"/>
          </ac:picMkLst>
        </pc:picChg>
        <pc:picChg chg="mod or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5" creationId="{00000000-0000-0000-0000-000000000000}"/>
          </ac:picMkLst>
        </pc:picChg>
        <pc:picChg chg="add mo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7" creationId="{E998BF8A-37AA-411B-9DC5-3116394532E6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50:07.336" v="2801" actId="20577"/>
        <pc:sldMkLst>
          <pc:docMk/>
          <pc:sldMk cId="3032997901" sldId="257"/>
        </pc:sldMkLst>
        <pc:spChg chg="del mod">
          <ac:chgData name="Matthew Perks" userId="e7ba33f6-2c59-4a03-a42a-2f5a85dfb500" providerId="ADAL" clId="{CAA09932-E3B5-4870-BA44-731DD4E231F6}" dt="2021-08-25T09:30:20.685" v="1015" actId="478"/>
          <ac:spMkLst>
            <pc:docMk/>
            <pc:sldMk cId="3032997901" sldId="257"/>
            <ac:spMk id="6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10:49:24.079" v="2792" actId="478"/>
          <ac:spMkLst>
            <pc:docMk/>
            <pc:sldMk cId="3032997901" sldId="257"/>
            <ac:spMk id="8" creationId="{00000000-0000-0000-0000-000000000000}"/>
          </ac:spMkLst>
        </pc:spChg>
        <pc:spChg chg="add mod">
          <ac:chgData name="Matthew Perks" userId="e7ba33f6-2c59-4a03-a42a-2f5a85dfb500" providerId="ADAL" clId="{CAA09932-E3B5-4870-BA44-731DD4E231F6}" dt="2021-08-25T10:43:44.030" v="2400" actId="6549"/>
          <ac:spMkLst>
            <pc:docMk/>
            <pc:sldMk cId="3032997901" sldId="257"/>
            <ac:spMk id="10" creationId="{4228D993-26E2-407F-8744-60EC40AF29EE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4" creationId="{28983819-5AF8-4F5A-9922-A282C457C7B0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5" creationId="{D156F070-54C5-465F-B084-78D8A238FDE1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6" creationId="{7032AB5D-F2BD-4B6E-AD37-30A23FD86F41}"/>
          </ac:spMkLst>
        </pc:spChg>
        <pc:spChg chg="add mod">
          <ac:chgData name="Matthew Perks" userId="e7ba33f6-2c59-4a03-a42a-2f5a85dfb500" providerId="ADAL" clId="{CAA09932-E3B5-4870-BA44-731DD4E231F6}" dt="2021-08-25T10:50:07.336" v="2801" actId="20577"/>
          <ac:spMkLst>
            <pc:docMk/>
            <pc:sldMk cId="3032997901" sldId="257"/>
            <ac:spMk id="17" creationId="{1BA4CD46-CEFB-443B-96CF-DE5400F2049B}"/>
          </ac:spMkLst>
        </pc:spChg>
        <pc:grpChg chg="add mod">
          <ac:chgData name="Matthew Perks" userId="e7ba33f6-2c59-4a03-a42a-2f5a85dfb500" providerId="ADAL" clId="{CAA09932-E3B5-4870-BA44-731DD4E231F6}" dt="2021-08-25T10:49:54.805" v="2795" actId="1076"/>
          <ac:grpSpMkLst>
            <pc:docMk/>
            <pc:sldMk cId="3032997901" sldId="257"/>
            <ac:grpSpMk id="12" creationId="{8F5A4AAD-6EAD-4D02-80ED-4414E1C0D42C}"/>
          </ac:grpSpMkLst>
        </pc:grpChg>
        <pc:picChg chg="add del mod">
          <ac:chgData name="Matthew Perks" userId="e7ba33f6-2c59-4a03-a42a-2f5a85dfb500" providerId="ADAL" clId="{CAA09932-E3B5-4870-BA44-731DD4E231F6}" dt="2021-08-25T09:24:39.574" v="1004" actId="478"/>
          <ac:picMkLst>
            <pc:docMk/>
            <pc:sldMk cId="3032997901" sldId="257"/>
            <ac:picMk id="3" creationId="{A2AC661D-9AE0-4EAE-8096-461FFB4C1504}"/>
          </ac:picMkLst>
        </pc:picChg>
        <pc:picChg chg="del">
          <ac:chgData name="Matthew Perks" userId="e7ba33f6-2c59-4a03-a42a-2f5a85dfb500" providerId="ADAL" clId="{CAA09932-E3B5-4870-BA44-731DD4E231F6}" dt="2021-08-25T08:34:20.495" v="80" actId="478"/>
          <ac:picMkLst>
            <pc:docMk/>
            <pc:sldMk cId="3032997901" sldId="257"/>
            <ac:picMk id="5" creationId="{00000000-0000-0000-0000-000000000000}"/>
          </ac:picMkLst>
        </pc:picChg>
        <pc:picChg chg="del">
          <ac:chgData name="Matthew Perks" userId="e7ba33f6-2c59-4a03-a42a-2f5a85dfb500" providerId="ADAL" clId="{CAA09932-E3B5-4870-BA44-731DD4E231F6}" dt="2021-08-25T08:34:21.221" v="81" actId="478"/>
          <ac:picMkLst>
            <pc:docMk/>
            <pc:sldMk cId="3032997901" sldId="257"/>
            <ac:picMk id="7" creationId="{E998BF8A-37AA-411B-9DC5-3116394532E6}"/>
          </ac:picMkLst>
        </pc:picChg>
        <pc:picChg chg="add mod">
          <ac:chgData name="Matthew Perks" userId="e7ba33f6-2c59-4a03-a42a-2f5a85dfb500" providerId="ADAL" clId="{CAA09932-E3B5-4870-BA44-731DD4E231F6}" dt="2021-08-25T10:49:46.892" v="2793" actId="164"/>
          <ac:picMkLst>
            <pc:docMk/>
            <pc:sldMk cId="3032997901" sldId="257"/>
            <ac:picMk id="9" creationId="{F7E000B9-D9F3-4224-92EF-88E3AA209623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1:13:33.609" v="3176" actId="20577"/>
        <pc:sldMkLst>
          <pc:docMk/>
          <pc:sldMk cId="678047991" sldId="258"/>
        </pc:sldMkLst>
        <pc:spChg chg="mod">
          <ac:chgData name="Matthew Perks" userId="e7ba33f6-2c59-4a03-a42a-2f5a85dfb500" providerId="ADAL" clId="{CAA09932-E3B5-4870-BA44-731DD4E231F6}" dt="2021-08-25T11:13:33.609" v="3176" actId="20577"/>
          <ac:spMkLst>
            <pc:docMk/>
            <pc:sldMk cId="678047991" sldId="25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CAA09932-E3B5-4870-BA44-731DD4E231F6}" dt="2021-08-25T11:13:24.777" v="3160"/>
          <ac:spMkLst>
            <pc:docMk/>
            <pc:sldMk cId="678047991" sldId="258"/>
            <ac:spMk id="9" creationId="{55419456-9218-4403-A4E8-18BFA28481C0}"/>
          </ac:spMkLst>
        </pc:spChg>
        <pc:spChg chg="add del mod">
          <ac:chgData name="Matthew Perks" userId="e7ba33f6-2c59-4a03-a42a-2f5a85dfb500" providerId="ADAL" clId="{CAA09932-E3B5-4870-BA44-731DD4E231F6}" dt="2021-08-25T11:13:20.367" v="3157" actId="478"/>
          <ac:spMkLst>
            <pc:docMk/>
            <pc:sldMk cId="678047991" sldId="258"/>
            <ac:spMk id="10" creationId="{6E0D37F3-9755-4AF2-A008-11D8EB620305}"/>
          </ac:spMkLst>
        </pc:spChg>
        <pc:picChg chg="del mod modCrop">
          <ac:chgData name="Matthew Perks" userId="e7ba33f6-2c59-4a03-a42a-2f5a85dfb500" providerId="ADAL" clId="{CAA09932-E3B5-4870-BA44-731DD4E231F6}" dt="2021-08-25T11:13:19.114" v="3156" actId="478"/>
          <ac:picMkLst>
            <pc:docMk/>
            <pc:sldMk cId="678047991" sldId="258"/>
            <ac:picMk id="3" creationId="{A2AC661D-9AE0-4EAE-8096-461FFB4C1504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16:40.820" v="1510" actId="207"/>
        <pc:sldMkLst>
          <pc:docMk/>
          <pc:sldMk cId="2878870122" sldId="259"/>
        </pc:sldMkLst>
        <pc:spChg chg="mod">
          <ac:chgData name="Matthew Perks" userId="e7ba33f6-2c59-4a03-a42a-2f5a85dfb500" providerId="ADAL" clId="{CAA09932-E3B5-4870-BA44-731DD4E231F6}" dt="2021-08-25T10:16:40.820" v="1510" actId="207"/>
          <ac:spMkLst>
            <pc:docMk/>
            <pc:sldMk cId="2878870122" sldId="259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9:56:12.154" v="1460" actId="207"/>
          <ac:spMkLst>
            <pc:docMk/>
            <pc:sldMk cId="2878870122" sldId="259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09:39:41.815" v="1318" actId="478"/>
          <ac:spMkLst>
            <pc:docMk/>
            <pc:sldMk cId="2878870122" sldId="259"/>
            <ac:spMk id="10" creationId="{6E0D37F3-9755-4AF2-A008-11D8EB620305}"/>
          </ac:spMkLst>
        </pc:spChg>
        <pc:spChg chg="add mod">
          <ac:chgData name="Matthew Perks" userId="e7ba33f6-2c59-4a03-a42a-2f5a85dfb500" providerId="ADAL" clId="{CAA09932-E3B5-4870-BA44-731DD4E231F6}" dt="2021-08-25T09:56:33.364" v="1467" actId="207"/>
          <ac:spMkLst>
            <pc:docMk/>
            <pc:sldMk cId="2878870122" sldId="259"/>
            <ac:spMk id="11" creationId="{D5D0A149-2E91-4FF3-B903-63B52016D224}"/>
          </ac:spMkLst>
        </pc:spChg>
        <pc:spChg chg="add mod">
          <ac:chgData name="Matthew Perks" userId="e7ba33f6-2c59-4a03-a42a-2f5a85dfb500" providerId="ADAL" clId="{CAA09932-E3B5-4870-BA44-731DD4E231F6}" dt="2021-08-25T09:42:04.859" v="1440" actId="1076"/>
          <ac:spMkLst>
            <pc:docMk/>
            <pc:sldMk cId="2878870122" sldId="259"/>
            <ac:spMk id="12" creationId="{7C39D3E0-FD33-4CD7-BDA9-FA9C42A4F111}"/>
          </ac:spMkLst>
        </pc:spChg>
        <pc:spChg chg="add mod">
          <ac:chgData name="Matthew Perks" userId="e7ba33f6-2c59-4a03-a42a-2f5a85dfb500" providerId="ADAL" clId="{CAA09932-E3B5-4870-BA44-731DD4E231F6}" dt="2021-08-25T09:42:24.499" v="1453" actId="1076"/>
          <ac:spMkLst>
            <pc:docMk/>
            <pc:sldMk cId="2878870122" sldId="259"/>
            <ac:spMk id="13" creationId="{ECCD6F9D-9866-4849-8BC7-FC1736211585}"/>
          </ac:spMkLst>
        </pc:spChg>
        <pc:picChg chg="del">
          <ac:chgData name="Matthew Perks" userId="e7ba33f6-2c59-4a03-a42a-2f5a85dfb500" providerId="ADAL" clId="{CAA09932-E3B5-4870-BA44-731DD4E231F6}" dt="2021-08-25T09:39:40.045" v="1317" actId="478"/>
          <ac:picMkLst>
            <pc:docMk/>
            <pc:sldMk cId="2878870122" sldId="259"/>
            <ac:picMk id="3" creationId="{A2AC661D-9AE0-4EAE-8096-461FFB4C1504}"/>
          </ac:picMkLst>
        </pc:picChg>
      </pc:sldChg>
      <pc:sldChg chg="delSp modSp add mod">
        <pc:chgData name="Matthew Perks" userId="e7ba33f6-2c59-4a03-a42a-2f5a85dfb500" providerId="ADAL" clId="{CAA09932-E3B5-4870-BA44-731DD4E231F6}" dt="2021-08-25T11:10:35.497" v="3104" actId="20577"/>
        <pc:sldMkLst>
          <pc:docMk/>
          <pc:sldMk cId="3225031162" sldId="260"/>
        </pc:sldMkLst>
        <pc:spChg chg="mod">
          <ac:chgData name="Matthew Perks" userId="e7ba33f6-2c59-4a03-a42a-2f5a85dfb500" providerId="ADAL" clId="{CAA09932-E3B5-4870-BA44-731DD4E231F6}" dt="2021-08-25T10:17:24.319" v="1535" actId="20577"/>
          <ac:spMkLst>
            <pc:docMk/>
            <pc:sldMk cId="3225031162" sldId="260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1:10:35.497" v="3104" actId="20577"/>
          <ac:spMkLst>
            <pc:docMk/>
            <pc:sldMk cId="3225031162" sldId="260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7:35.087" v="1539" actId="478"/>
          <ac:spMkLst>
            <pc:docMk/>
            <pc:sldMk cId="3225031162" sldId="260"/>
            <ac:spMk id="11" creationId="{D5D0A149-2E91-4FF3-B903-63B52016D224}"/>
          </ac:spMkLst>
        </pc:spChg>
        <pc:spChg chg="del">
          <ac:chgData name="Matthew Perks" userId="e7ba33f6-2c59-4a03-a42a-2f5a85dfb500" providerId="ADAL" clId="{CAA09932-E3B5-4870-BA44-731DD4E231F6}" dt="2021-08-25T10:17:36.759" v="1540" actId="478"/>
          <ac:spMkLst>
            <pc:docMk/>
            <pc:sldMk cId="3225031162" sldId="260"/>
            <ac:spMk id="12" creationId="{7C39D3E0-FD33-4CD7-BDA9-FA9C42A4F111}"/>
          </ac:spMkLst>
        </pc:spChg>
        <pc:spChg chg="del">
          <ac:chgData name="Matthew Perks" userId="e7ba33f6-2c59-4a03-a42a-2f5a85dfb500" providerId="ADAL" clId="{CAA09932-E3B5-4870-BA44-731DD4E231F6}" dt="2021-08-25T10:17:37.703" v="1541" actId="478"/>
          <ac:spMkLst>
            <pc:docMk/>
            <pc:sldMk cId="3225031162" sldId="260"/>
            <ac:spMk id="13" creationId="{ECCD6F9D-9866-4849-8BC7-FC1736211585}"/>
          </ac:spMkLst>
        </pc:spChg>
      </pc:sldChg>
      <pc:sldChg chg="modSp add mod">
        <pc:chgData name="Matthew Perks" userId="e7ba33f6-2c59-4a03-a42a-2f5a85dfb500" providerId="ADAL" clId="{CAA09932-E3B5-4870-BA44-731DD4E231F6}" dt="2021-08-25T10:17:51.522" v="1563" actId="20577"/>
        <pc:sldMkLst>
          <pc:docMk/>
          <pc:sldMk cId="1423738973" sldId="261"/>
        </pc:sldMkLst>
        <pc:spChg chg="mod">
          <ac:chgData name="Matthew Perks" userId="e7ba33f6-2c59-4a03-a42a-2f5a85dfb500" providerId="ADAL" clId="{CAA09932-E3B5-4870-BA44-731DD4E231F6}" dt="2021-08-25T10:17:51.522" v="1563" actId="20577"/>
          <ac:spMkLst>
            <pc:docMk/>
            <pc:sldMk cId="1423738973" sldId="261"/>
            <ac:spMk id="6" creationId="{00000000-0000-0000-0000-000000000000}"/>
          </ac:spMkLst>
        </pc:spChg>
      </pc:sldChg>
      <pc:sldChg chg="modSp add mod">
        <pc:chgData name="Matthew Perks" userId="e7ba33f6-2c59-4a03-a42a-2f5a85dfb500" providerId="ADAL" clId="{CAA09932-E3B5-4870-BA44-731DD4E231F6}" dt="2021-08-25T10:18:25.488" v="1609" actId="20577"/>
        <pc:sldMkLst>
          <pc:docMk/>
          <pc:sldMk cId="363320991" sldId="262"/>
        </pc:sldMkLst>
        <pc:spChg chg="mod">
          <ac:chgData name="Matthew Perks" userId="e7ba33f6-2c59-4a03-a42a-2f5a85dfb500" providerId="ADAL" clId="{CAA09932-E3B5-4870-BA44-731DD4E231F6}" dt="2021-08-25T10:18:14.663" v="1593" actId="20577"/>
          <ac:spMkLst>
            <pc:docMk/>
            <pc:sldMk cId="363320991" sldId="262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0:18:25.488" v="1609" actId="20577"/>
          <ac:spMkLst>
            <pc:docMk/>
            <pc:sldMk cId="363320991" sldId="262"/>
            <ac:spMk id="9" creationId="{55419456-9218-4403-A4E8-18BFA28481C0}"/>
          </ac:spMkLst>
        </pc:spChg>
      </pc:sldChg>
      <pc:sldChg chg="addSp delSp modSp add mod ord">
        <pc:chgData name="Matthew Perks" userId="e7ba33f6-2c59-4a03-a42a-2f5a85dfb500" providerId="ADAL" clId="{CAA09932-E3B5-4870-BA44-731DD4E231F6}" dt="2021-08-25T11:06:03.426" v="3095" actId="20577"/>
        <pc:sldMkLst>
          <pc:docMk/>
          <pc:sldMk cId="1783947092" sldId="263"/>
        </pc:sldMkLst>
        <pc:spChg chg="mod 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6" creationId="{00000000-0000-0000-0000-000000000000}"/>
          </ac:spMkLst>
        </pc:spChg>
        <pc:spChg chg="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8" creationId="{00000000-0000-0000-0000-000000000000}"/>
          </ac:spMkLst>
        </pc:spChg>
        <pc:spChg chg="del mod">
          <ac:chgData name="Matthew Perks" userId="e7ba33f6-2c59-4a03-a42a-2f5a85dfb500" providerId="ADAL" clId="{CAA09932-E3B5-4870-BA44-731DD4E231F6}" dt="2021-08-25T10:59:28.186" v="2872" actId="478"/>
          <ac:spMkLst>
            <pc:docMk/>
            <pc:sldMk cId="1783947092" sldId="263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8:59.832" v="1627" actId="478"/>
          <ac:spMkLst>
            <pc:docMk/>
            <pc:sldMk cId="1783947092" sldId="263"/>
            <ac:spMk id="10" creationId="{6E0D37F3-9755-4AF2-A008-11D8EB620305}"/>
          </ac:spMkLst>
        </pc:spChg>
        <pc:spChg chg="add del mod">
          <ac:chgData name="Matthew Perks" userId="e7ba33f6-2c59-4a03-a42a-2f5a85dfb500" providerId="ADAL" clId="{CAA09932-E3B5-4870-BA44-731DD4E231F6}" dt="2021-08-25T10:59:25.560" v="2871" actId="478"/>
          <ac:spMkLst>
            <pc:docMk/>
            <pc:sldMk cId="1783947092" sldId="263"/>
            <ac:spMk id="14" creationId="{37166D81-941A-425E-AF9C-4E1AD3766FC2}"/>
          </ac:spMkLst>
        </pc:spChg>
        <pc:spChg chg="add mod">
          <ac:chgData name="Matthew Perks" userId="e7ba33f6-2c59-4a03-a42a-2f5a85dfb500" providerId="ADAL" clId="{CAA09932-E3B5-4870-BA44-731DD4E231F6}" dt="2021-08-25T11:04:55.840" v="2986" actId="14100"/>
          <ac:spMkLst>
            <pc:docMk/>
            <pc:sldMk cId="1783947092" sldId="263"/>
            <ac:spMk id="24" creationId="{F5B3DA86-C2B6-472E-B3B2-19425F707AA0}"/>
          </ac:spMkLst>
        </pc:spChg>
        <pc:spChg chg="add mod">
          <ac:chgData name="Matthew Perks" userId="e7ba33f6-2c59-4a03-a42a-2f5a85dfb500" providerId="ADAL" clId="{CAA09932-E3B5-4870-BA44-731DD4E231F6}" dt="2021-08-25T11:05:01.266" v="2988" actId="14100"/>
          <ac:spMkLst>
            <pc:docMk/>
            <pc:sldMk cId="1783947092" sldId="263"/>
            <ac:spMk id="26" creationId="{F6AD6758-5817-4494-974E-12A15E78228C}"/>
          </ac:spMkLst>
        </pc:spChg>
        <pc:spChg chg="add mod">
          <ac:chgData name="Matthew Perks" userId="e7ba33f6-2c59-4a03-a42a-2f5a85dfb500" providerId="ADAL" clId="{CAA09932-E3B5-4870-BA44-731DD4E231F6}" dt="2021-08-25T11:05:49.605" v="3077" actId="1076"/>
          <ac:spMkLst>
            <pc:docMk/>
            <pc:sldMk cId="1783947092" sldId="263"/>
            <ac:spMk id="28" creationId="{32EB8255-9E65-47F2-ADF7-0754B634D453}"/>
          </ac:spMkLst>
        </pc:spChg>
        <pc:spChg chg="add mod">
          <ac:chgData name="Matthew Perks" userId="e7ba33f6-2c59-4a03-a42a-2f5a85dfb500" providerId="ADAL" clId="{CAA09932-E3B5-4870-BA44-731DD4E231F6}" dt="2021-08-25T11:06:03.426" v="3095" actId="20577"/>
          <ac:spMkLst>
            <pc:docMk/>
            <pc:sldMk cId="1783947092" sldId="263"/>
            <ac:spMk id="29" creationId="{1E759E4B-79E2-4A67-826F-05AE25A219D0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1" creationId="{21AC6A30-4F22-4C0F-B278-19C5B8A80C55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3" creationId="{BB4335AD-65B1-44E4-90AF-264024FE4BD2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1" creationId="{0A597D97-203B-498B-95D3-E90DC961039F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3" creationId="{6A6EF10E-DF41-4BD3-8EB4-6F646531DC26}"/>
          </ac:spMkLst>
        </pc:spChg>
        <pc:picChg chg="del">
          <ac:chgData name="Matthew Perks" userId="e7ba33f6-2c59-4a03-a42a-2f5a85dfb500" providerId="ADAL" clId="{CAA09932-E3B5-4870-BA44-731DD4E231F6}" dt="2021-08-25T10:18:57.834" v="1626" actId="478"/>
          <ac:picMkLst>
            <pc:docMk/>
            <pc:sldMk cId="1783947092" sldId="263"/>
            <ac:picMk id="3" creationId="{A2AC661D-9AE0-4EAE-8096-461FFB4C1504}"/>
          </ac:picMkLst>
        </pc:picChg>
        <pc:picChg chg="add del mod">
          <ac:chgData name="Matthew Perks" userId="e7ba33f6-2c59-4a03-a42a-2f5a85dfb500" providerId="ADAL" clId="{CAA09932-E3B5-4870-BA44-731DD4E231F6}" dt="2021-08-25T10:59:11.921" v="2866" actId="478"/>
          <ac:picMkLst>
            <pc:docMk/>
            <pc:sldMk cId="1783947092" sldId="263"/>
            <ac:picMk id="4" creationId="{28C9D9A9-FB94-43E5-88F9-E795A91D42DB}"/>
          </ac:picMkLst>
        </pc:picChg>
        <pc:picChg chg="add del mod">
          <ac:chgData name="Matthew Perks" userId="e7ba33f6-2c59-4a03-a42a-2f5a85dfb500" providerId="ADAL" clId="{CAA09932-E3B5-4870-BA44-731DD4E231F6}" dt="2021-08-25T10:59:13.080" v="2867" actId="478"/>
          <ac:picMkLst>
            <pc:docMk/>
            <pc:sldMk cId="1783947092" sldId="263"/>
            <ac:picMk id="7" creationId="{06E9D63A-5A77-4980-96B8-141BA5439AA0}"/>
          </ac:picMkLst>
        </pc:picChg>
        <pc:picChg chg="add del mod">
          <ac:chgData name="Matthew Perks" userId="e7ba33f6-2c59-4a03-a42a-2f5a85dfb500" providerId="ADAL" clId="{CAA09932-E3B5-4870-BA44-731DD4E231F6}" dt="2021-08-25T11:01:11.362" v="2885" actId="931"/>
          <ac:picMkLst>
            <pc:docMk/>
            <pc:sldMk cId="1783947092" sldId="263"/>
            <ac:picMk id="13" creationId="{AB0A512C-04D0-4BB4-88B4-566E3C132425}"/>
          </ac:picMkLst>
        </pc:picChg>
        <pc:picChg chg="add del mod">
          <ac:chgData name="Matthew Perks" userId="e7ba33f6-2c59-4a03-a42a-2f5a85dfb500" providerId="ADAL" clId="{CAA09932-E3B5-4870-BA44-731DD4E231F6}" dt="2021-08-25T11:01:08.833" v="2880" actId="478"/>
          <ac:picMkLst>
            <pc:docMk/>
            <pc:sldMk cId="1783947092" sldId="263"/>
            <ac:picMk id="15" creationId="{AAD1BC60-8023-4380-AB34-9DB7602B88D5}"/>
          </ac:picMkLst>
        </pc:picChg>
        <pc:picChg chg="add mod modCrop">
          <ac:chgData name="Matthew Perks" userId="e7ba33f6-2c59-4a03-a42a-2f5a85dfb500" providerId="ADAL" clId="{CAA09932-E3B5-4870-BA44-731DD4E231F6}" dt="2021-08-25T11:04:30.194" v="2972" actId="1076"/>
          <ac:picMkLst>
            <pc:docMk/>
            <pc:sldMk cId="1783947092" sldId="263"/>
            <ac:picMk id="17" creationId="{11B6C0E9-C098-4CE7-89D6-234FF86EE2F4}"/>
          </ac:picMkLst>
        </pc:picChg>
        <pc:picChg chg="add mod">
          <ac:chgData name="Matthew Perks" userId="e7ba33f6-2c59-4a03-a42a-2f5a85dfb500" providerId="ADAL" clId="{CAA09932-E3B5-4870-BA44-731DD4E231F6}" dt="2021-08-25T11:04:33.230" v="2973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add mod modAnim">
        <pc:chgData name="Matthew Perks" userId="e7ba33f6-2c59-4a03-a42a-2f5a85dfb500" providerId="ADAL" clId="{CAA09932-E3B5-4870-BA44-731DD4E231F6}" dt="2021-08-25T10:54:11.571" v="2826"/>
        <pc:sldMkLst>
          <pc:docMk/>
          <pc:sldMk cId="3687261314" sldId="264"/>
        </pc:sldMkLst>
        <pc:grpChg chg="del">
          <ac:chgData name="Matthew Perks" userId="e7ba33f6-2c59-4a03-a42a-2f5a85dfb500" providerId="ADAL" clId="{CAA09932-E3B5-4870-BA44-731DD4E231F6}" dt="2021-08-25T10:50:56.401" v="2803" actId="478"/>
          <ac:grpSpMkLst>
            <pc:docMk/>
            <pc:sldMk cId="3687261314" sldId="264"/>
            <ac:grpSpMk id="12" creationId="{8F5A4AAD-6EAD-4D02-80ED-4414E1C0D42C}"/>
          </ac:grpSpMkLst>
        </pc:grpChg>
        <pc:picChg chg="add mod">
          <ac:chgData name="Matthew Perks" userId="e7ba33f6-2c59-4a03-a42a-2f5a85dfb500" providerId="ADAL" clId="{CAA09932-E3B5-4870-BA44-731DD4E231F6}" dt="2021-08-25T10:51:01.054" v="2805" actId="1076"/>
          <ac:picMkLst>
            <pc:docMk/>
            <pc:sldMk cId="3687261314" sldId="264"/>
            <ac:picMk id="3" creationId="{88D3F72C-F1CF-438C-8265-443E355F1D5B}"/>
          </ac:picMkLst>
        </pc:picChg>
        <pc:picChg chg="add mod">
          <ac:chgData name="Matthew Perks" userId="e7ba33f6-2c59-4a03-a42a-2f5a85dfb500" providerId="ADAL" clId="{CAA09932-E3B5-4870-BA44-731DD4E231F6}" dt="2021-08-25T10:52:53.455" v="2813" actId="1076"/>
          <ac:picMkLst>
            <pc:docMk/>
            <pc:sldMk cId="3687261314" sldId="264"/>
            <ac:picMk id="5" creationId="{87387185-B19B-4169-9BEA-CF0EDEF33E39}"/>
          </ac:picMkLst>
        </pc:picChg>
        <pc:picChg chg="add mod">
          <ac:chgData name="Matthew Perks" userId="e7ba33f6-2c59-4a03-a42a-2f5a85dfb500" providerId="ADAL" clId="{CAA09932-E3B5-4870-BA44-731DD4E231F6}" dt="2021-08-25T10:52:09.223" v="2810" actId="1076"/>
          <ac:picMkLst>
            <pc:docMk/>
            <pc:sldMk cId="3687261314" sldId="264"/>
            <ac:picMk id="7" creationId="{6EDD8FB3-AC32-4319-81CD-2DAB6E834B6E}"/>
          </ac:picMkLst>
        </pc:picChg>
        <pc:picChg chg="add mod">
          <ac:chgData name="Matthew Perks" userId="e7ba33f6-2c59-4a03-a42a-2f5a85dfb500" providerId="ADAL" clId="{CAA09932-E3B5-4870-BA44-731DD4E231F6}" dt="2021-08-25T10:53:04.262" v="2816" actId="1076"/>
          <ac:picMkLst>
            <pc:docMk/>
            <pc:sldMk cId="3687261314" sldId="264"/>
            <ac:picMk id="11" creationId="{1560819B-CFB0-4CA9-A659-15CD555E2F4E}"/>
          </ac:picMkLst>
        </pc:picChg>
      </pc:sldChg>
      <pc:sldChg chg="modSp add mod">
        <pc:chgData name="Matthew Perks" userId="e7ba33f6-2c59-4a03-a42a-2f5a85dfb500" providerId="ADAL" clId="{CAA09932-E3B5-4870-BA44-731DD4E231F6}" dt="2021-08-25T10:55:54.897" v="2841" actId="20577"/>
        <pc:sldMkLst>
          <pc:docMk/>
          <pc:sldMk cId="187406814" sldId="265"/>
        </pc:sldMkLst>
        <pc:spChg chg="mod">
          <ac:chgData name="Matthew Perks" userId="e7ba33f6-2c59-4a03-a42a-2f5a85dfb500" providerId="ADAL" clId="{CAA09932-E3B5-4870-BA44-731DD4E231F6}" dt="2021-08-25T10:55:54.897" v="2841" actId="20577"/>
          <ac:spMkLst>
            <pc:docMk/>
            <pc:sldMk cId="187406814" sldId="265"/>
            <ac:spMk id="6" creationId="{00000000-0000-0000-0000-000000000000}"/>
          </ac:spMkLst>
        </pc:spChg>
      </pc:sldChg>
      <pc:sldChg chg="add">
        <pc:chgData name="Matthew Perks" userId="e7ba33f6-2c59-4a03-a42a-2f5a85dfb500" providerId="ADAL" clId="{CAA09932-E3B5-4870-BA44-731DD4E231F6}" dt="2021-08-25T10:59:00.959" v="2842" actId="2890"/>
        <pc:sldMkLst>
          <pc:docMk/>
          <pc:sldMk cId="1767207649" sldId="266"/>
        </pc:sldMkLst>
      </pc:sldChg>
      <pc:sldChg chg="add">
        <pc:chgData name="Matthew Perks" userId="e7ba33f6-2c59-4a03-a42a-2f5a85dfb500" providerId="ADAL" clId="{CAA09932-E3B5-4870-BA44-731DD4E231F6}" dt="2021-08-25T11:12:50.263" v="3105" actId="2890"/>
        <pc:sldMkLst>
          <pc:docMk/>
          <pc:sldMk cId="1988619613" sldId="267"/>
        </pc:sldMkLst>
      </pc:sldChg>
      <pc:sldChg chg="modSp add mod">
        <pc:chgData name="Matthew Perks" userId="e7ba33f6-2c59-4a03-a42a-2f5a85dfb500" providerId="ADAL" clId="{CAA09932-E3B5-4870-BA44-731DD4E231F6}" dt="2021-08-25T11:13:49.288" v="3208" actId="20577"/>
        <pc:sldMkLst>
          <pc:docMk/>
          <pc:sldMk cId="3765267759" sldId="268"/>
        </pc:sldMkLst>
        <pc:spChg chg="mod">
          <ac:chgData name="Matthew Perks" userId="e7ba33f6-2c59-4a03-a42a-2f5a85dfb500" providerId="ADAL" clId="{CAA09932-E3B5-4870-BA44-731DD4E231F6}" dt="2021-08-25T11:13:49.288" v="3208" actId="20577"/>
          <ac:spMkLst>
            <pc:docMk/>
            <pc:sldMk cId="3765267759" sldId="268"/>
            <ac:spMk id="6" creationId="{00000000-0000-0000-0000-000000000000}"/>
          </ac:spMkLst>
        </pc:spChg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590604719" sldId="31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957868582" sldId="334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071684225" sldId="349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87456742" sldId="363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749322127" sldId="386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02296687" sldId="39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3031A872-C59E-4C92-8248-6D09B7237DB2}"/>
    <pc:docChg chg="undo custSel mod addSld delSld modSld">
      <pc:chgData name="Matthew Perks" userId="e7ba33f6-2c59-4a03-a42a-2f5a85dfb500" providerId="ADAL" clId="{3031A872-C59E-4C92-8248-6D09B7237DB2}" dt="2020-10-12T13:14:59.046" v="2228" actId="962"/>
      <pc:docMkLst>
        <pc:docMk/>
      </pc:docMkLst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364339747" sldId="258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61568429" sldId="27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1142916705" sldId="29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95228802" sldId="30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20838920" sldId="305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67838220" sldId="306"/>
        </pc:sldMkLst>
      </pc:sldChg>
      <pc:sldChg chg="addSp delSp modSp mod">
        <pc:chgData name="Matthew Perks" userId="e7ba33f6-2c59-4a03-a42a-2f5a85dfb500" providerId="ADAL" clId="{3031A872-C59E-4C92-8248-6D09B7237DB2}" dt="2020-10-12T13:06:02.009" v="292" actId="962"/>
        <pc:sldMkLst>
          <pc:docMk/>
          <pc:sldMk cId="2590604719" sldId="311"/>
        </pc:sldMkLst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5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91" creationId="{A5271697-90F1-4A23-8EF2-0179F2EAFACB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15" creationId="{D9F5512A-48E1-4C07-B75E-3CCC517B68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39" creationId="{8FC9BE17-9A7B-462D-AE50-3D87773873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0" creationId="{3EBE8569-6AEC-4B8C-8D53-2DE337CDBA6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1" creationId="{55D4142C-5077-457F-A6AD-3FECFDB3968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2" creationId="{7A5F0580-5EE9-419F-96EE-B6529EF6E7D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4" creationId="{A81E7530-396C-45F0-92F4-A885648D1631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5" creationId="{7316481C-0A49-4796-812B-0D64F063B720}"/>
          </ac:spMkLst>
        </pc:spChg>
        <pc:grpChg chg="add del">
          <ac:chgData name="Matthew Perks" userId="e7ba33f6-2c59-4a03-a42a-2f5a85dfb500" providerId="ADAL" clId="{3031A872-C59E-4C92-8248-6D09B7237DB2}" dt="2020-10-12T12:48:33.324" v="103" actId="26606"/>
          <ac:grpSpMkLst>
            <pc:docMk/>
            <pc:sldMk cId="2590604719" sldId="311"/>
            <ac:grpSpMk id="93" creationId="{81DE8B58-F373-409E-A253-4380A66091D4}"/>
          </ac:grpSpMkLst>
        </pc:grpChg>
        <pc:picChg chg="mod">
          <ac:chgData name="Matthew Perks" userId="e7ba33f6-2c59-4a03-a42a-2f5a85dfb500" providerId="ADAL" clId="{3031A872-C59E-4C92-8248-6D09B7237DB2}" dt="2020-10-12T13:06:02.009" v="292" actId="962"/>
          <ac:picMkLst>
            <pc:docMk/>
            <pc:sldMk cId="2590604719" sldId="311"/>
            <ac:picMk id="1028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482018556" sldId="313"/>
        </pc:sldMkLst>
      </pc:sldChg>
      <pc:sldChg chg="addSp delSp modSp mod setBg setClrOvrMap">
        <pc:chgData name="Matthew Perks" userId="e7ba33f6-2c59-4a03-a42a-2f5a85dfb500" providerId="ADAL" clId="{3031A872-C59E-4C92-8248-6D09B7237DB2}" dt="2020-10-12T12:51:42.886" v="173" actId="5793"/>
        <pc:sldMkLst>
          <pc:docMk/>
          <pc:sldMk cId="3899952073" sldId="323"/>
        </pc:sldMkLst>
        <pc:spChg chg="mod ord">
          <ac:chgData name="Matthew Perks" userId="e7ba33f6-2c59-4a03-a42a-2f5a85dfb500" providerId="ADAL" clId="{3031A872-C59E-4C92-8248-6D09B7237DB2}" dt="2020-10-12T12:51:42.886" v="173" actId="5793"/>
          <ac:spMkLst>
            <pc:docMk/>
            <pc:sldMk cId="3899952073" sldId="323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4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9" creationId="{18873D23-2DCF-4B31-A009-95721C06E8E1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11" creationId="{C13EF075-D4EF-4929-ADBC-91B27DA19955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19" creationId="{3B854194-185D-494D-905C-7C7CB2E30F6E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0" creationId="{B4F5FA0D-0104-4987-8241-EFF7C85B88DE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6" creationId="{2CB6C291-6CAF-46DF-ACFF-AADF0FD03F58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30" creationId="{4735DC46-5663-471D-AADB-81E00E65BCC6}"/>
          </ac:spMkLst>
        </pc:spChg>
        <pc:grpChg chg="add del">
          <ac:chgData name="Matthew Perks" userId="e7ba33f6-2c59-4a03-a42a-2f5a85dfb500" providerId="ADAL" clId="{3031A872-C59E-4C92-8248-6D09B7237DB2}" dt="2020-10-12T12:50:38.994" v="128" actId="26606"/>
          <ac:grpSpMkLst>
            <pc:docMk/>
            <pc:sldMk cId="3899952073" sldId="323"/>
            <ac:grpSpMk id="13" creationId="{DAA26DFA-AAB2-4973-9C17-16D587C7B198}"/>
          </ac:grpSpMkLst>
        </pc:grpChg>
        <pc:picChg chg="add del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1" creationId="{2897127E-6CEF-446C-BE87-93B7C46E49D1}"/>
          </ac:picMkLst>
        </pc:picChg>
        <pc:picChg chg="add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8" creationId="{1EBADBCA-DA20-4279-93C6-011DEF18AA71}"/>
          </ac:picMkLst>
        </pc:picChg>
      </pc:sldChg>
      <pc:sldChg chg="del">
        <pc:chgData name="Matthew Perks" userId="e7ba33f6-2c59-4a03-a42a-2f5a85dfb500" providerId="ADAL" clId="{3031A872-C59E-4C92-8248-6D09B7237DB2}" dt="2020-10-12T12:46:03.375" v="1" actId="47"/>
        <pc:sldMkLst>
          <pc:docMk/>
          <pc:sldMk cId="147741085" sldId="326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160428499" sldId="33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244366368" sldId="331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455099654" sldId="333"/>
        </pc:sldMkLst>
      </pc:sldChg>
      <pc:sldChg chg="modSp mod">
        <pc:chgData name="Matthew Perks" userId="e7ba33f6-2c59-4a03-a42a-2f5a85dfb500" providerId="ADAL" clId="{3031A872-C59E-4C92-8248-6D09B7237DB2}" dt="2020-10-12T13:06:25.239" v="384" actId="962"/>
        <pc:sldMkLst>
          <pc:docMk/>
          <pc:sldMk cId="3957868582" sldId="334"/>
        </pc:sldMkLst>
        <pc:picChg chg="mod">
          <ac:chgData name="Matthew Perks" userId="e7ba33f6-2c59-4a03-a42a-2f5a85dfb500" providerId="ADAL" clId="{3031A872-C59E-4C92-8248-6D09B7237DB2}" dt="2020-10-12T13:06:25.239" v="384" actId="962"/>
          <ac:picMkLst>
            <pc:docMk/>
            <pc:sldMk cId="3957868582" sldId="33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50.622" v="1140" actId="962"/>
        <pc:sldMkLst>
          <pc:docMk/>
          <pc:sldMk cId="1553710539" sldId="342"/>
        </pc:sldMkLst>
        <pc:picChg chg="mod">
          <ac:chgData name="Matthew Perks" userId="e7ba33f6-2c59-4a03-a42a-2f5a85dfb500" providerId="ADAL" clId="{3031A872-C59E-4C92-8248-6D09B7237DB2}" dt="2020-10-12T13:10:50.622" v="1140" actId="962"/>
          <ac:picMkLst>
            <pc:docMk/>
            <pc:sldMk cId="1553710539" sldId="342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43.944" v="259" actId="962"/>
        <pc:sldMkLst>
          <pc:docMk/>
          <pc:sldMk cId="2071684225" sldId="349"/>
        </pc:sldMkLst>
        <pc:picChg chg="mod">
          <ac:chgData name="Matthew Perks" userId="e7ba33f6-2c59-4a03-a42a-2f5a85dfb500" providerId="ADAL" clId="{3031A872-C59E-4C92-8248-6D09B7237DB2}" dt="2020-10-12T13:05:43.944" v="259" actId="962"/>
          <ac:picMkLst>
            <pc:docMk/>
            <pc:sldMk cId="2071684225" sldId="349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20.583" v="588" actId="962"/>
        <pc:sldMkLst>
          <pc:docMk/>
          <pc:sldMk cId="1768065580" sldId="350"/>
        </pc:sldMkLst>
        <pc:grpChg chg="mod">
          <ac:chgData name="Matthew Perks" userId="e7ba33f6-2c59-4a03-a42a-2f5a85dfb500" providerId="ADAL" clId="{3031A872-C59E-4C92-8248-6D09B7237DB2}" dt="2020-10-12T13:07:20.583" v="588" actId="962"/>
          <ac:grpSpMkLst>
            <pc:docMk/>
            <pc:sldMk cId="1768065580" sldId="350"/>
            <ac:grpSpMk id="2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1:08.094" v="1193" actId="962"/>
        <pc:sldMkLst>
          <pc:docMk/>
          <pc:sldMk cId="3677300047" sldId="351"/>
        </pc:sldMkLst>
        <pc:picChg chg="mod">
          <ac:chgData name="Matthew Perks" userId="e7ba33f6-2c59-4a03-a42a-2f5a85dfb500" providerId="ADAL" clId="{3031A872-C59E-4C92-8248-6D09B7237DB2}" dt="2020-10-12T13:11:08.094" v="1193" actId="962"/>
          <ac:picMkLst>
            <pc:docMk/>
            <pc:sldMk cId="3677300047" sldId="351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8.056" v="964" actId="962"/>
        <pc:sldMkLst>
          <pc:docMk/>
          <pc:sldMk cId="2560154747" sldId="352"/>
        </pc:sldMkLst>
        <pc:picChg chg="mod">
          <ac:chgData name="Matthew Perks" userId="e7ba33f6-2c59-4a03-a42a-2f5a85dfb500" providerId="ADAL" clId="{3031A872-C59E-4C92-8248-6D09B7237DB2}" dt="2020-10-12T13:10:18.056" v="964" actId="962"/>
          <ac:picMkLst>
            <pc:docMk/>
            <pc:sldMk cId="2560154747" sldId="352"/>
            <ac:picMk id="13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1.431" v="961" actId="962"/>
        <pc:sldMkLst>
          <pc:docMk/>
          <pc:sldMk cId="3728165745" sldId="353"/>
        </pc:sldMkLst>
        <pc:picChg chg="mod">
          <ac:chgData name="Matthew Perks" userId="e7ba33f6-2c59-4a03-a42a-2f5a85dfb500" providerId="ADAL" clId="{3031A872-C59E-4C92-8248-6D09B7237DB2}" dt="2020-10-12T13:10:07.847" v="957" actId="962"/>
          <ac:picMkLst>
            <pc:docMk/>
            <pc:sldMk cId="3728165745" sldId="353"/>
            <ac:picMk id="144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4.439" v="955" actId="962"/>
          <ac:picMkLst>
            <pc:docMk/>
            <pc:sldMk cId="3728165745" sldId="353"/>
            <ac:picMk id="145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9.695" v="959" actId="962"/>
          <ac:picMkLst>
            <pc:docMk/>
            <pc:sldMk cId="3728165745" sldId="353"/>
            <ac:picMk id="14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11.431" v="961" actId="962"/>
          <ac:picMkLst>
            <pc:docMk/>
            <pc:sldMk cId="3728165745" sldId="353"/>
            <ac:picMk id="14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10.518" v="1456" actId="962"/>
        <pc:sldMkLst>
          <pc:docMk/>
          <pc:sldMk cId="3865293626" sldId="354"/>
        </pc:sldMkLst>
        <pc:picChg chg="mod">
          <ac:chgData name="Matthew Perks" userId="e7ba33f6-2c59-4a03-a42a-2f5a85dfb500" providerId="ADAL" clId="{3031A872-C59E-4C92-8248-6D09B7237DB2}" dt="2020-10-12T13:12:10.518" v="1456" actId="962"/>
          <ac:picMkLst>
            <pc:docMk/>
            <pc:sldMk cId="3865293626" sldId="354"/>
            <ac:picMk id="2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49.415" v="1680" actId="962"/>
        <pc:sldMkLst>
          <pc:docMk/>
          <pc:sldMk cId="4270516375" sldId="355"/>
        </pc:sldMkLst>
        <pc:grpChg chg="mod">
          <ac:chgData name="Matthew Perks" userId="e7ba33f6-2c59-4a03-a42a-2f5a85dfb500" providerId="ADAL" clId="{3031A872-C59E-4C92-8248-6D09B7237DB2}" dt="2020-10-12T13:12:32.302" v="1568" actId="962"/>
          <ac:grpSpMkLst>
            <pc:docMk/>
            <pc:sldMk cId="4270516375" sldId="355"/>
            <ac:grpSpMk id="2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12:49.415" v="1680" actId="962"/>
          <ac:picMkLst>
            <pc:docMk/>
            <pc:sldMk cId="4270516375" sldId="355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57.463" v="1702" actId="962"/>
        <pc:sldMkLst>
          <pc:docMk/>
          <pc:sldMk cId="3812132943" sldId="356"/>
        </pc:sldMkLst>
        <pc:picChg chg="mod">
          <ac:chgData name="Matthew Perks" userId="e7ba33f6-2c59-4a03-a42a-2f5a85dfb500" providerId="ADAL" clId="{3031A872-C59E-4C92-8248-6D09B7237DB2}" dt="2020-10-12T13:12:57.463" v="1702" actId="962"/>
          <ac:picMkLst>
            <pc:docMk/>
            <pc:sldMk cId="3812132943" sldId="356"/>
            <ac:picMk id="8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57.135" v="291" actId="962"/>
        <pc:sldMkLst>
          <pc:docMk/>
          <pc:sldMk cId="4287456742" sldId="363"/>
        </pc:sldMkLst>
        <pc:picChg chg="mod">
          <ac:chgData name="Matthew Perks" userId="e7ba33f6-2c59-4a03-a42a-2f5a85dfb500" providerId="ADAL" clId="{3031A872-C59E-4C92-8248-6D09B7237DB2}" dt="2020-10-12T13:05:57.135" v="291" actId="962"/>
          <ac:picMkLst>
            <pc:docMk/>
            <pc:sldMk cId="4287456742" sldId="363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00.887" v="506" actId="962"/>
        <pc:sldMkLst>
          <pc:docMk/>
          <pc:sldMk cId="1835263211" sldId="371"/>
        </pc:sldMkLst>
        <pc:grpChg chg="mod">
          <ac:chgData name="Matthew Perks" userId="e7ba33f6-2c59-4a03-a42a-2f5a85dfb500" providerId="ADAL" clId="{3031A872-C59E-4C92-8248-6D09B7237DB2}" dt="2020-10-12T13:06:48.624" v="460" actId="962"/>
          <ac:grpSpMkLst>
            <pc:docMk/>
            <pc:sldMk cId="1835263211" sldId="371"/>
            <ac:grpSpMk id="5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07:00.887" v="506" actId="962"/>
          <ac:picMkLst>
            <pc:docMk/>
            <pc:sldMk cId="1835263211" sldId="371"/>
            <ac:picMk id="10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09:16.107" v="709" actId="962"/>
        <pc:sldMkLst>
          <pc:docMk/>
          <pc:sldMk cId="3497847565" sldId="373"/>
        </pc:sldMkLst>
        <pc:grpChg chg="mod">
          <ac:chgData name="Matthew Perks" userId="e7ba33f6-2c59-4a03-a42a-2f5a85dfb500" providerId="ADAL" clId="{3031A872-C59E-4C92-8248-6D09B7237DB2}" dt="2020-10-12T13:09:12.021" v="708" actId="962"/>
          <ac:grpSpMkLst>
            <pc:docMk/>
            <pc:sldMk cId="3497847565" sldId="373"/>
            <ac:grpSpMk id="4" creationId="{00000000-0000-0000-0000-000000000000}"/>
          </ac:grpSpMkLst>
        </pc:grpChg>
        <pc:grpChg chg="mod">
          <ac:chgData name="Matthew Perks" userId="e7ba33f6-2c59-4a03-a42a-2f5a85dfb500" providerId="ADAL" clId="{3031A872-C59E-4C92-8248-6D09B7237DB2}" dt="2020-10-12T13:09:16.107" v="709" actId="962"/>
          <ac:grpSpMkLst>
            <pc:docMk/>
            <pc:sldMk cId="3497847565" sldId="373"/>
            <ac:grpSpMk id="5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3:46.294" v="1970" actId="962"/>
        <pc:sldMkLst>
          <pc:docMk/>
          <pc:sldMk cId="568552754" sldId="374"/>
        </pc:sldMkLst>
        <pc:picChg chg="mod">
          <ac:chgData name="Matthew Perks" userId="e7ba33f6-2c59-4a03-a42a-2f5a85dfb500" providerId="ADAL" clId="{3031A872-C59E-4C92-8248-6D09B7237DB2}" dt="2020-10-12T13:13:46.294" v="1970" actId="962"/>
          <ac:picMkLst>
            <pc:docMk/>
            <pc:sldMk cId="568552754" sldId="37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34.798" v="827" actId="962"/>
        <pc:sldMkLst>
          <pc:docMk/>
          <pc:sldMk cId="3711081831" sldId="375"/>
        </pc:sldMkLst>
        <pc:grpChg chg="mod">
          <ac:chgData name="Matthew Perks" userId="e7ba33f6-2c59-4a03-a42a-2f5a85dfb500" providerId="ADAL" clId="{3031A872-C59E-4C92-8248-6D09B7237DB2}" dt="2020-10-12T13:09:34.798" v="827" actId="962"/>
          <ac:grpSpMkLst>
            <pc:docMk/>
            <pc:sldMk cId="3711081831" sldId="375"/>
            <ac:grpSpMk id="12" creationId="{00000000-0000-0000-0000-000000000000}"/>
          </ac:grpSpMkLst>
        </pc:grpChg>
      </pc:sldChg>
      <pc:sldChg chg="modSp">
        <pc:chgData name="Matthew Perks" userId="e7ba33f6-2c59-4a03-a42a-2f5a85dfb500" providerId="ADAL" clId="{3031A872-C59E-4C92-8248-6D09B7237DB2}" dt="2020-10-12T13:11:13.597" v="1194" actId="962"/>
        <pc:sldMkLst>
          <pc:docMk/>
          <pc:sldMk cId="880605445" sldId="376"/>
        </pc:sldMkLst>
        <pc:picChg chg="mod">
          <ac:chgData name="Matthew Perks" userId="e7ba33f6-2c59-4a03-a42a-2f5a85dfb500" providerId="ADAL" clId="{3031A872-C59E-4C92-8248-6D09B7237DB2}" dt="2020-10-12T13:11:13.597" v="1194" actId="962"/>
          <ac:picMkLst>
            <pc:docMk/>
            <pc:sldMk cId="880605445" sldId="376"/>
            <ac:picMk id="37890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02.391" v="676" actId="962"/>
        <pc:sldMkLst>
          <pc:docMk/>
          <pc:sldMk cId="3906442171" sldId="378"/>
        </pc:sldMkLst>
        <pc:picChg chg="mod">
          <ac:chgData name="Matthew Perks" userId="e7ba33f6-2c59-4a03-a42a-2f5a85dfb500" providerId="ADAL" clId="{3031A872-C59E-4C92-8248-6D09B7237DB2}" dt="2020-10-12T13:09:02.391" v="676" actId="962"/>
          <ac:picMkLst>
            <pc:docMk/>
            <pc:sldMk cId="3906442171" sldId="378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33.759" v="1048" actId="962"/>
        <pc:sldMkLst>
          <pc:docMk/>
          <pc:sldMk cId="1505400970" sldId="379"/>
        </pc:sldMkLst>
        <pc:picChg chg="mod">
          <ac:chgData name="Matthew Perks" userId="e7ba33f6-2c59-4a03-a42a-2f5a85dfb500" providerId="ADAL" clId="{3031A872-C59E-4C92-8248-6D09B7237DB2}" dt="2020-10-12T13:10:33.759" v="1048" actId="962"/>
          <ac:picMkLst>
            <pc:docMk/>
            <pc:sldMk cId="1505400970" sldId="379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4:59.046" v="2228" actId="962"/>
        <pc:sldMkLst>
          <pc:docMk/>
          <pc:sldMk cId="1944376932" sldId="380"/>
        </pc:sldMkLst>
        <pc:picChg chg="mod">
          <ac:chgData name="Matthew Perks" userId="e7ba33f6-2c59-4a03-a42a-2f5a85dfb500" providerId="ADAL" clId="{3031A872-C59E-4C92-8248-6D09B7237DB2}" dt="2020-10-12T13:14:55.487" v="2226" actId="962"/>
          <ac:picMkLst>
            <pc:docMk/>
            <pc:sldMk cId="1944376932" sldId="380"/>
            <ac:picMk id="3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59.046" v="2228" actId="962"/>
          <ac:picMkLst>
            <pc:docMk/>
            <pc:sldMk cId="1944376932" sldId="380"/>
            <ac:picMk id="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41.925" v="2196" actId="962"/>
          <ac:picMkLst>
            <pc:docMk/>
            <pc:sldMk cId="1944376932" sldId="380"/>
            <ac:picMk id="1026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10:56.687" v="1141" actId="962"/>
        <pc:sldMkLst>
          <pc:docMk/>
          <pc:sldMk cId="2035450051" sldId="381"/>
        </pc:sldMkLst>
        <pc:picChg chg="mod">
          <ac:chgData name="Matthew Perks" userId="e7ba33f6-2c59-4a03-a42a-2f5a85dfb500" providerId="ADAL" clId="{3031A872-C59E-4C92-8248-6D09B7237DB2}" dt="2020-10-12T13:10:56.687" v="1141" actId="962"/>
          <ac:picMkLst>
            <pc:docMk/>
            <pc:sldMk cId="2035450051" sldId="381"/>
            <ac:picMk id="40962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3:19.147" v="199" actId="14100"/>
        <pc:sldMkLst>
          <pc:docMk/>
          <pc:sldMk cId="3701232115" sldId="382"/>
        </pc:sldMkLst>
        <pc:spChg chg="mod">
          <ac:chgData name="Matthew Perks" userId="e7ba33f6-2c59-4a03-a42a-2f5a85dfb500" providerId="ADAL" clId="{3031A872-C59E-4C92-8248-6D09B7237DB2}" dt="2020-10-12T12:53:19.147" v="199" actId="14100"/>
          <ac:spMkLst>
            <pc:docMk/>
            <pc:sldMk cId="3701232115" sldId="382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3:03.965" v="185" actId="26606"/>
          <ac:picMkLst>
            <pc:docMk/>
            <pc:sldMk cId="3701232115" sldId="382"/>
            <ac:picMk id="17" creationId="{2897127E-6CEF-446C-BE87-93B7C46E49D1}"/>
          </ac:picMkLst>
        </pc:picChg>
      </pc:sldChg>
      <pc:sldChg chg="addSp delSp modSp mod setBg">
        <pc:chgData name="Matthew Perks" userId="e7ba33f6-2c59-4a03-a42a-2f5a85dfb500" providerId="ADAL" clId="{3031A872-C59E-4C92-8248-6D09B7237DB2}" dt="2020-10-12T13:14:28.542" v="2182" actId="962"/>
        <pc:sldMkLst>
          <pc:docMk/>
          <pc:sldMk cId="2141454872" sldId="383"/>
        </pc:sldMkLst>
        <pc:spChg chg="mod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8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3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7" creationId="{640086A0-762B-44EE-AA70-A7268A72ACC3}"/>
          </ac:spMkLst>
        </pc:spChg>
        <pc:spChg chg="add del">
          <ac:chgData name="Matthew Perks" userId="e7ba33f6-2c59-4a03-a42a-2f5a85dfb500" providerId="ADAL" clId="{3031A872-C59E-4C92-8248-6D09B7237DB2}" dt="2020-10-12T12:53:41.476" v="203" actId="26606"/>
          <ac:spMkLst>
            <pc:docMk/>
            <pc:sldMk cId="2141454872" sldId="383"/>
            <ac:spMk id="19" creationId="{D4771268-CB57-404A-9271-370EB28F6090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1" creationId="{35555856-9970-4BC3-9AA9-6A917F53AFBD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3" creationId="{13722DD7-BA73-4776-93A3-94491FEF7260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5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7" creationId="{640086A0-762B-44EE-AA70-A7268A72ACC3}"/>
          </ac:spMkLst>
        </pc:spChg>
        <pc:picChg chg="mod">
          <ac:chgData name="Matthew Perks" userId="e7ba33f6-2c59-4a03-a42a-2f5a85dfb500" providerId="ADAL" clId="{3031A872-C59E-4C92-8248-6D09B7237DB2}" dt="2020-10-12T13:14:28.542" v="2182" actId="962"/>
          <ac:picMkLst>
            <pc:docMk/>
            <pc:sldMk cId="2141454872" sldId="383"/>
            <ac:picMk id="2" creationId="{00000000-0000-0000-0000-000000000000}"/>
          </ac:picMkLst>
        </pc:picChg>
        <pc:picChg chg="add del">
          <ac:chgData name="Matthew Perks" userId="e7ba33f6-2c59-4a03-a42a-2f5a85dfb500" providerId="ADAL" clId="{3031A872-C59E-4C92-8248-6D09B7237DB2}" dt="2020-10-12T12:53:37.984" v="201" actId="26606"/>
          <ac:picMkLst>
            <pc:docMk/>
            <pc:sldMk cId="2141454872" sldId="383"/>
            <ac:picMk id="15" creationId="{5975841F-9161-4650-BCE5-20FFE7E29615}"/>
          </ac:picMkLst>
        </pc:picChg>
        <pc:picChg chg="add del">
          <ac:chgData name="Matthew Perks" userId="e7ba33f6-2c59-4a03-a42a-2f5a85dfb500" providerId="ADAL" clId="{3031A872-C59E-4C92-8248-6D09B7237DB2}" dt="2020-10-12T12:53:44.326" v="205" actId="26606"/>
          <ac:picMkLst>
            <pc:docMk/>
            <pc:sldMk cId="2141454872" sldId="383"/>
            <ac:picMk id="22" creationId="{7F487851-BFAF-46D8-A1ED-50CAD6E46F59}"/>
          </ac:picMkLst>
        </pc:picChg>
        <pc:picChg chg="add del">
          <ac:chgData name="Matthew Perks" userId="e7ba33f6-2c59-4a03-a42a-2f5a85dfb500" providerId="ADAL" clId="{3031A872-C59E-4C92-8248-6D09B7237DB2}" dt="2020-10-12T12:53:46.506" v="207" actId="26606"/>
          <ac:picMkLst>
            <pc:docMk/>
            <pc:sldMk cId="2141454872" sldId="383"/>
            <ac:picMk id="26" creationId="{5975841F-9161-4650-BCE5-20FFE7E29615}"/>
          </ac:picMkLst>
        </pc:picChg>
      </pc:sldChg>
      <pc:sldChg chg="modSp mod">
        <pc:chgData name="Matthew Perks" userId="e7ba33f6-2c59-4a03-a42a-2f5a85dfb500" providerId="ADAL" clId="{3031A872-C59E-4C92-8248-6D09B7237DB2}" dt="2020-10-12T13:13:15.310" v="1812" actId="962"/>
        <pc:sldMkLst>
          <pc:docMk/>
          <pc:sldMk cId="1783709750" sldId="384"/>
        </pc:sldMkLst>
        <pc:picChg chg="mod">
          <ac:chgData name="Matthew Perks" userId="e7ba33f6-2c59-4a03-a42a-2f5a85dfb500" providerId="ADAL" clId="{3031A872-C59E-4C92-8248-6D09B7237DB2}" dt="2020-10-12T13:13:15.310" v="1812" actId="962"/>
          <ac:picMkLst>
            <pc:docMk/>
            <pc:sldMk cId="1783709750" sldId="38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3:33.888" v="1910" actId="962"/>
        <pc:sldMkLst>
          <pc:docMk/>
          <pc:sldMk cId="3871345333" sldId="385"/>
        </pc:sldMkLst>
        <pc:picChg chg="mod">
          <ac:chgData name="Matthew Perks" userId="e7ba33f6-2c59-4a03-a42a-2f5a85dfb500" providerId="ADAL" clId="{3031A872-C59E-4C92-8248-6D09B7237DB2}" dt="2020-10-12T13:13:33.888" v="1910" actId="962"/>
          <ac:picMkLst>
            <pc:docMk/>
            <pc:sldMk cId="3871345333" sldId="385"/>
            <ac:picMk id="5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2:57.341" v="184" actId="1076"/>
        <pc:sldMkLst>
          <pc:docMk/>
          <pc:sldMk cId="2749322127" sldId="386"/>
        </pc:sldMkLst>
        <pc:spChg chg="mod">
          <ac:chgData name="Matthew Perks" userId="e7ba33f6-2c59-4a03-a42a-2f5a85dfb500" providerId="ADAL" clId="{3031A872-C59E-4C92-8248-6D09B7237DB2}" dt="2020-10-12T12:52:41.799" v="183" actId="5793"/>
          <ac:spMkLst>
            <pc:docMk/>
            <pc:sldMk cId="2749322127" sldId="386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2:57.341" v="184" actId="1076"/>
          <ac:spMkLst>
            <pc:docMk/>
            <pc:sldMk cId="2749322127" sldId="386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2:15.121" v="174" actId="26606"/>
          <ac:picMkLst>
            <pc:docMk/>
            <pc:sldMk cId="2749322127" sldId="386"/>
            <ac:picMk id="17" creationId="{2897127E-6CEF-446C-BE87-93B7C46E49D1}"/>
          </ac:picMkLst>
        </pc:picChg>
      </pc:sldChg>
      <pc:sldChg chg="modSp mod">
        <pc:chgData name="Matthew Perks" userId="e7ba33f6-2c59-4a03-a42a-2f5a85dfb500" providerId="ADAL" clId="{3031A872-C59E-4C92-8248-6D09B7237DB2}" dt="2020-10-12T13:11:52.183" v="1366" actId="962"/>
        <pc:sldMkLst>
          <pc:docMk/>
          <pc:sldMk cId="4217183616" sldId="390"/>
        </pc:sldMkLst>
        <pc:picChg chg="mod">
          <ac:chgData name="Matthew Perks" userId="e7ba33f6-2c59-4a03-a42a-2f5a85dfb500" providerId="ADAL" clId="{3031A872-C59E-4C92-8248-6D09B7237DB2}" dt="2020-10-12T13:11:52.183" v="1366" actId="962"/>
          <ac:picMkLst>
            <pc:docMk/>
            <pc:sldMk cId="4217183616" sldId="390"/>
            <ac:picMk id="5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6:04.144" v="2" actId="47"/>
        <pc:sldMkLst>
          <pc:docMk/>
          <pc:sldMk cId="2499069842" sldId="391"/>
        </pc:sldMkLst>
      </pc:sldChg>
      <pc:sldChg chg="modSp add mod">
        <pc:chgData name="Matthew Perks" userId="e7ba33f6-2c59-4a03-a42a-2f5a85dfb500" providerId="ADAL" clId="{3031A872-C59E-4C92-8248-6D09B7237DB2}" dt="2020-10-12T13:08:50.687" v="652" actId="962"/>
        <pc:sldMkLst>
          <pc:docMk/>
          <pc:sldMk cId="4202296687" sldId="391"/>
        </pc:sldMkLst>
        <pc:picChg chg="mod">
          <ac:chgData name="Matthew Perks" userId="e7ba33f6-2c59-4a03-a42a-2f5a85dfb500" providerId="ADAL" clId="{3031A872-C59E-4C92-8248-6D09B7237DB2}" dt="2020-10-12T13:08:50.687" v="652" actId="962"/>
          <ac:picMkLst>
            <pc:docMk/>
            <pc:sldMk cId="4202296687" sldId="391"/>
            <ac:picMk id="4" creationId="{71CE69F0-49CA-4364-878B-505744612365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932733567" sldId="392"/>
        </pc:sldMkLst>
      </pc:sldChg>
      <pc:sldChg chg="add">
        <pc:chgData name="Matthew Perks" userId="e7ba33f6-2c59-4a03-a42a-2f5a85dfb500" providerId="ADAL" clId="{3031A872-C59E-4C92-8248-6D09B7237DB2}" dt="2020-10-12T12:49:27.596" v="104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0ACE7D1B-27DD-49EA-9F43-F42690B77128}"/>
    <pc:docChg chg="custSel addSld delSld modSld sldOrd">
      <pc:chgData name="Matthew Perks" userId="e7ba33f6-2c59-4a03-a42a-2f5a85dfb500" providerId="ADAL" clId="{0ACE7D1B-27DD-49EA-9F43-F42690B77128}" dt="2021-09-20T16:00:30.858" v="1986" actId="478"/>
      <pc:docMkLst>
        <pc:docMk/>
      </pc:docMkLst>
      <pc:sldChg chg="addSp modSp mod ord">
        <pc:chgData name="Matthew Perks" userId="e7ba33f6-2c59-4a03-a42a-2f5a85dfb500" providerId="ADAL" clId="{0ACE7D1B-27DD-49EA-9F43-F42690B77128}" dt="2021-09-19T11:41:31.270" v="1827"/>
        <pc:sldMkLst>
          <pc:docMk/>
          <pc:sldMk cId="678047991" sldId="258"/>
        </pc:sldMkLst>
        <pc:spChg chg="add mod">
          <ac:chgData name="Matthew Perks" userId="e7ba33f6-2c59-4a03-a42a-2f5a85dfb500" providerId="ADAL" clId="{0ACE7D1B-27DD-49EA-9F43-F42690B77128}" dt="2021-09-01T09:58:49.134" v="1782" actId="20577"/>
          <ac:spMkLst>
            <pc:docMk/>
            <pc:sldMk cId="678047991" sldId="258"/>
            <ac:spMk id="7" creationId="{A710E8D0-80A1-4E2E-B6EC-6C32D24C72A3}"/>
          </ac:spMkLst>
        </pc:spChg>
        <pc:picChg chg="add mod">
          <ac:chgData name="Matthew Perks" userId="e7ba33f6-2c59-4a03-a42a-2f5a85dfb500" providerId="ADAL" clId="{0ACE7D1B-27DD-49EA-9F43-F42690B77128}" dt="2021-08-26T12:47:26.297" v="1156" actId="1076"/>
          <ac:picMkLst>
            <pc:docMk/>
            <pc:sldMk cId="678047991" sldId="258"/>
            <ac:picMk id="3" creationId="{BC8045C1-5B4E-49E4-BA8E-825A27BFD862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4:29.896" v="1847" actId="27614"/>
        <pc:sldMkLst>
          <pc:docMk/>
          <pc:sldMk cId="3225031162" sldId="260"/>
        </pc:sldMkLst>
        <pc:spChg chg="del">
          <ac:chgData name="Matthew Perks" userId="e7ba33f6-2c59-4a03-a42a-2f5a85dfb500" providerId="ADAL" clId="{0ACE7D1B-27DD-49EA-9F43-F42690B77128}" dt="2021-09-20T15:53:48.026" v="1844" actId="478"/>
          <ac:spMkLst>
            <pc:docMk/>
            <pc:sldMk cId="3225031162" sldId="260"/>
            <ac:spMk id="9" creationId="{55419456-9218-4403-A4E8-18BFA28481C0}"/>
          </ac:spMkLst>
        </pc:spChg>
        <pc:picChg chg="add mod">
          <ac:chgData name="Matthew Perks" userId="e7ba33f6-2c59-4a03-a42a-2f5a85dfb500" providerId="ADAL" clId="{0ACE7D1B-27DD-49EA-9F43-F42690B77128}" dt="2021-09-20T15:53:42.346" v="1843" actId="27614"/>
          <ac:picMkLst>
            <pc:docMk/>
            <pc:sldMk cId="3225031162" sldId="260"/>
            <ac:picMk id="3" creationId="{C5FFEE9B-37C3-459D-BFF5-39F111E45DD6}"/>
          </ac:picMkLst>
        </pc:picChg>
        <pc:picChg chg="add mod">
          <ac:chgData name="Matthew Perks" userId="e7ba33f6-2c59-4a03-a42a-2f5a85dfb500" providerId="ADAL" clId="{0ACE7D1B-27DD-49EA-9F43-F42690B77128}" dt="2021-09-20T15:54:29.896" v="1847" actId="27614"/>
          <ac:picMkLst>
            <pc:docMk/>
            <pc:sldMk cId="3225031162" sldId="260"/>
            <ac:picMk id="5" creationId="{DF685877-FD81-4C17-A9B7-C43A43923164}"/>
          </ac:picMkLst>
        </pc:picChg>
      </pc:sldChg>
      <pc:sldChg chg="modSp mod">
        <pc:chgData name="Matthew Perks" userId="e7ba33f6-2c59-4a03-a42a-2f5a85dfb500" providerId="ADAL" clId="{0ACE7D1B-27DD-49EA-9F43-F42690B77128}" dt="2021-09-18T09:41:31.944" v="1823" actId="1076"/>
        <pc:sldMkLst>
          <pc:docMk/>
          <pc:sldMk cId="1783947092" sldId="263"/>
        </pc:sldMkLst>
        <pc:spChg chg="mod">
          <ac:chgData name="Matthew Perks" userId="e7ba33f6-2c59-4a03-a42a-2f5a85dfb500" providerId="ADAL" clId="{0ACE7D1B-27DD-49EA-9F43-F42690B77128}" dt="2021-08-26T12:30:03.488" v="321" actId="20577"/>
          <ac:spMkLst>
            <pc:docMk/>
            <pc:sldMk cId="1783947092" sldId="263"/>
            <ac:spMk id="28" creationId="{32EB8255-9E65-47F2-ADF7-0754B634D453}"/>
          </ac:spMkLst>
        </pc:spChg>
        <pc:spChg chg="mod">
          <ac:chgData name="Matthew Perks" userId="e7ba33f6-2c59-4a03-a42a-2f5a85dfb500" providerId="ADAL" clId="{0ACE7D1B-27DD-49EA-9F43-F42690B77128}" dt="2021-09-18T09:41:31.944" v="1823" actId="1076"/>
          <ac:spMkLst>
            <pc:docMk/>
            <pc:sldMk cId="1783947092" sldId="263"/>
            <ac:spMk id="29" creationId="{1E759E4B-79E2-4A67-826F-05AE25A219D0}"/>
          </ac:spMkLst>
        </pc:spChg>
        <pc:picChg chg="mod">
          <ac:chgData name="Matthew Perks" userId="e7ba33f6-2c59-4a03-a42a-2f5a85dfb500" providerId="ADAL" clId="{0ACE7D1B-27DD-49EA-9F43-F42690B77128}" dt="2021-08-26T12:23:44.625" v="36" actId="1076"/>
          <ac:picMkLst>
            <pc:docMk/>
            <pc:sldMk cId="1783947092" sldId="263"/>
            <ac:picMk id="17" creationId="{11B6C0E9-C098-4CE7-89D6-234FF86EE2F4}"/>
          </ac:picMkLst>
        </pc:picChg>
        <pc:picChg chg="mod">
          <ac:chgData name="Matthew Perks" userId="e7ba33f6-2c59-4a03-a42a-2f5a85dfb500" providerId="ADAL" clId="{0ACE7D1B-27DD-49EA-9F43-F42690B77128}" dt="2021-08-26T12:23:48.869" v="37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8:44.310" v="1950" actId="6549"/>
        <pc:sldMkLst>
          <pc:docMk/>
          <pc:sldMk cId="187406814" sldId="265"/>
        </pc:sldMkLst>
        <pc:spChg chg="del">
          <ac:chgData name="Matthew Perks" userId="e7ba33f6-2c59-4a03-a42a-2f5a85dfb500" providerId="ADAL" clId="{0ACE7D1B-27DD-49EA-9F43-F42690B77128}" dt="2021-09-20T12:33:36.903" v="1831" actId="478"/>
          <ac:spMkLst>
            <pc:docMk/>
            <pc:sldMk cId="187406814" sldId="265"/>
            <ac:spMk id="9" creationId="{55419456-9218-4403-A4E8-18BFA28481C0}"/>
          </ac:spMkLst>
        </pc:spChg>
        <pc:spChg chg="del">
          <ac:chgData name="Matthew Perks" userId="e7ba33f6-2c59-4a03-a42a-2f5a85dfb500" providerId="ADAL" clId="{0ACE7D1B-27DD-49EA-9F43-F42690B77128}" dt="2021-09-20T12:33:35.412" v="1830" actId="478"/>
          <ac:spMkLst>
            <pc:docMk/>
            <pc:sldMk cId="187406814" sldId="265"/>
            <ac:spMk id="11" creationId="{D5D0A149-2E91-4FF3-B903-63B52016D224}"/>
          </ac:spMkLst>
        </pc:spChg>
        <pc:spChg chg="del">
          <ac:chgData name="Matthew Perks" userId="e7ba33f6-2c59-4a03-a42a-2f5a85dfb500" providerId="ADAL" clId="{0ACE7D1B-27DD-49EA-9F43-F42690B77128}" dt="2021-09-20T12:33:37.486" v="1832" actId="478"/>
          <ac:spMkLst>
            <pc:docMk/>
            <pc:sldMk cId="187406814" sldId="265"/>
            <ac:spMk id="12" creationId="{7C39D3E0-FD33-4CD7-BDA9-FA9C42A4F111}"/>
          </ac:spMkLst>
        </pc:spChg>
        <pc:spChg chg="del">
          <ac:chgData name="Matthew Perks" userId="e7ba33f6-2c59-4a03-a42a-2f5a85dfb500" providerId="ADAL" clId="{0ACE7D1B-27DD-49EA-9F43-F42690B77128}" dt="2021-09-20T12:33:38.256" v="1833" actId="478"/>
          <ac:spMkLst>
            <pc:docMk/>
            <pc:sldMk cId="187406814" sldId="265"/>
            <ac:spMk id="13" creationId="{ECCD6F9D-9866-4849-8BC7-FC1736211585}"/>
          </ac:spMkLst>
        </pc:spChg>
        <pc:spChg chg="add mod">
          <ac:chgData name="Matthew Perks" userId="e7ba33f6-2c59-4a03-a42a-2f5a85dfb500" providerId="ADAL" clId="{0ACE7D1B-27DD-49EA-9F43-F42690B77128}" dt="2021-09-20T15:58:44.310" v="1950" actId="6549"/>
          <ac:spMkLst>
            <pc:docMk/>
            <pc:sldMk cId="187406814" sldId="265"/>
            <ac:spMk id="14" creationId="{EB44FA78-E145-4342-B260-83715003D20B}"/>
          </ac:spMkLst>
        </pc:spChg>
        <pc:picChg chg="add mod">
          <ac:chgData name="Matthew Perks" userId="e7ba33f6-2c59-4a03-a42a-2f5a85dfb500" providerId="ADAL" clId="{0ACE7D1B-27DD-49EA-9F43-F42690B77128}" dt="2021-09-20T15:58:26.440" v="1898" actId="1076"/>
          <ac:picMkLst>
            <pc:docMk/>
            <pc:sldMk cId="187406814" sldId="265"/>
            <ac:picMk id="3" creationId="{014FD5C8-49B9-459B-A9C7-BBC920A2A027}"/>
          </ac:picMkLst>
        </pc:picChg>
      </pc:sldChg>
      <pc:sldChg chg="modSp mod">
        <pc:chgData name="Matthew Perks" userId="e7ba33f6-2c59-4a03-a42a-2f5a85dfb500" providerId="ADAL" clId="{0ACE7D1B-27DD-49EA-9F43-F42690B77128}" dt="2021-08-26T12:32:37.414" v="519" actId="20577"/>
        <pc:sldMkLst>
          <pc:docMk/>
          <pc:sldMk cId="1767207649" sldId="266"/>
        </pc:sldMkLst>
        <pc:spChg chg="mod">
          <ac:chgData name="Matthew Perks" userId="e7ba33f6-2c59-4a03-a42a-2f5a85dfb500" providerId="ADAL" clId="{0ACE7D1B-27DD-49EA-9F43-F42690B77128}" dt="2021-08-26T12:31:42.058" v="417" actId="20577"/>
          <ac:spMkLst>
            <pc:docMk/>
            <pc:sldMk cId="1767207649" sldId="266"/>
            <ac:spMk id="9" creationId="{55419456-9218-4403-A4E8-18BFA28481C0}"/>
          </ac:spMkLst>
        </pc:spChg>
        <pc:spChg chg="mod">
          <ac:chgData name="Matthew Perks" userId="e7ba33f6-2c59-4a03-a42a-2f5a85dfb500" providerId="ADAL" clId="{0ACE7D1B-27DD-49EA-9F43-F42690B77128}" dt="2021-08-26T12:32:37.414" v="519" actId="20577"/>
          <ac:spMkLst>
            <pc:docMk/>
            <pc:sldMk cId="1767207649" sldId="266"/>
            <ac:spMk id="14" creationId="{37166D81-941A-425E-AF9C-4E1AD3766FC2}"/>
          </ac:spMkLst>
        </pc:spChg>
      </pc:sldChg>
      <pc:sldChg chg="addSp delSp modSp del mod ord">
        <pc:chgData name="Matthew Perks" userId="e7ba33f6-2c59-4a03-a42a-2f5a85dfb500" providerId="ADAL" clId="{0ACE7D1B-27DD-49EA-9F43-F42690B77128}" dt="2021-09-20T15:55:45.357" v="1848" actId="47"/>
        <pc:sldMkLst>
          <pc:docMk/>
          <pc:sldMk cId="3765267759" sldId="268"/>
        </pc:sldMkLst>
        <pc:spChg chg="add del">
          <ac:chgData name="Matthew Perks" userId="e7ba33f6-2c59-4a03-a42a-2f5a85dfb500" providerId="ADAL" clId="{0ACE7D1B-27DD-49EA-9F43-F42690B77128}" dt="2021-08-26T12:56:54.860" v="1672" actId="478"/>
          <ac:spMkLst>
            <pc:docMk/>
            <pc:sldMk cId="3765267759" sldId="268"/>
            <ac:spMk id="4" creationId="{B08597E5-2E93-4B49-99AF-A5743BB09B20}"/>
          </ac:spMkLst>
        </pc:spChg>
        <pc:spChg chg="add del mod">
          <ac:chgData name="Matthew Perks" userId="e7ba33f6-2c59-4a03-a42a-2f5a85dfb500" providerId="ADAL" clId="{0ACE7D1B-27DD-49EA-9F43-F42690B77128}" dt="2021-08-26T12:56:59.720" v="1674" actId="478"/>
          <ac:spMkLst>
            <pc:docMk/>
            <pc:sldMk cId="3765267759" sldId="268"/>
            <ac:spMk id="5" creationId="{3532F230-AA52-49FC-8F3E-6D38ECED578D}"/>
          </ac:spMkLst>
        </pc:spChg>
        <pc:spChg chg="del mod ord">
          <ac:chgData name="Matthew Perks" userId="e7ba33f6-2c59-4a03-a42a-2f5a85dfb500" providerId="ADAL" clId="{0ACE7D1B-27DD-49EA-9F43-F42690B77128}" dt="2021-08-26T12:53:00.967" v="1305" actId="478"/>
          <ac:spMkLst>
            <pc:docMk/>
            <pc:sldMk cId="3765267759" sldId="26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6:50.123" v="1671"/>
          <ac:spMkLst>
            <pc:docMk/>
            <pc:sldMk cId="3765267759" sldId="268"/>
            <ac:spMk id="7" creationId="{54C9F8BE-E0C7-408A-90ED-D5689B407E30}"/>
          </ac:spMkLst>
        </pc:spChg>
        <pc:spChg chg="or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8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3:40.929" v="1323" actId="478"/>
          <ac:spMkLst>
            <pc:docMk/>
            <pc:sldMk cId="3765267759" sldId="268"/>
            <ac:spMk id="9" creationId="{5E3E9863-1DF2-4406-8877-BC32345E5ACB}"/>
          </ac:spMkLst>
        </pc:spChg>
        <pc:spChg chg="add del mod">
          <ac:chgData name="Matthew Perks" userId="e7ba33f6-2c59-4a03-a42a-2f5a85dfb500" providerId="ADAL" clId="{0ACE7D1B-27DD-49EA-9F43-F42690B77128}" dt="2021-08-26T13:01:34.973" v="1729" actId="478"/>
          <ac:spMkLst>
            <pc:docMk/>
            <pc:sldMk cId="3765267759" sldId="268"/>
            <ac:spMk id="10" creationId="{C50FCF09-93B5-486B-A942-F880A3B84486}"/>
          </ac:spMkLst>
        </pc:spChg>
        <pc:spChg chg="add mod">
          <ac:chgData name="Matthew Perks" userId="e7ba33f6-2c59-4a03-a42a-2f5a85dfb500" providerId="ADAL" clId="{0ACE7D1B-27DD-49EA-9F43-F42690B77128}" dt="2021-08-26T12:53:20.422" v="1320" actId="1036"/>
          <ac:spMkLst>
            <pc:docMk/>
            <pc:sldMk cId="3765267759" sldId="268"/>
            <ac:spMk id="11" creationId="{F114DB18-9991-464B-AEA6-0A1FDED488B8}"/>
          </ac:spMkLst>
        </pc:spChg>
        <pc:spChg chg="add del mod">
          <ac:chgData name="Matthew Perks" userId="e7ba33f6-2c59-4a03-a42a-2f5a85dfb500" providerId="ADAL" clId="{0ACE7D1B-27DD-49EA-9F43-F42690B77128}" dt="2021-08-26T13:05:59.243" v="1750" actId="207"/>
          <ac:spMkLst>
            <pc:docMk/>
            <pc:sldMk cId="3765267759" sldId="268"/>
            <ac:spMk id="12" creationId="{86604E19-E8CF-435C-9146-2A7FE169084B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1" creationId="{21AC6A30-4F22-4C0F-B278-19C5B8A80C55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3" creationId="{BB4335AD-65B1-44E4-90AF-264024FE4BD2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8" creationId="{04812C46-200A-4DEB-A05E-3ED6C68C2387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50" creationId="{D1EA859B-E555-4109-94F3-6700E046E008}"/>
          </ac:spMkLst>
        </pc:spChg>
        <pc:picChg chg="add mod">
          <ac:chgData name="Matthew Perks" userId="e7ba33f6-2c59-4a03-a42a-2f5a85dfb500" providerId="ADAL" clId="{0ACE7D1B-27DD-49EA-9F43-F42690B77128}" dt="2021-08-26T12:52:39.941" v="1304" actId="26606"/>
          <ac:picMkLst>
            <pc:docMk/>
            <pc:sldMk cId="3765267759" sldId="268"/>
            <ac:picMk id="3" creationId="{9B47BDFB-59FC-4AE6-9E89-DBAC1F5FBD48}"/>
          </ac:picMkLst>
        </pc:picChg>
      </pc:sldChg>
      <pc:sldChg chg="delSp modSp add mod">
        <pc:chgData name="Matthew Perks" userId="e7ba33f6-2c59-4a03-a42a-2f5a85dfb500" providerId="ADAL" clId="{0ACE7D1B-27DD-49EA-9F43-F42690B77128}" dt="2021-08-26T12:27:22.017" v="82" actId="478"/>
        <pc:sldMkLst>
          <pc:docMk/>
          <pc:sldMk cId="499253387" sldId="269"/>
        </pc:sldMkLst>
        <pc:spChg chg="mod">
          <ac:chgData name="Matthew Perks" userId="e7ba33f6-2c59-4a03-a42a-2f5a85dfb500" providerId="ADAL" clId="{0ACE7D1B-27DD-49EA-9F43-F42690B77128}" dt="2021-08-26T12:27:16.607" v="80" actId="20577"/>
          <ac:spMkLst>
            <pc:docMk/>
            <pc:sldMk cId="499253387" sldId="269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19.036" v="81" actId="478"/>
          <ac:spMkLst>
            <pc:docMk/>
            <pc:sldMk cId="499253387" sldId="269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026" creationId="{38DDC4D7-4730-42CC-BD8F-912BA055E1C0}"/>
          </ac:picMkLst>
        </pc:picChg>
      </pc:sldChg>
      <pc:sldChg chg="delSp modSp add mod">
        <pc:chgData name="Matthew Perks" userId="e7ba33f6-2c59-4a03-a42a-2f5a85dfb500" providerId="ADAL" clId="{0ACE7D1B-27DD-49EA-9F43-F42690B77128}" dt="2021-09-20T16:00:30.858" v="1986" actId="478"/>
        <pc:sldMkLst>
          <pc:docMk/>
          <pc:sldMk cId="1696563417" sldId="270"/>
        </pc:sldMkLst>
        <pc:spChg chg="mod">
          <ac:chgData name="Matthew Perks" userId="e7ba33f6-2c59-4a03-a42a-2f5a85dfb500" providerId="ADAL" clId="{0ACE7D1B-27DD-49EA-9F43-F42690B77128}" dt="2021-09-20T16:00:27.496" v="1985" actId="20577"/>
          <ac:spMkLst>
            <pc:docMk/>
            <pc:sldMk cId="1696563417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026" creationId="{38DDC4D7-4730-42CC-BD8F-912BA055E1C0}"/>
          </ac:picMkLst>
        </pc:picChg>
      </pc:sldChg>
      <pc:sldChg chg="delSp modSp add del mod">
        <pc:chgData name="Matthew Perks" userId="e7ba33f6-2c59-4a03-a42a-2f5a85dfb500" providerId="ADAL" clId="{0ACE7D1B-27DD-49EA-9F43-F42690B77128}" dt="2021-09-20T15:56:37.204" v="1849" actId="47"/>
        <pc:sldMkLst>
          <pc:docMk/>
          <pc:sldMk cId="3077353796" sldId="270"/>
        </pc:sldMkLst>
        <pc:spChg chg="mod">
          <ac:chgData name="Matthew Perks" userId="e7ba33f6-2c59-4a03-a42a-2f5a85dfb500" providerId="ADAL" clId="{0ACE7D1B-27DD-49EA-9F43-F42690B77128}" dt="2021-09-01T10:00:12.230" v="1822" actId="20577"/>
          <ac:spMkLst>
            <pc:docMk/>
            <pc:sldMk cId="3077353796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01T09:59:48.832" v="1813" actId="478"/>
          <ac:spMkLst>
            <pc:docMk/>
            <pc:sldMk cId="3077353796" sldId="270"/>
            <ac:spMk id="10" creationId="{6E0D37F3-9755-4AF2-A008-11D8EB620305}"/>
          </ac:spMkLst>
        </pc:spChg>
      </pc:sldChg>
    </pc:docChg>
  </pc:docChgLst>
  <pc:docChgLst>
    <pc:chgData name="Matthew Perks" userId="e7ba33f6-2c59-4a03-a42a-2f5a85dfb500" providerId="ADAL" clId="{10E3554F-5780-4E62-8A9A-A52237E4CB2A}"/>
    <pc:docChg chg="undo custSel mod addSld delSld modSld">
      <pc:chgData name="Matthew Perks" userId="e7ba33f6-2c59-4a03-a42a-2f5a85dfb500" providerId="ADAL" clId="{10E3554F-5780-4E62-8A9A-A52237E4CB2A}" dt="2020-10-12T15:15:48.124" v="122" actId="22"/>
      <pc:docMkLst>
        <pc:docMk/>
      </pc:docMkLst>
      <pc:sldChg chg="addSp modSp mod setBg">
        <pc:chgData name="Matthew Perks" userId="e7ba33f6-2c59-4a03-a42a-2f5a85dfb500" providerId="ADAL" clId="{10E3554F-5780-4E62-8A9A-A52237E4CB2A}" dt="2020-10-12T15:03:46.924" v="87" actId="404"/>
        <pc:sldMkLst>
          <pc:docMk/>
          <pc:sldMk cId="668973983" sldId="377"/>
        </pc:sldMkLst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5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46.924" v="87" actId="404"/>
          <ac:spMkLst>
            <pc:docMk/>
            <pc:sldMk cId="668973983" sldId="377"/>
            <ac:spMk id="6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9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14" creationId="{02D44074-0B69-4F0C-A7B3-5645CE40D8E3}"/>
          </ac:spMkLst>
        </pc:spChg>
      </pc:sldChg>
      <pc:sldChg chg="addSp modSp mod modAnim">
        <pc:chgData name="Matthew Perks" userId="e7ba33f6-2c59-4a03-a42a-2f5a85dfb500" providerId="ADAL" clId="{10E3554F-5780-4E62-8A9A-A52237E4CB2A}" dt="2020-10-12T15:00:27.428" v="53" actId="1076"/>
        <pc:sldMkLst>
          <pc:docMk/>
          <pc:sldMk cId="3906442171" sldId="378"/>
        </pc:sldMkLst>
        <pc:spChg chg="mod">
          <ac:chgData name="Matthew Perks" userId="e7ba33f6-2c59-4a03-a42a-2f5a85dfb500" providerId="ADAL" clId="{10E3554F-5780-4E62-8A9A-A52237E4CB2A}" dt="2020-10-12T15:00:27.428" v="53" actId="1076"/>
          <ac:spMkLst>
            <pc:docMk/>
            <pc:sldMk cId="3906442171" sldId="378"/>
            <ac:spMk id="7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4:59:40.956" v="46" actId="1076"/>
          <ac:spMkLst>
            <pc:docMk/>
            <pc:sldMk cId="3906442171" sldId="378"/>
            <ac:spMk id="8" creationId="{2F15C8F8-BD03-4DD7-82E9-F1396181D686}"/>
          </ac:spMkLst>
        </pc:spChg>
        <pc:spChg chg="mod">
          <ac:chgData name="Matthew Perks" userId="e7ba33f6-2c59-4a03-a42a-2f5a85dfb500" providerId="ADAL" clId="{10E3554F-5780-4E62-8A9A-A52237E4CB2A}" dt="2020-10-12T15:00:21.260" v="52" actId="1076"/>
          <ac:spMkLst>
            <pc:docMk/>
            <pc:sldMk cId="3906442171" sldId="378"/>
            <ac:spMk id="11" creationId="{00000000-0000-0000-0000-000000000000}"/>
          </ac:spMkLst>
        </pc:spChg>
      </pc:sldChg>
      <pc:sldChg chg="del">
        <pc:chgData name="Matthew Perks" userId="e7ba33f6-2c59-4a03-a42a-2f5a85dfb500" providerId="ADAL" clId="{10E3554F-5780-4E62-8A9A-A52237E4CB2A}" dt="2020-10-12T15:13:40.402" v="96" actId="47"/>
        <pc:sldMkLst>
          <pc:docMk/>
          <pc:sldMk cId="1505400970" sldId="379"/>
        </pc:sldMkLst>
      </pc:sldChg>
      <pc:sldChg chg="modSp mod">
        <pc:chgData name="Matthew Perks" userId="e7ba33f6-2c59-4a03-a42a-2f5a85dfb500" providerId="ADAL" clId="{10E3554F-5780-4E62-8A9A-A52237E4CB2A}" dt="2020-10-12T13:18:57.389" v="40" actId="20577"/>
        <pc:sldMkLst>
          <pc:docMk/>
          <pc:sldMk cId="2749322127" sldId="386"/>
        </pc:sldMkLst>
        <pc:spChg chg="mod">
          <ac:chgData name="Matthew Perks" userId="e7ba33f6-2c59-4a03-a42a-2f5a85dfb500" providerId="ADAL" clId="{10E3554F-5780-4E62-8A9A-A52237E4CB2A}" dt="2020-10-12T13:18:57.389" v="40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delSp modSp add mod setBg delAnim">
        <pc:chgData name="Matthew Perks" userId="e7ba33f6-2c59-4a03-a42a-2f5a85dfb500" providerId="ADAL" clId="{10E3554F-5780-4E62-8A9A-A52237E4CB2A}" dt="2020-10-12T15:15:45.528" v="121" actId="1076"/>
        <pc:sldMkLst>
          <pc:docMk/>
          <pc:sldMk cId="1390597733" sldId="393"/>
        </pc:sldMkLst>
        <pc:spChg chg="mod">
          <ac:chgData name="Matthew Perks" userId="e7ba33f6-2c59-4a03-a42a-2f5a85dfb500" providerId="ADAL" clId="{10E3554F-5780-4E62-8A9A-A52237E4CB2A}" dt="2020-10-12T15:01:57.908" v="83" actId="404"/>
          <ac:spMkLst>
            <pc:docMk/>
            <pc:sldMk cId="1390597733" sldId="393"/>
            <ac:spMk id="4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6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5:15:45.528" v="121" actId="1076"/>
          <ac:spMkLst>
            <pc:docMk/>
            <pc:sldMk cId="1390597733" sldId="393"/>
            <ac:spMk id="6" creationId="{EB153040-0D32-4EA8-85E3-CAA5D57403CB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7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8" creationId="{2F15C8F8-BD03-4DD7-82E9-F1396181D686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0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1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1:15.625" v="54" actId="26606"/>
          <ac:spMkLst>
            <pc:docMk/>
            <pc:sldMk cId="1390597733" sldId="393"/>
            <ac:spMk id="12" creationId="{1707FC24-6981-43D9-B525-C7832BA22463}"/>
          </ac:spMkLst>
        </pc:spChg>
        <pc:picChg chg="add mod">
          <ac:chgData name="Matthew Perks" userId="e7ba33f6-2c59-4a03-a42a-2f5a85dfb500" providerId="ADAL" clId="{10E3554F-5780-4E62-8A9A-A52237E4CB2A}" dt="2020-10-12T15:05:17.206" v="89" actId="962"/>
          <ac:picMkLst>
            <pc:docMk/>
            <pc:sldMk cId="1390597733" sldId="393"/>
            <ac:picMk id="2" creationId="{ED561AB7-8BB0-4E73-9072-3D1E9C5A0103}"/>
          </ac:picMkLst>
        </pc:picChg>
        <pc:picChg chg="del">
          <ac:chgData name="Matthew Perks" userId="e7ba33f6-2c59-4a03-a42a-2f5a85dfb500" providerId="ADAL" clId="{10E3554F-5780-4E62-8A9A-A52237E4CB2A}" dt="2020-10-12T15:00:06.026" v="49" actId="478"/>
          <ac:picMkLst>
            <pc:docMk/>
            <pc:sldMk cId="1390597733" sldId="393"/>
            <ac:picMk id="9" creationId="{00000000-0000-0000-0000-000000000000}"/>
          </ac:picMkLst>
        </pc:picChg>
      </pc:sldChg>
      <pc:sldChg chg="addSp delSp modSp add mod">
        <pc:chgData name="Matthew Perks" userId="e7ba33f6-2c59-4a03-a42a-2f5a85dfb500" providerId="ADAL" clId="{10E3554F-5780-4E62-8A9A-A52237E4CB2A}" dt="2020-10-12T15:15:48.124" v="122" actId="22"/>
        <pc:sldMkLst>
          <pc:docMk/>
          <pc:sldMk cId="3539481270" sldId="394"/>
        </pc:sldMkLst>
        <pc:spChg chg="add">
          <ac:chgData name="Matthew Perks" userId="e7ba33f6-2c59-4a03-a42a-2f5a85dfb500" providerId="ADAL" clId="{10E3554F-5780-4E62-8A9A-A52237E4CB2A}" dt="2020-10-12T15:15:48.124" v="122" actId="22"/>
          <ac:spMkLst>
            <pc:docMk/>
            <pc:sldMk cId="3539481270" sldId="394"/>
            <ac:spMk id="2" creationId="{2469D69E-0B7E-43E3-B621-B49ED1898F57}"/>
          </ac:spMkLst>
        </pc:spChg>
        <pc:picChg chg="del">
          <ac:chgData name="Matthew Perks" userId="e7ba33f6-2c59-4a03-a42a-2f5a85dfb500" providerId="ADAL" clId="{10E3554F-5780-4E62-8A9A-A52237E4CB2A}" dt="2020-10-12T15:11:23.574" v="91" actId="478"/>
          <ac:picMkLst>
            <pc:docMk/>
            <pc:sldMk cId="3539481270" sldId="394"/>
            <ac:picMk id="2" creationId="{ED561AB7-8BB0-4E73-9072-3D1E9C5A0103}"/>
          </ac:picMkLst>
        </pc:picChg>
        <pc:picChg chg="add mod">
          <ac:chgData name="Matthew Perks" userId="e7ba33f6-2c59-4a03-a42a-2f5a85dfb500" providerId="ADAL" clId="{10E3554F-5780-4E62-8A9A-A52237E4CB2A}" dt="2020-10-12T15:11:37.842" v="95" actId="1076"/>
          <ac:picMkLst>
            <pc:docMk/>
            <pc:sldMk cId="3539481270" sldId="394"/>
            <ac:picMk id="3" creationId="{6C40C279-39EE-47C2-8732-69AD5825AC31}"/>
          </ac:picMkLst>
        </pc:picChg>
      </pc:sldChg>
    </pc:docChg>
  </pc:docChgLst>
  <pc:docChgLst>
    <pc:chgData name="Matthew Perks" userId="e7ba33f6-2c59-4a03-a42a-2f5a85dfb500" providerId="ADAL" clId="{5B89D6F2-9088-4D8D-B83E-736F73B2737D}"/>
    <pc:docChg chg="modSld">
      <pc:chgData name="Matthew Perks" userId="e7ba33f6-2c59-4a03-a42a-2f5a85dfb500" providerId="ADAL" clId="{5B89D6F2-9088-4D8D-B83E-736F73B2737D}" dt="2020-10-22T10:26:29.791" v="73" actId="20577"/>
      <pc:docMkLst>
        <pc:docMk/>
      </pc:docMkLst>
      <pc:sldChg chg="modSp mod">
        <pc:chgData name="Matthew Perks" userId="e7ba33f6-2c59-4a03-a42a-2f5a85dfb500" providerId="ADAL" clId="{5B89D6F2-9088-4D8D-B83E-736F73B2737D}" dt="2020-10-22T10:26:29.791" v="73" actId="20577"/>
        <pc:sldMkLst>
          <pc:docMk/>
          <pc:sldMk cId="2749322127" sldId="386"/>
        </pc:sldMkLst>
        <pc:spChg chg="mod">
          <ac:chgData name="Matthew Perks" userId="e7ba33f6-2c59-4a03-a42a-2f5a85dfb500" providerId="ADAL" clId="{5B89D6F2-9088-4D8D-B83E-736F73B2737D}" dt="2020-10-22T10:26:29.791" v="73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modSp mod">
        <pc:chgData name="Matthew Perks" userId="e7ba33f6-2c59-4a03-a42a-2f5a85dfb500" providerId="ADAL" clId="{5B89D6F2-9088-4D8D-B83E-736F73B2737D}" dt="2020-10-14T10:15:19.218" v="36" actId="1076"/>
        <pc:sldMkLst>
          <pc:docMk/>
          <pc:sldMk cId="4202296687" sldId="391"/>
        </pc:sldMkLst>
        <pc:spChg chg="add mod">
          <ac:chgData name="Matthew Perks" userId="e7ba33f6-2c59-4a03-a42a-2f5a85dfb500" providerId="ADAL" clId="{5B89D6F2-9088-4D8D-B83E-736F73B2737D}" dt="2020-10-14T10:15:19.218" v="36" actId="1076"/>
          <ac:spMkLst>
            <pc:docMk/>
            <pc:sldMk cId="4202296687" sldId="391"/>
            <ac:spMk id="2" creationId="{C9BA0237-EAF5-46D8-85D4-3D9BACC39664}"/>
          </ac:spMkLst>
        </pc:spChg>
      </pc:sldChg>
    </pc:docChg>
  </pc:docChgLst>
  <pc:docChgLst>
    <pc:chgData name="Matthew Perks" userId="e7ba33f6-2c59-4a03-a42a-2f5a85dfb500" providerId="ADAL" clId="{DBAECE18-02ED-4D79-B829-DE27C3D7EE6B}"/>
    <pc:docChg chg="undo redo delSld modSld">
      <pc:chgData name="Matthew Perks" userId="e7ba33f6-2c59-4a03-a42a-2f5a85dfb500" providerId="ADAL" clId="{DBAECE18-02ED-4D79-B829-DE27C3D7EE6B}" dt="2020-10-14T10:44:12.012" v="199"/>
      <pc:docMkLst>
        <pc:docMk/>
      </pc:docMkLst>
      <pc:sldChg chg="modSp">
        <pc:chgData name="Matthew Perks" userId="e7ba33f6-2c59-4a03-a42a-2f5a85dfb500" providerId="ADAL" clId="{DBAECE18-02ED-4D79-B829-DE27C3D7EE6B}" dt="2020-10-14T09:59:25.373" v="196" actId="207"/>
        <pc:sldMkLst>
          <pc:docMk/>
          <pc:sldMk cId="2590604719" sldId="311"/>
        </pc:sldMkLst>
        <pc:spChg chg="mod">
          <ac:chgData name="Matthew Perks" userId="e7ba33f6-2c59-4a03-a42a-2f5a85dfb500" providerId="ADAL" clId="{DBAECE18-02ED-4D79-B829-DE27C3D7EE6B}" dt="2020-10-14T09:59:25.373" v="196" actId="207"/>
          <ac:spMkLst>
            <pc:docMk/>
            <pc:sldMk cId="2590604719" sldId="311"/>
            <ac:spMk id="3" creationId="{00000000-0000-0000-0000-000000000000}"/>
          </ac:spMkLst>
        </pc:spChg>
      </pc:sldChg>
      <pc:sldChg chg="modSp del">
        <pc:chgData name="Matthew Perks" userId="e7ba33f6-2c59-4a03-a42a-2f5a85dfb500" providerId="ADAL" clId="{DBAECE18-02ED-4D79-B829-DE27C3D7EE6B}" dt="2020-10-14T09:58:46.335" v="173" actId="2696"/>
        <pc:sldMkLst>
          <pc:docMk/>
          <pc:sldMk cId="3899952073" sldId="323"/>
        </pc:sldMkLst>
        <pc:spChg chg="mod">
          <ac:chgData name="Matthew Perks" userId="e7ba33f6-2c59-4a03-a42a-2f5a85dfb500" providerId="ADAL" clId="{DBAECE18-02ED-4D79-B829-DE27C3D7EE6B}" dt="2020-10-14T09:27:42.647" v="132" actId="20577"/>
          <ac:spMkLst>
            <pc:docMk/>
            <pc:sldMk cId="3899952073" sldId="323"/>
            <ac:spMk id="3" creationId="{00000000-0000-0000-0000-000000000000}"/>
          </ac:spMkLst>
        </pc:spChg>
      </pc:sldChg>
      <pc:sldChg chg="modSp">
        <pc:chgData name="Matthew Perks" userId="e7ba33f6-2c59-4a03-a42a-2f5a85dfb500" providerId="ADAL" clId="{DBAECE18-02ED-4D79-B829-DE27C3D7EE6B}" dt="2020-10-14T09:18:40.484" v="56" actId="1076"/>
        <pc:sldMkLst>
          <pc:docMk/>
          <pc:sldMk cId="3957868582" sldId="334"/>
        </pc:sldMkLst>
        <pc:spChg chg="mod">
          <ac:chgData name="Matthew Perks" userId="e7ba33f6-2c59-4a03-a42a-2f5a85dfb500" providerId="ADAL" clId="{DBAECE18-02ED-4D79-B829-DE27C3D7EE6B}" dt="2020-10-14T09:18:40.484" v="56" actId="1076"/>
          <ac:spMkLst>
            <pc:docMk/>
            <pc:sldMk cId="3957868582" sldId="334"/>
            <ac:spMk id="5" creationId="{00000000-0000-0000-0000-000000000000}"/>
          </ac:spMkLst>
        </pc:spChg>
        <pc:picChg chg="mod">
          <ac:chgData name="Matthew Perks" userId="e7ba33f6-2c59-4a03-a42a-2f5a85dfb500" providerId="ADAL" clId="{DBAECE18-02ED-4D79-B829-DE27C3D7EE6B}" dt="2020-10-14T09:18:37.767" v="55" actId="1076"/>
          <ac:picMkLst>
            <pc:docMk/>
            <pc:sldMk cId="3957868582" sldId="334"/>
            <ac:picMk id="4" creationId="{00000000-0000-0000-0000-000000000000}"/>
          </ac:picMkLst>
        </pc:picChg>
      </pc:sldChg>
      <pc:sldChg chg="del">
        <pc:chgData name="Matthew Perks" userId="e7ba33f6-2c59-4a03-a42a-2f5a85dfb500" providerId="ADAL" clId="{DBAECE18-02ED-4D79-B829-DE27C3D7EE6B}" dt="2020-10-14T09:58:12.925" v="147" actId="2696"/>
        <pc:sldMkLst>
          <pc:docMk/>
          <pc:sldMk cId="1553710539" sldId="342"/>
        </pc:sldMkLst>
      </pc:sldChg>
      <pc:sldChg chg="modNotesTx">
        <pc:chgData name="Matthew Perks" userId="e7ba33f6-2c59-4a03-a42a-2f5a85dfb500" providerId="ADAL" clId="{DBAECE18-02ED-4D79-B829-DE27C3D7EE6B}" dt="2020-10-14T09:16:40.261" v="53" actId="20577"/>
        <pc:sldMkLst>
          <pc:docMk/>
          <pc:sldMk cId="2071684225" sldId="349"/>
        </pc:sldMkLst>
      </pc:sldChg>
      <pc:sldChg chg="modNotesTx">
        <pc:chgData name="Matthew Perks" userId="e7ba33f6-2c59-4a03-a42a-2f5a85dfb500" providerId="ADAL" clId="{DBAECE18-02ED-4D79-B829-DE27C3D7EE6B}" dt="2020-10-14T09:22:23.591" v="110" actId="2057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DBAECE18-02ED-4D79-B829-DE27C3D7EE6B}" dt="2020-10-14T09:58:12.948" v="149" actId="2696"/>
        <pc:sldMkLst>
          <pc:docMk/>
          <pc:sldMk cId="3677300047" sldId="351"/>
        </pc:sldMkLst>
      </pc:sldChg>
      <pc:sldChg chg="del">
        <pc:chgData name="Matthew Perks" userId="e7ba33f6-2c59-4a03-a42a-2f5a85dfb500" providerId="ADAL" clId="{DBAECE18-02ED-4D79-B829-DE27C3D7EE6B}" dt="2020-10-14T09:58:12.915" v="146" actId="2696"/>
        <pc:sldMkLst>
          <pc:docMk/>
          <pc:sldMk cId="2560154747" sldId="352"/>
        </pc:sldMkLst>
      </pc:sldChg>
      <pc:sldChg chg="del">
        <pc:chgData name="Matthew Perks" userId="e7ba33f6-2c59-4a03-a42a-2f5a85dfb500" providerId="ADAL" clId="{DBAECE18-02ED-4D79-B829-DE27C3D7EE6B}" dt="2020-10-14T09:58:12.907" v="145" actId="2696"/>
        <pc:sldMkLst>
          <pc:docMk/>
          <pc:sldMk cId="3728165745" sldId="353"/>
        </pc:sldMkLst>
      </pc:sldChg>
      <pc:sldChg chg="del">
        <pc:chgData name="Matthew Perks" userId="e7ba33f6-2c59-4a03-a42a-2f5a85dfb500" providerId="ADAL" clId="{DBAECE18-02ED-4D79-B829-DE27C3D7EE6B}" dt="2020-10-14T09:58:13.190" v="153" actId="2696"/>
        <pc:sldMkLst>
          <pc:docMk/>
          <pc:sldMk cId="3865293626" sldId="354"/>
        </pc:sldMkLst>
      </pc:sldChg>
      <pc:sldChg chg="del">
        <pc:chgData name="Matthew Perks" userId="e7ba33f6-2c59-4a03-a42a-2f5a85dfb500" providerId="ADAL" clId="{DBAECE18-02ED-4D79-B829-DE27C3D7EE6B}" dt="2020-10-14T09:58:13.199" v="154" actId="2696"/>
        <pc:sldMkLst>
          <pc:docMk/>
          <pc:sldMk cId="4270516375" sldId="355"/>
        </pc:sldMkLst>
      </pc:sldChg>
      <pc:sldChg chg="del">
        <pc:chgData name="Matthew Perks" userId="e7ba33f6-2c59-4a03-a42a-2f5a85dfb500" providerId="ADAL" clId="{DBAECE18-02ED-4D79-B829-DE27C3D7EE6B}" dt="2020-10-14T09:58:13.205" v="155" actId="2696"/>
        <pc:sldMkLst>
          <pc:docMk/>
          <pc:sldMk cId="3812132943" sldId="356"/>
        </pc:sldMkLst>
      </pc:sldChg>
      <pc:sldChg chg="modNotes">
        <pc:chgData name="Matthew Perks" userId="e7ba33f6-2c59-4a03-a42a-2f5a85dfb500" providerId="ADAL" clId="{DBAECE18-02ED-4D79-B829-DE27C3D7EE6B}" dt="2020-10-14T10:44:12.012" v="199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DBAECE18-02ED-4D79-B829-DE27C3D7EE6B}" dt="2020-10-14T09:58:12.897" v="143" actId="2696"/>
        <pc:sldMkLst>
          <pc:docMk/>
          <pc:sldMk cId="3497847565" sldId="373"/>
        </pc:sldMkLst>
      </pc:sldChg>
      <pc:sldChg chg="del">
        <pc:chgData name="Matthew Perks" userId="e7ba33f6-2c59-4a03-a42a-2f5a85dfb500" providerId="ADAL" clId="{DBAECE18-02ED-4D79-B829-DE27C3D7EE6B}" dt="2020-10-14T09:58:13.246" v="158" actId="2696"/>
        <pc:sldMkLst>
          <pc:docMk/>
          <pc:sldMk cId="568552754" sldId="374"/>
        </pc:sldMkLst>
      </pc:sldChg>
      <pc:sldChg chg="del">
        <pc:chgData name="Matthew Perks" userId="e7ba33f6-2c59-4a03-a42a-2f5a85dfb500" providerId="ADAL" clId="{DBAECE18-02ED-4D79-B829-DE27C3D7EE6B}" dt="2020-10-14T09:58:12.902" v="144" actId="2696"/>
        <pc:sldMkLst>
          <pc:docMk/>
          <pc:sldMk cId="3711081831" sldId="375"/>
        </pc:sldMkLst>
      </pc:sldChg>
      <pc:sldChg chg="del">
        <pc:chgData name="Matthew Perks" userId="e7ba33f6-2c59-4a03-a42a-2f5a85dfb500" providerId="ADAL" clId="{DBAECE18-02ED-4D79-B829-DE27C3D7EE6B}" dt="2020-10-14T09:58:12.973" v="150" actId="2696"/>
        <pc:sldMkLst>
          <pc:docMk/>
          <pc:sldMk cId="880605445" sldId="376"/>
        </pc:sldMkLst>
      </pc:sldChg>
      <pc:sldChg chg="del">
        <pc:chgData name="Matthew Perks" userId="e7ba33f6-2c59-4a03-a42a-2f5a85dfb500" providerId="ADAL" clId="{DBAECE18-02ED-4D79-B829-DE27C3D7EE6B}" dt="2020-10-14T09:58:13.139" v="151" actId="2696"/>
        <pc:sldMkLst>
          <pc:docMk/>
          <pc:sldMk cId="668973983" sldId="377"/>
        </pc:sldMkLst>
      </pc:sldChg>
      <pc:sldChg chg="modSp del modAnim">
        <pc:chgData name="Matthew Perks" userId="e7ba33f6-2c59-4a03-a42a-2f5a85dfb500" providerId="ADAL" clId="{DBAECE18-02ED-4D79-B829-DE27C3D7EE6B}" dt="2020-10-14T09:58:42.676" v="172" actId="2696"/>
        <pc:sldMkLst>
          <pc:docMk/>
          <pc:sldMk cId="3906442171" sldId="378"/>
        </pc:sldMkLst>
        <pc:spChg chg="mod">
          <ac:chgData name="Matthew Perks" userId="e7ba33f6-2c59-4a03-a42a-2f5a85dfb500" providerId="ADAL" clId="{DBAECE18-02ED-4D79-B829-DE27C3D7EE6B}" dt="2020-10-14T09:28:44.695" v="137" actId="1035"/>
          <ac:spMkLst>
            <pc:docMk/>
            <pc:sldMk cId="3906442171" sldId="378"/>
            <ac:spMk id="7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262" v="160" actId="2696"/>
        <pc:sldMkLst>
          <pc:docMk/>
          <pc:sldMk cId="1944376932" sldId="380"/>
        </pc:sldMkLst>
      </pc:sldChg>
      <pc:sldChg chg="del">
        <pc:chgData name="Matthew Perks" userId="e7ba33f6-2c59-4a03-a42a-2f5a85dfb500" providerId="ADAL" clId="{DBAECE18-02ED-4D79-B829-DE27C3D7EE6B}" dt="2020-10-14T09:58:12.933" v="148" actId="2696"/>
        <pc:sldMkLst>
          <pc:docMk/>
          <pc:sldMk cId="2035450051" sldId="381"/>
        </pc:sldMkLst>
      </pc:sldChg>
      <pc:sldChg chg="del">
        <pc:chgData name="Matthew Perks" userId="e7ba33f6-2c59-4a03-a42a-2f5a85dfb500" providerId="ADAL" clId="{DBAECE18-02ED-4D79-B829-DE27C3D7EE6B}" dt="2020-10-14T09:58:13.279" v="161" actId="2696"/>
        <pc:sldMkLst>
          <pc:docMk/>
          <pc:sldMk cId="3701232115" sldId="382"/>
        </pc:sldMkLst>
      </pc:sldChg>
      <pc:sldChg chg="del">
        <pc:chgData name="Matthew Perks" userId="e7ba33f6-2c59-4a03-a42a-2f5a85dfb500" providerId="ADAL" clId="{DBAECE18-02ED-4D79-B829-DE27C3D7EE6B}" dt="2020-10-14T09:58:13.254" v="159" actId="2696"/>
        <pc:sldMkLst>
          <pc:docMk/>
          <pc:sldMk cId="2141454872" sldId="383"/>
        </pc:sldMkLst>
      </pc:sldChg>
      <pc:sldChg chg="del">
        <pc:chgData name="Matthew Perks" userId="e7ba33f6-2c59-4a03-a42a-2f5a85dfb500" providerId="ADAL" clId="{DBAECE18-02ED-4D79-B829-DE27C3D7EE6B}" dt="2020-10-14T09:58:13.210" v="156" actId="2696"/>
        <pc:sldMkLst>
          <pc:docMk/>
          <pc:sldMk cId="1783709750" sldId="384"/>
        </pc:sldMkLst>
      </pc:sldChg>
      <pc:sldChg chg="del">
        <pc:chgData name="Matthew Perks" userId="e7ba33f6-2c59-4a03-a42a-2f5a85dfb500" providerId="ADAL" clId="{DBAECE18-02ED-4D79-B829-DE27C3D7EE6B}" dt="2020-10-14T09:58:13.227" v="157" actId="2696"/>
        <pc:sldMkLst>
          <pc:docMk/>
          <pc:sldMk cId="3871345333" sldId="385"/>
        </pc:sldMkLst>
      </pc:sldChg>
      <pc:sldChg chg="modSp">
        <pc:chgData name="Matthew Perks" userId="e7ba33f6-2c59-4a03-a42a-2f5a85dfb500" providerId="ADAL" clId="{DBAECE18-02ED-4D79-B829-DE27C3D7EE6B}" dt="2020-10-14T09:58:36.525" v="171" actId="20577"/>
        <pc:sldMkLst>
          <pc:docMk/>
          <pc:sldMk cId="2749322127" sldId="386"/>
        </pc:sldMkLst>
        <pc:spChg chg="mod">
          <ac:chgData name="Matthew Perks" userId="e7ba33f6-2c59-4a03-a42a-2f5a85dfb500" providerId="ADAL" clId="{DBAECE18-02ED-4D79-B829-DE27C3D7EE6B}" dt="2020-10-14T09:58:36.525" v="171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151" v="152" actId="2696"/>
        <pc:sldMkLst>
          <pc:docMk/>
          <pc:sldMk cId="4217183616" sldId="390"/>
        </pc:sldMkLst>
      </pc:sldChg>
      <pc:sldChg chg="del">
        <pc:chgData name="Matthew Perks" userId="e7ba33f6-2c59-4a03-a42a-2f5a85dfb500" providerId="ADAL" clId="{DBAECE18-02ED-4D79-B829-DE27C3D7EE6B}" dt="2020-10-14T09:58:12.858" v="141" actId="2696"/>
        <pc:sldMkLst>
          <pc:docMk/>
          <pc:sldMk cId="1390597733" sldId="393"/>
        </pc:sldMkLst>
      </pc:sldChg>
      <pc:sldChg chg="del">
        <pc:chgData name="Matthew Perks" userId="e7ba33f6-2c59-4a03-a42a-2f5a85dfb500" providerId="ADAL" clId="{DBAECE18-02ED-4D79-B829-DE27C3D7EE6B}" dt="2020-10-14T09:58:12.887" v="142" actId="2696"/>
        <pc:sldMkLst>
          <pc:docMk/>
          <pc:sldMk cId="3539481270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A4D218-3870-488F-B900-C2AE7249A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F833E-455C-4D2C-A851-13DCA5B8D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E614A-C12C-4D0E-85E3-B4445628C5AD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9FFE-F27A-47AC-8C57-8C7530B55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053B6-3D32-4071-AA91-8123328F5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5DDF-7B67-47F7-9113-6B4BDE07B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5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8252-83FE-4122-A0A9-331DC7AAA878}" type="datetimeFigureOut">
              <a:rPr lang="en-GB" smtClean="0"/>
              <a:t>26/09/2021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C21F0-5498-473B-823D-72C7659534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6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7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8EEB-1D5A-604D-AF27-A96E06878FE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970366" y="609600"/>
            <a:ext cx="4267200" cy="60736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analysis for Geoscience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GEO8026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Dr. Matt Perks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 rotWithShape="1">
          <a:blip r:embed="rId3"/>
          <a:srcRect l="22576" r="22576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4" r="35152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45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Block 1: MATLAB Primer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014D-F3DA-41AB-9DBF-A8541400C989}"/>
              </a:ext>
            </a:extLst>
          </p:cNvPr>
          <p:cNvSpPr txBox="1"/>
          <p:nvPr/>
        </p:nvSpPr>
        <p:spPr>
          <a:xfrm>
            <a:off x="439936" y="1129909"/>
            <a:ext cx="11501052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Learning Outcomes:</a:t>
            </a: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the importance of code versioning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the main data types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how logic and relation operations work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how array indexing works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Understanding of the role of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if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else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statements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Understanding the difference between for and while loops and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vectorisation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Skill Outcomes: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control source code using versioning tools (e.g. GitHub)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manipulate variables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perform arithmetic functions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use logic to test variable attributes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perform linear and matrix indexing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develop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if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else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statements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implement loops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in common datasets into MATLAB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4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Block 1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014D-F3DA-41AB-9DBF-A8541400C989}"/>
              </a:ext>
            </a:extLst>
          </p:cNvPr>
          <p:cNvSpPr txBox="1"/>
          <p:nvPr/>
        </p:nvSpPr>
        <p:spPr>
          <a:xfrm>
            <a:off x="439936" y="1129909"/>
            <a:ext cx="11501052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1: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Managing your code and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Read through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managing_code_data_01.pdf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follow the instructions to:</a:t>
            </a:r>
            <a:endParaRPr lang="en-US" spc="-1" dirty="0"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Set up a GitHub account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Clone the GEO8026 repository to your PC, or manually download the Block 1 files to your PC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Check the repository for updates before starting a new block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2: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MATLAB Primer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matlab_primer_02.mlx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into MATLAB and work through each of the sections.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Take your time working through these and note the behavior of each of the commands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3: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MATLAB Challenges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matlab_challenges_03.mlx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into MATLAB and work through the examples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Share your answers with a member of the class and compare your answers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Where approaches differ, discuss </a:t>
            </a:r>
            <a:r>
              <a:rPr lang="en-US" spc="-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the thought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process and critically evaluate each method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Set your colleague a challenge to complete</a:t>
            </a:r>
          </a:p>
        </p:txBody>
      </p:sp>
    </p:spTree>
    <p:extLst>
      <p:ext uri="{BB962C8B-B14F-4D97-AF65-F5344CB8AC3E}">
        <p14:creationId xmlns:p14="http://schemas.microsoft.com/office/powerpoint/2010/main" val="30922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275</Words>
  <Application>Microsoft Office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Rounded MT Bold</vt:lpstr>
      <vt:lpstr>Calibri</vt:lpstr>
      <vt:lpstr>Consolas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14</cp:revision>
  <dcterms:created xsi:type="dcterms:W3CDTF">2020-10-12T15:03:28Z</dcterms:created>
  <dcterms:modified xsi:type="dcterms:W3CDTF">2021-09-26T15:43:49Z</dcterms:modified>
</cp:coreProperties>
</file>