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E4BDACF-1AFE-4BAD-AD39-74A737AD0CD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812549-7B7D-4611-B84C-2C5624DF06BB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C6D3E-CAA2-43DD-86CA-AA32962D8435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D2FC7B-FC7B-4B3F-A829-15067B59B3AA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9D991-724D-4F1A-9C2E-A437F3318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10316D-442A-4968-AD3F-EE39B87CFE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01EC25-4FD9-4BE7-903C-9C8FF32D22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F65642-EF9F-4D9E-B4D5-557C201C8F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C233D5-99EB-40D0-9472-3BCD9C76DD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1DEFC-F52B-4BF3-8C8B-DFA65F2647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5D77B9-A3E5-4239-8260-5527810332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DC330-F2B1-4939-B337-B55DF9F7EE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EC7FE-11E4-4DB8-82B0-C5D5E8EA0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00599-C1FB-444E-A227-3863AACAF8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CF662-EF3F-4C5E-9FDE-24D8118754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DF2BB0-F0EE-4B91-9E5B-15F7A05627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C4522-99CB-4786-8505-03A241AB04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"/>
          <p:cNvSpPr/>
          <p:nvPr/>
        </p:nvSpPr>
        <p:spPr>
          <a:xfrm>
            <a:off x="3970440" y="609480"/>
            <a:ext cx="4266720" cy="60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00000"/>
                </a:solidFill>
                <a:latin typeface="Arial Rounded MT Bold"/>
              </a:rPr>
              <a:t>Data analysis for Geoscience</a:t>
            </a: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GEO8026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Dr. Matt Perks</a:t>
            </a:r>
            <a:endParaRPr b="0" lang="en-GB" sz="2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icture 4"/>
          <p:cNvSpPr/>
          <p:nvPr/>
        </p:nvSpPr>
        <p:spPr>
          <a:xfrm>
            <a:off x="0" y="0"/>
            <a:ext cx="3695400" cy="6857640"/>
          </a:xfrm>
          <a:custGeom>
            <a:avLst/>
            <a:gdLst/>
            <a:ah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icture 6"/>
          <p:cNvSpPr/>
          <p:nvPr/>
        </p:nvSpPr>
        <p:spPr>
          <a:xfrm>
            <a:off x="8580600" y="0"/>
            <a:ext cx="3611160" cy="6857640"/>
          </a:xfrm>
          <a:custGeom>
            <a:avLst/>
            <a:gdLst/>
            <a:ah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Block 1: MATLAB Primer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TextBox 11"/>
          <p:cNvSpPr/>
          <p:nvPr/>
        </p:nvSpPr>
        <p:spPr>
          <a:xfrm>
            <a:off x="439920" y="1130040"/>
            <a:ext cx="11500560" cy="55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Learning Outcomes: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 the importance of code versioning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 the main data types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 how logic and relation operations work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 how array indexing works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Understanding of the role of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 statements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Understanding the difference between for and while loops and vectorisation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Skill Outcomes: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control source code using versioning tools (e.g. GitHub)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manipulate variables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perform arithmetic functions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use logic to test variable attributes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perform linear and matrix indexing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develop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 statements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implement loops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Able to load in common datasets into MATLAB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Block 1 structure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TextBox 11"/>
          <p:cNvSpPr/>
          <p:nvPr/>
        </p:nvSpPr>
        <p:spPr>
          <a:xfrm>
            <a:off x="439920" y="950040"/>
            <a:ext cx="11500560" cy="57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Part 1: </a:t>
            </a: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Managing your code and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Read through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managing_code_data_01.pdf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 and follow the instructions to:</a:t>
            </a:r>
            <a:endParaRPr b="0" lang="en-GB" sz="1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Set up a GitHub account</a:t>
            </a:r>
            <a:endParaRPr b="0" lang="en-GB" sz="1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Clone the GEO8026 repository to your PC, or manually download the Block 1 files to your PC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Rounded MT Bold"/>
              </a:rPr>
              <a:t>* Check the repository for updates before starting a new block *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Part 2: </a:t>
            </a: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MATLAB Primer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Load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matlab_primer_02.mlx 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into MATLAB and work through each of the sections.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Take your time working through these and note the behavior of each of the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Part 3: </a:t>
            </a: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MATLAB Challenges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Load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matlab_challenges_03.mlx 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into MATLAB and work through the examples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Share your answers with a member of the class and compare your answers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Where approaches differ, discuss the thought process and critically evaluate each method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Set your colleague a challenge to complete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Application>LibreOffice/7.3.5.2$Linux_X86_64 LibreOffice_project/30$Build-2</Application>
  <AppVersion>15.0000</AppVersion>
  <Words>275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2020-10-12T15:03:28Z</dcterms:created>
  <dc:creator>Matthew Perks</dc:creator>
  <dc:description/>
  <dc:language>en-GB</dc:language>
  <cp:lastModifiedBy/>
  <dcterms:modified xsi:type="dcterms:W3CDTF">2022-09-08T16:03:48Z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