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63" r:id="rId3"/>
    <p:sldId id="280" r:id="rId4"/>
  </p:sldIdLst>
  <p:sldSz cx="12192000" cy="6858000"/>
  <p:notesSz cx="6858000" cy="9144000"/>
  <p:embeddedFontLst>
    <p:embeddedFont>
      <p:font typeface="Arial Rounded MT Bold" panose="020F0704030504030204" pitchFamily="34" charset="0"/>
      <p:regular r:id="rId7"/>
    </p:embeddedFon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Consolas" panose="020B0609020204030204" pitchFamily="49" charset="0"/>
      <p:regular r:id="rId12"/>
      <p:bold r:id="rId13"/>
      <p:italic r:id="rId14"/>
      <p:boldItalic r:id="rId15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ECE1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CE7D1B-27DD-49EA-9F43-F42690B77128}" v="18" dt="2021-08-26T13:01:34.9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66" autoAdjust="0"/>
    <p:restoredTop sz="81833" autoAdjust="0"/>
  </p:normalViewPr>
  <p:slideViewPr>
    <p:cSldViewPr snapToGrid="0" snapToObjects="1">
      <p:cViewPr varScale="1">
        <p:scale>
          <a:sx n="89" d="100"/>
          <a:sy n="89" d="100"/>
        </p:scale>
        <p:origin x="1656" y="11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font" Target="fonts/font5.fntdata"/><Relationship Id="rId5" Type="http://schemas.openxmlformats.org/officeDocument/2006/relationships/notesMaster" Target="notesMasters/notesMaster1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ew Perks" userId="e7ba33f6-2c59-4a03-a42a-2f5a85dfb500" providerId="ADAL" clId="{CAA09932-E3B5-4870-BA44-731DD4E231F6}"/>
    <pc:docChg chg="undo redo custSel addSld delSld modSld sldOrd">
      <pc:chgData name="Matthew Perks" userId="e7ba33f6-2c59-4a03-a42a-2f5a85dfb500" providerId="ADAL" clId="{CAA09932-E3B5-4870-BA44-731DD4E231F6}" dt="2021-08-25T11:13:49.288" v="3208" actId="20577"/>
      <pc:docMkLst>
        <pc:docMk/>
      </pc:docMkLst>
      <pc:sldChg chg="addSp delSp modSp mod">
        <pc:chgData name="Matthew Perks" userId="e7ba33f6-2c59-4a03-a42a-2f5a85dfb500" providerId="ADAL" clId="{CAA09932-E3B5-4870-BA44-731DD4E231F6}" dt="2021-08-25T10:17:00.191" v="1513" actId="207"/>
        <pc:sldMkLst>
          <pc:docMk/>
          <pc:sldMk cId="474557588" sldId="256"/>
        </pc:sldMkLst>
        <pc:spChg chg="mod">
          <ac:chgData name="Matthew Perks" userId="e7ba33f6-2c59-4a03-a42a-2f5a85dfb500" providerId="ADAL" clId="{CAA09932-E3B5-4870-BA44-731DD4E231F6}" dt="2021-08-25T10:17:00.191" v="1513" actId="207"/>
          <ac:spMkLst>
            <pc:docMk/>
            <pc:sldMk cId="474557588" sldId="256"/>
            <ac:spMk id="6" creationId="{00000000-0000-0000-0000-000000000000}"/>
          </ac:spMkLst>
        </pc:spChg>
        <pc:spChg chg="mod">
          <ac:chgData name="Matthew Perks" userId="e7ba33f6-2c59-4a03-a42a-2f5a85dfb500" providerId="ADAL" clId="{CAA09932-E3B5-4870-BA44-731DD4E231F6}" dt="2021-08-25T08:30:34.042" v="50" actId="21"/>
          <ac:spMkLst>
            <pc:docMk/>
            <pc:sldMk cId="474557588" sldId="256"/>
            <ac:spMk id="8" creationId="{00000000-0000-0000-0000-000000000000}"/>
          </ac:spMkLst>
        </pc:spChg>
        <pc:spChg chg="del">
          <ac:chgData name="Matthew Perks" userId="e7ba33f6-2c59-4a03-a42a-2f5a85dfb500" providerId="ADAL" clId="{CAA09932-E3B5-4870-BA44-731DD4E231F6}" dt="2021-08-25T08:29:56.300" v="43" actId="26606"/>
          <ac:spMkLst>
            <pc:docMk/>
            <pc:sldMk cId="474557588" sldId="256"/>
            <ac:spMk id="35" creationId="{E862BE82-D00D-42C1-BF16-93AA37870C32}"/>
          </ac:spMkLst>
        </pc:spChg>
        <pc:spChg chg="del">
          <ac:chgData name="Matthew Perks" userId="e7ba33f6-2c59-4a03-a42a-2f5a85dfb500" providerId="ADAL" clId="{CAA09932-E3B5-4870-BA44-731DD4E231F6}" dt="2021-08-25T08:29:56.300" v="43" actId="26606"/>
          <ac:spMkLst>
            <pc:docMk/>
            <pc:sldMk cId="474557588" sldId="256"/>
            <ac:spMk id="36" creationId="{F6D92C2D-1D3D-4974-918C-06579FB354A9}"/>
          </ac:spMkLst>
        </pc:spChg>
        <pc:spChg chg="add">
          <ac:chgData name="Matthew Perks" userId="e7ba33f6-2c59-4a03-a42a-2f5a85dfb500" providerId="ADAL" clId="{CAA09932-E3B5-4870-BA44-731DD4E231F6}" dt="2021-08-25T08:29:56.300" v="43" actId="26606"/>
          <ac:spMkLst>
            <pc:docMk/>
            <pc:sldMk cId="474557588" sldId="256"/>
            <ac:spMk id="41" creationId="{21AC6A30-4F22-4C0F-B278-19C5B8A80C55}"/>
          </ac:spMkLst>
        </pc:spChg>
        <pc:spChg chg="add">
          <ac:chgData name="Matthew Perks" userId="e7ba33f6-2c59-4a03-a42a-2f5a85dfb500" providerId="ADAL" clId="{CAA09932-E3B5-4870-BA44-731DD4E231F6}" dt="2021-08-25T08:29:56.300" v="43" actId="26606"/>
          <ac:spMkLst>
            <pc:docMk/>
            <pc:sldMk cId="474557588" sldId="256"/>
            <ac:spMk id="43" creationId="{BB4335AD-65B1-44E4-90AF-264024FE4BD2}"/>
          </ac:spMkLst>
        </pc:spChg>
        <pc:picChg chg="add del mod">
          <ac:chgData name="Matthew Perks" userId="e7ba33f6-2c59-4a03-a42a-2f5a85dfb500" providerId="ADAL" clId="{CAA09932-E3B5-4870-BA44-731DD4E231F6}" dt="2021-08-25T08:29:39.060" v="36" actId="478"/>
          <ac:picMkLst>
            <pc:docMk/>
            <pc:sldMk cId="474557588" sldId="256"/>
            <ac:picMk id="3" creationId="{9F03C1C6-9A01-4508-B8F8-4DA8A0113F3D}"/>
          </ac:picMkLst>
        </pc:picChg>
        <pc:picChg chg="mod ord">
          <ac:chgData name="Matthew Perks" userId="e7ba33f6-2c59-4a03-a42a-2f5a85dfb500" providerId="ADAL" clId="{CAA09932-E3B5-4870-BA44-731DD4E231F6}" dt="2021-08-25T08:29:56.300" v="43" actId="26606"/>
          <ac:picMkLst>
            <pc:docMk/>
            <pc:sldMk cId="474557588" sldId="256"/>
            <ac:picMk id="5" creationId="{00000000-0000-0000-0000-000000000000}"/>
          </ac:picMkLst>
        </pc:picChg>
        <pc:picChg chg="add mod">
          <ac:chgData name="Matthew Perks" userId="e7ba33f6-2c59-4a03-a42a-2f5a85dfb500" providerId="ADAL" clId="{CAA09932-E3B5-4870-BA44-731DD4E231F6}" dt="2021-08-25T08:29:56.300" v="43" actId="26606"/>
          <ac:picMkLst>
            <pc:docMk/>
            <pc:sldMk cId="474557588" sldId="256"/>
            <ac:picMk id="7" creationId="{E998BF8A-37AA-411B-9DC5-3116394532E6}"/>
          </ac:picMkLst>
        </pc:picChg>
      </pc:sldChg>
      <pc:sldChg chg="addSp delSp modSp add mod">
        <pc:chgData name="Matthew Perks" userId="e7ba33f6-2c59-4a03-a42a-2f5a85dfb500" providerId="ADAL" clId="{CAA09932-E3B5-4870-BA44-731DD4E231F6}" dt="2021-08-25T10:50:07.336" v="2801" actId="20577"/>
        <pc:sldMkLst>
          <pc:docMk/>
          <pc:sldMk cId="3032997901" sldId="257"/>
        </pc:sldMkLst>
        <pc:spChg chg="del mod">
          <ac:chgData name="Matthew Perks" userId="e7ba33f6-2c59-4a03-a42a-2f5a85dfb500" providerId="ADAL" clId="{CAA09932-E3B5-4870-BA44-731DD4E231F6}" dt="2021-08-25T09:30:20.685" v="1015" actId="478"/>
          <ac:spMkLst>
            <pc:docMk/>
            <pc:sldMk cId="3032997901" sldId="257"/>
            <ac:spMk id="6" creationId="{00000000-0000-0000-0000-000000000000}"/>
          </ac:spMkLst>
        </pc:spChg>
        <pc:spChg chg="del">
          <ac:chgData name="Matthew Perks" userId="e7ba33f6-2c59-4a03-a42a-2f5a85dfb500" providerId="ADAL" clId="{CAA09932-E3B5-4870-BA44-731DD4E231F6}" dt="2021-08-25T10:49:24.079" v="2792" actId="478"/>
          <ac:spMkLst>
            <pc:docMk/>
            <pc:sldMk cId="3032997901" sldId="257"/>
            <ac:spMk id="8" creationId="{00000000-0000-0000-0000-000000000000}"/>
          </ac:spMkLst>
        </pc:spChg>
        <pc:spChg chg="add mod">
          <ac:chgData name="Matthew Perks" userId="e7ba33f6-2c59-4a03-a42a-2f5a85dfb500" providerId="ADAL" clId="{CAA09932-E3B5-4870-BA44-731DD4E231F6}" dt="2021-08-25T10:43:44.030" v="2400" actId="6549"/>
          <ac:spMkLst>
            <pc:docMk/>
            <pc:sldMk cId="3032997901" sldId="257"/>
            <ac:spMk id="10" creationId="{4228D993-26E2-407F-8744-60EC40AF29EE}"/>
          </ac:spMkLst>
        </pc:spChg>
        <pc:spChg chg="add mod">
          <ac:chgData name="Matthew Perks" userId="e7ba33f6-2c59-4a03-a42a-2f5a85dfb500" providerId="ADAL" clId="{CAA09932-E3B5-4870-BA44-731DD4E231F6}" dt="2021-08-25T10:49:46.892" v="2793" actId="164"/>
          <ac:spMkLst>
            <pc:docMk/>
            <pc:sldMk cId="3032997901" sldId="257"/>
            <ac:spMk id="14" creationId="{28983819-5AF8-4F5A-9922-A282C457C7B0}"/>
          </ac:spMkLst>
        </pc:spChg>
        <pc:spChg chg="add mod">
          <ac:chgData name="Matthew Perks" userId="e7ba33f6-2c59-4a03-a42a-2f5a85dfb500" providerId="ADAL" clId="{CAA09932-E3B5-4870-BA44-731DD4E231F6}" dt="2021-08-25T10:49:46.892" v="2793" actId="164"/>
          <ac:spMkLst>
            <pc:docMk/>
            <pc:sldMk cId="3032997901" sldId="257"/>
            <ac:spMk id="15" creationId="{D156F070-54C5-465F-B084-78D8A238FDE1}"/>
          </ac:spMkLst>
        </pc:spChg>
        <pc:spChg chg="add mod">
          <ac:chgData name="Matthew Perks" userId="e7ba33f6-2c59-4a03-a42a-2f5a85dfb500" providerId="ADAL" clId="{CAA09932-E3B5-4870-BA44-731DD4E231F6}" dt="2021-08-25T10:49:46.892" v="2793" actId="164"/>
          <ac:spMkLst>
            <pc:docMk/>
            <pc:sldMk cId="3032997901" sldId="257"/>
            <ac:spMk id="16" creationId="{7032AB5D-F2BD-4B6E-AD37-30A23FD86F41}"/>
          </ac:spMkLst>
        </pc:spChg>
        <pc:spChg chg="add mod">
          <ac:chgData name="Matthew Perks" userId="e7ba33f6-2c59-4a03-a42a-2f5a85dfb500" providerId="ADAL" clId="{CAA09932-E3B5-4870-BA44-731DD4E231F6}" dt="2021-08-25T10:50:07.336" v="2801" actId="20577"/>
          <ac:spMkLst>
            <pc:docMk/>
            <pc:sldMk cId="3032997901" sldId="257"/>
            <ac:spMk id="17" creationId="{1BA4CD46-CEFB-443B-96CF-DE5400F2049B}"/>
          </ac:spMkLst>
        </pc:spChg>
        <pc:grpChg chg="add mod">
          <ac:chgData name="Matthew Perks" userId="e7ba33f6-2c59-4a03-a42a-2f5a85dfb500" providerId="ADAL" clId="{CAA09932-E3B5-4870-BA44-731DD4E231F6}" dt="2021-08-25T10:49:54.805" v="2795" actId="1076"/>
          <ac:grpSpMkLst>
            <pc:docMk/>
            <pc:sldMk cId="3032997901" sldId="257"/>
            <ac:grpSpMk id="12" creationId="{8F5A4AAD-6EAD-4D02-80ED-4414E1C0D42C}"/>
          </ac:grpSpMkLst>
        </pc:grpChg>
        <pc:picChg chg="add del mod">
          <ac:chgData name="Matthew Perks" userId="e7ba33f6-2c59-4a03-a42a-2f5a85dfb500" providerId="ADAL" clId="{CAA09932-E3B5-4870-BA44-731DD4E231F6}" dt="2021-08-25T09:24:39.574" v="1004" actId="478"/>
          <ac:picMkLst>
            <pc:docMk/>
            <pc:sldMk cId="3032997901" sldId="257"/>
            <ac:picMk id="3" creationId="{A2AC661D-9AE0-4EAE-8096-461FFB4C1504}"/>
          </ac:picMkLst>
        </pc:picChg>
        <pc:picChg chg="del">
          <ac:chgData name="Matthew Perks" userId="e7ba33f6-2c59-4a03-a42a-2f5a85dfb500" providerId="ADAL" clId="{CAA09932-E3B5-4870-BA44-731DD4E231F6}" dt="2021-08-25T08:34:20.495" v="80" actId="478"/>
          <ac:picMkLst>
            <pc:docMk/>
            <pc:sldMk cId="3032997901" sldId="257"/>
            <ac:picMk id="5" creationId="{00000000-0000-0000-0000-000000000000}"/>
          </ac:picMkLst>
        </pc:picChg>
        <pc:picChg chg="del">
          <ac:chgData name="Matthew Perks" userId="e7ba33f6-2c59-4a03-a42a-2f5a85dfb500" providerId="ADAL" clId="{CAA09932-E3B5-4870-BA44-731DD4E231F6}" dt="2021-08-25T08:34:21.221" v="81" actId="478"/>
          <ac:picMkLst>
            <pc:docMk/>
            <pc:sldMk cId="3032997901" sldId="257"/>
            <ac:picMk id="7" creationId="{E998BF8A-37AA-411B-9DC5-3116394532E6}"/>
          </ac:picMkLst>
        </pc:picChg>
        <pc:picChg chg="add mod">
          <ac:chgData name="Matthew Perks" userId="e7ba33f6-2c59-4a03-a42a-2f5a85dfb500" providerId="ADAL" clId="{CAA09932-E3B5-4870-BA44-731DD4E231F6}" dt="2021-08-25T10:49:46.892" v="2793" actId="164"/>
          <ac:picMkLst>
            <pc:docMk/>
            <pc:sldMk cId="3032997901" sldId="257"/>
            <ac:picMk id="9" creationId="{F7E000B9-D9F3-4224-92EF-88E3AA209623}"/>
          </ac:picMkLst>
        </pc:picChg>
      </pc:sldChg>
      <pc:sldChg chg="addSp delSp modSp add mod">
        <pc:chgData name="Matthew Perks" userId="e7ba33f6-2c59-4a03-a42a-2f5a85dfb500" providerId="ADAL" clId="{CAA09932-E3B5-4870-BA44-731DD4E231F6}" dt="2021-08-25T11:13:33.609" v="3176" actId="20577"/>
        <pc:sldMkLst>
          <pc:docMk/>
          <pc:sldMk cId="678047991" sldId="258"/>
        </pc:sldMkLst>
        <pc:spChg chg="mod">
          <ac:chgData name="Matthew Perks" userId="e7ba33f6-2c59-4a03-a42a-2f5a85dfb500" providerId="ADAL" clId="{CAA09932-E3B5-4870-BA44-731DD4E231F6}" dt="2021-08-25T11:13:33.609" v="3176" actId="20577"/>
          <ac:spMkLst>
            <pc:docMk/>
            <pc:sldMk cId="678047991" sldId="258"/>
            <ac:spMk id="6" creationId="{00000000-0000-0000-0000-000000000000}"/>
          </ac:spMkLst>
        </pc:spChg>
        <pc:spChg chg="add del mod">
          <ac:chgData name="Matthew Perks" userId="e7ba33f6-2c59-4a03-a42a-2f5a85dfb500" providerId="ADAL" clId="{CAA09932-E3B5-4870-BA44-731DD4E231F6}" dt="2021-08-25T11:13:24.777" v="3160"/>
          <ac:spMkLst>
            <pc:docMk/>
            <pc:sldMk cId="678047991" sldId="258"/>
            <ac:spMk id="9" creationId="{55419456-9218-4403-A4E8-18BFA28481C0}"/>
          </ac:spMkLst>
        </pc:spChg>
        <pc:spChg chg="add del mod">
          <ac:chgData name="Matthew Perks" userId="e7ba33f6-2c59-4a03-a42a-2f5a85dfb500" providerId="ADAL" clId="{CAA09932-E3B5-4870-BA44-731DD4E231F6}" dt="2021-08-25T11:13:20.367" v="3157" actId="478"/>
          <ac:spMkLst>
            <pc:docMk/>
            <pc:sldMk cId="678047991" sldId="258"/>
            <ac:spMk id="10" creationId="{6E0D37F3-9755-4AF2-A008-11D8EB620305}"/>
          </ac:spMkLst>
        </pc:spChg>
        <pc:picChg chg="del mod modCrop">
          <ac:chgData name="Matthew Perks" userId="e7ba33f6-2c59-4a03-a42a-2f5a85dfb500" providerId="ADAL" clId="{CAA09932-E3B5-4870-BA44-731DD4E231F6}" dt="2021-08-25T11:13:19.114" v="3156" actId="478"/>
          <ac:picMkLst>
            <pc:docMk/>
            <pc:sldMk cId="678047991" sldId="258"/>
            <ac:picMk id="3" creationId="{A2AC661D-9AE0-4EAE-8096-461FFB4C1504}"/>
          </ac:picMkLst>
        </pc:picChg>
      </pc:sldChg>
      <pc:sldChg chg="addSp delSp modSp add mod">
        <pc:chgData name="Matthew Perks" userId="e7ba33f6-2c59-4a03-a42a-2f5a85dfb500" providerId="ADAL" clId="{CAA09932-E3B5-4870-BA44-731DD4E231F6}" dt="2021-08-25T10:16:40.820" v="1510" actId="207"/>
        <pc:sldMkLst>
          <pc:docMk/>
          <pc:sldMk cId="2878870122" sldId="259"/>
        </pc:sldMkLst>
        <pc:spChg chg="mod">
          <ac:chgData name="Matthew Perks" userId="e7ba33f6-2c59-4a03-a42a-2f5a85dfb500" providerId="ADAL" clId="{CAA09932-E3B5-4870-BA44-731DD4E231F6}" dt="2021-08-25T10:16:40.820" v="1510" actId="207"/>
          <ac:spMkLst>
            <pc:docMk/>
            <pc:sldMk cId="2878870122" sldId="259"/>
            <ac:spMk id="6" creationId="{00000000-0000-0000-0000-000000000000}"/>
          </ac:spMkLst>
        </pc:spChg>
        <pc:spChg chg="mod">
          <ac:chgData name="Matthew Perks" userId="e7ba33f6-2c59-4a03-a42a-2f5a85dfb500" providerId="ADAL" clId="{CAA09932-E3B5-4870-BA44-731DD4E231F6}" dt="2021-08-25T09:56:12.154" v="1460" actId="207"/>
          <ac:spMkLst>
            <pc:docMk/>
            <pc:sldMk cId="2878870122" sldId="259"/>
            <ac:spMk id="9" creationId="{55419456-9218-4403-A4E8-18BFA28481C0}"/>
          </ac:spMkLst>
        </pc:spChg>
        <pc:spChg chg="del">
          <ac:chgData name="Matthew Perks" userId="e7ba33f6-2c59-4a03-a42a-2f5a85dfb500" providerId="ADAL" clId="{CAA09932-E3B5-4870-BA44-731DD4E231F6}" dt="2021-08-25T09:39:41.815" v="1318" actId="478"/>
          <ac:spMkLst>
            <pc:docMk/>
            <pc:sldMk cId="2878870122" sldId="259"/>
            <ac:spMk id="10" creationId="{6E0D37F3-9755-4AF2-A008-11D8EB620305}"/>
          </ac:spMkLst>
        </pc:spChg>
        <pc:spChg chg="add mod">
          <ac:chgData name="Matthew Perks" userId="e7ba33f6-2c59-4a03-a42a-2f5a85dfb500" providerId="ADAL" clId="{CAA09932-E3B5-4870-BA44-731DD4E231F6}" dt="2021-08-25T09:56:33.364" v="1467" actId="207"/>
          <ac:spMkLst>
            <pc:docMk/>
            <pc:sldMk cId="2878870122" sldId="259"/>
            <ac:spMk id="11" creationId="{D5D0A149-2E91-4FF3-B903-63B52016D224}"/>
          </ac:spMkLst>
        </pc:spChg>
        <pc:spChg chg="add mod">
          <ac:chgData name="Matthew Perks" userId="e7ba33f6-2c59-4a03-a42a-2f5a85dfb500" providerId="ADAL" clId="{CAA09932-E3B5-4870-BA44-731DD4E231F6}" dt="2021-08-25T09:42:04.859" v="1440" actId="1076"/>
          <ac:spMkLst>
            <pc:docMk/>
            <pc:sldMk cId="2878870122" sldId="259"/>
            <ac:spMk id="12" creationId="{7C39D3E0-FD33-4CD7-BDA9-FA9C42A4F111}"/>
          </ac:spMkLst>
        </pc:spChg>
        <pc:spChg chg="add mod">
          <ac:chgData name="Matthew Perks" userId="e7ba33f6-2c59-4a03-a42a-2f5a85dfb500" providerId="ADAL" clId="{CAA09932-E3B5-4870-BA44-731DD4E231F6}" dt="2021-08-25T09:42:24.499" v="1453" actId="1076"/>
          <ac:spMkLst>
            <pc:docMk/>
            <pc:sldMk cId="2878870122" sldId="259"/>
            <ac:spMk id="13" creationId="{ECCD6F9D-9866-4849-8BC7-FC1736211585}"/>
          </ac:spMkLst>
        </pc:spChg>
        <pc:picChg chg="del">
          <ac:chgData name="Matthew Perks" userId="e7ba33f6-2c59-4a03-a42a-2f5a85dfb500" providerId="ADAL" clId="{CAA09932-E3B5-4870-BA44-731DD4E231F6}" dt="2021-08-25T09:39:40.045" v="1317" actId="478"/>
          <ac:picMkLst>
            <pc:docMk/>
            <pc:sldMk cId="2878870122" sldId="259"/>
            <ac:picMk id="3" creationId="{A2AC661D-9AE0-4EAE-8096-461FFB4C1504}"/>
          </ac:picMkLst>
        </pc:picChg>
      </pc:sldChg>
      <pc:sldChg chg="delSp modSp add mod">
        <pc:chgData name="Matthew Perks" userId="e7ba33f6-2c59-4a03-a42a-2f5a85dfb500" providerId="ADAL" clId="{CAA09932-E3B5-4870-BA44-731DD4E231F6}" dt="2021-08-25T11:10:35.497" v="3104" actId="20577"/>
        <pc:sldMkLst>
          <pc:docMk/>
          <pc:sldMk cId="3225031162" sldId="260"/>
        </pc:sldMkLst>
        <pc:spChg chg="mod">
          <ac:chgData name="Matthew Perks" userId="e7ba33f6-2c59-4a03-a42a-2f5a85dfb500" providerId="ADAL" clId="{CAA09932-E3B5-4870-BA44-731DD4E231F6}" dt="2021-08-25T10:17:24.319" v="1535" actId="20577"/>
          <ac:spMkLst>
            <pc:docMk/>
            <pc:sldMk cId="3225031162" sldId="260"/>
            <ac:spMk id="6" creationId="{00000000-0000-0000-0000-000000000000}"/>
          </ac:spMkLst>
        </pc:spChg>
        <pc:spChg chg="mod">
          <ac:chgData name="Matthew Perks" userId="e7ba33f6-2c59-4a03-a42a-2f5a85dfb500" providerId="ADAL" clId="{CAA09932-E3B5-4870-BA44-731DD4E231F6}" dt="2021-08-25T11:10:35.497" v="3104" actId="20577"/>
          <ac:spMkLst>
            <pc:docMk/>
            <pc:sldMk cId="3225031162" sldId="260"/>
            <ac:spMk id="9" creationId="{55419456-9218-4403-A4E8-18BFA28481C0}"/>
          </ac:spMkLst>
        </pc:spChg>
        <pc:spChg chg="del">
          <ac:chgData name="Matthew Perks" userId="e7ba33f6-2c59-4a03-a42a-2f5a85dfb500" providerId="ADAL" clId="{CAA09932-E3B5-4870-BA44-731DD4E231F6}" dt="2021-08-25T10:17:35.087" v="1539" actId="478"/>
          <ac:spMkLst>
            <pc:docMk/>
            <pc:sldMk cId="3225031162" sldId="260"/>
            <ac:spMk id="11" creationId="{D5D0A149-2E91-4FF3-B903-63B52016D224}"/>
          </ac:spMkLst>
        </pc:spChg>
        <pc:spChg chg="del">
          <ac:chgData name="Matthew Perks" userId="e7ba33f6-2c59-4a03-a42a-2f5a85dfb500" providerId="ADAL" clId="{CAA09932-E3B5-4870-BA44-731DD4E231F6}" dt="2021-08-25T10:17:36.759" v="1540" actId="478"/>
          <ac:spMkLst>
            <pc:docMk/>
            <pc:sldMk cId="3225031162" sldId="260"/>
            <ac:spMk id="12" creationId="{7C39D3E0-FD33-4CD7-BDA9-FA9C42A4F111}"/>
          </ac:spMkLst>
        </pc:spChg>
        <pc:spChg chg="del">
          <ac:chgData name="Matthew Perks" userId="e7ba33f6-2c59-4a03-a42a-2f5a85dfb500" providerId="ADAL" clId="{CAA09932-E3B5-4870-BA44-731DD4E231F6}" dt="2021-08-25T10:17:37.703" v="1541" actId="478"/>
          <ac:spMkLst>
            <pc:docMk/>
            <pc:sldMk cId="3225031162" sldId="260"/>
            <ac:spMk id="13" creationId="{ECCD6F9D-9866-4849-8BC7-FC1736211585}"/>
          </ac:spMkLst>
        </pc:spChg>
      </pc:sldChg>
      <pc:sldChg chg="modSp add mod">
        <pc:chgData name="Matthew Perks" userId="e7ba33f6-2c59-4a03-a42a-2f5a85dfb500" providerId="ADAL" clId="{CAA09932-E3B5-4870-BA44-731DD4E231F6}" dt="2021-08-25T10:17:51.522" v="1563" actId="20577"/>
        <pc:sldMkLst>
          <pc:docMk/>
          <pc:sldMk cId="1423738973" sldId="261"/>
        </pc:sldMkLst>
        <pc:spChg chg="mod">
          <ac:chgData name="Matthew Perks" userId="e7ba33f6-2c59-4a03-a42a-2f5a85dfb500" providerId="ADAL" clId="{CAA09932-E3B5-4870-BA44-731DD4E231F6}" dt="2021-08-25T10:17:51.522" v="1563" actId="20577"/>
          <ac:spMkLst>
            <pc:docMk/>
            <pc:sldMk cId="1423738973" sldId="261"/>
            <ac:spMk id="6" creationId="{00000000-0000-0000-0000-000000000000}"/>
          </ac:spMkLst>
        </pc:spChg>
      </pc:sldChg>
      <pc:sldChg chg="modSp add mod">
        <pc:chgData name="Matthew Perks" userId="e7ba33f6-2c59-4a03-a42a-2f5a85dfb500" providerId="ADAL" clId="{CAA09932-E3B5-4870-BA44-731DD4E231F6}" dt="2021-08-25T10:18:25.488" v="1609" actId="20577"/>
        <pc:sldMkLst>
          <pc:docMk/>
          <pc:sldMk cId="363320991" sldId="262"/>
        </pc:sldMkLst>
        <pc:spChg chg="mod">
          <ac:chgData name="Matthew Perks" userId="e7ba33f6-2c59-4a03-a42a-2f5a85dfb500" providerId="ADAL" clId="{CAA09932-E3B5-4870-BA44-731DD4E231F6}" dt="2021-08-25T10:18:14.663" v="1593" actId="20577"/>
          <ac:spMkLst>
            <pc:docMk/>
            <pc:sldMk cId="363320991" sldId="262"/>
            <ac:spMk id="6" creationId="{00000000-0000-0000-0000-000000000000}"/>
          </ac:spMkLst>
        </pc:spChg>
        <pc:spChg chg="mod">
          <ac:chgData name="Matthew Perks" userId="e7ba33f6-2c59-4a03-a42a-2f5a85dfb500" providerId="ADAL" clId="{CAA09932-E3B5-4870-BA44-731DD4E231F6}" dt="2021-08-25T10:18:25.488" v="1609" actId="20577"/>
          <ac:spMkLst>
            <pc:docMk/>
            <pc:sldMk cId="363320991" sldId="262"/>
            <ac:spMk id="9" creationId="{55419456-9218-4403-A4E8-18BFA28481C0}"/>
          </ac:spMkLst>
        </pc:spChg>
      </pc:sldChg>
      <pc:sldChg chg="addSp delSp modSp add mod ord">
        <pc:chgData name="Matthew Perks" userId="e7ba33f6-2c59-4a03-a42a-2f5a85dfb500" providerId="ADAL" clId="{CAA09932-E3B5-4870-BA44-731DD4E231F6}" dt="2021-08-25T11:06:03.426" v="3095" actId="20577"/>
        <pc:sldMkLst>
          <pc:docMk/>
          <pc:sldMk cId="1783947092" sldId="263"/>
        </pc:sldMkLst>
        <pc:spChg chg="mod ord">
          <ac:chgData name="Matthew Perks" userId="e7ba33f6-2c59-4a03-a42a-2f5a85dfb500" providerId="ADAL" clId="{CAA09932-E3B5-4870-BA44-731DD4E231F6}" dt="2021-08-25T11:00:18.295" v="2877" actId="26606"/>
          <ac:spMkLst>
            <pc:docMk/>
            <pc:sldMk cId="1783947092" sldId="263"/>
            <ac:spMk id="6" creationId="{00000000-0000-0000-0000-000000000000}"/>
          </ac:spMkLst>
        </pc:spChg>
        <pc:spChg chg="ord">
          <ac:chgData name="Matthew Perks" userId="e7ba33f6-2c59-4a03-a42a-2f5a85dfb500" providerId="ADAL" clId="{CAA09932-E3B5-4870-BA44-731DD4E231F6}" dt="2021-08-25T11:00:18.295" v="2877" actId="26606"/>
          <ac:spMkLst>
            <pc:docMk/>
            <pc:sldMk cId="1783947092" sldId="263"/>
            <ac:spMk id="8" creationId="{00000000-0000-0000-0000-000000000000}"/>
          </ac:spMkLst>
        </pc:spChg>
        <pc:spChg chg="del mod">
          <ac:chgData name="Matthew Perks" userId="e7ba33f6-2c59-4a03-a42a-2f5a85dfb500" providerId="ADAL" clId="{CAA09932-E3B5-4870-BA44-731DD4E231F6}" dt="2021-08-25T10:59:28.186" v="2872" actId="478"/>
          <ac:spMkLst>
            <pc:docMk/>
            <pc:sldMk cId="1783947092" sldId="263"/>
            <ac:spMk id="9" creationId="{55419456-9218-4403-A4E8-18BFA28481C0}"/>
          </ac:spMkLst>
        </pc:spChg>
        <pc:spChg chg="del">
          <ac:chgData name="Matthew Perks" userId="e7ba33f6-2c59-4a03-a42a-2f5a85dfb500" providerId="ADAL" clId="{CAA09932-E3B5-4870-BA44-731DD4E231F6}" dt="2021-08-25T10:18:59.832" v="1627" actId="478"/>
          <ac:spMkLst>
            <pc:docMk/>
            <pc:sldMk cId="1783947092" sldId="263"/>
            <ac:spMk id="10" creationId="{6E0D37F3-9755-4AF2-A008-11D8EB620305}"/>
          </ac:spMkLst>
        </pc:spChg>
        <pc:spChg chg="add del mod">
          <ac:chgData name="Matthew Perks" userId="e7ba33f6-2c59-4a03-a42a-2f5a85dfb500" providerId="ADAL" clId="{CAA09932-E3B5-4870-BA44-731DD4E231F6}" dt="2021-08-25T10:59:25.560" v="2871" actId="478"/>
          <ac:spMkLst>
            <pc:docMk/>
            <pc:sldMk cId="1783947092" sldId="263"/>
            <ac:spMk id="14" creationId="{37166D81-941A-425E-AF9C-4E1AD3766FC2}"/>
          </ac:spMkLst>
        </pc:spChg>
        <pc:spChg chg="add mod">
          <ac:chgData name="Matthew Perks" userId="e7ba33f6-2c59-4a03-a42a-2f5a85dfb500" providerId="ADAL" clId="{CAA09932-E3B5-4870-BA44-731DD4E231F6}" dt="2021-08-25T11:04:55.840" v="2986" actId="14100"/>
          <ac:spMkLst>
            <pc:docMk/>
            <pc:sldMk cId="1783947092" sldId="263"/>
            <ac:spMk id="24" creationId="{F5B3DA86-C2B6-472E-B3B2-19425F707AA0}"/>
          </ac:spMkLst>
        </pc:spChg>
        <pc:spChg chg="add mod">
          <ac:chgData name="Matthew Perks" userId="e7ba33f6-2c59-4a03-a42a-2f5a85dfb500" providerId="ADAL" clId="{CAA09932-E3B5-4870-BA44-731DD4E231F6}" dt="2021-08-25T11:05:01.266" v="2988" actId="14100"/>
          <ac:spMkLst>
            <pc:docMk/>
            <pc:sldMk cId="1783947092" sldId="263"/>
            <ac:spMk id="26" creationId="{F6AD6758-5817-4494-974E-12A15E78228C}"/>
          </ac:spMkLst>
        </pc:spChg>
        <pc:spChg chg="add mod">
          <ac:chgData name="Matthew Perks" userId="e7ba33f6-2c59-4a03-a42a-2f5a85dfb500" providerId="ADAL" clId="{CAA09932-E3B5-4870-BA44-731DD4E231F6}" dt="2021-08-25T11:05:49.605" v="3077" actId="1076"/>
          <ac:spMkLst>
            <pc:docMk/>
            <pc:sldMk cId="1783947092" sldId="263"/>
            <ac:spMk id="28" creationId="{32EB8255-9E65-47F2-ADF7-0754B634D453}"/>
          </ac:spMkLst>
        </pc:spChg>
        <pc:spChg chg="add mod">
          <ac:chgData name="Matthew Perks" userId="e7ba33f6-2c59-4a03-a42a-2f5a85dfb500" providerId="ADAL" clId="{CAA09932-E3B5-4870-BA44-731DD4E231F6}" dt="2021-08-25T11:06:03.426" v="3095" actId="20577"/>
          <ac:spMkLst>
            <pc:docMk/>
            <pc:sldMk cId="1783947092" sldId="263"/>
            <ac:spMk id="29" creationId="{1E759E4B-79E2-4A67-826F-05AE25A219D0}"/>
          </ac:spMkLst>
        </pc:spChg>
        <pc:spChg chg="add del">
          <ac:chgData name="Matthew Perks" userId="e7ba33f6-2c59-4a03-a42a-2f5a85dfb500" providerId="ADAL" clId="{CAA09932-E3B5-4870-BA44-731DD4E231F6}" dt="2021-08-25T11:00:18.295" v="2877" actId="26606"/>
          <ac:spMkLst>
            <pc:docMk/>
            <pc:sldMk cId="1783947092" sldId="263"/>
            <ac:spMk id="41" creationId="{21AC6A30-4F22-4C0F-B278-19C5B8A80C55}"/>
          </ac:spMkLst>
        </pc:spChg>
        <pc:spChg chg="add del">
          <ac:chgData name="Matthew Perks" userId="e7ba33f6-2c59-4a03-a42a-2f5a85dfb500" providerId="ADAL" clId="{CAA09932-E3B5-4870-BA44-731DD4E231F6}" dt="2021-08-25T11:00:18.295" v="2877" actId="26606"/>
          <ac:spMkLst>
            <pc:docMk/>
            <pc:sldMk cId="1783947092" sldId="263"/>
            <ac:spMk id="43" creationId="{BB4335AD-65B1-44E4-90AF-264024FE4BD2}"/>
          </ac:spMkLst>
        </pc:spChg>
        <pc:spChg chg="add del">
          <ac:chgData name="Matthew Perks" userId="e7ba33f6-2c59-4a03-a42a-2f5a85dfb500" providerId="ADAL" clId="{CAA09932-E3B5-4870-BA44-731DD4E231F6}" dt="2021-08-25T11:00:18.295" v="2877" actId="26606"/>
          <ac:spMkLst>
            <pc:docMk/>
            <pc:sldMk cId="1783947092" sldId="263"/>
            <ac:spMk id="71" creationId="{0A597D97-203B-498B-95D3-E90DC961039F}"/>
          </ac:spMkLst>
        </pc:spChg>
        <pc:spChg chg="add del">
          <ac:chgData name="Matthew Perks" userId="e7ba33f6-2c59-4a03-a42a-2f5a85dfb500" providerId="ADAL" clId="{CAA09932-E3B5-4870-BA44-731DD4E231F6}" dt="2021-08-25T11:00:18.295" v="2877" actId="26606"/>
          <ac:spMkLst>
            <pc:docMk/>
            <pc:sldMk cId="1783947092" sldId="263"/>
            <ac:spMk id="73" creationId="{6A6EF10E-DF41-4BD3-8EB4-6F646531DC26}"/>
          </ac:spMkLst>
        </pc:spChg>
        <pc:picChg chg="del">
          <ac:chgData name="Matthew Perks" userId="e7ba33f6-2c59-4a03-a42a-2f5a85dfb500" providerId="ADAL" clId="{CAA09932-E3B5-4870-BA44-731DD4E231F6}" dt="2021-08-25T10:18:57.834" v="1626" actId="478"/>
          <ac:picMkLst>
            <pc:docMk/>
            <pc:sldMk cId="1783947092" sldId="263"/>
            <ac:picMk id="3" creationId="{A2AC661D-9AE0-4EAE-8096-461FFB4C1504}"/>
          </ac:picMkLst>
        </pc:picChg>
        <pc:picChg chg="add del mod">
          <ac:chgData name="Matthew Perks" userId="e7ba33f6-2c59-4a03-a42a-2f5a85dfb500" providerId="ADAL" clId="{CAA09932-E3B5-4870-BA44-731DD4E231F6}" dt="2021-08-25T10:59:11.921" v="2866" actId="478"/>
          <ac:picMkLst>
            <pc:docMk/>
            <pc:sldMk cId="1783947092" sldId="263"/>
            <ac:picMk id="4" creationId="{28C9D9A9-FB94-43E5-88F9-E795A91D42DB}"/>
          </ac:picMkLst>
        </pc:picChg>
        <pc:picChg chg="add del mod">
          <ac:chgData name="Matthew Perks" userId="e7ba33f6-2c59-4a03-a42a-2f5a85dfb500" providerId="ADAL" clId="{CAA09932-E3B5-4870-BA44-731DD4E231F6}" dt="2021-08-25T10:59:13.080" v="2867" actId="478"/>
          <ac:picMkLst>
            <pc:docMk/>
            <pc:sldMk cId="1783947092" sldId="263"/>
            <ac:picMk id="7" creationId="{06E9D63A-5A77-4980-96B8-141BA5439AA0}"/>
          </ac:picMkLst>
        </pc:picChg>
        <pc:picChg chg="add del mod">
          <ac:chgData name="Matthew Perks" userId="e7ba33f6-2c59-4a03-a42a-2f5a85dfb500" providerId="ADAL" clId="{CAA09932-E3B5-4870-BA44-731DD4E231F6}" dt="2021-08-25T11:01:11.362" v="2885" actId="931"/>
          <ac:picMkLst>
            <pc:docMk/>
            <pc:sldMk cId="1783947092" sldId="263"/>
            <ac:picMk id="13" creationId="{AB0A512C-04D0-4BB4-88B4-566E3C132425}"/>
          </ac:picMkLst>
        </pc:picChg>
        <pc:picChg chg="add del mod">
          <ac:chgData name="Matthew Perks" userId="e7ba33f6-2c59-4a03-a42a-2f5a85dfb500" providerId="ADAL" clId="{CAA09932-E3B5-4870-BA44-731DD4E231F6}" dt="2021-08-25T11:01:08.833" v="2880" actId="478"/>
          <ac:picMkLst>
            <pc:docMk/>
            <pc:sldMk cId="1783947092" sldId="263"/>
            <ac:picMk id="15" creationId="{AAD1BC60-8023-4380-AB34-9DB7602B88D5}"/>
          </ac:picMkLst>
        </pc:picChg>
        <pc:picChg chg="add mod modCrop">
          <ac:chgData name="Matthew Perks" userId="e7ba33f6-2c59-4a03-a42a-2f5a85dfb500" providerId="ADAL" clId="{CAA09932-E3B5-4870-BA44-731DD4E231F6}" dt="2021-08-25T11:04:30.194" v="2972" actId="1076"/>
          <ac:picMkLst>
            <pc:docMk/>
            <pc:sldMk cId="1783947092" sldId="263"/>
            <ac:picMk id="17" creationId="{11B6C0E9-C098-4CE7-89D6-234FF86EE2F4}"/>
          </ac:picMkLst>
        </pc:picChg>
        <pc:picChg chg="add mod">
          <ac:chgData name="Matthew Perks" userId="e7ba33f6-2c59-4a03-a42a-2f5a85dfb500" providerId="ADAL" clId="{CAA09932-E3B5-4870-BA44-731DD4E231F6}" dt="2021-08-25T11:04:33.230" v="2973" actId="1076"/>
          <ac:picMkLst>
            <pc:docMk/>
            <pc:sldMk cId="1783947092" sldId="263"/>
            <ac:picMk id="1026" creationId="{38DDC4D7-4730-42CC-BD8F-912BA055E1C0}"/>
          </ac:picMkLst>
        </pc:picChg>
      </pc:sldChg>
      <pc:sldChg chg="addSp delSp modSp add mod modAnim">
        <pc:chgData name="Matthew Perks" userId="e7ba33f6-2c59-4a03-a42a-2f5a85dfb500" providerId="ADAL" clId="{CAA09932-E3B5-4870-BA44-731DD4E231F6}" dt="2021-08-25T10:54:11.571" v="2826"/>
        <pc:sldMkLst>
          <pc:docMk/>
          <pc:sldMk cId="3687261314" sldId="264"/>
        </pc:sldMkLst>
        <pc:grpChg chg="del">
          <ac:chgData name="Matthew Perks" userId="e7ba33f6-2c59-4a03-a42a-2f5a85dfb500" providerId="ADAL" clId="{CAA09932-E3B5-4870-BA44-731DD4E231F6}" dt="2021-08-25T10:50:56.401" v="2803" actId="478"/>
          <ac:grpSpMkLst>
            <pc:docMk/>
            <pc:sldMk cId="3687261314" sldId="264"/>
            <ac:grpSpMk id="12" creationId="{8F5A4AAD-6EAD-4D02-80ED-4414E1C0D42C}"/>
          </ac:grpSpMkLst>
        </pc:grpChg>
        <pc:picChg chg="add mod">
          <ac:chgData name="Matthew Perks" userId="e7ba33f6-2c59-4a03-a42a-2f5a85dfb500" providerId="ADAL" clId="{CAA09932-E3B5-4870-BA44-731DD4E231F6}" dt="2021-08-25T10:51:01.054" v="2805" actId="1076"/>
          <ac:picMkLst>
            <pc:docMk/>
            <pc:sldMk cId="3687261314" sldId="264"/>
            <ac:picMk id="3" creationId="{88D3F72C-F1CF-438C-8265-443E355F1D5B}"/>
          </ac:picMkLst>
        </pc:picChg>
        <pc:picChg chg="add mod">
          <ac:chgData name="Matthew Perks" userId="e7ba33f6-2c59-4a03-a42a-2f5a85dfb500" providerId="ADAL" clId="{CAA09932-E3B5-4870-BA44-731DD4E231F6}" dt="2021-08-25T10:52:53.455" v="2813" actId="1076"/>
          <ac:picMkLst>
            <pc:docMk/>
            <pc:sldMk cId="3687261314" sldId="264"/>
            <ac:picMk id="5" creationId="{87387185-B19B-4169-9BEA-CF0EDEF33E39}"/>
          </ac:picMkLst>
        </pc:picChg>
        <pc:picChg chg="add mod">
          <ac:chgData name="Matthew Perks" userId="e7ba33f6-2c59-4a03-a42a-2f5a85dfb500" providerId="ADAL" clId="{CAA09932-E3B5-4870-BA44-731DD4E231F6}" dt="2021-08-25T10:52:09.223" v="2810" actId="1076"/>
          <ac:picMkLst>
            <pc:docMk/>
            <pc:sldMk cId="3687261314" sldId="264"/>
            <ac:picMk id="7" creationId="{6EDD8FB3-AC32-4319-81CD-2DAB6E834B6E}"/>
          </ac:picMkLst>
        </pc:picChg>
        <pc:picChg chg="add mod">
          <ac:chgData name="Matthew Perks" userId="e7ba33f6-2c59-4a03-a42a-2f5a85dfb500" providerId="ADAL" clId="{CAA09932-E3B5-4870-BA44-731DD4E231F6}" dt="2021-08-25T10:53:04.262" v="2816" actId="1076"/>
          <ac:picMkLst>
            <pc:docMk/>
            <pc:sldMk cId="3687261314" sldId="264"/>
            <ac:picMk id="11" creationId="{1560819B-CFB0-4CA9-A659-15CD555E2F4E}"/>
          </ac:picMkLst>
        </pc:picChg>
      </pc:sldChg>
      <pc:sldChg chg="modSp add mod">
        <pc:chgData name="Matthew Perks" userId="e7ba33f6-2c59-4a03-a42a-2f5a85dfb500" providerId="ADAL" clId="{CAA09932-E3B5-4870-BA44-731DD4E231F6}" dt="2021-08-25T10:55:54.897" v="2841" actId="20577"/>
        <pc:sldMkLst>
          <pc:docMk/>
          <pc:sldMk cId="187406814" sldId="265"/>
        </pc:sldMkLst>
        <pc:spChg chg="mod">
          <ac:chgData name="Matthew Perks" userId="e7ba33f6-2c59-4a03-a42a-2f5a85dfb500" providerId="ADAL" clId="{CAA09932-E3B5-4870-BA44-731DD4E231F6}" dt="2021-08-25T10:55:54.897" v="2841" actId="20577"/>
          <ac:spMkLst>
            <pc:docMk/>
            <pc:sldMk cId="187406814" sldId="265"/>
            <ac:spMk id="6" creationId="{00000000-0000-0000-0000-000000000000}"/>
          </ac:spMkLst>
        </pc:spChg>
      </pc:sldChg>
      <pc:sldChg chg="add">
        <pc:chgData name="Matthew Perks" userId="e7ba33f6-2c59-4a03-a42a-2f5a85dfb500" providerId="ADAL" clId="{CAA09932-E3B5-4870-BA44-731DD4E231F6}" dt="2021-08-25T10:59:00.959" v="2842" actId="2890"/>
        <pc:sldMkLst>
          <pc:docMk/>
          <pc:sldMk cId="1767207649" sldId="266"/>
        </pc:sldMkLst>
      </pc:sldChg>
      <pc:sldChg chg="add">
        <pc:chgData name="Matthew Perks" userId="e7ba33f6-2c59-4a03-a42a-2f5a85dfb500" providerId="ADAL" clId="{CAA09932-E3B5-4870-BA44-731DD4E231F6}" dt="2021-08-25T11:12:50.263" v="3105" actId="2890"/>
        <pc:sldMkLst>
          <pc:docMk/>
          <pc:sldMk cId="1988619613" sldId="267"/>
        </pc:sldMkLst>
      </pc:sldChg>
      <pc:sldChg chg="modSp add mod">
        <pc:chgData name="Matthew Perks" userId="e7ba33f6-2c59-4a03-a42a-2f5a85dfb500" providerId="ADAL" clId="{CAA09932-E3B5-4870-BA44-731DD4E231F6}" dt="2021-08-25T11:13:49.288" v="3208" actId="20577"/>
        <pc:sldMkLst>
          <pc:docMk/>
          <pc:sldMk cId="3765267759" sldId="268"/>
        </pc:sldMkLst>
        <pc:spChg chg="mod">
          <ac:chgData name="Matthew Perks" userId="e7ba33f6-2c59-4a03-a42a-2f5a85dfb500" providerId="ADAL" clId="{CAA09932-E3B5-4870-BA44-731DD4E231F6}" dt="2021-08-25T11:13:49.288" v="3208" actId="20577"/>
          <ac:spMkLst>
            <pc:docMk/>
            <pc:sldMk cId="3765267759" sldId="268"/>
            <ac:spMk id="6" creationId="{00000000-0000-0000-0000-000000000000}"/>
          </ac:spMkLst>
        </pc:spChg>
      </pc:sldChg>
      <pc:sldChg chg="del">
        <pc:chgData name="Matthew Perks" userId="e7ba33f6-2c59-4a03-a42a-2f5a85dfb500" providerId="ADAL" clId="{CAA09932-E3B5-4870-BA44-731DD4E231F6}" dt="2021-08-25T08:31:31.699" v="71" actId="47"/>
        <pc:sldMkLst>
          <pc:docMk/>
          <pc:sldMk cId="2590604719" sldId="311"/>
        </pc:sldMkLst>
      </pc:sldChg>
      <pc:sldChg chg="del">
        <pc:chgData name="Matthew Perks" userId="e7ba33f6-2c59-4a03-a42a-2f5a85dfb500" providerId="ADAL" clId="{CAA09932-E3B5-4870-BA44-731DD4E231F6}" dt="2021-08-25T08:31:31.699" v="71" actId="47"/>
        <pc:sldMkLst>
          <pc:docMk/>
          <pc:sldMk cId="3957868582" sldId="334"/>
        </pc:sldMkLst>
      </pc:sldChg>
      <pc:sldChg chg="del">
        <pc:chgData name="Matthew Perks" userId="e7ba33f6-2c59-4a03-a42a-2f5a85dfb500" providerId="ADAL" clId="{CAA09932-E3B5-4870-BA44-731DD4E231F6}" dt="2021-08-25T08:31:31.699" v="71" actId="47"/>
        <pc:sldMkLst>
          <pc:docMk/>
          <pc:sldMk cId="2071684225" sldId="349"/>
        </pc:sldMkLst>
      </pc:sldChg>
      <pc:sldChg chg="del">
        <pc:chgData name="Matthew Perks" userId="e7ba33f6-2c59-4a03-a42a-2f5a85dfb500" providerId="ADAL" clId="{CAA09932-E3B5-4870-BA44-731DD4E231F6}" dt="2021-08-25T08:31:31.699" v="71" actId="47"/>
        <pc:sldMkLst>
          <pc:docMk/>
          <pc:sldMk cId="1768065580" sldId="350"/>
        </pc:sldMkLst>
      </pc:sldChg>
      <pc:sldChg chg="del">
        <pc:chgData name="Matthew Perks" userId="e7ba33f6-2c59-4a03-a42a-2f5a85dfb500" providerId="ADAL" clId="{CAA09932-E3B5-4870-BA44-731DD4E231F6}" dt="2021-08-25T08:31:31.699" v="71" actId="47"/>
        <pc:sldMkLst>
          <pc:docMk/>
          <pc:sldMk cId="4287456742" sldId="363"/>
        </pc:sldMkLst>
      </pc:sldChg>
      <pc:sldChg chg="del">
        <pc:chgData name="Matthew Perks" userId="e7ba33f6-2c59-4a03-a42a-2f5a85dfb500" providerId="ADAL" clId="{CAA09932-E3B5-4870-BA44-731DD4E231F6}" dt="2021-08-25T08:31:31.699" v="71" actId="47"/>
        <pc:sldMkLst>
          <pc:docMk/>
          <pc:sldMk cId="1835263211" sldId="371"/>
        </pc:sldMkLst>
      </pc:sldChg>
      <pc:sldChg chg="del">
        <pc:chgData name="Matthew Perks" userId="e7ba33f6-2c59-4a03-a42a-2f5a85dfb500" providerId="ADAL" clId="{CAA09932-E3B5-4870-BA44-731DD4E231F6}" dt="2021-08-25T08:31:31.699" v="71" actId="47"/>
        <pc:sldMkLst>
          <pc:docMk/>
          <pc:sldMk cId="2749322127" sldId="386"/>
        </pc:sldMkLst>
      </pc:sldChg>
      <pc:sldChg chg="del">
        <pc:chgData name="Matthew Perks" userId="e7ba33f6-2c59-4a03-a42a-2f5a85dfb500" providerId="ADAL" clId="{CAA09932-E3B5-4870-BA44-731DD4E231F6}" dt="2021-08-25T08:31:31.699" v="71" actId="47"/>
        <pc:sldMkLst>
          <pc:docMk/>
          <pc:sldMk cId="4202296687" sldId="391"/>
        </pc:sldMkLst>
      </pc:sldChg>
      <pc:sldChg chg="del">
        <pc:chgData name="Matthew Perks" userId="e7ba33f6-2c59-4a03-a42a-2f5a85dfb500" providerId="ADAL" clId="{CAA09932-E3B5-4870-BA44-731DD4E231F6}" dt="2021-08-25T08:31:31.699" v="71" actId="47"/>
        <pc:sldMkLst>
          <pc:docMk/>
          <pc:sldMk cId="3061603028" sldId="392"/>
        </pc:sldMkLst>
      </pc:sldChg>
    </pc:docChg>
  </pc:docChgLst>
  <pc:docChgLst>
    <pc:chgData name="Matthew Perks" userId="e7ba33f6-2c59-4a03-a42a-2f5a85dfb500" providerId="ADAL" clId="{3031A872-C59E-4C92-8248-6D09B7237DB2}"/>
    <pc:docChg chg="undo custSel mod addSld delSld modSld">
      <pc:chgData name="Matthew Perks" userId="e7ba33f6-2c59-4a03-a42a-2f5a85dfb500" providerId="ADAL" clId="{3031A872-C59E-4C92-8248-6D09B7237DB2}" dt="2020-10-12T13:14:59.046" v="2228" actId="962"/>
      <pc:docMkLst>
        <pc:docMk/>
      </pc:docMkLst>
      <pc:sldChg chg="del">
        <pc:chgData name="Matthew Perks" userId="e7ba33f6-2c59-4a03-a42a-2f5a85dfb500" providerId="ADAL" clId="{3031A872-C59E-4C92-8248-6D09B7237DB2}" dt="2020-10-12T12:45:59.692" v="0" actId="47"/>
        <pc:sldMkLst>
          <pc:docMk/>
          <pc:sldMk cId="3364339747" sldId="258"/>
        </pc:sldMkLst>
      </pc:sldChg>
      <pc:sldChg chg="del">
        <pc:chgData name="Matthew Perks" userId="e7ba33f6-2c59-4a03-a42a-2f5a85dfb500" providerId="ADAL" clId="{3031A872-C59E-4C92-8248-6D09B7237DB2}" dt="2020-10-12T12:45:59.692" v="0" actId="47"/>
        <pc:sldMkLst>
          <pc:docMk/>
          <pc:sldMk cId="3961568429" sldId="272"/>
        </pc:sldMkLst>
      </pc:sldChg>
      <pc:sldChg chg="del">
        <pc:chgData name="Matthew Perks" userId="e7ba33f6-2c59-4a03-a42a-2f5a85dfb500" providerId="ADAL" clId="{3031A872-C59E-4C92-8248-6D09B7237DB2}" dt="2020-10-12T12:45:59.692" v="0" actId="47"/>
        <pc:sldMkLst>
          <pc:docMk/>
          <pc:sldMk cId="1142916705" sldId="292"/>
        </pc:sldMkLst>
      </pc:sldChg>
      <pc:sldChg chg="del">
        <pc:chgData name="Matthew Perks" userId="e7ba33f6-2c59-4a03-a42a-2f5a85dfb500" providerId="ADAL" clId="{3031A872-C59E-4C92-8248-6D09B7237DB2}" dt="2020-10-12T12:45:59.692" v="0" actId="47"/>
        <pc:sldMkLst>
          <pc:docMk/>
          <pc:sldMk cId="3995228802" sldId="300"/>
        </pc:sldMkLst>
      </pc:sldChg>
      <pc:sldChg chg="del">
        <pc:chgData name="Matthew Perks" userId="e7ba33f6-2c59-4a03-a42a-2f5a85dfb500" providerId="ADAL" clId="{3031A872-C59E-4C92-8248-6D09B7237DB2}" dt="2020-10-12T12:45:59.692" v="0" actId="47"/>
        <pc:sldMkLst>
          <pc:docMk/>
          <pc:sldMk cId="3920838920" sldId="305"/>
        </pc:sldMkLst>
      </pc:sldChg>
      <pc:sldChg chg="del">
        <pc:chgData name="Matthew Perks" userId="e7ba33f6-2c59-4a03-a42a-2f5a85dfb500" providerId="ADAL" clId="{3031A872-C59E-4C92-8248-6D09B7237DB2}" dt="2020-10-12T12:45:59.692" v="0" actId="47"/>
        <pc:sldMkLst>
          <pc:docMk/>
          <pc:sldMk cId="267838220" sldId="306"/>
        </pc:sldMkLst>
      </pc:sldChg>
      <pc:sldChg chg="addSp delSp modSp mod">
        <pc:chgData name="Matthew Perks" userId="e7ba33f6-2c59-4a03-a42a-2f5a85dfb500" providerId="ADAL" clId="{3031A872-C59E-4C92-8248-6D09B7237DB2}" dt="2020-10-12T13:06:02.009" v="292" actId="962"/>
        <pc:sldMkLst>
          <pc:docMk/>
          <pc:sldMk cId="2590604719" sldId="311"/>
        </pc:sldMkLst>
        <pc:spChg chg="mod">
          <ac:chgData name="Matthew Perks" userId="e7ba33f6-2c59-4a03-a42a-2f5a85dfb500" providerId="ADAL" clId="{3031A872-C59E-4C92-8248-6D09B7237DB2}" dt="2020-10-12T12:48:33.324" v="103" actId="26606"/>
          <ac:spMkLst>
            <pc:docMk/>
            <pc:sldMk cId="2590604719" sldId="311"/>
            <ac:spMk id="3" creationId="{00000000-0000-0000-0000-000000000000}"/>
          </ac:spMkLst>
        </pc:spChg>
        <pc:spChg chg="mod">
          <ac:chgData name="Matthew Perks" userId="e7ba33f6-2c59-4a03-a42a-2f5a85dfb500" providerId="ADAL" clId="{3031A872-C59E-4C92-8248-6D09B7237DB2}" dt="2020-10-12T12:48:33.324" v="103" actId="26606"/>
          <ac:spMkLst>
            <pc:docMk/>
            <pc:sldMk cId="2590604719" sldId="311"/>
            <ac:spMk id="5" creationId="{00000000-0000-0000-0000-000000000000}"/>
          </ac:spMkLst>
        </pc:spChg>
        <pc:spChg chg="add del">
          <ac:chgData name="Matthew Perks" userId="e7ba33f6-2c59-4a03-a42a-2f5a85dfb500" providerId="ADAL" clId="{3031A872-C59E-4C92-8248-6D09B7237DB2}" dt="2020-10-12T12:48:33.324" v="103" actId="26606"/>
          <ac:spMkLst>
            <pc:docMk/>
            <pc:sldMk cId="2590604719" sldId="311"/>
            <ac:spMk id="91" creationId="{A5271697-90F1-4A23-8EF2-0179F2EAFACB}"/>
          </ac:spMkLst>
        </pc:spChg>
        <pc:spChg chg="add del">
          <ac:chgData name="Matthew Perks" userId="e7ba33f6-2c59-4a03-a42a-2f5a85dfb500" providerId="ADAL" clId="{3031A872-C59E-4C92-8248-6D09B7237DB2}" dt="2020-10-12T12:48:33.324" v="103" actId="26606"/>
          <ac:spMkLst>
            <pc:docMk/>
            <pc:sldMk cId="2590604719" sldId="311"/>
            <ac:spMk id="115" creationId="{D9F5512A-48E1-4C07-B75E-3CCC517B6804}"/>
          </ac:spMkLst>
        </pc:spChg>
        <pc:spChg chg="add del">
          <ac:chgData name="Matthew Perks" userId="e7ba33f6-2c59-4a03-a42a-2f5a85dfb500" providerId="ADAL" clId="{3031A872-C59E-4C92-8248-6D09B7237DB2}" dt="2020-10-12T12:48:33.324" v="103" actId="26606"/>
          <ac:spMkLst>
            <pc:docMk/>
            <pc:sldMk cId="2590604719" sldId="311"/>
            <ac:spMk id="1039" creationId="{8FC9BE17-9A7B-462D-AE50-3D8777387304}"/>
          </ac:spMkLst>
        </pc:spChg>
        <pc:spChg chg="add del">
          <ac:chgData name="Matthew Perks" userId="e7ba33f6-2c59-4a03-a42a-2f5a85dfb500" providerId="ADAL" clId="{3031A872-C59E-4C92-8248-6D09B7237DB2}" dt="2020-10-12T12:48:33.324" v="103" actId="26606"/>
          <ac:spMkLst>
            <pc:docMk/>
            <pc:sldMk cId="2590604719" sldId="311"/>
            <ac:spMk id="1040" creationId="{3EBE8569-6AEC-4B8C-8D53-2DE337CDBA65}"/>
          </ac:spMkLst>
        </pc:spChg>
        <pc:spChg chg="add del">
          <ac:chgData name="Matthew Perks" userId="e7ba33f6-2c59-4a03-a42a-2f5a85dfb500" providerId="ADAL" clId="{3031A872-C59E-4C92-8248-6D09B7237DB2}" dt="2020-10-12T12:48:33.324" v="103" actId="26606"/>
          <ac:spMkLst>
            <pc:docMk/>
            <pc:sldMk cId="2590604719" sldId="311"/>
            <ac:spMk id="1041" creationId="{55D4142C-5077-457F-A6AD-3FECFDB39685}"/>
          </ac:spMkLst>
        </pc:spChg>
        <pc:spChg chg="add del">
          <ac:chgData name="Matthew Perks" userId="e7ba33f6-2c59-4a03-a42a-2f5a85dfb500" providerId="ADAL" clId="{3031A872-C59E-4C92-8248-6D09B7237DB2}" dt="2020-10-12T12:48:33.324" v="103" actId="26606"/>
          <ac:spMkLst>
            <pc:docMk/>
            <pc:sldMk cId="2590604719" sldId="311"/>
            <ac:spMk id="1042" creationId="{7A5F0580-5EE9-419F-96EE-B6529EF6E7D0}"/>
          </ac:spMkLst>
        </pc:spChg>
        <pc:spChg chg="add del">
          <ac:chgData name="Matthew Perks" userId="e7ba33f6-2c59-4a03-a42a-2f5a85dfb500" providerId="ADAL" clId="{3031A872-C59E-4C92-8248-6D09B7237DB2}" dt="2020-10-12T12:48:33.324" v="103" actId="26606"/>
          <ac:spMkLst>
            <pc:docMk/>
            <pc:sldMk cId="2590604719" sldId="311"/>
            <ac:spMk id="1044" creationId="{A81E7530-396C-45F0-92F4-A885648D1631}"/>
          </ac:spMkLst>
        </pc:spChg>
        <pc:spChg chg="add del">
          <ac:chgData name="Matthew Perks" userId="e7ba33f6-2c59-4a03-a42a-2f5a85dfb500" providerId="ADAL" clId="{3031A872-C59E-4C92-8248-6D09B7237DB2}" dt="2020-10-12T12:48:33.324" v="103" actId="26606"/>
          <ac:spMkLst>
            <pc:docMk/>
            <pc:sldMk cId="2590604719" sldId="311"/>
            <ac:spMk id="1045" creationId="{7316481C-0A49-4796-812B-0D64F063B720}"/>
          </ac:spMkLst>
        </pc:spChg>
        <pc:grpChg chg="add del">
          <ac:chgData name="Matthew Perks" userId="e7ba33f6-2c59-4a03-a42a-2f5a85dfb500" providerId="ADAL" clId="{3031A872-C59E-4C92-8248-6D09B7237DB2}" dt="2020-10-12T12:48:33.324" v="103" actId="26606"/>
          <ac:grpSpMkLst>
            <pc:docMk/>
            <pc:sldMk cId="2590604719" sldId="311"/>
            <ac:grpSpMk id="93" creationId="{81DE8B58-F373-409E-A253-4380A66091D4}"/>
          </ac:grpSpMkLst>
        </pc:grpChg>
        <pc:picChg chg="mod">
          <ac:chgData name="Matthew Perks" userId="e7ba33f6-2c59-4a03-a42a-2f5a85dfb500" providerId="ADAL" clId="{3031A872-C59E-4C92-8248-6D09B7237DB2}" dt="2020-10-12T13:06:02.009" v="292" actId="962"/>
          <ac:picMkLst>
            <pc:docMk/>
            <pc:sldMk cId="2590604719" sldId="311"/>
            <ac:picMk id="1028" creationId="{00000000-0000-0000-0000-000000000000}"/>
          </ac:picMkLst>
        </pc:picChg>
      </pc:sldChg>
      <pc:sldChg chg="del">
        <pc:chgData name="Matthew Perks" userId="e7ba33f6-2c59-4a03-a42a-2f5a85dfb500" providerId="ADAL" clId="{3031A872-C59E-4C92-8248-6D09B7237DB2}" dt="2020-10-12T12:45:59.692" v="0" actId="47"/>
        <pc:sldMkLst>
          <pc:docMk/>
          <pc:sldMk cId="2482018556" sldId="313"/>
        </pc:sldMkLst>
      </pc:sldChg>
      <pc:sldChg chg="addSp delSp modSp mod setBg setClrOvrMap">
        <pc:chgData name="Matthew Perks" userId="e7ba33f6-2c59-4a03-a42a-2f5a85dfb500" providerId="ADAL" clId="{3031A872-C59E-4C92-8248-6D09B7237DB2}" dt="2020-10-12T12:51:42.886" v="173" actId="5793"/>
        <pc:sldMkLst>
          <pc:docMk/>
          <pc:sldMk cId="3899952073" sldId="323"/>
        </pc:sldMkLst>
        <pc:spChg chg="mod ord">
          <ac:chgData name="Matthew Perks" userId="e7ba33f6-2c59-4a03-a42a-2f5a85dfb500" providerId="ADAL" clId="{3031A872-C59E-4C92-8248-6D09B7237DB2}" dt="2020-10-12T12:51:42.886" v="173" actId="5793"/>
          <ac:spMkLst>
            <pc:docMk/>
            <pc:sldMk cId="3899952073" sldId="323"/>
            <ac:spMk id="3" creationId="{00000000-0000-0000-0000-000000000000}"/>
          </ac:spMkLst>
        </pc:spChg>
        <pc:spChg chg="mod">
          <ac:chgData name="Matthew Perks" userId="e7ba33f6-2c59-4a03-a42a-2f5a85dfb500" providerId="ADAL" clId="{3031A872-C59E-4C92-8248-6D09B7237DB2}" dt="2020-10-12T12:51:10.127" v="166" actId="26606"/>
          <ac:spMkLst>
            <pc:docMk/>
            <pc:sldMk cId="3899952073" sldId="323"/>
            <ac:spMk id="4" creationId="{00000000-0000-0000-0000-000000000000}"/>
          </ac:spMkLst>
        </pc:spChg>
        <pc:spChg chg="add del">
          <ac:chgData name="Matthew Perks" userId="e7ba33f6-2c59-4a03-a42a-2f5a85dfb500" providerId="ADAL" clId="{3031A872-C59E-4C92-8248-6D09B7237DB2}" dt="2020-10-12T12:50:38.994" v="128" actId="26606"/>
          <ac:spMkLst>
            <pc:docMk/>
            <pc:sldMk cId="3899952073" sldId="323"/>
            <ac:spMk id="9" creationId="{18873D23-2DCF-4B31-A009-95721C06E8E1}"/>
          </ac:spMkLst>
        </pc:spChg>
        <pc:spChg chg="add del">
          <ac:chgData name="Matthew Perks" userId="e7ba33f6-2c59-4a03-a42a-2f5a85dfb500" providerId="ADAL" clId="{3031A872-C59E-4C92-8248-6D09B7237DB2}" dt="2020-10-12T12:50:38.994" v="128" actId="26606"/>
          <ac:spMkLst>
            <pc:docMk/>
            <pc:sldMk cId="3899952073" sldId="323"/>
            <ac:spMk id="11" creationId="{C13EF075-D4EF-4929-ADBC-91B27DA19955}"/>
          </ac:spMkLst>
        </pc:spChg>
        <pc:spChg chg="add del">
          <ac:chgData name="Matthew Perks" userId="e7ba33f6-2c59-4a03-a42a-2f5a85dfb500" providerId="ADAL" clId="{3031A872-C59E-4C92-8248-6D09B7237DB2}" dt="2020-10-12T12:51:10.127" v="166" actId="26606"/>
          <ac:spMkLst>
            <pc:docMk/>
            <pc:sldMk cId="3899952073" sldId="323"/>
            <ac:spMk id="19" creationId="{3B854194-185D-494D-905C-7C7CB2E30F6E}"/>
          </ac:spMkLst>
        </pc:spChg>
        <pc:spChg chg="add del">
          <ac:chgData name="Matthew Perks" userId="e7ba33f6-2c59-4a03-a42a-2f5a85dfb500" providerId="ADAL" clId="{3031A872-C59E-4C92-8248-6D09B7237DB2}" dt="2020-10-12T12:51:10.127" v="166" actId="26606"/>
          <ac:spMkLst>
            <pc:docMk/>
            <pc:sldMk cId="3899952073" sldId="323"/>
            <ac:spMk id="20" creationId="{B4F5FA0D-0104-4987-8241-EFF7C85B88DE}"/>
          </ac:spMkLst>
        </pc:spChg>
        <pc:spChg chg="add">
          <ac:chgData name="Matthew Perks" userId="e7ba33f6-2c59-4a03-a42a-2f5a85dfb500" providerId="ADAL" clId="{3031A872-C59E-4C92-8248-6D09B7237DB2}" dt="2020-10-12T12:51:10.127" v="166" actId="26606"/>
          <ac:spMkLst>
            <pc:docMk/>
            <pc:sldMk cId="3899952073" sldId="323"/>
            <ac:spMk id="26" creationId="{2CB6C291-6CAF-46DF-ACFF-AADF0FD03F58}"/>
          </ac:spMkLst>
        </pc:spChg>
        <pc:spChg chg="add">
          <ac:chgData name="Matthew Perks" userId="e7ba33f6-2c59-4a03-a42a-2f5a85dfb500" providerId="ADAL" clId="{3031A872-C59E-4C92-8248-6D09B7237DB2}" dt="2020-10-12T12:51:10.127" v="166" actId="26606"/>
          <ac:spMkLst>
            <pc:docMk/>
            <pc:sldMk cId="3899952073" sldId="323"/>
            <ac:spMk id="30" creationId="{4735DC46-5663-471D-AADB-81E00E65BCC6}"/>
          </ac:spMkLst>
        </pc:spChg>
        <pc:grpChg chg="add del">
          <ac:chgData name="Matthew Perks" userId="e7ba33f6-2c59-4a03-a42a-2f5a85dfb500" providerId="ADAL" clId="{3031A872-C59E-4C92-8248-6D09B7237DB2}" dt="2020-10-12T12:50:38.994" v="128" actId="26606"/>
          <ac:grpSpMkLst>
            <pc:docMk/>
            <pc:sldMk cId="3899952073" sldId="323"/>
            <ac:grpSpMk id="13" creationId="{DAA26DFA-AAB2-4973-9C17-16D587C7B198}"/>
          </ac:grpSpMkLst>
        </pc:grpChg>
        <pc:picChg chg="add del">
          <ac:chgData name="Matthew Perks" userId="e7ba33f6-2c59-4a03-a42a-2f5a85dfb500" providerId="ADAL" clId="{3031A872-C59E-4C92-8248-6D09B7237DB2}" dt="2020-10-12T12:51:10.127" v="166" actId="26606"/>
          <ac:picMkLst>
            <pc:docMk/>
            <pc:sldMk cId="3899952073" sldId="323"/>
            <ac:picMk id="21" creationId="{2897127E-6CEF-446C-BE87-93B7C46E49D1}"/>
          </ac:picMkLst>
        </pc:picChg>
        <pc:picChg chg="add">
          <ac:chgData name="Matthew Perks" userId="e7ba33f6-2c59-4a03-a42a-2f5a85dfb500" providerId="ADAL" clId="{3031A872-C59E-4C92-8248-6D09B7237DB2}" dt="2020-10-12T12:51:10.127" v="166" actId="26606"/>
          <ac:picMkLst>
            <pc:docMk/>
            <pc:sldMk cId="3899952073" sldId="323"/>
            <ac:picMk id="28" creationId="{1EBADBCA-DA20-4279-93C6-011DEF18AA71}"/>
          </ac:picMkLst>
        </pc:picChg>
      </pc:sldChg>
      <pc:sldChg chg="del">
        <pc:chgData name="Matthew Perks" userId="e7ba33f6-2c59-4a03-a42a-2f5a85dfb500" providerId="ADAL" clId="{3031A872-C59E-4C92-8248-6D09B7237DB2}" dt="2020-10-12T12:46:03.375" v="1" actId="47"/>
        <pc:sldMkLst>
          <pc:docMk/>
          <pc:sldMk cId="147741085" sldId="326"/>
        </pc:sldMkLst>
      </pc:sldChg>
      <pc:sldChg chg="del">
        <pc:chgData name="Matthew Perks" userId="e7ba33f6-2c59-4a03-a42a-2f5a85dfb500" providerId="ADAL" clId="{3031A872-C59E-4C92-8248-6D09B7237DB2}" dt="2020-10-12T12:45:59.692" v="0" actId="47"/>
        <pc:sldMkLst>
          <pc:docMk/>
          <pc:sldMk cId="3160428499" sldId="330"/>
        </pc:sldMkLst>
      </pc:sldChg>
      <pc:sldChg chg="del">
        <pc:chgData name="Matthew Perks" userId="e7ba33f6-2c59-4a03-a42a-2f5a85dfb500" providerId="ADAL" clId="{3031A872-C59E-4C92-8248-6D09B7237DB2}" dt="2020-10-12T12:45:59.692" v="0" actId="47"/>
        <pc:sldMkLst>
          <pc:docMk/>
          <pc:sldMk cId="3244366368" sldId="331"/>
        </pc:sldMkLst>
      </pc:sldChg>
      <pc:sldChg chg="del">
        <pc:chgData name="Matthew Perks" userId="e7ba33f6-2c59-4a03-a42a-2f5a85dfb500" providerId="ADAL" clId="{3031A872-C59E-4C92-8248-6D09B7237DB2}" dt="2020-10-12T12:45:59.692" v="0" actId="47"/>
        <pc:sldMkLst>
          <pc:docMk/>
          <pc:sldMk cId="455099654" sldId="333"/>
        </pc:sldMkLst>
      </pc:sldChg>
      <pc:sldChg chg="modSp mod">
        <pc:chgData name="Matthew Perks" userId="e7ba33f6-2c59-4a03-a42a-2f5a85dfb500" providerId="ADAL" clId="{3031A872-C59E-4C92-8248-6D09B7237DB2}" dt="2020-10-12T13:06:25.239" v="384" actId="962"/>
        <pc:sldMkLst>
          <pc:docMk/>
          <pc:sldMk cId="3957868582" sldId="334"/>
        </pc:sldMkLst>
        <pc:picChg chg="mod">
          <ac:chgData name="Matthew Perks" userId="e7ba33f6-2c59-4a03-a42a-2f5a85dfb500" providerId="ADAL" clId="{3031A872-C59E-4C92-8248-6D09B7237DB2}" dt="2020-10-12T13:06:25.239" v="384" actId="962"/>
          <ac:picMkLst>
            <pc:docMk/>
            <pc:sldMk cId="3957868582" sldId="334"/>
            <ac:picMk id="4" creationId="{00000000-0000-0000-0000-000000000000}"/>
          </ac:picMkLst>
        </pc:picChg>
      </pc:sldChg>
      <pc:sldChg chg="modSp mod">
        <pc:chgData name="Matthew Perks" userId="e7ba33f6-2c59-4a03-a42a-2f5a85dfb500" providerId="ADAL" clId="{3031A872-C59E-4C92-8248-6D09B7237DB2}" dt="2020-10-12T13:10:50.622" v="1140" actId="962"/>
        <pc:sldMkLst>
          <pc:docMk/>
          <pc:sldMk cId="1553710539" sldId="342"/>
        </pc:sldMkLst>
        <pc:picChg chg="mod">
          <ac:chgData name="Matthew Perks" userId="e7ba33f6-2c59-4a03-a42a-2f5a85dfb500" providerId="ADAL" clId="{3031A872-C59E-4C92-8248-6D09B7237DB2}" dt="2020-10-12T13:10:50.622" v="1140" actId="962"/>
          <ac:picMkLst>
            <pc:docMk/>
            <pc:sldMk cId="1553710539" sldId="342"/>
            <ac:picMk id="7" creationId="{00000000-0000-0000-0000-000000000000}"/>
          </ac:picMkLst>
        </pc:picChg>
      </pc:sldChg>
      <pc:sldChg chg="modSp mod">
        <pc:chgData name="Matthew Perks" userId="e7ba33f6-2c59-4a03-a42a-2f5a85dfb500" providerId="ADAL" clId="{3031A872-C59E-4C92-8248-6D09B7237DB2}" dt="2020-10-12T13:05:43.944" v="259" actId="962"/>
        <pc:sldMkLst>
          <pc:docMk/>
          <pc:sldMk cId="2071684225" sldId="349"/>
        </pc:sldMkLst>
        <pc:picChg chg="mod">
          <ac:chgData name="Matthew Perks" userId="e7ba33f6-2c59-4a03-a42a-2f5a85dfb500" providerId="ADAL" clId="{3031A872-C59E-4C92-8248-6D09B7237DB2}" dt="2020-10-12T13:05:43.944" v="259" actId="962"/>
          <ac:picMkLst>
            <pc:docMk/>
            <pc:sldMk cId="2071684225" sldId="349"/>
            <ac:picMk id="7" creationId="{00000000-0000-0000-0000-000000000000}"/>
          </ac:picMkLst>
        </pc:picChg>
      </pc:sldChg>
      <pc:sldChg chg="modSp mod">
        <pc:chgData name="Matthew Perks" userId="e7ba33f6-2c59-4a03-a42a-2f5a85dfb500" providerId="ADAL" clId="{3031A872-C59E-4C92-8248-6D09B7237DB2}" dt="2020-10-12T13:07:20.583" v="588" actId="962"/>
        <pc:sldMkLst>
          <pc:docMk/>
          <pc:sldMk cId="1768065580" sldId="350"/>
        </pc:sldMkLst>
        <pc:grpChg chg="mod">
          <ac:chgData name="Matthew Perks" userId="e7ba33f6-2c59-4a03-a42a-2f5a85dfb500" providerId="ADAL" clId="{3031A872-C59E-4C92-8248-6D09B7237DB2}" dt="2020-10-12T13:07:20.583" v="588" actId="962"/>
          <ac:grpSpMkLst>
            <pc:docMk/>
            <pc:sldMk cId="1768065580" sldId="350"/>
            <ac:grpSpMk id="2" creationId="{00000000-0000-0000-0000-000000000000}"/>
          </ac:grpSpMkLst>
        </pc:grpChg>
      </pc:sldChg>
      <pc:sldChg chg="modSp mod">
        <pc:chgData name="Matthew Perks" userId="e7ba33f6-2c59-4a03-a42a-2f5a85dfb500" providerId="ADAL" clId="{3031A872-C59E-4C92-8248-6D09B7237DB2}" dt="2020-10-12T13:11:08.094" v="1193" actId="962"/>
        <pc:sldMkLst>
          <pc:docMk/>
          <pc:sldMk cId="3677300047" sldId="351"/>
        </pc:sldMkLst>
        <pc:picChg chg="mod">
          <ac:chgData name="Matthew Perks" userId="e7ba33f6-2c59-4a03-a42a-2f5a85dfb500" providerId="ADAL" clId="{3031A872-C59E-4C92-8248-6D09B7237DB2}" dt="2020-10-12T13:11:08.094" v="1193" actId="962"/>
          <ac:picMkLst>
            <pc:docMk/>
            <pc:sldMk cId="3677300047" sldId="351"/>
            <ac:picMk id="3" creationId="{00000000-0000-0000-0000-000000000000}"/>
          </ac:picMkLst>
        </pc:picChg>
      </pc:sldChg>
      <pc:sldChg chg="modSp mod">
        <pc:chgData name="Matthew Perks" userId="e7ba33f6-2c59-4a03-a42a-2f5a85dfb500" providerId="ADAL" clId="{3031A872-C59E-4C92-8248-6D09B7237DB2}" dt="2020-10-12T13:10:18.056" v="964" actId="962"/>
        <pc:sldMkLst>
          <pc:docMk/>
          <pc:sldMk cId="2560154747" sldId="352"/>
        </pc:sldMkLst>
        <pc:picChg chg="mod">
          <ac:chgData name="Matthew Perks" userId="e7ba33f6-2c59-4a03-a42a-2f5a85dfb500" providerId="ADAL" clId="{3031A872-C59E-4C92-8248-6D09B7237DB2}" dt="2020-10-12T13:10:18.056" v="964" actId="962"/>
          <ac:picMkLst>
            <pc:docMk/>
            <pc:sldMk cId="2560154747" sldId="352"/>
            <ac:picMk id="134" creationId="{00000000-0000-0000-0000-000000000000}"/>
          </ac:picMkLst>
        </pc:picChg>
      </pc:sldChg>
      <pc:sldChg chg="modSp mod">
        <pc:chgData name="Matthew Perks" userId="e7ba33f6-2c59-4a03-a42a-2f5a85dfb500" providerId="ADAL" clId="{3031A872-C59E-4C92-8248-6D09B7237DB2}" dt="2020-10-12T13:10:11.431" v="961" actId="962"/>
        <pc:sldMkLst>
          <pc:docMk/>
          <pc:sldMk cId="3728165745" sldId="353"/>
        </pc:sldMkLst>
        <pc:picChg chg="mod">
          <ac:chgData name="Matthew Perks" userId="e7ba33f6-2c59-4a03-a42a-2f5a85dfb500" providerId="ADAL" clId="{3031A872-C59E-4C92-8248-6D09B7237DB2}" dt="2020-10-12T13:10:07.847" v="957" actId="962"/>
          <ac:picMkLst>
            <pc:docMk/>
            <pc:sldMk cId="3728165745" sldId="353"/>
            <ac:picMk id="144" creationId="{00000000-0000-0000-0000-000000000000}"/>
          </ac:picMkLst>
        </pc:picChg>
        <pc:picChg chg="mod">
          <ac:chgData name="Matthew Perks" userId="e7ba33f6-2c59-4a03-a42a-2f5a85dfb500" providerId="ADAL" clId="{3031A872-C59E-4C92-8248-6D09B7237DB2}" dt="2020-10-12T13:10:04.439" v="955" actId="962"/>
          <ac:picMkLst>
            <pc:docMk/>
            <pc:sldMk cId="3728165745" sldId="353"/>
            <ac:picMk id="145" creationId="{00000000-0000-0000-0000-000000000000}"/>
          </ac:picMkLst>
        </pc:picChg>
        <pc:picChg chg="mod">
          <ac:chgData name="Matthew Perks" userId="e7ba33f6-2c59-4a03-a42a-2f5a85dfb500" providerId="ADAL" clId="{3031A872-C59E-4C92-8248-6D09B7237DB2}" dt="2020-10-12T13:10:09.695" v="959" actId="962"/>
          <ac:picMkLst>
            <pc:docMk/>
            <pc:sldMk cId="3728165745" sldId="353"/>
            <ac:picMk id="146" creationId="{00000000-0000-0000-0000-000000000000}"/>
          </ac:picMkLst>
        </pc:picChg>
        <pc:picChg chg="mod">
          <ac:chgData name="Matthew Perks" userId="e7ba33f6-2c59-4a03-a42a-2f5a85dfb500" providerId="ADAL" clId="{3031A872-C59E-4C92-8248-6D09B7237DB2}" dt="2020-10-12T13:10:11.431" v="961" actId="962"/>
          <ac:picMkLst>
            <pc:docMk/>
            <pc:sldMk cId="3728165745" sldId="353"/>
            <ac:picMk id="147" creationId="{00000000-0000-0000-0000-000000000000}"/>
          </ac:picMkLst>
        </pc:picChg>
      </pc:sldChg>
      <pc:sldChg chg="modSp mod">
        <pc:chgData name="Matthew Perks" userId="e7ba33f6-2c59-4a03-a42a-2f5a85dfb500" providerId="ADAL" clId="{3031A872-C59E-4C92-8248-6D09B7237DB2}" dt="2020-10-12T13:12:10.518" v="1456" actId="962"/>
        <pc:sldMkLst>
          <pc:docMk/>
          <pc:sldMk cId="3865293626" sldId="354"/>
        </pc:sldMkLst>
        <pc:picChg chg="mod">
          <ac:chgData name="Matthew Perks" userId="e7ba33f6-2c59-4a03-a42a-2f5a85dfb500" providerId="ADAL" clId="{3031A872-C59E-4C92-8248-6D09B7237DB2}" dt="2020-10-12T13:12:10.518" v="1456" actId="962"/>
          <ac:picMkLst>
            <pc:docMk/>
            <pc:sldMk cId="3865293626" sldId="354"/>
            <ac:picMk id="2" creationId="{00000000-0000-0000-0000-000000000000}"/>
          </ac:picMkLst>
        </pc:picChg>
      </pc:sldChg>
      <pc:sldChg chg="modSp mod">
        <pc:chgData name="Matthew Perks" userId="e7ba33f6-2c59-4a03-a42a-2f5a85dfb500" providerId="ADAL" clId="{3031A872-C59E-4C92-8248-6D09B7237DB2}" dt="2020-10-12T13:12:49.415" v="1680" actId="962"/>
        <pc:sldMkLst>
          <pc:docMk/>
          <pc:sldMk cId="4270516375" sldId="355"/>
        </pc:sldMkLst>
        <pc:grpChg chg="mod">
          <ac:chgData name="Matthew Perks" userId="e7ba33f6-2c59-4a03-a42a-2f5a85dfb500" providerId="ADAL" clId="{3031A872-C59E-4C92-8248-6D09B7237DB2}" dt="2020-10-12T13:12:32.302" v="1568" actId="962"/>
          <ac:grpSpMkLst>
            <pc:docMk/>
            <pc:sldMk cId="4270516375" sldId="355"/>
            <ac:grpSpMk id="2" creationId="{00000000-0000-0000-0000-000000000000}"/>
          </ac:grpSpMkLst>
        </pc:grpChg>
        <pc:picChg chg="mod">
          <ac:chgData name="Matthew Perks" userId="e7ba33f6-2c59-4a03-a42a-2f5a85dfb500" providerId="ADAL" clId="{3031A872-C59E-4C92-8248-6D09B7237DB2}" dt="2020-10-12T13:12:49.415" v="1680" actId="962"/>
          <ac:picMkLst>
            <pc:docMk/>
            <pc:sldMk cId="4270516375" sldId="355"/>
            <ac:picMk id="3" creationId="{00000000-0000-0000-0000-000000000000}"/>
          </ac:picMkLst>
        </pc:picChg>
      </pc:sldChg>
      <pc:sldChg chg="modSp mod">
        <pc:chgData name="Matthew Perks" userId="e7ba33f6-2c59-4a03-a42a-2f5a85dfb500" providerId="ADAL" clId="{3031A872-C59E-4C92-8248-6D09B7237DB2}" dt="2020-10-12T13:12:57.463" v="1702" actId="962"/>
        <pc:sldMkLst>
          <pc:docMk/>
          <pc:sldMk cId="3812132943" sldId="356"/>
        </pc:sldMkLst>
        <pc:picChg chg="mod">
          <ac:chgData name="Matthew Perks" userId="e7ba33f6-2c59-4a03-a42a-2f5a85dfb500" providerId="ADAL" clId="{3031A872-C59E-4C92-8248-6D09B7237DB2}" dt="2020-10-12T13:12:57.463" v="1702" actId="962"/>
          <ac:picMkLst>
            <pc:docMk/>
            <pc:sldMk cId="3812132943" sldId="356"/>
            <ac:picMk id="8" creationId="{00000000-0000-0000-0000-000000000000}"/>
          </ac:picMkLst>
        </pc:picChg>
      </pc:sldChg>
      <pc:sldChg chg="modSp mod">
        <pc:chgData name="Matthew Perks" userId="e7ba33f6-2c59-4a03-a42a-2f5a85dfb500" providerId="ADAL" clId="{3031A872-C59E-4C92-8248-6D09B7237DB2}" dt="2020-10-12T13:05:57.135" v="291" actId="962"/>
        <pc:sldMkLst>
          <pc:docMk/>
          <pc:sldMk cId="4287456742" sldId="363"/>
        </pc:sldMkLst>
        <pc:picChg chg="mod">
          <ac:chgData name="Matthew Perks" userId="e7ba33f6-2c59-4a03-a42a-2f5a85dfb500" providerId="ADAL" clId="{3031A872-C59E-4C92-8248-6D09B7237DB2}" dt="2020-10-12T13:05:57.135" v="291" actId="962"/>
          <ac:picMkLst>
            <pc:docMk/>
            <pc:sldMk cId="4287456742" sldId="363"/>
            <ac:picMk id="9" creationId="{00000000-0000-0000-0000-000000000000}"/>
          </ac:picMkLst>
        </pc:picChg>
      </pc:sldChg>
      <pc:sldChg chg="modSp mod">
        <pc:chgData name="Matthew Perks" userId="e7ba33f6-2c59-4a03-a42a-2f5a85dfb500" providerId="ADAL" clId="{3031A872-C59E-4C92-8248-6D09B7237DB2}" dt="2020-10-12T13:07:00.887" v="506" actId="962"/>
        <pc:sldMkLst>
          <pc:docMk/>
          <pc:sldMk cId="1835263211" sldId="371"/>
        </pc:sldMkLst>
        <pc:grpChg chg="mod">
          <ac:chgData name="Matthew Perks" userId="e7ba33f6-2c59-4a03-a42a-2f5a85dfb500" providerId="ADAL" clId="{3031A872-C59E-4C92-8248-6D09B7237DB2}" dt="2020-10-12T13:06:48.624" v="460" actId="962"/>
          <ac:grpSpMkLst>
            <pc:docMk/>
            <pc:sldMk cId="1835263211" sldId="371"/>
            <ac:grpSpMk id="5" creationId="{00000000-0000-0000-0000-000000000000}"/>
          </ac:grpSpMkLst>
        </pc:grpChg>
        <pc:picChg chg="mod">
          <ac:chgData name="Matthew Perks" userId="e7ba33f6-2c59-4a03-a42a-2f5a85dfb500" providerId="ADAL" clId="{3031A872-C59E-4C92-8248-6D09B7237DB2}" dt="2020-10-12T13:07:00.887" v="506" actId="962"/>
          <ac:picMkLst>
            <pc:docMk/>
            <pc:sldMk cId="1835263211" sldId="371"/>
            <ac:picMk id="10" creationId="{00000000-0000-0000-0000-000000000000}"/>
          </ac:picMkLst>
        </pc:picChg>
      </pc:sldChg>
      <pc:sldChg chg="modSp">
        <pc:chgData name="Matthew Perks" userId="e7ba33f6-2c59-4a03-a42a-2f5a85dfb500" providerId="ADAL" clId="{3031A872-C59E-4C92-8248-6D09B7237DB2}" dt="2020-10-12T13:09:16.107" v="709" actId="962"/>
        <pc:sldMkLst>
          <pc:docMk/>
          <pc:sldMk cId="3497847565" sldId="373"/>
        </pc:sldMkLst>
        <pc:grpChg chg="mod">
          <ac:chgData name="Matthew Perks" userId="e7ba33f6-2c59-4a03-a42a-2f5a85dfb500" providerId="ADAL" clId="{3031A872-C59E-4C92-8248-6D09B7237DB2}" dt="2020-10-12T13:09:12.021" v="708" actId="962"/>
          <ac:grpSpMkLst>
            <pc:docMk/>
            <pc:sldMk cId="3497847565" sldId="373"/>
            <ac:grpSpMk id="4" creationId="{00000000-0000-0000-0000-000000000000}"/>
          </ac:grpSpMkLst>
        </pc:grpChg>
        <pc:grpChg chg="mod">
          <ac:chgData name="Matthew Perks" userId="e7ba33f6-2c59-4a03-a42a-2f5a85dfb500" providerId="ADAL" clId="{3031A872-C59E-4C92-8248-6D09B7237DB2}" dt="2020-10-12T13:09:16.107" v="709" actId="962"/>
          <ac:grpSpMkLst>
            <pc:docMk/>
            <pc:sldMk cId="3497847565" sldId="373"/>
            <ac:grpSpMk id="5" creationId="{00000000-0000-0000-0000-000000000000}"/>
          </ac:grpSpMkLst>
        </pc:grpChg>
      </pc:sldChg>
      <pc:sldChg chg="modSp mod">
        <pc:chgData name="Matthew Perks" userId="e7ba33f6-2c59-4a03-a42a-2f5a85dfb500" providerId="ADAL" clId="{3031A872-C59E-4C92-8248-6D09B7237DB2}" dt="2020-10-12T13:13:46.294" v="1970" actId="962"/>
        <pc:sldMkLst>
          <pc:docMk/>
          <pc:sldMk cId="568552754" sldId="374"/>
        </pc:sldMkLst>
        <pc:picChg chg="mod">
          <ac:chgData name="Matthew Perks" userId="e7ba33f6-2c59-4a03-a42a-2f5a85dfb500" providerId="ADAL" clId="{3031A872-C59E-4C92-8248-6D09B7237DB2}" dt="2020-10-12T13:13:46.294" v="1970" actId="962"/>
          <ac:picMkLst>
            <pc:docMk/>
            <pc:sldMk cId="568552754" sldId="374"/>
            <ac:picMk id="4" creationId="{00000000-0000-0000-0000-000000000000}"/>
          </ac:picMkLst>
        </pc:picChg>
      </pc:sldChg>
      <pc:sldChg chg="modSp mod">
        <pc:chgData name="Matthew Perks" userId="e7ba33f6-2c59-4a03-a42a-2f5a85dfb500" providerId="ADAL" clId="{3031A872-C59E-4C92-8248-6D09B7237DB2}" dt="2020-10-12T13:09:34.798" v="827" actId="962"/>
        <pc:sldMkLst>
          <pc:docMk/>
          <pc:sldMk cId="3711081831" sldId="375"/>
        </pc:sldMkLst>
        <pc:grpChg chg="mod">
          <ac:chgData name="Matthew Perks" userId="e7ba33f6-2c59-4a03-a42a-2f5a85dfb500" providerId="ADAL" clId="{3031A872-C59E-4C92-8248-6D09B7237DB2}" dt="2020-10-12T13:09:34.798" v="827" actId="962"/>
          <ac:grpSpMkLst>
            <pc:docMk/>
            <pc:sldMk cId="3711081831" sldId="375"/>
            <ac:grpSpMk id="12" creationId="{00000000-0000-0000-0000-000000000000}"/>
          </ac:grpSpMkLst>
        </pc:grpChg>
      </pc:sldChg>
      <pc:sldChg chg="modSp">
        <pc:chgData name="Matthew Perks" userId="e7ba33f6-2c59-4a03-a42a-2f5a85dfb500" providerId="ADAL" clId="{3031A872-C59E-4C92-8248-6D09B7237DB2}" dt="2020-10-12T13:11:13.597" v="1194" actId="962"/>
        <pc:sldMkLst>
          <pc:docMk/>
          <pc:sldMk cId="880605445" sldId="376"/>
        </pc:sldMkLst>
        <pc:picChg chg="mod">
          <ac:chgData name="Matthew Perks" userId="e7ba33f6-2c59-4a03-a42a-2f5a85dfb500" providerId="ADAL" clId="{3031A872-C59E-4C92-8248-6D09B7237DB2}" dt="2020-10-12T13:11:13.597" v="1194" actId="962"/>
          <ac:picMkLst>
            <pc:docMk/>
            <pc:sldMk cId="880605445" sldId="376"/>
            <ac:picMk id="37890" creationId="{00000000-0000-0000-0000-000000000000}"/>
          </ac:picMkLst>
        </pc:picChg>
      </pc:sldChg>
      <pc:sldChg chg="modSp mod">
        <pc:chgData name="Matthew Perks" userId="e7ba33f6-2c59-4a03-a42a-2f5a85dfb500" providerId="ADAL" clId="{3031A872-C59E-4C92-8248-6D09B7237DB2}" dt="2020-10-12T13:09:02.391" v="676" actId="962"/>
        <pc:sldMkLst>
          <pc:docMk/>
          <pc:sldMk cId="3906442171" sldId="378"/>
        </pc:sldMkLst>
        <pc:picChg chg="mod">
          <ac:chgData name="Matthew Perks" userId="e7ba33f6-2c59-4a03-a42a-2f5a85dfb500" providerId="ADAL" clId="{3031A872-C59E-4C92-8248-6D09B7237DB2}" dt="2020-10-12T13:09:02.391" v="676" actId="962"/>
          <ac:picMkLst>
            <pc:docMk/>
            <pc:sldMk cId="3906442171" sldId="378"/>
            <ac:picMk id="9" creationId="{00000000-0000-0000-0000-000000000000}"/>
          </ac:picMkLst>
        </pc:picChg>
      </pc:sldChg>
      <pc:sldChg chg="modSp mod">
        <pc:chgData name="Matthew Perks" userId="e7ba33f6-2c59-4a03-a42a-2f5a85dfb500" providerId="ADAL" clId="{3031A872-C59E-4C92-8248-6D09B7237DB2}" dt="2020-10-12T13:10:33.759" v="1048" actId="962"/>
        <pc:sldMkLst>
          <pc:docMk/>
          <pc:sldMk cId="1505400970" sldId="379"/>
        </pc:sldMkLst>
        <pc:picChg chg="mod">
          <ac:chgData name="Matthew Perks" userId="e7ba33f6-2c59-4a03-a42a-2f5a85dfb500" providerId="ADAL" clId="{3031A872-C59E-4C92-8248-6D09B7237DB2}" dt="2020-10-12T13:10:33.759" v="1048" actId="962"/>
          <ac:picMkLst>
            <pc:docMk/>
            <pc:sldMk cId="1505400970" sldId="379"/>
            <ac:picMk id="9" creationId="{00000000-0000-0000-0000-000000000000}"/>
          </ac:picMkLst>
        </pc:picChg>
      </pc:sldChg>
      <pc:sldChg chg="modSp mod">
        <pc:chgData name="Matthew Perks" userId="e7ba33f6-2c59-4a03-a42a-2f5a85dfb500" providerId="ADAL" clId="{3031A872-C59E-4C92-8248-6D09B7237DB2}" dt="2020-10-12T13:14:59.046" v="2228" actId="962"/>
        <pc:sldMkLst>
          <pc:docMk/>
          <pc:sldMk cId="1944376932" sldId="380"/>
        </pc:sldMkLst>
        <pc:picChg chg="mod">
          <ac:chgData name="Matthew Perks" userId="e7ba33f6-2c59-4a03-a42a-2f5a85dfb500" providerId="ADAL" clId="{3031A872-C59E-4C92-8248-6D09B7237DB2}" dt="2020-10-12T13:14:55.487" v="2226" actId="962"/>
          <ac:picMkLst>
            <pc:docMk/>
            <pc:sldMk cId="1944376932" sldId="380"/>
            <ac:picMk id="3" creationId="{00000000-0000-0000-0000-000000000000}"/>
          </ac:picMkLst>
        </pc:picChg>
        <pc:picChg chg="mod">
          <ac:chgData name="Matthew Perks" userId="e7ba33f6-2c59-4a03-a42a-2f5a85dfb500" providerId="ADAL" clId="{3031A872-C59E-4C92-8248-6D09B7237DB2}" dt="2020-10-12T13:14:59.046" v="2228" actId="962"/>
          <ac:picMkLst>
            <pc:docMk/>
            <pc:sldMk cId="1944376932" sldId="380"/>
            <ac:picMk id="6" creationId="{00000000-0000-0000-0000-000000000000}"/>
          </ac:picMkLst>
        </pc:picChg>
        <pc:picChg chg="mod">
          <ac:chgData name="Matthew Perks" userId="e7ba33f6-2c59-4a03-a42a-2f5a85dfb500" providerId="ADAL" clId="{3031A872-C59E-4C92-8248-6D09B7237DB2}" dt="2020-10-12T13:14:41.925" v="2196" actId="962"/>
          <ac:picMkLst>
            <pc:docMk/>
            <pc:sldMk cId="1944376932" sldId="380"/>
            <ac:picMk id="1026" creationId="{00000000-0000-0000-0000-000000000000}"/>
          </ac:picMkLst>
        </pc:picChg>
      </pc:sldChg>
      <pc:sldChg chg="modSp">
        <pc:chgData name="Matthew Perks" userId="e7ba33f6-2c59-4a03-a42a-2f5a85dfb500" providerId="ADAL" clId="{3031A872-C59E-4C92-8248-6D09B7237DB2}" dt="2020-10-12T13:10:56.687" v="1141" actId="962"/>
        <pc:sldMkLst>
          <pc:docMk/>
          <pc:sldMk cId="2035450051" sldId="381"/>
        </pc:sldMkLst>
        <pc:picChg chg="mod">
          <ac:chgData name="Matthew Perks" userId="e7ba33f6-2c59-4a03-a42a-2f5a85dfb500" providerId="ADAL" clId="{3031A872-C59E-4C92-8248-6D09B7237DB2}" dt="2020-10-12T13:10:56.687" v="1141" actId="962"/>
          <ac:picMkLst>
            <pc:docMk/>
            <pc:sldMk cId="2035450051" sldId="381"/>
            <ac:picMk id="40962" creationId="{00000000-0000-0000-0000-000000000000}"/>
          </ac:picMkLst>
        </pc:picChg>
      </pc:sldChg>
      <pc:sldChg chg="addSp modSp mod setBg">
        <pc:chgData name="Matthew Perks" userId="e7ba33f6-2c59-4a03-a42a-2f5a85dfb500" providerId="ADAL" clId="{3031A872-C59E-4C92-8248-6D09B7237DB2}" dt="2020-10-12T12:53:19.147" v="199" actId="14100"/>
        <pc:sldMkLst>
          <pc:docMk/>
          <pc:sldMk cId="3701232115" sldId="382"/>
        </pc:sldMkLst>
        <pc:spChg chg="mod">
          <ac:chgData name="Matthew Perks" userId="e7ba33f6-2c59-4a03-a42a-2f5a85dfb500" providerId="ADAL" clId="{3031A872-C59E-4C92-8248-6D09B7237DB2}" dt="2020-10-12T12:53:19.147" v="199" actId="14100"/>
          <ac:spMkLst>
            <pc:docMk/>
            <pc:sldMk cId="3701232115" sldId="382"/>
            <ac:spMk id="2" creationId="{00000000-0000-0000-0000-000000000000}"/>
          </ac:spMkLst>
        </pc:spChg>
        <pc:spChg chg="mod">
          <ac:chgData name="Matthew Perks" userId="e7ba33f6-2c59-4a03-a42a-2f5a85dfb500" providerId="ADAL" clId="{3031A872-C59E-4C92-8248-6D09B7237DB2}" dt="2020-10-12T12:53:03.965" v="185" actId="26606"/>
          <ac:spMkLst>
            <pc:docMk/>
            <pc:sldMk cId="3701232115" sldId="382"/>
            <ac:spMk id="8" creationId="{00000000-0000-0000-0000-000000000000}"/>
          </ac:spMkLst>
        </pc:spChg>
        <pc:spChg chg="add">
          <ac:chgData name="Matthew Perks" userId="e7ba33f6-2c59-4a03-a42a-2f5a85dfb500" providerId="ADAL" clId="{3031A872-C59E-4C92-8248-6D09B7237DB2}" dt="2020-10-12T12:53:03.965" v="185" actId="26606"/>
          <ac:spMkLst>
            <pc:docMk/>
            <pc:sldMk cId="3701232115" sldId="382"/>
            <ac:spMk id="13" creationId="{3B854194-185D-494D-905C-7C7CB2E30F6E}"/>
          </ac:spMkLst>
        </pc:spChg>
        <pc:spChg chg="add">
          <ac:chgData name="Matthew Perks" userId="e7ba33f6-2c59-4a03-a42a-2f5a85dfb500" providerId="ADAL" clId="{3031A872-C59E-4C92-8248-6D09B7237DB2}" dt="2020-10-12T12:53:03.965" v="185" actId="26606"/>
          <ac:spMkLst>
            <pc:docMk/>
            <pc:sldMk cId="3701232115" sldId="382"/>
            <ac:spMk id="15" creationId="{B4F5FA0D-0104-4987-8241-EFF7C85B88DE}"/>
          </ac:spMkLst>
        </pc:spChg>
        <pc:picChg chg="add">
          <ac:chgData name="Matthew Perks" userId="e7ba33f6-2c59-4a03-a42a-2f5a85dfb500" providerId="ADAL" clId="{3031A872-C59E-4C92-8248-6D09B7237DB2}" dt="2020-10-12T12:53:03.965" v="185" actId="26606"/>
          <ac:picMkLst>
            <pc:docMk/>
            <pc:sldMk cId="3701232115" sldId="382"/>
            <ac:picMk id="17" creationId="{2897127E-6CEF-446C-BE87-93B7C46E49D1}"/>
          </ac:picMkLst>
        </pc:picChg>
      </pc:sldChg>
      <pc:sldChg chg="addSp delSp modSp mod setBg">
        <pc:chgData name="Matthew Perks" userId="e7ba33f6-2c59-4a03-a42a-2f5a85dfb500" providerId="ADAL" clId="{3031A872-C59E-4C92-8248-6D09B7237DB2}" dt="2020-10-12T13:14:28.542" v="2182" actId="962"/>
        <pc:sldMkLst>
          <pc:docMk/>
          <pc:sldMk cId="2141454872" sldId="383"/>
        </pc:sldMkLst>
        <pc:spChg chg="mod">
          <ac:chgData name="Matthew Perks" userId="e7ba33f6-2c59-4a03-a42a-2f5a85dfb500" providerId="ADAL" clId="{3031A872-C59E-4C92-8248-6D09B7237DB2}" dt="2020-10-12T12:53:46.506" v="207" actId="26606"/>
          <ac:spMkLst>
            <pc:docMk/>
            <pc:sldMk cId="2141454872" sldId="383"/>
            <ac:spMk id="8" creationId="{00000000-0000-0000-0000-000000000000}"/>
          </ac:spMkLst>
        </pc:spChg>
        <pc:spChg chg="add del">
          <ac:chgData name="Matthew Perks" userId="e7ba33f6-2c59-4a03-a42a-2f5a85dfb500" providerId="ADAL" clId="{3031A872-C59E-4C92-8248-6D09B7237DB2}" dt="2020-10-12T12:53:37.984" v="201" actId="26606"/>
          <ac:spMkLst>
            <pc:docMk/>
            <pc:sldMk cId="2141454872" sldId="383"/>
            <ac:spMk id="13" creationId="{2CCAFB3E-E6E2-4587-A5FC-061F9AED9AF2}"/>
          </ac:spMkLst>
        </pc:spChg>
        <pc:spChg chg="add del">
          <ac:chgData name="Matthew Perks" userId="e7ba33f6-2c59-4a03-a42a-2f5a85dfb500" providerId="ADAL" clId="{3031A872-C59E-4C92-8248-6D09B7237DB2}" dt="2020-10-12T12:53:37.984" v="201" actId="26606"/>
          <ac:spMkLst>
            <pc:docMk/>
            <pc:sldMk cId="2141454872" sldId="383"/>
            <ac:spMk id="17" creationId="{640086A0-762B-44EE-AA70-A7268A72ACC3}"/>
          </ac:spMkLst>
        </pc:spChg>
        <pc:spChg chg="add del">
          <ac:chgData name="Matthew Perks" userId="e7ba33f6-2c59-4a03-a42a-2f5a85dfb500" providerId="ADAL" clId="{3031A872-C59E-4C92-8248-6D09B7237DB2}" dt="2020-10-12T12:53:41.476" v="203" actId="26606"/>
          <ac:spMkLst>
            <pc:docMk/>
            <pc:sldMk cId="2141454872" sldId="383"/>
            <ac:spMk id="19" creationId="{D4771268-CB57-404A-9271-370EB28F6090}"/>
          </ac:spMkLst>
        </pc:spChg>
        <pc:spChg chg="add del">
          <ac:chgData name="Matthew Perks" userId="e7ba33f6-2c59-4a03-a42a-2f5a85dfb500" providerId="ADAL" clId="{3031A872-C59E-4C92-8248-6D09B7237DB2}" dt="2020-10-12T12:53:44.326" v="205" actId="26606"/>
          <ac:spMkLst>
            <pc:docMk/>
            <pc:sldMk cId="2141454872" sldId="383"/>
            <ac:spMk id="21" creationId="{35555856-9970-4BC3-9AA9-6A917F53AFBD}"/>
          </ac:spMkLst>
        </pc:spChg>
        <pc:spChg chg="add del">
          <ac:chgData name="Matthew Perks" userId="e7ba33f6-2c59-4a03-a42a-2f5a85dfb500" providerId="ADAL" clId="{3031A872-C59E-4C92-8248-6D09B7237DB2}" dt="2020-10-12T12:53:44.326" v="205" actId="26606"/>
          <ac:spMkLst>
            <pc:docMk/>
            <pc:sldMk cId="2141454872" sldId="383"/>
            <ac:spMk id="23" creationId="{13722DD7-BA73-4776-93A3-94491FEF7260}"/>
          </ac:spMkLst>
        </pc:spChg>
        <pc:spChg chg="add del">
          <ac:chgData name="Matthew Perks" userId="e7ba33f6-2c59-4a03-a42a-2f5a85dfb500" providerId="ADAL" clId="{3031A872-C59E-4C92-8248-6D09B7237DB2}" dt="2020-10-12T12:53:46.506" v="207" actId="26606"/>
          <ac:spMkLst>
            <pc:docMk/>
            <pc:sldMk cId="2141454872" sldId="383"/>
            <ac:spMk id="25" creationId="{2CCAFB3E-E6E2-4587-A5FC-061F9AED9AF2}"/>
          </ac:spMkLst>
        </pc:spChg>
        <pc:spChg chg="add del">
          <ac:chgData name="Matthew Perks" userId="e7ba33f6-2c59-4a03-a42a-2f5a85dfb500" providerId="ADAL" clId="{3031A872-C59E-4C92-8248-6D09B7237DB2}" dt="2020-10-12T12:53:46.506" v="207" actId="26606"/>
          <ac:spMkLst>
            <pc:docMk/>
            <pc:sldMk cId="2141454872" sldId="383"/>
            <ac:spMk id="27" creationId="{640086A0-762B-44EE-AA70-A7268A72ACC3}"/>
          </ac:spMkLst>
        </pc:spChg>
        <pc:picChg chg="mod">
          <ac:chgData name="Matthew Perks" userId="e7ba33f6-2c59-4a03-a42a-2f5a85dfb500" providerId="ADAL" clId="{3031A872-C59E-4C92-8248-6D09B7237DB2}" dt="2020-10-12T13:14:28.542" v="2182" actId="962"/>
          <ac:picMkLst>
            <pc:docMk/>
            <pc:sldMk cId="2141454872" sldId="383"/>
            <ac:picMk id="2" creationId="{00000000-0000-0000-0000-000000000000}"/>
          </ac:picMkLst>
        </pc:picChg>
        <pc:picChg chg="add del">
          <ac:chgData name="Matthew Perks" userId="e7ba33f6-2c59-4a03-a42a-2f5a85dfb500" providerId="ADAL" clId="{3031A872-C59E-4C92-8248-6D09B7237DB2}" dt="2020-10-12T12:53:37.984" v="201" actId="26606"/>
          <ac:picMkLst>
            <pc:docMk/>
            <pc:sldMk cId="2141454872" sldId="383"/>
            <ac:picMk id="15" creationId="{5975841F-9161-4650-BCE5-20FFE7E29615}"/>
          </ac:picMkLst>
        </pc:picChg>
        <pc:picChg chg="add del">
          <ac:chgData name="Matthew Perks" userId="e7ba33f6-2c59-4a03-a42a-2f5a85dfb500" providerId="ADAL" clId="{3031A872-C59E-4C92-8248-6D09B7237DB2}" dt="2020-10-12T12:53:44.326" v="205" actId="26606"/>
          <ac:picMkLst>
            <pc:docMk/>
            <pc:sldMk cId="2141454872" sldId="383"/>
            <ac:picMk id="22" creationId="{7F487851-BFAF-46D8-A1ED-50CAD6E46F59}"/>
          </ac:picMkLst>
        </pc:picChg>
        <pc:picChg chg="add del">
          <ac:chgData name="Matthew Perks" userId="e7ba33f6-2c59-4a03-a42a-2f5a85dfb500" providerId="ADAL" clId="{3031A872-C59E-4C92-8248-6D09B7237DB2}" dt="2020-10-12T12:53:46.506" v="207" actId="26606"/>
          <ac:picMkLst>
            <pc:docMk/>
            <pc:sldMk cId="2141454872" sldId="383"/>
            <ac:picMk id="26" creationId="{5975841F-9161-4650-BCE5-20FFE7E29615}"/>
          </ac:picMkLst>
        </pc:picChg>
      </pc:sldChg>
      <pc:sldChg chg="modSp mod">
        <pc:chgData name="Matthew Perks" userId="e7ba33f6-2c59-4a03-a42a-2f5a85dfb500" providerId="ADAL" clId="{3031A872-C59E-4C92-8248-6D09B7237DB2}" dt="2020-10-12T13:13:15.310" v="1812" actId="962"/>
        <pc:sldMkLst>
          <pc:docMk/>
          <pc:sldMk cId="1783709750" sldId="384"/>
        </pc:sldMkLst>
        <pc:picChg chg="mod">
          <ac:chgData name="Matthew Perks" userId="e7ba33f6-2c59-4a03-a42a-2f5a85dfb500" providerId="ADAL" clId="{3031A872-C59E-4C92-8248-6D09B7237DB2}" dt="2020-10-12T13:13:15.310" v="1812" actId="962"/>
          <ac:picMkLst>
            <pc:docMk/>
            <pc:sldMk cId="1783709750" sldId="384"/>
            <ac:picMk id="4" creationId="{00000000-0000-0000-0000-000000000000}"/>
          </ac:picMkLst>
        </pc:picChg>
      </pc:sldChg>
      <pc:sldChg chg="modSp mod">
        <pc:chgData name="Matthew Perks" userId="e7ba33f6-2c59-4a03-a42a-2f5a85dfb500" providerId="ADAL" clId="{3031A872-C59E-4C92-8248-6D09B7237DB2}" dt="2020-10-12T13:13:33.888" v="1910" actId="962"/>
        <pc:sldMkLst>
          <pc:docMk/>
          <pc:sldMk cId="3871345333" sldId="385"/>
        </pc:sldMkLst>
        <pc:picChg chg="mod">
          <ac:chgData name="Matthew Perks" userId="e7ba33f6-2c59-4a03-a42a-2f5a85dfb500" providerId="ADAL" clId="{3031A872-C59E-4C92-8248-6D09B7237DB2}" dt="2020-10-12T13:13:33.888" v="1910" actId="962"/>
          <ac:picMkLst>
            <pc:docMk/>
            <pc:sldMk cId="3871345333" sldId="385"/>
            <ac:picMk id="5" creationId="{00000000-0000-0000-0000-000000000000}"/>
          </ac:picMkLst>
        </pc:picChg>
      </pc:sldChg>
      <pc:sldChg chg="addSp modSp mod setBg">
        <pc:chgData name="Matthew Perks" userId="e7ba33f6-2c59-4a03-a42a-2f5a85dfb500" providerId="ADAL" clId="{3031A872-C59E-4C92-8248-6D09B7237DB2}" dt="2020-10-12T12:52:57.341" v="184" actId="1076"/>
        <pc:sldMkLst>
          <pc:docMk/>
          <pc:sldMk cId="2749322127" sldId="386"/>
        </pc:sldMkLst>
        <pc:spChg chg="mod">
          <ac:chgData name="Matthew Perks" userId="e7ba33f6-2c59-4a03-a42a-2f5a85dfb500" providerId="ADAL" clId="{3031A872-C59E-4C92-8248-6D09B7237DB2}" dt="2020-10-12T12:52:41.799" v="183" actId="5793"/>
          <ac:spMkLst>
            <pc:docMk/>
            <pc:sldMk cId="2749322127" sldId="386"/>
            <ac:spMk id="2" creationId="{00000000-0000-0000-0000-000000000000}"/>
          </ac:spMkLst>
        </pc:spChg>
        <pc:spChg chg="mod">
          <ac:chgData name="Matthew Perks" userId="e7ba33f6-2c59-4a03-a42a-2f5a85dfb500" providerId="ADAL" clId="{3031A872-C59E-4C92-8248-6D09B7237DB2}" dt="2020-10-12T12:52:57.341" v="184" actId="1076"/>
          <ac:spMkLst>
            <pc:docMk/>
            <pc:sldMk cId="2749322127" sldId="386"/>
            <ac:spMk id="8" creationId="{00000000-0000-0000-0000-000000000000}"/>
          </ac:spMkLst>
        </pc:spChg>
        <pc:spChg chg="add">
          <ac:chgData name="Matthew Perks" userId="e7ba33f6-2c59-4a03-a42a-2f5a85dfb500" providerId="ADAL" clId="{3031A872-C59E-4C92-8248-6D09B7237DB2}" dt="2020-10-12T12:52:15.121" v="174" actId="26606"/>
          <ac:spMkLst>
            <pc:docMk/>
            <pc:sldMk cId="2749322127" sldId="386"/>
            <ac:spMk id="13" creationId="{3B854194-185D-494D-905C-7C7CB2E30F6E}"/>
          </ac:spMkLst>
        </pc:spChg>
        <pc:spChg chg="add">
          <ac:chgData name="Matthew Perks" userId="e7ba33f6-2c59-4a03-a42a-2f5a85dfb500" providerId="ADAL" clId="{3031A872-C59E-4C92-8248-6D09B7237DB2}" dt="2020-10-12T12:52:15.121" v="174" actId="26606"/>
          <ac:spMkLst>
            <pc:docMk/>
            <pc:sldMk cId="2749322127" sldId="386"/>
            <ac:spMk id="15" creationId="{B4F5FA0D-0104-4987-8241-EFF7C85B88DE}"/>
          </ac:spMkLst>
        </pc:spChg>
        <pc:picChg chg="add">
          <ac:chgData name="Matthew Perks" userId="e7ba33f6-2c59-4a03-a42a-2f5a85dfb500" providerId="ADAL" clId="{3031A872-C59E-4C92-8248-6D09B7237DB2}" dt="2020-10-12T12:52:15.121" v="174" actId="26606"/>
          <ac:picMkLst>
            <pc:docMk/>
            <pc:sldMk cId="2749322127" sldId="386"/>
            <ac:picMk id="17" creationId="{2897127E-6CEF-446C-BE87-93B7C46E49D1}"/>
          </ac:picMkLst>
        </pc:picChg>
      </pc:sldChg>
      <pc:sldChg chg="modSp mod">
        <pc:chgData name="Matthew Perks" userId="e7ba33f6-2c59-4a03-a42a-2f5a85dfb500" providerId="ADAL" clId="{3031A872-C59E-4C92-8248-6D09B7237DB2}" dt="2020-10-12T13:11:52.183" v="1366" actId="962"/>
        <pc:sldMkLst>
          <pc:docMk/>
          <pc:sldMk cId="4217183616" sldId="390"/>
        </pc:sldMkLst>
        <pc:picChg chg="mod">
          <ac:chgData name="Matthew Perks" userId="e7ba33f6-2c59-4a03-a42a-2f5a85dfb500" providerId="ADAL" clId="{3031A872-C59E-4C92-8248-6D09B7237DB2}" dt="2020-10-12T13:11:52.183" v="1366" actId="962"/>
          <ac:picMkLst>
            <pc:docMk/>
            <pc:sldMk cId="4217183616" sldId="390"/>
            <ac:picMk id="5" creationId="{00000000-0000-0000-0000-000000000000}"/>
          </ac:picMkLst>
        </pc:picChg>
      </pc:sldChg>
      <pc:sldChg chg="del">
        <pc:chgData name="Matthew Perks" userId="e7ba33f6-2c59-4a03-a42a-2f5a85dfb500" providerId="ADAL" clId="{3031A872-C59E-4C92-8248-6D09B7237DB2}" dt="2020-10-12T12:46:04.144" v="2" actId="47"/>
        <pc:sldMkLst>
          <pc:docMk/>
          <pc:sldMk cId="2499069842" sldId="391"/>
        </pc:sldMkLst>
      </pc:sldChg>
      <pc:sldChg chg="modSp add mod">
        <pc:chgData name="Matthew Perks" userId="e7ba33f6-2c59-4a03-a42a-2f5a85dfb500" providerId="ADAL" clId="{3031A872-C59E-4C92-8248-6D09B7237DB2}" dt="2020-10-12T13:08:50.687" v="652" actId="962"/>
        <pc:sldMkLst>
          <pc:docMk/>
          <pc:sldMk cId="4202296687" sldId="391"/>
        </pc:sldMkLst>
        <pc:picChg chg="mod">
          <ac:chgData name="Matthew Perks" userId="e7ba33f6-2c59-4a03-a42a-2f5a85dfb500" providerId="ADAL" clId="{3031A872-C59E-4C92-8248-6D09B7237DB2}" dt="2020-10-12T13:08:50.687" v="652" actId="962"/>
          <ac:picMkLst>
            <pc:docMk/>
            <pc:sldMk cId="4202296687" sldId="391"/>
            <ac:picMk id="4" creationId="{71CE69F0-49CA-4364-878B-505744612365}"/>
          </ac:picMkLst>
        </pc:picChg>
      </pc:sldChg>
      <pc:sldChg chg="del">
        <pc:chgData name="Matthew Perks" userId="e7ba33f6-2c59-4a03-a42a-2f5a85dfb500" providerId="ADAL" clId="{3031A872-C59E-4C92-8248-6D09B7237DB2}" dt="2020-10-12T12:45:59.692" v="0" actId="47"/>
        <pc:sldMkLst>
          <pc:docMk/>
          <pc:sldMk cId="932733567" sldId="392"/>
        </pc:sldMkLst>
      </pc:sldChg>
      <pc:sldChg chg="add">
        <pc:chgData name="Matthew Perks" userId="e7ba33f6-2c59-4a03-a42a-2f5a85dfb500" providerId="ADAL" clId="{3031A872-C59E-4C92-8248-6D09B7237DB2}" dt="2020-10-12T12:49:27.596" v="104"/>
        <pc:sldMkLst>
          <pc:docMk/>
          <pc:sldMk cId="3061603028" sldId="392"/>
        </pc:sldMkLst>
      </pc:sldChg>
    </pc:docChg>
  </pc:docChgLst>
  <pc:docChgLst>
    <pc:chgData name="Matthew Perks" userId="e7ba33f6-2c59-4a03-a42a-2f5a85dfb500" providerId="ADAL" clId="{0ACE7D1B-27DD-49EA-9F43-F42690B77128}"/>
    <pc:docChg chg="custSel addSld delSld modSld sldOrd">
      <pc:chgData name="Matthew Perks" userId="e7ba33f6-2c59-4a03-a42a-2f5a85dfb500" providerId="ADAL" clId="{0ACE7D1B-27DD-49EA-9F43-F42690B77128}" dt="2021-09-20T16:00:30.858" v="1986" actId="478"/>
      <pc:docMkLst>
        <pc:docMk/>
      </pc:docMkLst>
      <pc:sldChg chg="addSp modSp mod ord">
        <pc:chgData name="Matthew Perks" userId="e7ba33f6-2c59-4a03-a42a-2f5a85dfb500" providerId="ADAL" clId="{0ACE7D1B-27DD-49EA-9F43-F42690B77128}" dt="2021-09-19T11:41:31.270" v="1827"/>
        <pc:sldMkLst>
          <pc:docMk/>
          <pc:sldMk cId="678047991" sldId="258"/>
        </pc:sldMkLst>
        <pc:spChg chg="add mod">
          <ac:chgData name="Matthew Perks" userId="e7ba33f6-2c59-4a03-a42a-2f5a85dfb500" providerId="ADAL" clId="{0ACE7D1B-27DD-49EA-9F43-F42690B77128}" dt="2021-09-01T09:58:49.134" v="1782" actId="20577"/>
          <ac:spMkLst>
            <pc:docMk/>
            <pc:sldMk cId="678047991" sldId="258"/>
            <ac:spMk id="7" creationId="{A710E8D0-80A1-4E2E-B6EC-6C32D24C72A3}"/>
          </ac:spMkLst>
        </pc:spChg>
        <pc:picChg chg="add mod">
          <ac:chgData name="Matthew Perks" userId="e7ba33f6-2c59-4a03-a42a-2f5a85dfb500" providerId="ADAL" clId="{0ACE7D1B-27DD-49EA-9F43-F42690B77128}" dt="2021-08-26T12:47:26.297" v="1156" actId="1076"/>
          <ac:picMkLst>
            <pc:docMk/>
            <pc:sldMk cId="678047991" sldId="258"/>
            <ac:picMk id="3" creationId="{BC8045C1-5B4E-49E4-BA8E-825A27BFD862}"/>
          </ac:picMkLst>
        </pc:picChg>
      </pc:sldChg>
      <pc:sldChg chg="addSp delSp modSp mod">
        <pc:chgData name="Matthew Perks" userId="e7ba33f6-2c59-4a03-a42a-2f5a85dfb500" providerId="ADAL" clId="{0ACE7D1B-27DD-49EA-9F43-F42690B77128}" dt="2021-09-20T15:54:29.896" v="1847" actId="27614"/>
        <pc:sldMkLst>
          <pc:docMk/>
          <pc:sldMk cId="3225031162" sldId="260"/>
        </pc:sldMkLst>
        <pc:spChg chg="del">
          <ac:chgData name="Matthew Perks" userId="e7ba33f6-2c59-4a03-a42a-2f5a85dfb500" providerId="ADAL" clId="{0ACE7D1B-27DD-49EA-9F43-F42690B77128}" dt="2021-09-20T15:53:48.026" v="1844" actId="478"/>
          <ac:spMkLst>
            <pc:docMk/>
            <pc:sldMk cId="3225031162" sldId="260"/>
            <ac:spMk id="9" creationId="{55419456-9218-4403-A4E8-18BFA28481C0}"/>
          </ac:spMkLst>
        </pc:spChg>
        <pc:picChg chg="add mod">
          <ac:chgData name="Matthew Perks" userId="e7ba33f6-2c59-4a03-a42a-2f5a85dfb500" providerId="ADAL" clId="{0ACE7D1B-27DD-49EA-9F43-F42690B77128}" dt="2021-09-20T15:53:42.346" v="1843" actId="27614"/>
          <ac:picMkLst>
            <pc:docMk/>
            <pc:sldMk cId="3225031162" sldId="260"/>
            <ac:picMk id="3" creationId="{C5FFEE9B-37C3-459D-BFF5-39F111E45DD6}"/>
          </ac:picMkLst>
        </pc:picChg>
        <pc:picChg chg="add mod">
          <ac:chgData name="Matthew Perks" userId="e7ba33f6-2c59-4a03-a42a-2f5a85dfb500" providerId="ADAL" clId="{0ACE7D1B-27DD-49EA-9F43-F42690B77128}" dt="2021-09-20T15:54:29.896" v="1847" actId="27614"/>
          <ac:picMkLst>
            <pc:docMk/>
            <pc:sldMk cId="3225031162" sldId="260"/>
            <ac:picMk id="5" creationId="{DF685877-FD81-4C17-A9B7-C43A43923164}"/>
          </ac:picMkLst>
        </pc:picChg>
      </pc:sldChg>
      <pc:sldChg chg="modSp mod">
        <pc:chgData name="Matthew Perks" userId="e7ba33f6-2c59-4a03-a42a-2f5a85dfb500" providerId="ADAL" clId="{0ACE7D1B-27DD-49EA-9F43-F42690B77128}" dt="2021-09-18T09:41:31.944" v="1823" actId="1076"/>
        <pc:sldMkLst>
          <pc:docMk/>
          <pc:sldMk cId="1783947092" sldId="263"/>
        </pc:sldMkLst>
        <pc:spChg chg="mod">
          <ac:chgData name="Matthew Perks" userId="e7ba33f6-2c59-4a03-a42a-2f5a85dfb500" providerId="ADAL" clId="{0ACE7D1B-27DD-49EA-9F43-F42690B77128}" dt="2021-08-26T12:30:03.488" v="321" actId="20577"/>
          <ac:spMkLst>
            <pc:docMk/>
            <pc:sldMk cId="1783947092" sldId="263"/>
            <ac:spMk id="28" creationId="{32EB8255-9E65-47F2-ADF7-0754B634D453}"/>
          </ac:spMkLst>
        </pc:spChg>
        <pc:spChg chg="mod">
          <ac:chgData name="Matthew Perks" userId="e7ba33f6-2c59-4a03-a42a-2f5a85dfb500" providerId="ADAL" clId="{0ACE7D1B-27DD-49EA-9F43-F42690B77128}" dt="2021-09-18T09:41:31.944" v="1823" actId="1076"/>
          <ac:spMkLst>
            <pc:docMk/>
            <pc:sldMk cId="1783947092" sldId="263"/>
            <ac:spMk id="29" creationId="{1E759E4B-79E2-4A67-826F-05AE25A219D0}"/>
          </ac:spMkLst>
        </pc:spChg>
        <pc:picChg chg="mod">
          <ac:chgData name="Matthew Perks" userId="e7ba33f6-2c59-4a03-a42a-2f5a85dfb500" providerId="ADAL" clId="{0ACE7D1B-27DD-49EA-9F43-F42690B77128}" dt="2021-08-26T12:23:44.625" v="36" actId="1076"/>
          <ac:picMkLst>
            <pc:docMk/>
            <pc:sldMk cId="1783947092" sldId="263"/>
            <ac:picMk id="17" creationId="{11B6C0E9-C098-4CE7-89D6-234FF86EE2F4}"/>
          </ac:picMkLst>
        </pc:picChg>
        <pc:picChg chg="mod">
          <ac:chgData name="Matthew Perks" userId="e7ba33f6-2c59-4a03-a42a-2f5a85dfb500" providerId="ADAL" clId="{0ACE7D1B-27DD-49EA-9F43-F42690B77128}" dt="2021-08-26T12:23:48.869" v="37" actId="1076"/>
          <ac:picMkLst>
            <pc:docMk/>
            <pc:sldMk cId="1783947092" sldId="263"/>
            <ac:picMk id="1026" creationId="{38DDC4D7-4730-42CC-BD8F-912BA055E1C0}"/>
          </ac:picMkLst>
        </pc:picChg>
      </pc:sldChg>
      <pc:sldChg chg="addSp delSp modSp mod">
        <pc:chgData name="Matthew Perks" userId="e7ba33f6-2c59-4a03-a42a-2f5a85dfb500" providerId="ADAL" clId="{0ACE7D1B-27DD-49EA-9F43-F42690B77128}" dt="2021-09-20T15:58:44.310" v="1950" actId="6549"/>
        <pc:sldMkLst>
          <pc:docMk/>
          <pc:sldMk cId="187406814" sldId="265"/>
        </pc:sldMkLst>
        <pc:spChg chg="del">
          <ac:chgData name="Matthew Perks" userId="e7ba33f6-2c59-4a03-a42a-2f5a85dfb500" providerId="ADAL" clId="{0ACE7D1B-27DD-49EA-9F43-F42690B77128}" dt="2021-09-20T12:33:36.903" v="1831" actId="478"/>
          <ac:spMkLst>
            <pc:docMk/>
            <pc:sldMk cId="187406814" sldId="265"/>
            <ac:spMk id="9" creationId="{55419456-9218-4403-A4E8-18BFA28481C0}"/>
          </ac:spMkLst>
        </pc:spChg>
        <pc:spChg chg="del">
          <ac:chgData name="Matthew Perks" userId="e7ba33f6-2c59-4a03-a42a-2f5a85dfb500" providerId="ADAL" clId="{0ACE7D1B-27DD-49EA-9F43-F42690B77128}" dt="2021-09-20T12:33:35.412" v="1830" actId="478"/>
          <ac:spMkLst>
            <pc:docMk/>
            <pc:sldMk cId="187406814" sldId="265"/>
            <ac:spMk id="11" creationId="{D5D0A149-2E91-4FF3-B903-63B52016D224}"/>
          </ac:spMkLst>
        </pc:spChg>
        <pc:spChg chg="del">
          <ac:chgData name="Matthew Perks" userId="e7ba33f6-2c59-4a03-a42a-2f5a85dfb500" providerId="ADAL" clId="{0ACE7D1B-27DD-49EA-9F43-F42690B77128}" dt="2021-09-20T12:33:37.486" v="1832" actId="478"/>
          <ac:spMkLst>
            <pc:docMk/>
            <pc:sldMk cId="187406814" sldId="265"/>
            <ac:spMk id="12" creationId="{7C39D3E0-FD33-4CD7-BDA9-FA9C42A4F111}"/>
          </ac:spMkLst>
        </pc:spChg>
        <pc:spChg chg="del">
          <ac:chgData name="Matthew Perks" userId="e7ba33f6-2c59-4a03-a42a-2f5a85dfb500" providerId="ADAL" clId="{0ACE7D1B-27DD-49EA-9F43-F42690B77128}" dt="2021-09-20T12:33:38.256" v="1833" actId="478"/>
          <ac:spMkLst>
            <pc:docMk/>
            <pc:sldMk cId="187406814" sldId="265"/>
            <ac:spMk id="13" creationId="{ECCD6F9D-9866-4849-8BC7-FC1736211585}"/>
          </ac:spMkLst>
        </pc:spChg>
        <pc:spChg chg="add mod">
          <ac:chgData name="Matthew Perks" userId="e7ba33f6-2c59-4a03-a42a-2f5a85dfb500" providerId="ADAL" clId="{0ACE7D1B-27DD-49EA-9F43-F42690B77128}" dt="2021-09-20T15:58:44.310" v="1950" actId="6549"/>
          <ac:spMkLst>
            <pc:docMk/>
            <pc:sldMk cId="187406814" sldId="265"/>
            <ac:spMk id="14" creationId="{EB44FA78-E145-4342-B260-83715003D20B}"/>
          </ac:spMkLst>
        </pc:spChg>
        <pc:picChg chg="add mod">
          <ac:chgData name="Matthew Perks" userId="e7ba33f6-2c59-4a03-a42a-2f5a85dfb500" providerId="ADAL" clId="{0ACE7D1B-27DD-49EA-9F43-F42690B77128}" dt="2021-09-20T15:58:26.440" v="1898" actId="1076"/>
          <ac:picMkLst>
            <pc:docMk/>
            <pc:sldMk cId="187406814" sldId="265"/>
            <ac:picMk id="3" creationId="{014FD5C8-49B9-459B-A9C7-BBC920A2A027}"/>
          </ac:picMkLst>
        </pc:picChg>
      </pc:sldChg>
      <pc:sldChg chg="modSp mod">
        <pc:chgData name="Matthew Perks" userId="e7ba33f6-2c59-4a03-a42a-2f5a85dfb500" providerId="ADAL" clId="{0ACE7D1B-27DD-49EA-9F43-F42690B77128}" dt="2021-08-26T12:32:37.414" v="519" actId="20577"/>
        <pc:sldMkLst>
          <pc:docMk/>
          <pc:sldMk cId="1767207649" sldId="266"/>
        </pc:sldMkLst>
        <pc:spChg chg="mod">
          <ac:chgData name="Matthew Perks" userId="e7ba33f6-2c59-4a03-a42a-2f5a85dfb500" providerId="ADAL" clId="{0ACE7D1B-27DD-49EA-9F43-F42690B77128}" dt="2021-08-26T12:31:42.058" v="417" actId="20577"/>
          <ac:spMkLst>
            <pc:docMk/>
            <pc:sldMk cId="1767207649" sldId="266"/>
            <ac:spMk id="9" creationId="{55419456-9218-4403-A4E8-18BFA28481C0}"/>
          </ac:spMkLst>
        </pc:spChg>
        <pc:spChg chg="mod">
          <ac:chgData name="Matthew Perks" userId="e7ba33f6-2c59-4a03-a42a-2f5a85dfb500" providerId="ADAL" clId="{0ACE7D1B-27DD-49EA-9F43-F42690B77128}" dt="2021-08-26T12:32:37.414" v="519" actId="20577"/>
          <ac:spMkLst>
            <pc:docMk/>
            <pc:sldMk cId="1767207649" sldId="266"/>
            <ac:spMk id="14" creationId="{37166D81-941A-425E-AF9C-4E1AD3766FC2}"/>
          </ac:spMkLst>
        </pc:spChg>
      </pc:sldChg>
      <pc:sldChg chg="addSp delSp modSp del mod ord">
        <pc:chgData name="Matthew Perks" userId="e7ba33f6-2c59-4a03-a42a-2f5a85dfb500" providerId="ADAL" clId="{0ACE7D1B-27DD-49EA-9F43-F42690B77128}" dt="2021-09-20T15:55:45.357" v="1848" actId="47"/>
        <pc:sldMkLst>
          <pc:docMk/>
          <pc:sldMk cId="3765267759" sldId="268"/>
        </pc:sldMkLst>
        <pc:spChg chg="add del">
          <ac:chgData name="Matthew Perks" userId="e7ba33f6-2c59-4a03-a42a-2f5a85dfb500" providerId="ADAL" clId="{0ACE7D1B-27DD-49EA-9F43-F42690B77128}" dt="2021-08-26T12:56:54.860" v="1672" actId="478"/>
          <ac:spMkLst>
            <pc:docMk/>
            <pc:sldMk cId="3765267759" sldId="268"/>
            <ac:spMk id="4" creationId="{B08597E5-2E93-4B49-99AF-A5743BB09B20}"/>
          </ac:spMkLst>
        </pc:spChg>
        <pc:spChg chg="add del mod">
          <ac:chgData name="Matthew Perks" userId="e7ba33f6-2c59-4a03-a42a-2f5a85dfb500" providerId="ADAL" clId="{0ACE7D1B-27DD-49EA-9F43-F42690B77128}" dt="2021-08-26T12:56:59.720" v="1674" actId="478"/>
          <ac:spMkLst>
            <pc:docMk/>
            <pc:sldMk cId="3765267759" sldId="268"/>
            <ac:spMk id="5" creationId="{3532F230-AA52-49FC-8F3E-6D38ECED578D}"/>
          </ac:spMkLst>
        </pc:spChg>
        <pc:spChg chg="del mod ord">
          <ac:chgData name="Matthew Perks" userId="e7ba33f6-2c59-4a03-a42a-2f5a85dfb500" providerId="ADAL" clId="{0ACE7D1B-27DD-49EA-9F43-F42690B77128}" dt="2021-08-26T12:53:00.967" v="1305" actId="478"/>
          <ac:spMkLst>
            <pc:docMk/>
            <pc:sldMk cId="3765267759" sldId="268"/>
            <ac:spMk id="6" creationId="{00000000-0000-0000-0000-000000000000}"/>
          </ac:spMkLst>
        </pc:spChg>
        <pc:spChg chg="add del mod">
          <ac:chgData name="Matthew Perks" userId="e7ba33f6-2c59-4a03-a42a-2f5a85dfb500" providerId="ADAL" clId="{0ACE7D1B-27DD-49EA-9F43-F42690B77128}" dt="2021-08-26T12:56:50.123" v="1671"/>
          <ac:spMkLst>
            <pc:docMk/>
            <pc:sldMk cId="3765267759" sldId="268"/>
            <ac:spMk id="7" creationId="{54C9F8BE-E0C7-408A-90ED-D5689B407E30}"/>
          </ac:spMkLst>
        </pc:spChg>
        <pc:spChg chg="ord">
          <ac:chgData name="Matthew Perks" userId="e7ba33f6-2c59-4a03-a42a-2f5a85dfb500" providerId="ADAL" clId="{0ACE7D1B-27DD-49EA-9F43-F42690B77128}" dt="2021-08-26T12:52:39.941" v="1304" actId="26606"/>
          <ac:spMkLst>
            <pc:docMk/>
            <pc:sldMk cId="3765267759" sldId="268"/>
            <ac:spMk id="8" creationId="{00000000-0000-0000-0000-000000000000}"/>
          </ac:spMkLst>
        </pc:spChg>
        <pc:spChg chg="add del mod">
          <ac:chgData name="Matthew Perks" userId="e7ba33f6-2c59-4a03-a42a-2f5a85dfb500" providerId="ADAL" clId="{0ACE7D1B-27DD-49EA-9F43-F42690B77128}" dt="2021-08-26T12:53:40.929" v="1323" actId="478"/>
          <ac:spMkLst>
            <pc:docMk/>
            <pc:sldMk cId="3765267759" sldId="268"/>
            <ac:spMk id="9" creationId="{5E3E9863-1DF2-4406-8877-BC32345E5ACB}"/>
          </ac:spMkLst>
        </pc:spChg>
        <pc:spChg chg="add del mod">
          <ac:chgData name="Matthew Perks" userId="e7ba33f6-2c59-4a03-a42a-2f5a85dfb500" providerId="ADAL" clId="{0ACE7D1B-27DD-49EA-9F43-F42690B77128}" dt="2021-08-26T13:01:34.973" v="1729" actId="478"/>
          <ac:spMkLst>
            <pc:docMk/>
            <pc:sldMk cId="3765267759" sldId="268"/>
            <ac:spMk id="10" creationId="{C50FCF09-93B5-486B-A942-F880A3B84486}"/>
          </ac:spMkLst>
        </pc:spChg>
        <pc:spChg chg="add mod">
          <ac:chgData name="Matthew Perks" userId="e7ba33f6-2c59-4a03-a42a-2f5a85dfb500" providerId="ADAL" clId="{0ACE7D1B-27DD-49EA-9F43-F42690B77128}" dt="2021-08-26T12:53:20.422" v="1320" actId="1036"/>
          <ac:spMkLst>
            <pc:docMk/>
            <pc:sldMk cId="3765267759" sldId="268"/>
            <ac:spMk id="11" creationId="{F114DB18-9991-464B-AEA6-0A1FDED488B8}"/>
          </ac:spMkLst>
        </pc:spChg>
        <pc:spChg chg="add del mod">
          <ac:chgData name="Matthew Perks" userId="e7ba33f6-2c59-4a03-a42a-2f5a85dfb500" providerId="ADAL" clId="{0ACE7D1B-27DD-49EA-9F43-F42690B77128}" dt="2021-08-26T13:05:59.243" v="1750" actId="207"/>
          <ac:spMkLst>
            <pc:docMk/>
            <pc:sldMk cId="3765267759" sldId="268"/>
            <ac:spMk id="12" creationId="{86604E19-E8CF-435C-9146-2A7FE169084B}"/>
          </ac:spMkLst>
        </pc:spChg>
        <pc:spChg chg="del">
          <ac:chgData name="Matthew Perks" userId="e7ba33f6-2c59-4a03-a42a-2f5a85dfb500" providerId="ADAL" clId="{0ACE7D1B-27DD-49EA-9F43-F42690B77128}" dt="2021-08-26T12:52:39.941" v="1304" actId="26606"/>
          <ac:spMkLst>
            <pc:docMk/>
            <pc:sldMk cId="3765267759" sldId="268"/>
            <ac:spMk id="41" creationId="{21AC6A30-4F22-4C0F-B278-19C5B8A80C55}"/>
          </ac:spMkLst>
        </pc:spChg>
        <pc:spChg chg="del">
          <ac:chgData name="Matthew Perks" userId="e7ba33f6-2c59-4a03-a42a-2f5a85dfb500" providerId="ADAL" clId="{0ACE7D1B-27DD-49EA-9F43-F42690B77128}" dt="2021-08-26T12:52:39.941" v="1304" actId="26606"/>
          <ac:spMkLst>
            <pc:docMk/>
            <pc:sldMk cId="3765267759" sldId="268"/>
            <ac:spMk id="43" creationId="{BB4335AD-65B1-44E4-90AF-264024FE4BD2}"/>
          </ac:spMkLst>
        </pc:spChg>
        <pc:spChg chg="add">
          <ac:chgData name="Matthew Perks" userId="e7ba33f6-2c59-4a03-a42a-2f5a85dfb500" providerId="ADAL" clId="{0ACE7D1B-27DD-49EA-9F43-F42690B77128}" dt="2021-08-26T12:52:39.941" v="1304" actId="26606"/>
          <ac:spMkLst>
            <pc:docMk/>
            <pc:sldMk cId="3765267759" sldId="268"/>
            <ac:spMk id="48" creationId="{04812C46-200A-4DEB-A05E-3ED6C68C2387}"/>
          </ac:spMkLst>
        </pc:spChg>
        <pc:spChg chg="add">
          <ac:chgData name="Matthew Perks" userId="e7ba33f6-2c59-4a03-a42a-2f5a85dfb500" providerId="ADAL" clId="{0ACE7D1B-27DD-49EA-9F43-F42690B77128}" dt="2021-08-26T12:52:39.941" v="1304" actId="26606"/>
          <ac:spMkLst>
            <pc:docMk/>
            <pc:sldMk cId="3765267759" sldId="268"/>
            <ac:spMk id="50" creationId="{D1EA859B-E555-4109-94F3-6700E046E008}"/>
          </ac:spMkLst>
        </pc:spChg>
        <pc:picChg chg="add mod">
          <ac:chgData name="Matthew Perks" userId="e7ba33f6-2c59-4a03-a42a-2f5a85dfb500" providerId="ADAL" clId="{0ACE7D1B-27DD-49EA-9F43-F42690B77128}" dt="2021-08-26T12:52:39.941" v="1304" actId="26606"/>
          <ac:picMkLst>
            <pc:docMk/>
            <pc:sldMk cId="3765267759" sldId="268"/>
            <ac:picMk id="3" creationId="{9B47BDFB-59FC-4AE6-9E89-DBAC1F5FBD48}"/>
          </ac:picMkLst>
        </pc:picChg>
      </pc:sldChg>
      <pc:sldChg chg="delSp modSp add mod">
        <pc:chgData name="Matthew Perks" userId="e7ba33f6-2c59-4a03-a42a-2f5a85dfb500" providerId="ADAL" clId="{0ACE7D1B-27DD-49EA-9F43-F42690B77128}" dt="2021-08-26T12:27:22.017" v="82" actId="478"/>
        <pc:sldMkLst>
          <pc:docMk/>
          <pc:sldMk cId="499253387" sldId="269"/>
        </pc:sldMkLst>
        <pc:spChg chg="mod">
          <ac:chgData name="Matthew Perks" userId="e7ba33f6-2c59-4a03-a42a-2f5a85dfb500" providerId="ADAL" clId="{0ACE7D1B-27DD-49EA-9F43-F42690B77128}" dt="2021-08-26T12:27:16.607" v="80" actId="20577"/>
          <ac:spMkLst>
            <pc:docMk/>
            <pc:sldMk cId="499253387" sldId="269"/>
            <ac:spMk id="6" creationId="{00000000-0000-0000-0000-000000000000}"/>
          </ac:spMkLst>
        </pc:spChg>
        <pc:spChg chg="del">
          <ac:chgData name="Matthew Perks" userId="e7ba33f6-2c59-4a03-a42a-2f5a85dfb500" providerId="ADAL" clId="{0ACE7D1B-27DD-49EA-9F43-F42690B77128}" dt="2021-08-26T12:27:22.017" v="82" actId="478"/>
          <ac:spMkLst>
            <pc:docMk/>
            <pc:sldMk cId="499253387" sldId="269"/>
            <ac:spMk id="8" creationId="{00000000-0000-0000-0000-000000000000}"/>
          </ac:spMkLst>
        </pc:spChg>
        <pc:spChg chg="del">
          <ac:chgData name="Matthew Perks" userId="e7ba33f6-2c59-4a03-a42a-2f5a85dfb500" providerId="ADAL" clId="{0ACE7D1B-27DD-49EA-9F43-F42690B77128}" dt="2021-08-26T12:27:19.036" v="81" actId="478"/>
          <ac:spMkLst>
            <pc:docMk/>
            <pc:sldMk cId="499253387" sldId="269"/>
            <ac:spMk id="24" creationId="{F5B3DA86-C2B6-472E-B3B2-19425F707AA0}"/>
          </ac:spMkLst>
        </pc:spChg>
        <pc:spChg chg="del">
          <ac:chgData name="Matthew Perks" userId="e7ba33f6-2c59-4a03-a42a-2f5a85dfb500" providerId="ADAL" clId="{0ACE7D1B-27DD-49EA-9F43-F42690B77128}" dt="2021-08-26T12:27:22.017" v="82" actId="478"/>
          <ac:spMkLst>
            <pc:docMk/>
            <pc:sldMk cId="499253387" sldId="269"/>
            <ac:spMk id="26" creationId="{F6AD6758-5817-4494-974E-12A15E78228C}"/>
          </ac:spMkLst>
        </pc:spChg>
        <pc:spChg chg="del">
          <ac:chgData name="Matthew Perks" userId="e7ba33f6-2c59-4a03-a42a-2f5a85dfb500" providerId="ADAL" clId="{0ACE7D1B-27DD-49EA-9F43-F42690B77128}" dt="2021-08-26T12:27:22.017" v="82" actId="478"/>
          <ac:spMkLst>
            <pc:docMk/>
            <pc:sldMk cId="499253387" sldId="269"/>
            <ac:spMk id="28" creationId="{32EB8255-9E65-47F2-ADF7-0754B634D453}"/>
          </ac:spMkLst>
        </pc:spChg>
        <pc:spChg chg="del">
          <ac:chgData name="Matthew Perks" userId="e7ba33f6-2c59-4a03-a42a-2f5a85dfb500" providerId="ADAL" clId="{0ACE7D1B-27DD-49EA-9F43-F42690B77128}" dt="2021-08-26T12:27:22.017" v="82" actId="478"/>
          <ac:spMkLst>
            <pc:docMk/>
            <pc:sldMk cId="499253387" sldId="269"/>
            <ac:spMk id="29" creationId="{1E759E4B-79E2-4A67-826F-05AE25A219D0}"/>
          </ac:spMkLst>
        </pc:spChg>
        <pc:picChg chg="del">
          <ac:chgData name="Matthew Perks" userId="e7ba33f6-2c59-4a03-a42a-2f5a85dfb500" providerId="ADAL" clId="{0ACE7D1B-27DD-49EA-9F43-F42690B77128}" dt="2021-08-26T12:27:22.017" v="82" actId="478"/>
          <ac:picMkLst>
            <pc:docMk/>
            <pc:sldMk cId="499253387" sldId="269"/>
            <ac:picMk id="17" creationId="{11B6C0E9-C098-4CE7-89D6-234FF86EE2F4}"/>
          </ac:picMkLst>
        </pc:picChg>
        <pc:picChg chg="del">
          <ac:chgData name="Matthew Perks" userId="e7ba33f6-2c59-4a03-a42a-2f5a85dfb500" providerId="ADAL" clId="{0ACE7D1B-27DD-49EA-9F43-F42690B77128}" dt="2021-08-26T12:27:22.017" v="82" actId="478"/>
          <ac:picMkLst>
            <pc:docMk/>
            <pc:sldMk cId="499253387" sldId="269"/>
            <ac:picMk id="1026" creationId="{38DDC4D7-4730-42CC-BD8F-912BA055E1C0}"/>
          </ac:picMkLst>
        </pc:picChg>
      </pc:sldChg>
      <pc:sldChg chg="delSp modSp add mod">
        <pc:chgData name="Matthew Perks" userId="e7ba33f6-2c59-4a03-a42a-2f5a85dfb500" providerId="ADAL" clId="{0ACE7D1B-27DD-49EA-9F43-F42690B77128}" dt="2021-09-20T16:00:30.858" v="1986" actId="478"/>
        <pc:sldMkLst>
          <pc:docMk/>
          <pc:sldMk cId="1696563417" sldId="270"/>
        </pc:sldMkLst>
        <pc:spChg chg="mod">
          <ac:chgData name="Matthew Perks" userId="e7ba33f6-2c59-4a03-a42a-2f5a85dfb500" providerId="ADAL" clId="{0ACE7D1B-27DD-49EA-9F43-F42690B77128}" dt="2021-09-20T16:00:27.496" v="1985" actId="20577"/>
          <ac:spMkLst>
            <pc:docMk/>
            <pc:sldMk cId="1696563417" sldId="270"/>
            <ac:spMk id="6" creationId="{00000000-0000-0000-0000-000000000000}"/>
          </ac:spMkLst>
        </pc:spChg>
        <pc:spChg chg="del">
          <ac:chgData name="Matthew Perks" userId="e7ba33f6-2c59-4a03-a42a-2f5a85dfb500" providerId="ADAL" clId="{0ACE7D1B-27DD-49EA-9F43-F42690B77128}" dt="2021-09-20T16:00:30.858" v="1986" actId="478"/>
          <ac:spMkLst>
            <pc:docMk/>
            <pc:sldMk cId="1696563417" sldId="270"/>
            <ac:spMk id="8" creationId="{00000000-0000-0000-0000-000000000000}"/>
          </ac:spMkLst>
        </pc:spChg>
        <pc:spChg chg="del">
          <ac:chgData name="Matthew Perks" userId="e7ba33f6-2c59-4a03-a42a-2f5a85dfb500" providerId="ADAL" clId="{0ACE7D1B-27DD-49EA-9F43-F42690B77128}" dt="2021-09-20T16:00:30.858" v="1986" actId="478"/>
          <ac:spMkLst>
            <pc:docMk/>
            <pc:sldMk cId="1696563417" sldId="270"/>
            <ac:spMk id="24" creationId="{F5B3DA86-C2B6-472E-B3B2-19425F707AA0}"/>
          </ac:spMkLst>
        </pc:spChg>
        <pc:spChg chg="del">
          <ac:chgData name="Matthew Perks" userId="e7ba33f6-2c59-4a03-a42a-2f5a85dfb500" providerId="ADAL" clId="{0ACE7D1B-27DD-49EA-9F43-F42690B77128}" dt="2021-09-20T16:00:30.858" v="1986" actId="478"/>
          <ac:spMkLst>
            <pc:docMk/>
            <pc:sldMk cId="1696563417" sldId="270"/>
            <ac:spMk id="26" creationId="{F6AD6758-5817-4494-974E-12A15E78228C}"/>
          </ac:spMkLst>
        </pc:spChg>
        <pc:spChg chg="del">
          <ac:chgData name="Matthew Perks" userId="e7ba33f6-2c59-4a03-a42a-2f5a85dfb500" providerId="ADAL" clId="{0ACE7D1B-27DD-49EA-9F43-F42690B77128}" dt="2021-09-20T16:00:30.858" v="1986" actId="478"/>
          <ac:spMkLst>
            <pc:docMk/>
            <pc:sldMk cId="1696563417" sldId="270"/>
            <ac:spMk id="28" creationId="{32EB8255-9E65-47F2-ADF7-0754B634D453}"/>
          </ac:spMkLst>
        </pc:spChg>
        <pc:spChg chg="del">
          <ac:chgData name="Matthew Perks" userId="e7ba33f6-2c59-4a03-a42a-2f5a85dfb500" providerId="ADAL" clId="{0ACE7D1B-27DD-49EA-9F43-F42690B77128}" dt="2021-09-20T16:00:30.858" v="1986" actId="478"/>
          <ac:spMkLst>
            <pc:docMk/>
            <pc:sldMk cId="1696563417" sldId="270"/>
            <ac:spMk id="29" creationId="{1E759E4B-79E2-4A67-826F-05AE25A219D0}"/>
          </ac:spMkLst>
        </pc:spChg>
        <pc:picChg chg="del">
          <ac:chgData name="Matthew Perks" userId="e7ba33f6-2c59-4a03-a42a-2f5a85dfb500" providerId="ADAL" clId="{0ACE7D1B-27DD-49EA-9F43-F42690B77128}" dt="2021-09-20T16:00:30.858" v="1986" actId="478"/>
          <ac:picMkLst>
            <pc:docMk/>
            <pc:sldMk cId="1696563417" sldId="270"/>
            <ac:picMk id="17" creationId="{11B6C0E9-C098-4CE7-89D6-234FF86EE2F4}"/>
          </ac:picMkLst>
        </pc:picChg>
        <pc:picChg chg="del">
          <ac:chgData name="Matthew Perks" userId="e7ba33f6-2c59-4a03-a42a-2f5a85dfb500" providerId="ADAL" clId="{0ACE7D1B-27DD-49EA-9F43-F42690B77128}" dt="2021-09-20T16:00:30.858" v="1986" actId="478"/>
          <ac:picMkLst>
            <pc:docMk/>
            <pc:sldMk cId="1696563417" sldId="270"/>
            <ac:picMk id="1026" creationId="{38DDC4D7-4730-42CC-BD8F-912BA055E1C0}"/>
          </ac:picMkLst>
        </pc:picChg>
      </pc:sldChg>
      <pc:sldChg chg="delSp modSp add del mod">
        <pc:chgData name="Matthew Perks" userId="e7ba33f6-2c59-4a03-a42a-2f5a85dfb500" providerId="ADAL" clId="{0ACE7D1B-27DD-49EA-9F43-F42690B77128}" dt="2021-09-20T15:56:37.204" v="1849" actId="47"/>
        <pc:sldMkLst>
          <pc:docMk/>
          <pc:sldMk cId="3077353796" sldId="270"/>
        </pc:sldMkLst>
        <pc:spChg chg="mod">
          <ac:chgData name="Matthew Perks" userId="e7ba33f6-2c59-4a03-a42a-2f5a85dfb500" providerId="ADAL" clId="{0ACE7D1B-27DD-49EA-9F43-F42690B77128}" dt="2021-09-01T10:00:12.230" v="1822" actId="20577"/>
          <ac:spMkLst>
            <pc:docMk/>
            <pc:sldMk cId="3077353796" sldId="270"/>
            <ac:spMk id="6" creationId="{00000000-0000-0000-0000-000000000000}"/>
          </ac:spMkLst>
        </pc:spChg>
        <pc:spChg chg="del">
          <ac:chgData name="Matthew Perks" userId="e7ba33f6-2c59-4a03-a42a-2f5a85dfb500" providerId="ADAL" clId="{0ACE7D1B-27DD-49EA-9F43-F42690B77128}" dt="2021-09-01T09:59:48.832" v="1813" actId="478"/>
          <ac:spMkLst>
            <pc:docMk/>
            <pc:sldMk cId="3077353796" sldId="270"/>
            <ac:spMk id="10" creationId="{6E0D37F3-9755-4AF2-A008-11D8EB620305}"/>
          </ac:spMkLst>
        </pc:spChg>
      </pc:sldChg>
    </pc:docChg>
  </pc:docChgLst>
  <pc:docChgLst>
    <pc:chgData name="Matthew Perks" userId="e7ba33f6-2c59-4a03-a42a-2f5a85dfb500" providerId="ADAL" clId="{5B89D6F2-9088-4D8D-B83E-736F73B2737D}"/>
    <pc:docChg chg="modSld">
      <pc:chgData name="Matthew Perks" userId="e7ba33f6-2c59-4a03-a42a-2f5a85dfb500" providerId="ADAL" clId="{5B89D6F2-9088-4D8D-B83E-736F73B2737D}" dt="2020-10-22T10:26:29.791" v="73" actId="20577"/>
      <pc:docMkLst>
        <pc:docMk/>
      </pc:docMkLst>
      <pc:sldChg chg="modSp mod">
        <pc:chgData name="Matthew Perks" userId="e7ba33f6-2c59-4a03-a42a-2f5a85dfb500" providerId="ADAL" clId="{5B89D6F2-9088-4D8D-B83E-736F73B2737D}" dt="2020-10-22T10:26:29.791" v="73" actId="20577"/>
        <pc:sldMkLst>
          <pc:docMk/>
          <pc:sldMk cId="2749322127" sldId="386"/>
        </pc:sldMkLst>
        <pc:spChg chg="mod">
          <ac:chgData name="Matthew Perks" userId="e7ba33f6-2c59-4a03-a42a-2f5a85dfb500" providerId="ADAL" clId="{5B89D6F2-9088-4D8D-B83E-736F73B2737D}" dt="2020-10-22T10:26:29.791" v="73" actId="20577"/>
          <ac:spMkLst>
            <pc:docMk/>
            <pc:sldMk cId="2749322127" sldId="386"/>
            <ac:spMk id="2" creationId="{00000000-0000-0000-0000-000000000000}"/>
          </ac:spMkLst>
        </pc:spChg>
      </pc:sldChg>
      <pc:sldChg chg="addSp modSp mod">
        <pc:chgData name="Matthew Perks" userId="e7ba33f6-2c59-4a03-a42a-2f5a85dfb500" providerId="ADAL" clId="{5B89D6F2-9088-4D8D-B83E-736F73B2737D}" dt="2020-10-14T10:15:19.218" v="36" actId="1076"/>
        <pc:sldMkLst>
          <pc:docMk/>
          <pc:sldMk cId="4202296687" sldId="391"/>
        </pc:sldMkLst>
        <pc:spChg chg="add mod">
          <ac:chgData name="Matthew Perks" userId="e7ba33f6-2c59-4a03-a42a-2f5a85dfb500" providerId="ADAL" clId="{5B89D6F2-9088-4D8D-B83E-736F73B2737D}" dt="2020-10-14T10:15:19.218" v="36" actId="1076"/>
          <ac:spMkLst>
            <pc:docMk/>
            <pc:sldMk cId="4202296687" sldId="391"/>
            <ac:spMk id="2" creationId="{C9BA0237-EAF5-46D8-85D4-3D9BACC39664}"/>
          </ac:spMkLst>
        </pc:spChg>
      </pc:sldChg>
    </pc:docChg>
  </pc:docChgLst>
  <pc:docChgLst>
    <pc:chgData name="Matthew Perks" userId="e7ba33f6-2c59-4a03-a42a-2f5a85dfb500" providerId="ADAL" clId="{10E3554F-5780-4E62-8A9A-A52237E4CB2A}"/>
    <pc:docChg chg="undo custSel mod addSld delSld modSld">
      <pc:chgData name="Matthew Perks" userId="e7ba33f6-2c59-4a03-a42a-2f5a85dfb500" providerId="ADAL" clId="{10E3554F-5780-4E62-8A9A-A52237E4CB2A}" dt="2020-10-12T15:15:48.124" v="122" actId="22"/>
      <pc:docMkLst>
        <pc:docMk/>
      </pc:docMkLst>
      <pc:sldChg chg="addSp modSp mod setBg">
        <pc:chgData name="Matthew Perks" userId="e7ba33f6-2c59-4a03-a42a-2f5a85dfb500" providerId="ADAL" clId="{10E3554F-5780-4E62-8A9A-A52237E4CB2A}" dt="2020-10-12T15:03:46.924" v="87" actId="404"/>
        <pc:sldMkLst>
          <pc:docMk/>
          <pc:sldMk cId="668973983" sldId="377"/>
        </pc:sldMkLst>
        <pc:spChg chg="mod">
          <ac:chgData name="Matthew Perks" userId="e7ba33f6-2c59-4a03-a42a-2f5a85dfb500" providerId="ADAL" clId="{10E3554F-5780-4E62-8A9A-A52237E4CB2A}" dt="2020-10-12T15:03:28.900" v="84" actId="26606"/>
          <ac:spMkLst>
            <pc:docMk/>
            <pc:sldMk cId="668973983" sldId="377"/>
            <ac:spMk id="5" creationId="{00000000-0000-0000-0000-000000000000}"/>
          </ac:spMkLst>
        </pc:spChg>
        <pc:spChg chg="mod">
          <ac:chgData name="Matthew Perks" userId="e7ba33f6-2c59-4a03-a42a-2f5a85dfb500" providerId="ADAL" clId="{10E3554F-5780-4E62-8A9A-A52237E4CB2A}" dt="2020-10-12T15:03:46.924" v="87" actId="404"/>
          <ac:spMkLst>
            <pc:docMk/>
            <pc:sldMk cId="668973983" sldId="377"/>
            <ac:spMk id="6" creationId="{00000000-0000-0000-0000-000000000000}"/>
          </ac:spMkLst>
        </pc:spChg>
        <pc:spChg chg="mod">
          <ac:chgData name="Matthew Perks" userId="e7ba33f6-2c59-4a03-a42a-2f5a85dfb500" providerId="ADAL" clId="{10E3554F-5780-4E62-8A9A-A52237E4CB2A}" dt="2020-10-12T15:03:28.900" v="84" actId="26606"/>
          <ac:spMkLst>
            <pc:docMk/>
            <pc:sldMk cId="668973983" sldId="377"/>
            <ac:spMk id="9" creationId="{00000000-0000-0000-0000-000000000000}"/>
          </ac:spMkLst>
        </pc:spChg>
        <pc:spChg chg="add">
          <ac:chgData name="Matthew Perks" userId="e7ba33f6-2c59-4a03-a42a-2f5a85dfb500" providerId="ADAL" clId="{10E3554F-5780-4E62-8A9A-A52237E4CB2A}" dt="2020-10-12T15:03:28.900" v="84" actId="26606"/>
          <ac:spMkLst>
            <pc:docMk/>
            <pc:sldMk cId="668973983" sldId="377"/>
            <ac:spMk id="14" creationId="{02D44074-0B69-4F0C-A7B3-5645CE40D8E3}"/>
          </ac:spMkLst>
        </pc:spChg>
      </pc:sldChg>
      <pc:sldChg chg="addSp modSp mod modAnim">
        <pc:chgData name="Matthew Perks" userId="e7ba33f6-2c59-4a03-a42a-2f5a85dfb500" providerId="ADAL" clId="{10E3554F-5780-4E62-8A9A-A52237E4CB2A}" dt="2020-10-12T15:00:27.428" v="53" actId="1076"/>
        <pc:sldMkLst>
          <pc:docMk/>
          <pc:sldMk cId="3906442171" sldId="378"/>
        </pc:sldMkLst>
        <pc:spChg chg="mod">
          <ac:chgData name="Matthew Perks" userId="e7ba33f6-2c59-4a03-a42a-2f5a85dfb500" providerId="ADAL" clId="{10E3554F-5780-4E62-8A9A-A52237E4CB2A}" dt="2020-10-12T15:00:27.428" v="53" actId="1076"/>
          <ac:spMkLst>
            <pc:docMk/>
            <pc:sldMk cId="3906442171" sldId="378"/>
            <ac:spMk id="7" creationId="{00000000-0000-0000-0000-000000000000}"/>
          </ac:spMkLst>
        </pc:spChg>
        <pc:spChg chg="add mod">
          <ac:chgData name="Matthew Perks" userId="e7ba33f6-2c59-4a03-a42a-2f5a85dfb500" providerId="ADAL" clId="{10E3554F-5780-4E62-8A9A-A52237E4CB2A}" dt="2020-10-12T14:59:40.956" v="46" actId="1076"/>
          <ac:spMkLst>
            <pc:docMk/>
            <pc:sldMk cId="3906442171" sldId="378"/>
            <ac:spMk id="8" creationId="{2F15C8F8-BD03-4DD7-82E9-F1396181D686}"/>
          </ac:spMkLst>
        </pc:spChg>
        <pc:spChg chg="mod">
          <ac:chgData name="Matthew Perks" userId="e7ba33f6-2c59-4a03-a42a-2f5a85dfb500" providerId="ADAL" clId="{10E3554F-5780-4E62-8A9A-A52237E4CB2A}" dt="2020-10-12T15:00:21.260" v="52" actId="1076"/>
          <ac:spMkLst>
            <pc:docMk/>
            <pc:sldMk cId="3906442171" sldId="378"/>
            <ac:spMk id="11" creationId="{00000000-0000-0000-0000-000000000000}"/>
          </ac:spMkLst>
        </pc:spChg>
      </pc:sldChg>
      <pc:sldChg chg="del">
        <pc:chgData name="Matthew Perks" userId="e7ba33f6-2c59-4a03-a42a-2f5a85dfb500" providerId="ADAL" clId="{10E3554F-5780-4E62-8A9A-A52237E4CB2A}" dt="2020-10-12T15:13:40.402" v="96" actId="47"/>
        <pc:sldMkLst>
          <pc:docMk/>
          <pc:sldMk cId="1505400970" sldId="379"/>
        </pc:sldMkLst>
      </pc:sldChg>
      <pc:sldChg chg="modSp mod">
        <pc:chgData name="Matthew Perks" userId="e7ba33f6-2c59-4a03-a42a-2f5a85dfb500" providerId="ADAL" clId="{10E3554F-5780-4E62-8A9A-A52237E4CB2A}" dt="2020-10-12T13:18:57.389" v="40" actId="20577"/>
        <pc:sldMkLst>
          <pc:docMk/>
          <pc:sldMk cId="2749322127" sldId="386"/>
        </pc:sldMkLst>
        <pc:spChg chg="mod">
          <ac:chgData name="Matthew Perks" userId="e7ba33f6-2c59-4a03-a42a-2f5a85dfb500" providerId="ADAL" clId="{10E3554F-5780-4E62-8A9A-A52237E4CB2A}" dt="2020-10-12T13:18:57.389" v="40" actId="20577"/>
          <ac:spMkLst>
            <pc:docMk/>
            <pc:sldMk cId="2749322127" sldId="386"/>
            <ac:spMk id="2" creationId="{00000000-0000-0000-0000-000000000000}"/>
          </ac:spMkLst>
        </pc:spChg>
      </pc:sldChg>
      <pc:sldChg chg="addSp delSp modSp add mod setBg delAnim">
        <pc:chgData name="Matthew Perks" userId="e7ba33f6-2c59-4a03-a42a-2f5a85dfb500" providerId="ADAL" clId="{10E3554F-5780-4E62-8A9A-A52237E4CB2A}" dt="2020-10-12T15:15:45.528" v="121" actId="1076"/>
        <pc:sldMkLst>
          <pc:docMk/>
          <pc:sldMk cId="1390597733" sldId="393"/>
        </pc:sldMkLst>
        <pc:spChg chg="mod">
          <ac:chgData name="Matthew Perks" userId="e7ba33f6-2c59-4a03-a42a-2f5a85dfb500" providerId="ADAL" clId="{10E3554F-5780-4E62-8A9A-A52237E4CB2A}" dt="2020-10-12T15:01:57.908" v="83" actId="404"/>
          <ac:spMkLst>
            <pc:docMk/>
            <pc:sldMk cId="1390597733" sldId="393"/>
            <ac:spMk id="4" creationId="{00000000-0000-0000-0000-000000000000}"/>
          </ac:spMkLst>
        </pc:spChg>
        <pc:spChg chg="del">
          <ac:chgData name="Matthew Perks" userId="e7ba33f6-2c59-4a03-a42a-2f5a85dfb500" providerId="ADAL" clId="{10E3554F-5780-4E62-8A9A-A52237E4CB2A}" dt="2020-10-12T15:00:06.026" v="49" actId="478"/>
          <ac:spMkLst>
            <pc:docMk/>
            <pc:sldMk cId="1390597733" sldId="393"/>
            <ac:spMk id="6" creationId="{00000000-0000-0000-0000-000000000000}"/>
          </ac:spMkLst>
        </pc:spChg>
        <pc:spChg chg="add mod">
          <ac:chgData name="Matthew Perks" userId="e7ba33f6-2c59-4a03-a42a-2f5a85dfb500" providerId="ADAL" clId="{10E3554F-5780-4E62-8A9A-A52237E4CB2A}" dt="2020-10-12T15:15:45.528" v="121" actId="1076"/>
          <ac:spMkLst>
            <pc:docMk/>
            <pc:sldMk cId="1390597733" sldId="393"/>
            <ac:spMk id="6" creationId="{EB153040-0D32-4EA8-85E3-CAA5D57403CB}"/>
          </ac:spMkLst>
        </pc:spChg>
        <pc:spChg chg="del">
          <ac:chgData name="Matthew Perks" userId="e7ba33f6-2c59-4a03-a42a-2f5a85dfb500" providerId="ADAL" clId="{10E3554F-5780-4E62-8A9A-A52237E4CB2A}" dt="2020-10-12T15:00:06.026" v="49" actId="478"/>
          <ac:spMkLst>
            <pc:docMk/>
            <pc:sldMk cId="1390597733" sldId="393"/>
            <ac:spMk id="7" creationId="{00000000-0000-0000-0000-000000000000}"/>
          </ac:spMkLst>
        </pc:spChg>
        <pc:spChg chg="del">
          <ac:chgData name="Matthew Perks" userId="e7ba33f6-2c59-4a03-a42a-2f5a85dfb500" providerId="ADAL" clId="{10E3554F-5780-4E62-8A9A-A52237E4CB2A}" dt="2020-10-12T15:00:06.026" v="49" actId="478"/>
          <ac:spMkLst>
            <pc:docMk/>
            <pc:sldMk cId="1390597733" sldId="393"/>
            <ac:spMk id="8" creationId="{2F15C8F8-BD03-4DD7-82E9-F1396181D686}"/>
          </ac:spMkLst>
        </pc:spChg>
        <pc:spChg chg="del">
          <ac:chgData name="Matthew Perks" userId="e7ba33f6-2c59-4a03-a42a-2f5a85dfb500" providerId="ADAL" clId="{10E3554F-5780-4E62-8A9A-A52237E4CB2A}" dt="2020-10-12T15:00:06.026" v="49" actId="478"/>
          <ac:spMkLst>
            <pc:docMk/>
            <pc:sldMk cId="1390597733" sldId="393"/>
            <ac:spMk id="10" creationId="{00000000-0000-0000-0000-000000000000}"/>
          </ac:spMkLst>
        </pc:spChg>
        <pc:spChg chg="del">
          <ac:chgData name="Matthew Perks" userId="e7ba33f6-2c59-4a03-a42a-2f5a85dfb500" providerId="ADAL" clId="{10E3554F-5780-4E62-8A9A-A52237E4CB2A}" dt="2020-10-12T15:00:06.026" v="49" actId="478"/>
          <ac:spMkLst>
            <pc:docMk/>
            <pc:sldMk cId="1390597733" sldId="393"/>
            <ac:spMk id="11" creationId="{00000000-0000-0000-0000-000000000000}"/>
          </ac:spMkLst>
        </pc:spChg>
        <pc:spChg chg="add">
          <ac:chgData name="Matthew Perks" userId="e7ba33f6-2c59-4a03-a42a-2f5a85dfb500" providerId="ADAL" clId="{10E3554F-5780-4E62-8A9A-A52237E4CB2A}" dt="2020-10-12T15:01:15.625" v="54" actId="26606"/>
          <ac:spMkLst>
            <pc:docMk/>
            <pc:sldMk cId="1390597733" sldId="393"/>
            <ac:spMk id="12" creationId="{1707FC24-6981-43D9-B525-C7832BA22463}"/>
          </ac:spMkLst>
        </pc:spChg>
        <pc:picChg chg="add mod">
          <ac:chgData name="Matthew Perks" userId="e7ba33f6-2c59-4a03-a42a-2f5a85dfb500" providerId="ADAL" clId="{10E3554F-5780-4E62-8A9A-A52237E4CB2A}" dt="2020-10-12T15:05:17.206" v="89" actId="962"/>
          <ac:picMkLst>
            <pc:docMk/>
            <pc:sldMk cId="1390597733" sldId="393"/>
            <ac:picMk id="2" creationId="{ED561AB7-8BB0-4E73-9072-3D1E9C5A0103}"/>
          </ac:picMkLst>
        </pc:picChg>
        <pc:picChg chg="del">
          <ac:chgData name="Matthew Perks" userId="e7ba33f6-2c59-4a03-a42a-2f5a85dfb500" providerId="ADAL" clId="{10E3554F-5780-4E62-8A9A-A52237E4CB2A}" dt="2020-10-12T15:00:06.026" v="49" actId="478"/>
          <ac:picMkLst>
            <pc:docMk/>
            <pc:sldMk cId="1390597733" sldId="393"/>
            <ac:picMk id="9" creationId="{00000000-0000-0000-0000-000000000000}"/>
          </ac:picMkLst>
        </pc:picChg>
      </pc:sldChg>
      <pc:sldChg chg="addSp delSp modSp add mod">
        <pc:chgData name="Matthew Perks" userId="e7ba33f6-2c59-4a03-a42a-2f5a85dfb500" providerId="ADAL" clId="{10E3554F-5780-4E62-8A9A-A52237E4CB2A}" dt="2020-10-12T15:15:48.124" v="122" actId="22"/>
        <pc:sldMkLst>
          <pc:docMk/>
          <pc:sldMk cId="3539481270" sldId="394"/>
        </pc:sldMkLst>
        <pc:spChg chg="add">
          <ac:chgData name="Matthew Perks" userId="e7ba33f6-2c59-4a03-a42a-2f5a85dfb500" providerId="ADAL" clId="{10E3554F-5780-4E62-8A9A-A52237E4CB2A}" dt="2020-10-12T15:15:48.124" v="122" actId="22"/>
          <ac:spMkLst>
            <pc:docMk/>
            <pc:sldMk cId="3539481270" sldId="394"/>
            <ac:spMk id="2" creationId="{2469D69E-0B7E-43E3-B621-B49ED1898F57}"/>
          </ac:spMkLst>
        </pc:spChg>
        <pc:picChg chg="del">
          <ac:chgData name="Matthew Perks" userId="e7ba33f6-2c59-4a03-a42a-2f5a85dfb500" providerId="ADAL" clId="{10E3554F-5780-4E62-8A9A-A52237E4CB2A}" dt="2020-10-12T15:11:23.574" v="91" actId="478"/>
          <ac:picMkLst>
            <pc:docMk/>
            <pc:sldMk cId="3539481270" sldId="394"/>
            <ac:picMk id="2" creationId="{ED561AB7-8BB0-4E73-9072-3D1E9C5A0103}"/>
          </ac:picMkLst>
        </pc:picChg>
        <pc:picChg chg="add mod">
          <ac:chgData name="Matthew Perks" userId="e7ba33f6-2c59-4a03-a42a-2f5a85dfb500" providerId="ADAL" clId="{10E3554F-5780-4E62-8A9A-A52237E4CB2A}" dt="2020-10-12T15:11:37.842" v="95" actId="1076"/>
          <ac:picMkLst>
            <pc:docMk/>
            <pc:sldMk cId="3539481270" sldId="394"/>
            <ac:picMk id="3" creationId="{6C40C279-39EE-47C2-8732-69AD5825AC31}"/>
          </ac:picMkLst>
        </pc:picChg>
      </pc:sldChg>
    </pc:docChg>
  </pc:docChgLst>
  <pc:docChgLst>
    <pc:chgData name="Matthew Perks" userId="e7ba33f6-2c59-4a03-a42a-2f5a85dfb500" providerId="ADAL" clId="{DBAECE18-02ED-4D79-B829-DE27C3D7EE6B}"/>
    <pc:docChg chg="undo redo delSld modSld">
      <pc:chgData name="Matthew Perks" userId="e7ba33f6-2c59-4a03-a42a-2f5a85dfb500" providerId="ADAL" clId="{DBAECE18-02ED-4D79-B829-DE27C3D7EE6B}" dt="2020-10-14T10:44:12.012" v="199"/>
      <pc:docMkLst>
        <pc:docMk/>
      </pc:docMkLst>
      <pc:sldChg chg="modSp">
        <pc:chgData name="Matthew Perks" userId="e7ba33f6-2c59-4a03-a42a-2f5a85dfb500" providerId="ADAL" clId="{DBAECE18-02ED-4D79-B829-DE27C3D7EE6B}" dt="2020-10-14T09:59:25.373" v="196" actId="207"/>
        <pc:sldMkLst>
          <pc:docMk/>
          <pc:sldMk cId="2590604719" sldId="311"/>
        </pc:sldMkLst>
        <pc:spChg chg="mod">
          <ac:chgData name="Matthew Perks" userId="e7ba33f6-2c59-4a03-a42a-2f5a85dfb500" providerId="ADAL" clId="{DBAECE18-02ED-4D79-B829-DE27C3D7EE6B}" dt="2020-10-14T09:59:25.373" v="196" actId="207"/>
          <ac:spMkLst>
            <pc:docMk/>
            <pc:sldMk cId="2590604719" sldId="311"/>
            <ac:spMk id="3" creationId="{00000000-0000-0000-0000-000000000000}"/>
          </ac:spMkLst>
        </pc:spChg>
      </pc:sldChg>
      <pc:sldChg chg="modSp del">
        <pc:chgData name="Matthew Perks" userId="e7ba33f6-2c59-4a03-a42a-2f5a85dfb500" providerId="ADAL" clId="{DBAECE18-02ED-4D79-B829-DE27C3D7EE6B}" dt="2020-10-14T09:58:46.335" v="173" actId="2696"/>
        <pc:sldMkLst>
          <pc:docMk/>
          <pc:sldMk cId="3899952073" sldId="323"/>
        </pc:sldMkLst>
        <pc:spChg chg="mod">
          <ac:chgData name="Matthew Perks" userId="e7ba33f6-2c59-4a03-a42a-2f5a85dfb500" providerId="ADAL" clId="{DBAECE18-02ED-4D79-B829-DE27C3D7EE6B}" dt="2020-10-14T09:27:42.647" v="132" actId="20577"/>
          <ac:spMkLst>
            <pc:docMk/>
            <pc:sldMk cId="3899952073" sldId="323"/>
            <ac:spMk id="3" creationId="{00000000-0000-0000-0000-000000000000}"/>
          </ac:spMkLst>
        </pc:spChg>
      </pc:sldChg>
      <pc:sldChg chg="modSp">
        <pc:chgData name="Matthew Perks" userId="e7ba33f6-2c59-4a03-a42a-2f5a85dfb500" providerId="ADAL" clId="{DBAECE18-02ED-4D79-B829-DE27C3D7EE6B}" dt="2020-10-14T09:18:40.484" v="56" actId="1076"/>
        <pc:sldMkLst>
          <pc:docMk/>
          <pc:sldMk cId="3957868582" sldId="334"/>
        </pc:sldMkLst>
        <pc:spChg chg="mod">
          <ac:chgData name="Matthew Perks" userId="e7ba33f6-2c59-4a03-a42a-2f5a85dfb500" providerId="ADAL" clId="{DBAECE18-02ED-4D79-B829-DE27C3D7EE6B}" dt="2020-10-14T09:18:40.484" v="56" actId="1076"/>
          <ac:spMkLst>
            <pc:docMk/>
            <pc:sldMk cId="3957868582" sldId="334"/>
            <ac:spMk id="5" creationId="{00000000-0000-0000-0000-000000000000}"/>
          </ac:spMkLst>
        </pc:spChg>
        <pc:picChg chg="mod">
          <ac:chgData name="Matthew Perks" userId="e7ba33f6-2c59-4a03-a42a-2f5a85dfb500" providerId="ADAL" clId="{DBAECE18-02ED-4D79-B829-DE27C3D7EE6B}" dt="2020-10-14T09:18:37.767" v="55" actId="1076"/>
          <ac:picMkLst>
            <pc:docMk/>
            <pc:sldMk cId="3957868582" sldId="334"/>
            <ac:picMk id="4" creationId="{00000000-0000-0000-0000-000000000000}"/>
          </ac:picMkLst>
        </pc:picChg>
      </pc:sldChg>
      <pc:sldChg chg="del">
        <pc:chgData name="Matthew Perks" userId="e7ba33f6-2c59-4a03-a42a-2f5a85dfb500" providerId="ADAL" clId="{DBAECE18-02ED-4D79-B829-DE27C3D7EE6B}" dt="2020-10-14T09:58:12.925" v="147" actId="2696"/>
        <pc:sldMkLst>
          <pc:docMk/>
          <pc:sldMk cId="1553710539" sldId="342"/>
        </pc:sldMkLst>
      </pc:sldChg>
      <pc:sldChg chg="modNotesTx">
        <pc:chgData name="Matthew Perks" userId="e7ba33f6-2c59-4a03-a42a-2f5a85dfb500" providerId="ADAL" clId="{DBAECE18-02ED-4D79-B829-DE27C3D7EE6B}" dt="2020-10-14T09:16:40.261" v="53" actId="20577"/>
        <pc:sldMkLst>
          <pc:docMk/>
          <pc:sldMk cId="2071684225" sldId="349"/>
        </pc:sldMkLst>
      </pc:sldChg>
      <pc:sldChg chg="modNotesTx">
        <pc:chgData name="Matthew Perks" userId="e7ba33f6-2c59-4a03-a42a-2f5a85dfb500" providerId="ADAL" clId="{DBAECE18-02ED-4D79-B829-DE27C3D7EE6B}" dt="2020-10-14T09:22:23.591" v="110" actId="20577"/>
        <pc:sldMkLst>
          <pc:docMk/>
          <pc:sldMk cId="1768065580" sldId="350"/>
        </pc:sldMkLst>
      </pc:sldChg>
      <pc:sldChg chg="del">
        <pc:chgData name="Matthew Perks" userId="e7ba33f6-2c59-4a03-a42a-2f5a85dfb500" providerId="ADAL" clId="{DBAECE18-02ED-4D79-B829-DE27C3D7EE6B}" dt="2020-10-14T09:58:12.948" v="149" actId="2696"/>
        <pc:sldMkLst>
          <pc:docMk/>
          <pc:sldMk cId="3677300047" sldId="351"/>
        </pc:sldMkLst>
      </pc:sldChg>
      <pc:sldChg chg="del">
        <pc:chgData name="Matthew Perks" userId="e7ba33f6-2c59-4a03-a42a-2f5a85dfb500" providerId="ADAL" clId="{DBAECE18-02ED-4D79-B829-DE27C3D7EE6B}" dt="2020-10-14T09:58:12.915" v="146" actId="2696"/>
        <pc:sldMkLst>
          <pc:docMk/>
          <pc:sldMk cId="2560154747" sldId="352"/>
        </pc:sldMkLst>
      </pc:sldChg>
      <pc:sldChg chg="del">
        <pc:chgData name="Matthew Perks" userId="e7ba33f6-2c59-4a03-a42a-2f5a85dfb500" providerId="ADAL" clId="{DBAECE18-02ED-4D79-B829-DE27C3D7EE6B}" dt="2020-10-14T09:58:12.907" v="145" actId="2696"/>
        <pc:sldMkLst>
          <pc:docMk/>
          <pc:sldMk cId="3728165745" sldId="353"/>
        </pc:sldMkLst>
      </pc:sldChg>
      <pc:sldChg chg="del">
        <pc:chgData name="Matthew Perks" userId="e7ba33f6-2c59-4a03-a42a-2f5a85dfb500" providerId="ADAL" clId="{DBAECE18-02ED-4D79-B829-DE27C3D7EE6B}" dt="2020-10-14T09:58:13.190" v="153" actId="2696"/>
        <pc:sldMkLst>
          <pc:docMk/>
          <pc:sldMk cId="3865293626" sldId="354"/>
        </pc:sldMkLst>
      </pc:sldChg>
      <pc:sldChg chg="del">
        <pc:chgData name="Matthew Perks" userId="e7ba33f6-2c59-4a03-a42a-2f5a85dfb500" providerId="ADAL" clId="{DBAECE18-02ED-4D79-B829-DE27C3D7EE6B}" dt="2020-10-14T09:58:13.199" v="154" actId="2696"/>
        <pc:sldMkLst>
          <pc:docMk/>
          <pc:sldMk cId="4270516375" sldId="355"/>
        </pc:sldMkLst>
      </pc:sldChg>
      <pc:sldChg chg="del">
        <pc:chgData name="Matthew Perks" userId="e7ba33f6-2c59-4a03-a42a-2f5a85dfb500" providerId="ADAL" clId="{DBAECE18-02ED-4D79-B829-DE27C3D7EE6B}" dt="2020-10-14T09:58:13.205" v="155" actId="2696"/>
        <pc:sldMkLst>
          <pc:docMk/>
          <pc:sldMk cId="3812132943" sldId="356"/>
        </pc:sldMkLst>
      </pc:sldChg>
      <pc:sldChg chg="modNotes">
        <pc:chgData name="Matthew Perks" userId="e7ba33f6-2c59-4a03-a42a-2f5a85dfb500" providerId="ADAL" clId="{DBAECE18-02ED-4D79-B829-DE27C3D7EE6B}" dt="2020-10-14T10:44:12.012" v="199"/>
        <pc:sldMkLst>
          <pc:docMk/>
          <pc:sldMk cId="1835263211" sldId="371"/>
        </pc:sldMkLst>
      </pc:sldChg>
      <pc:sldChg chg="del">
        <pc:chgData name="Matthew Perks" userId="e7ba33f6-2c59-4a03-a42a-2f5a85dfb500" providerId="ADAL" clId="{DBAECE18-02ED-4D79-B829-DE27C3D7EE6B}" dt="2020-10-14T09:58:12.897" v="143" actId="2696"/>
        <pc:sldMkLst>
          <pc:docMk/>
          <pc:sldMk cId="3497847565" sldId="373"/>
        </pc:sldMkLst>
      </pc:sldChg>
      <pc:sldChg chg="del">
        <pc:chgData name="Matthew Perks" userId="e7ba33f6-2c59-4a03-a42a-2f5a85dfb500" providerId="ADAL" clId="{DBAECE18-02ED-4D79-B829-DE27C3D7EE6B}" dt="2020-10-14T09:58:13.246" v="158" actId="2696"/>
        <pc:sldMkLst>
          <pc:docMk/>
          <pc:sldMk cId="568552754" sldId="374"/>
        </pc:sldMkLst>
      </pc:sldChg>
      <pc:sldChg chg="del">
        <pc:chgData name="Matthew Perks" userId="e7ba33f6-2c59-4a03-a42a-2f5a85dfb500" providerId="ADAL" clId="{DBAECE18-02ED-4D79-B829-DE27C3D7EE6B}" dt="2020-10-14T09:58:12.902" v="144" actId="2696"/>
        <pc:sldMkLst>
          <pc:docMk/>
          <pc:sldMk cId="3711081831" sldId="375"/>
        </pc:sldMkLst>
      </pc:sldChg>
      <pc:sldChg chg="del">
        <pc:chgData name="Matthew Perks" userId="e7ba33f6-2c59-4a03-a42a-2f5a85dfb500" providerId="ADAL" clId="{DBAECE18-02ED-4D79-B829-DE27C3D7EE6B}" dt="2020-10-14T09:58:12.973" v="150" actId="2696"/>
        <pc:sldMkLst>
          <pc:docMk/>
          <pc:sldMk cId="880605445" sldId="376"/>
        </pc:sldMkLst>
      </pc:sldChg>
      <pc:sldChg chg="del">
        <pc:chgData name="Matthew Perks" userId="e7ba33f6-2c59-4a03-a42a-2f5a85dfb500" providerId="ADAL" clId="{DBAECE18-02ED-4D79-B829-DE27C3D7EE6B}" dt="2020-10-14T09:58:13.139" v="151" actId="2696"/>
        <pc:sldMkLst>
          <pc:docMk/>
          <pc:sldMk cId="668973983" sldId="377"/>
        </pc:sldMkLst>
      </pc:sldChg>
      <pc:sldChg chg="modSp del modAnim">
        <pc:chgData name="Matthew Perks" userId="e7ba33f6-2c59-4a03-a42a-2f5a85dfb500" providerId="ADAL" clId="{DBAECE18-02ED-4D79-B829-DE27C3D7EE6B}" dt="2020-10-14T09:58:42.676" v="172" actId="2696"/>
        <pc:sldMkLst>
          <pc:docMk/>
          <pc:sldMk cId="3906442171" sldId="378"/>
        </pc:sldMkLst>
        <pc:spChg chg="mod">
          <ac:chgData name="Matthew Perks" userId="e7ba33f6-2c59-4a03-a42a-2f5a85dfb500" providerId="ADAL" clId="{DBAECE18-02ED-4D79-B829-DE27C3D7EE6B}" dt="2020-10-14T09:28:44.695" v="137" actId="1035"/>
          <ac:spMkLst>
            <pc:docMk/>
            <pc:sldMk cId="3906442171" sldId="378"/>
            <ac:spMk id="7" creationId="{00000000-0000-0000-0000-000000000000}"/>
          </ac:spMkLst>
        </pc:spChg>
      </pc:sldChg>
      <pc:sldChg chg="del">
        <pc:chgData name="Matthew Perks" userId="e7ba33f6-2c59-4a03-a42a-2f5a85dfb500" providerId="ADAL" clId="{DBAECE18-02ED-4D79-B829-DE27C3D7EE6B}" dt="2020-10-14T09:58:13.262" v="160" actId="2696"/>
        <pc:sldMkLst>
          <pc:docMk/>
          <pc:sldMk cId="1944376932" sldId="380"/>
        </pc:sldMkLst>
      </pc:sldChg>
      <pc:sldChg chg="del">
        <pc:chgData name="Matthew Perks" userId="e7ba33f6-2c59-4a03-a42a-2f5a85dfb500" providerId="ADAL" clId="{DBAECE18-02ED-4D79-B829-DE27C3D7EE6B}" dt="2020-10-14T09:58:12.933" v="148" actId="2696"/>
        <pc:sldMkLst>
          <pc:docMk/>
          <pc:sldMk cId="2035450051" sldId="381"/>
        </pc:sldMkLst>
      </pc:sldChg>
      <pc:sldChg chg="del">
        <pc:chgData name="Matthew Perks" userId="e7ba33f6-2c59-4a03-a42a-2f5a85dfb500" providerId="ADAL" clId="{DBAECE18-02ED-4D79-B829-DE27C3D7EE6B}" dt="2020-10-14T09:58:13.279" v="161" actId="2696"/>
        <pc:sldMkLst>
          <pc:docMk/>
          <pc:sldMk cId="3701232115" sldId="382"/>
        </pc:sldMkLst>
      </pc:sldChg>
      <pc:sldChg chg="del">
        <pc:chgData name="Matthew Perks" userId="e7ba33f6-2c59-4a03-a42a-2f5a85dfb500" providerId="ADAL" clId="{DBAECE18-02ED-4D79-B829-DE27C3D7EE6B}" dt="2020-10-14T09:58:13.254" v="159" actId="2696"/>
        <pc:sldMkLst>
          <pc:docMk/>
          <pc:sldMk cId="2141454872" sldId="383"/>
        </pc:sldMkLst>
      </pc:sldChg>
      <pc:sldChg chg="del">
        <pc:chgData name="Matthew Perks" userId="e7ba33f6-2c59-4a03-a42a-2f5a85dfb500" providerId="ADAL" clId="{DBAECE18-02ED-4D79-B829-DE27C3D7EE6B}" dt="2020-10-14T09:58:13.210" v="156" actId="2696"/>
        <pc:sldMkLst>
          <pc:docMk/>
          <pc:sldMk cId="1783709750" sldId="384"/>
        </pc:sldMkLst>
      </pc:sldChg>
      <pc:sldChg chg="del">
        <pc:chgData name="Matthew Perks" userId="e7ba33f6-2c59-4a03-a42a-2f5a85dfb500" providerId="ADAL" clId="{DBAECE18-02ED-4D79-B829-DE27C3D7EE6B}" dt="2020-10-14T09:58:13.227" v="157" actId="2696"/>
        <pc:sldMkLst>
          <pc:docMk/>
          <pc:sldMk cId="3871345333" sldId="385"/>
        </pc:sldMkLst>
      </pc:sldChg>
      <pc:sldChg chg="modSp">
        <pc:chgData name="Matthew Perks" userId="e7ba33f6-2c59-4a03-a42a-2f5a85dfb500" providerId="ADAL" clId="{DBAECE18-02ED-4D79-B829-DE27C3D7EE6B}" dt="2020-10-14T09:58:36.525" v="171" actId="20577"/>
        <pc:sldMkLst>
          <pc:docMk/>
          <pc:sldMk cId="2749322127" sldId="386"/>
        </pc:sldMkLst>
        <pc:spChg chg="mod">
          <ac:chgData name="Matthew Perks" userId="e7ba33f6-2c59-4a03-a42a-2f5a85dfb500" providerId="ADAL" clId="{DBAECE18-02ED-4D79-B829-DE27C3D7EE6B}" dt="2020-10-14T09:58:36.525" v="171" actId="20577"/>
          <ac:spMkLst>
            <pc:docMk/>
            <pc:sldMk cId="2749322127" sldId="386"/>
            <ac:spMk id="2" creationId="{00000000-0000-0000-0000-000000000000}"/>
          </ac:spMkLst>
        </pc:spChg>
      </pc:sldChg>
      <pc:sldChg chg="del">
        <pc:chgData name="Matthew Perks" userId="e7ba33f6-2c59-4a03-a42a-2f5a85dfb500" providerId="ADAL" clId="{DBAECE18-02ED-4D79-B829-DE27C3D7EE6B}" dt="2020-10-14T09:58:13.151" v="152" actId="2696"/>
        <pc:sldMkLst>
          <pc:docMk/>
          <pc:sldMk cId="4217183616" sldId="390"/>
        </pc:sldMkLst>
      </pc:sldChg>
      <pc:sldChg chg="del">
        <pc:chgData name="Matthew Perks" userId="e7ba33f6-2c59-4a03-a42a-2f5a85dfb500" providerId="ADAL" clId="{DBAECE18-02ED-4D79-B829-DE27C3D7EE6B}" dt="2020-10-14T09:58:12.858" v="141" actId="2696"/>
        <pc:sldMkLst>
          <pc:docMk/>
          <pc:sldMk cId="1390597733" sldId="393"/>
        </pc:sldMkLst>
      </pc:sldChg>
      <pc:sldChg chg="del">
        <pc:chgData name="Matthew Perks" userId="e7ba33f6-2c59-4a03-a42a-2f5a85dfb500" providerId="ADAL" clId="{DBAECE18-02ED-4D79-B829-DE27C3D7EE6B}" dt="2020-10-14T09:58:12.887" v="142" actId="2696"/>
        <pc:sldMkLst>
          <pc:docMk/>
          <pc:sldMk cId="3539481270" sldId="394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4A4D218-3870-488F-B900-C2AE7249ABE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8F833E-455C-4D2C-A851-13DCA5B8D34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2E614A-C12C-4D0E-85E3-B4445628C5AD}" type="datetimeFigureOut">
              <a:rPr lang="en-GB" smtClean="0"/>
              <a:t>25/09/2021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029FFE-F27A-47AC-8C57-8C7530B5544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A053B6-3D32-4071-AA91-8123328F5AB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785DDF-7B67-47F7-9113-6B4BDE07B0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28551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878252-83FE-4122-A0A9-331DC7AAA878}" type="datetimeFigureOut">
              <a:rPr lang="en-GB" smtClean="0"/>
              <a:t>25/09/2021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AC21F0-5498-473B-823D-72C76595341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16621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AC21F0-5498-473B-823D-72C765953414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20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AC21F0-5498-473B-823D-72C765953414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42751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AC21F0-5498-473B-823D-72C765953414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4346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A8EEB-1D5A-604D-AF27-A96E06878FEE}" type="datetimeFigureOut">
              <a:rPr lang="en-US" smtClean="0"/>
              <a:t>9/25/2021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57804-4823-D442-8169-C00E557A87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97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A8EEB-1D5A-604D-AF27-A96E06878FEE}" type="datetimeFigureOut">
              <a:rPr lang="en-US" smtClean="0"/>
              <a:t>9/25/2021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57804-4823-D442-8169-C00E557A87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781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A8EEB-1D5A-604D-AF27-A96E06878FEE}" type="datetimeFigureOut">
              <a:rPr lang="en-US" smtClean="0"/>
              <a:t>9/25/2021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57804-4823-D442-8169-C00E557A87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321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A8EEB-1D5A-604D-AF27-A96E06878FEE}" type="datetimeFigureOut">
              <a:rPr lang="en-US" smtClean="0"/>
              <a:t>9/25/2021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57804-4823-D442-8169-C00E557A87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619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A8EEB-1D5A-604D-AF27-A96E06878FEE}" type="datetimeFigureOut">
              <a:rPr lang="en-US" smtClean="0"/>
              <a:t>9/25/2021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57804-4823-D442-8169-C00E557A87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067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A8EEB-1D5A-604D-AF27-A96E06878FEE}" type="datetimeFigureOut">
              <a:rPr lang="en-US" smtClean="0"/>
              <a:t>9/25/2021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57804-4823-D442-8169-C00E557A87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927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A8EEB-1D5A-604D-AF27-A96E06878FEE}" type="datetimeFigureOut">
              <a:rPr lang="en-US" smtClean="0"/>
              <a:t>9/25/2021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57804-4823-D442-8169-C00E557A87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759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A8EEB-1D5A-604D-AF27-A96E06878FEE}" type="datetimeFigureOut">
              <a:rPr lang="en-US" smtClean="0"/>
              <a:t>9/25/2021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57804-4823-D442-8169-C00E557A87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428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A8EEB-1D5A-604D-AF27-A96E06878FEE}" type="datetimeFigureOut">
              <a:rPr lang="en-US" smtClean="0"/>
              <a:t>9/25/2021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57804-4823-D442-8169-C00E557A87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545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A8EEB-1D5A-604D-AF27-A96E06878FEE}" type="datetimeFigureOut">
              <a:rPr lang="en-US" smtClean="0"/>
              <a:t>9/25/2021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57804-4823-D442-8169-C00E557A87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841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A8EEB-1D5A-604D-AF27-A96E06878FEE}" type="datetimeFigureOut">
              <a:rPr lang="en-US" smtClean="0"/>
              <a:t>9/25/2021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57804-4823-D442-8169-C00E557A87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950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A8EEB-1D5A-604D-AF27-A96E06878FEE}" type="datetimeFigureOut">
              <a:rPr lang="en-US" smtClean="0"/>
              <a:t>9/25/2021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E57804-4823-D442-8169-C00E557A87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499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21AC6A30-4F22-4C0F-B278-19C5B8A80C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B4335AD-65B1-44E4-90AF-264024FE4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0"/>
            <a:ext cx="12191999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stomShape 1"/>
          <p:cNvSpPr/>
          <p:nvPr/>
        </p:nvSpPr>
        <p:spPr>
          <a:xfrm>
            <a:off x="3970366" y="609600"/>
            <a:ext cx="4267200" cy="607369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 marL="6350" marR="6985" indent="-6350" algn="ctr" defTabSz="914400">
              <a:lnSpc>
                <a:spcPct val="90000"/>
              </a:lnSpc>
              <a:spcBef>
                <a:spcPct val="0"/>
              </a:spcBef>
              <a:spcAft>
                <a:spcPts val="25"/>
              </a:spcAft>
            </a:pPr>
            <a:r>
              <a:rPr lang="en-US" sz="4400" kern="1200" dirty="0">
                <a:solidFill>
                  <a:srgbClr val="C00000"/>
                </a:solidFill>
                <a:effectLst/>
                <a:latin typeface="Arial Rounded MT Bold" panose="020F0704030504030204" pitchFamily="34" charset="0"/>
                <a:ea typeface="+mj-ea"/>
                <a:cs typeface="+mj-cs"/>
              </a:rPr>
              <a:t>Data analysis for Geoscience</a:t>
            </a:r>
          </a:p>
          <a:p>
            <a:pPr marL="6350" marR="6985" indent="-6350" algn="ctr" defTabSz="914400">
              <a:lnSpc>
                <a:spcPct val="90000"/>
              </a:lnSpc>
              <a:spcBef>
                <a:spcPct val="0"/>
              </a:spcBef>
              <a:spcAft>
                <a:spcPts val="25"/>
              </a:spcAft>
            </a:pPr>
            <a:endParaRPr lang="en-US" sz="4400" dirty="0">
              <a:solidFill>
                <a:schemeClr val="tx1">
                  <a:lumMod val="85000"/>
                  <a:lumOff val="15000"/>
                </a:schemeClr>
              </a:solidFill>
              <a:latin typeface="Arial Rounded MT Bold" panose="020F0704030504030204" pitchFamily="34" charset="0"/>
              <a:ea typeface="+mj-ea"/>
              <a:cs typeface="+mj-cs"/>
            </a:endParaRPr>
          </a:p>
          <a:p>
            <a:pPr marL="6350" marR="6985" indent="-6350" algn="ctr" defTabSz="914400">
              <a:lnSpc>
                <a:spcPct val="90000"/>
              </a:lnSpc>
              <a:spcBef>
                <a:spcPct val="0"/>
              </a:spcBef>
              <a:spcAft>
                <a:spcPts val="25"/>
              </a:spcAft>
            </a:pPr>
            <a:endParaRPr lang="en-US" sz="4400" dirty="0">
              <a:solidFill>
                <a:schemeClr val="tx1">
                  <a:lumMod val="85000"/>
                  <a:lumOff val="15000"/>
                </a:schemeClr>
              </a:solidFill>
              <a:latin typeface="Arial Rounded MT Bold" panose="020F0704030504030204" pitchFamily="34" charset="0"/>
              <a:ea typeface="+mj-ea"/>
              <a:cs typeface="+mj-cs"/>
            </a:endParaRPr>
          </a:p>
          <a:p>
            <a:pPr algn="ctr" defTabSz="914400">
              <a:lnSpc>
                <a:spcPct val="90000"/>
              </a:lnSpc>
              <a:spcAft>
                <a:spcPts val="600"/>
              </a:spcAft>
            </a:pPr>
            <a:r>
              <a:rPr lang="en-US" sz="2400" spc="-1" dirty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GEO8026</a:t>
            </a:r>
          </a:p>
          <a:p>
            <a:pPr indent="-228600" algn="ctr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spc="-1" dirty="0">
              <a:solidFill>
                <a:schemeClr val="tx2"/>
              </a:solidFill>
              <a:uFill>
                <a:solidFill>
                  <a:srgbClr val="FFFFFF"/>
                </a:solidFill>
              </a:uFill>
              <a:latin typeface="Arial Rounded MT Bold" panose="020F0704030504030204" pitchFamily="34" charset="0"/>
            </a:endParaRPr>
          </a:p>
          <a:p>
            <a:pPr algn="ctr" defTabSz="914400">
              <a:lnSpc>
                <a:spcPct val="90000"/>
              </a:lnSpc>
              <a:spcAft>
                <a:spcPts val="600"/>
              </a:spcAft>
            </a:pPr>
            <a:r>
              <a:rPr lang="en-US" sz="2400" spc="-1" dirty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Dr. Matt Perks</a:t>
            </a:r>
          </a:p>
          <a:p>
            <a:pPr marL="6350" marR="6985" indent="-6350" algn="ctr" defTabSz="914400">
              <a:lnSpc>
                <a:spcPct val="90000"/>
              </a:lnSpc>
              <a:spcBef>
                <a:spcPct val="0"/>
              </a:spcBef>
              <a:spcAft>
                <a:spcPts val="25"/>
              </a:spcAft>
            </a:pPr>
            <a:endParaRPr lang="en-US" sz="4400" kern="12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 Rounded MT Bold" panose="020F0704030504030204" pitchFamily="34" charset="0"/>
              <a:ea typeface="+mj-ea"/>
              <a:cs typeface="+mj-cs"/>
            </a:endParaRPr>
          </a:p>
          <a:p>
            <a:pPr marL="6350" marR="6985" indent="-6350" algn="ctr" defTabSz="914400">
              <a:lnSpc>
                <a:spcPct val="90000"/>
              </a:lnSpc>
              <a:spcBef>
                <a:spcPct val="0"/>
              </a:spcBef>
              <a:spcAft>
                <a:spcPts val="25"/>
              </a:spcAft>
            </a:pPr>
            <a:endParaRPr lang="en-US" sz="4400" dirty="0">
              <a:solidFill>
                <a:schemeClr val="tx1">
                  <a:lumMod val="85000"/>
                  <a:lumOff val="15000"/>
                </a:schemeClr>
              </a:solidFill>
              <a:latin typeface="Arial Rounded MT Bold" panose="020F0704030504030204" pitchFamily="34" charset="0"/>
              <a:ea typeface="+mj-ea"/>
              <a:cs typeface="+mj-cs"/>
            </a:endParaRPr>
          </a:p>
          <a:p>
            <a:pPr marL="6350" marR="6985" indent="-6350" algn="ctr" defTabSz="914400">
              <a:lnSpc>
                <a:spcPct val="90000"/>
              </a:lnSpc>
              <a:spcBef>
                <a:spcPct val="0"/>
              </a:spcBef>
              <a:spcAft>
                <a:spcPts val="25"/>
              </a:spcAft>
            </a:pPr>
            <a:endParaRPr lang="en-US" sz="4400" kern="12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 Rounded MT Bold" panose="020F0704030504030204" pitchFamily="34" charset="0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/>
          <p:nvPr/>
        </p:nvPicPr>
        <p:blipFill rotWithShape="1">
          <a:blip r:embed="rId3"/>
          <a:srcRect l="22576" r="22576"/>
          <a:stretch/>
        </p:blipFill>
        <p:spPr>
          <a:xfrm>
            <a:off x="3" y="1"/>
            <a:ext cx="3695699" cy="6858001"/>
          </a:xfrm>
          <a:custGeom>
            <a:avLst/>
            <a:gdLst/>
            <a:ahLst/>
            <a:cxnLst/>
            <a:rect l="l" t="t" r="r" b="b"/>
            <a:pathLst>
              <a:path w="3695699" h="6858001">
                <a:moveTo>
                  <a:pt x="0" y="0"/>
                </a:moveTo>
                <a:lnTo>
                  <a:pt x="3435129" y="0"/>
                </a:lnTo>
                <a:lnTo>
                  <a:pt x="3430599" y="17349"/>
                </a:lnTo>
                <a:cubicBezTo>
                  <a:pt x="3437542" y="19835"/>
                  <a:pt x="3423757" y="30822"/>
                  <a:pt x="3427683" y="38871"/>
                </a:cubicBezTo>
                <a:cubicBezTo>
                  <a:pt x="3431230" y="44698"/>
                  <a:pt x="3427877" y="49388"/>
                  <a:pt x="3427096" y="55116"/>
                </a:cubicBezTo>
                <a:cubicBezTo>
                  <a:pt x="3429620" y="62945"/>
                  <a:pt x="3421946" y="87211"/>
                  <a:pt x="3417356" y="93331"/>
                </a:cubicBezTo>
                <a:cubicBezTo>
                  <a:pt x="3401974" y="107607"/>
                  <a:pt x="3409629" y="143436"/>
                  <a:pt x="3397765" y="155370"/>
                </a:cubicBezTo>
                <a:cubicBezTo>
                  <a:pt x="3395800" y="159886"/>
                  <a:pt x="3394789" y="164378"/>
                  <a:pt x="3394373" y="168831"/>
                </a:cubicBezTo>
                <a:lnTo>
                  <a:pt x="3394553" y="181402"/>
                </a:lnTo>
                <a:lnTo>
                  <a:pt x="3397293" y="185192"/>
                </a:lnTo>
                <a:lnTo>
                  <a:pt x="3395923" y="192756"/>
                </a:lnTo>
                <a:cubicBezTo>
                  <a:pt x="3396018" y="193497"/>
                  <a:pt x="3396112" y="194237"/>
                  <a:pt x="3396207" y="194978"/>
                </a:cubicBezTo>
                <a:cubicBezTo>
                  <a:pt x="3396531" y="199154"/>
                  <a:pt x="3396856" y="203330"/>
                  <a:pt x="3397180" y="207506"/>
                </a:cubicBezTo>
                <a:cubicBezTo>
                  <a:pt x="3382438" y="200939"/>
                  <a:pt x="3394549" y="241317"/>
                  <a:pt x="3383191" y="229051"/>
                </a:cubicBezTo>
                <a:cubicBezTo>
                  <a:pt x="3382519" y="234401"/>
                  <a:pt x="3381383" y="237332"/>
                  <a:pt x="3380194" y="239137"/>
                </a:cubicBezTo>
                <a:lnTo>
                  <a:pt x="3349267" y="310262"/>
                </a:lnTo>
                <a:lnTo>
                  <a:pt x="3344455" y="381704"/>
                </a:lnTo>
                <a:cubicBezTo>
                  <a:pt x="3343420" y="464598"/>
                  <a:pt x="3338482" y="511985"/>
                  <a:pt x="3327551" y="571873"/>
                </a:cubicBezTo>
                <a:cubicBezTo>
                  <a:pt x="3316620" y="631761"/>
                  <a:pt x="3309762" y="702429"/>
                  <a:pt x="3278869" y="741030"/>
                </a:cubicBezTo>
                <a:lnTo>
                  <a:pt x="3239259" y="957888"/>
                </a:lnTo>
                <a:cubicBezTo>
                  <a:pt x="3267597" y="1021376"/>
                  <a:pt x="3235647" y="1004478"/>
                  <a:pt x="3243890" y="1047869"/>
                </a:cubicBezTo>
                <a:cubicBezTo>
                  <a:pt x="3245988" y="1077107"/>
                  <a:pt x="3228006" y="1101189"/>
                  <a:pt x="3221700" y="1118244"/>
                </a:cubicBezTo>
                <a:cubicBezTo>
                  <a:pt x="3220198" y="1120922"/>
                  <a:pt x="3213346" y="1188569"/>
                  <a:pt x="3211078" y="1190394"/>
                </a:cubicBezTo>
                <a:cubicBezTo>
                  <a:pt x="3204899" y="1218939"/>
                  <a:pt x="3210276" y="1253036"/>
                  <a:pt x="3199704" y="1304585"/>
                </a:cubicBezTo>
                <a:cubicBezTo>
                  <a:pt x="3199438" y="1346246"/>
                  <a:pt x="3168623" y="1413431"/>
                  <a:pt x="3167741" y="1449444"/>
                </a:cubicBezTo>
                <a:cubicBezTo>
                  <a:pt x="3180911" y="1471132"/>
                  <a:pt x="3193362" y="1499173"/>
                  <a:pt x="3194410" y="1520667"/>
                </a:cubicBezTo>
                <a:cubicBezTo>
                  <a:pt x="3181228" y="1513763"/>
                  <a:pt x="3199978" y="1547097"/>
                  <a:pt x="3184473" y="1547038"/>
                </a:cubicBezTo>
                <a:cubicBezTo>
                  <a:pt x="3185153" y="1550949"/>
                  <a:pt x="3186303" y="1554741"/>
                  <a:pt x="3187573" y="1558550"/>
                </a:cubicBezTo>
                <a:lnTo>
                  <a:pt x="3188231" y="1560544"/>
                </a:lnTo>
                <a:lnTo>
                  <a:pt x="3188195" y="1568317"/>
                </a:lnTo>
                <a:lnTo>
                  <a:pt x="3191518" y="1570772"/>
                </a:lnTo>
                <a:lnTo>
                  <a:pt x="3193853" y="1582659"/>
                </a:lnTo>
                <a:cubicBezTo>
                  <a:pt x="3194213" y="1587070"/>
                  <a:pt x="3193997" y="1591769"/>
                  <a:pt x="3192857" y="1596890"/>
                </a:cubicBezTo>
                <a:cubicBezTo>
                  <a:pt x="3185716" y="1609144"/>
                  <a:pt x="3191593" y="1629575"/>
                  <a:pt x="3189686" y="1647479"/>
                </a:cubicBezTo>
                <a:lnTo>
                  <a:pt x="3187125" y="1655568"/>
                </a:lnTo>
                <a:cubicBezTo>
                  <a:pt x="3187259" y="1659315"/>
                  <a:pt x="3192418" y="1733399"/>
                  <a:pt x="3192552" y="1737146"/>
                </a:cubicBezTo>
                <a:cubicBezTo>
                  <a:pt x="3236684" y="1834597"/>
                  <a:pt x="3210475" y="1851660"/>
                  <a:pt x="3219437" y="1908917"/>
                </a:cubicBezTo>
                <a:lnTo>
                  <a:pt x="3220572" y="1915235"/>
                </a:lnTo>
                <a:cubicBezTo>
                  <a:pt x="3225642" y="1919319"/>
                  <a:pt x="3228448" y="1945519"/>
                  <a:pt x="3226946" y="1954447"/>
                </a:cubicBezTo>
                <a:cubicBezTo>
                  <a:pt x="3219553" y="1979351"/>
                  <a:pt x="3239504" y="2001442"/>
                  <a:pt x="3234148" y="2021397"/>
                </a:cubicBezTo>
                <a:cubicBezTo>
                  <a:pt x="3234224" y="2026740"/>
                  <a:pt x="3235084" y="2031233"/>
                  <a:pt x="3236424" y="2035173"/>
                </a:cubicBezTo>
                <a:lnTo>
                  <a:pt x="3241339" y="2045116"/>
                </a:lnTo>
                <a:lnTo>
                  <a:pt x="3233470" y="2098623"/>
                </a:lnTo>
                <a:cubicBezTo>
                  <a:pt x="3230495" y="2129687"/>
                  <a:pt x="3232618" y="2188321"/>
                  <a:pt x="3230016" y="2240964"/>
                </a:cubicBezTo>
                <a:cubicBezTo>
                  <a:pt x="3226602" y="2283982"/>
                  <a:pt x="3232644" y="2342030"/>
                  <a:pt x="3237809" y="2379644"/>
                </a:cubicBezTo>
                <a:cubicBezTo>
                  <a:pt x="3244462" y="2409884"/>
                  <a:pt x="3221747" y="2435219"/>
                  <a:pt x="3237054" y="2459103"/>
                </a:cubicBezTo>
                <a:cubicBezTo>
                  <a:pt x="3245536" y="2488997"/>
                  <a:pt x="3251426" y="2510390"/>
                  <a:pt x="3255285" y="2538679"/>
                </a:cubicBezTo>
                <a:cubicBezTo>
                  <a:pt x="3258296" y="2574322"/>
                  <a:pt x="3245460" y="2589819"/>
                  <a:pt x="3245073" y="2622720"/>
                </a:cubicBezTo>
                <a:lnTo>
                  <a:pt x="3252960" y="2736087"/>
                </a:lnTo>
                <a:cubicBezTo>
                  <a:pt x="3245577" y="2772183"/>
                  <a:pt x="3230063" y="2856752"/>
                  <a:pt x="3218681" y="2902964"/>
                </a:cubicBezTo>
                <a:cubicBezTo>
                  <a:pt x="3212624" y="2927969"/>
                  <a:pt x="3209733" y="2973979"/>
                  <a:pt x="3203641" y="3008786"/>
                </a:cubicBezTo>
                <a:cubicBezTo>
                  <a:pt x="3197547" y="3043595"/>
                  <a:pt x="3186644" y="3093251"/>
                  <a:pt x="3182123" y="3111815"/>
                </a:cubicBezTo>
                <a:lnTo>
                  <a:pt x="3176517" y="3120169"/>
                </a:lnTo>
                <a:lnTo>
                  <a:pt x="3177035" y="3121646"/>
                </a:lnTo>
                <a:cubicBezTo>
                  <a:pt x="3177423" y="3127588"/>
                  <a:pt x="3176129" y="3130763"/>
                  <a:pt x="3174093" y="3132705"/>
                </a:cubicBezTo>
                <a:lnTo>
                  <a:pt x="3171045" y="3134220"/>
                </a:lnTo>
                <a:lnTo>
                  <a:pt x="3168274" y="3141524"/>
                </a:lnTo>
                <a:lnTo>
                  <a:pt x="3160781" y="3155149"/>
                </a:lnTo>
                <a:cubicBezTo>
                  <a:pt x="3160949" y="3156237"/>
                  <a:pt x="3161116" y="3157326"/>
                  <a:pt x="3161284" y="3158414"/>
                </a:cubicBezTo>
                <a:lnTo>
                  <a:pt x="3152950" y="3180080"/>
                </a:lnTo>
                <a:lnTo>
                  <a:pt x="3153739" y="3180719"/>
                </a:lnTo>
                <a:cubicBezTo>
                  <a:pt x="3155321" y="3182647"/>
                  <a:pt x="3156128" y="3184999"/>
                  <a:pt x="3155342" y="3188313"/>
                </a:cubicBezTo>
                <a:cubicBezTo>
                  <a:pt x="3169797" y="3188216"/>
                  <a:pt x="3159934" y="3192271"/>
                  <a:pt x="3156340" y="3202049"/>
                </a:cubicBezTo>
                <a:cubicBezTo>
                  <a:pt x="3177988" y="3204083"/>
                  <a:pt x="3159779" y="3228842"/>
                  <a:pt x="3169832" y="3237938"/>
                </a:cubicBezTo>
                <a:cubicBezTo>
                  <a:pt x="3166705" y="3245075"/>
                  <a:pt x="3163793" y="3252659"/>
                  <a:pt x="3161244" y="3260564"/>
                </a:cubicBezTo>
                <a:lnTo>
                  <a:pt x="3160005" y="3265314"/>
                </a:lnTo>
                <a:cubicBezTo>
                  <a:pt x="3160063" y="3265371"/>
                  <a:pt x="3160124" y="3265428"/>
                  <a:pt x="3160184" y="3265486"/>
                </a:cubicBezTo>
                <a:cubicBezTo>
                  <a:pt x="3160345" y="3266694"/>
                  <a:pt x="3160101" y="3268319"/>
                  <a:pt x="3159279" y="3270659"/>
                </a:cubicBezTo>
                <a:lnTo>
                  <a:pt x="3157747" y="3273971"/>
                </a:lnTo>
                <a:lnTo>
                  <a:pt x="3155343" y="3283185"/>
                </a:lnTo>
                <a:cubicBezTo>
                  <a:pt x="3155517" y="3284422"/>
                  <a:pt x="3155689" y="3285657"/>
                  <a:pt x="3155860" y="3286893"/>
                </a:cubicBezTo>
                <a:lnTo>
                  <a:pt x="3158001" y="3289146"/>
                </a:lnTo>
                <a:lnTo>
                  <a:pt x="3157508" y="3289877"/>
                </a:lnTo>
                <a:cubicBezTo>
                  <a:pt x="3151604" y="3294411"/>
                  <a:pt x="3144966" y="3293561"/>
                  <a:pt x="3159853" y="3309833"/>
                </a:cubicBezTo>
                <a:cubicBezTo>
                  <a:pt x="3149181" y="3321561"/>
                  <a:pt x="3158789" y="3329345"/>
                  <a:pt x="3157392" y="3351579"/>
                </a:cubicBezTo>
                <a:cubicBezTo>
                  <a:pt x="3148710" y="3357083"/>
                  <a:pt x="3149361" y="3365079"/>
                  <a:pt x="3152871" y="3374240"/>
                </a:cubicBezTo>
                <a:cubicBezTo>
                  <a:pt x="3148885" y="3383513"/>
                  <a:pt x="3145239" y="3392740"/>
                  <a:pt x="3142119" y="3402557"/>
                </a:cubicBezTo>
                <a:lnTo>
                  <a:pt x="3138061" y="3419585"/>
                </a:lnTo>
                <a:lnTo>
                  <a:pt x="3139796" y="3424940"/>
                </a:lnTo>
                <a:cubicBezTo>
                  <a:pt x="3142520" y="3434326"/>
                  <a:pt x="3143300" y="3443700"/>
                  <a:pt x="3137669" y="3463264"/>
                </a:cubicBezTo>
                <a:cubicBezTo>
                  <a:pt x="3147380" y="3480689"/>
                  <a:pt x="3167781" y="3490510"/>
                  <a:pt x="3168140" y="3518969"/>
                </a:cubicBezTo>
                <a:cubicBezTo>
                  <a:pt x="3159473" y="3545761"/>
                  <a:pt x="3191152" y="3574399"/>
                  <a:pt x="3179206" y="3607864"/>
                </a:cubicBezTo>
                <a:cubicBezTo>
                  <a:pt x="3176757" y="3619813"/>
                  <a:pt x="3181069" y="3654600"/>
                  <a:pt x="3189125" y="3659839"/>
                </a:cubicBezTo>
                <a:cubicBezTo>
                  <a:pt x="3191518" y="3666815"/>
                  <a:pt x="3189857" y="3675779"/>
                  <a:pt x="3198077" y="3677681"/>
                </a:cubicBezTo>
                <a:cubicBezTo>
                  <a:pt x="3208136" y="3681475"/>
                  <a:pt x="3196345" y="3709561"/>
                  <a:pt x="3207094" y="3703876"/>
                </a:cubicBezTo>
                <a:cubicBezTo>
                  <a:pt x="3199084" y="3723751"/>
                  <a:pt x="3220453" y="3734396"/>
                  <a:pt x="3227016" y="3748633"/>
                </a:cubicBezTo>
                <a:cubicBezTo>
                  <a:pt x="3218663" y="3764666"/>
                  <a:pt x="3240667" y="3778725"/>
                  <a:pt x="3246806" y="3811324"/>
                </a:cubicBezTo>
                <a:cubicBezTo>
                  <a:pt x="3237058" y="3829063"/>
                  <a:pt x="3251097" y="3833247"/>
                  <a:pt x="3239091" y="3865102"/>
                </a:cubicBezTo>
                <a:cubicBezTo>
                  <a:pt x="3240755" y="3865725"/>
                  <a:pt x="3242340" y="3866659"/>
                  <a:pt x="3243800" y="3867874"/>
                </a:cubicBezTo>
                <a:cubicBezTo>
                  <a:pt x="3252276" y="3874935"/>
                  <a:pt x="3254724" y="3889782"/>
                  <a:pt x="3249268" y="3901031"/>
                </a:cubicBezTo>
                <a:cubicBezTo>
                  <a:pt x="3234180" y="3950514"/>
                  <a:pt x="3270886" y="3938724"/>
                  <a:pt x="3271850" y="3976535"/>
                </a:cubicBezTo>
                <a:cubicBezTo>
                  <a:pt x="3275333" y="4018513"/>
                  <a:pt x="3265836" y="4033210"/>
                  <a:pt x="3253128" y="4091308"/>
                </a:cubicBezTo>
                <a:cubicBezTo>
                  <a:pt x="3262530" y="4093945"/>
                  <a:pt x="3263925" y="4100312"/>
                  <a:pt x="3261491" y="4112665"/>
                </a:cubicBezTo>
                <a:cubicBezTo>
                  <a:pt x="3263824" y="4132845"/>
                  <a:pt x="3285122" y="4124005"/>
                  <a:pt x="3275235" y="4148543"/>
                </a:cubicBezTo>
                <a:cubicBezTo>
                  <a:pt x="3282222" y="4163609"/>
                  <a:pt x="3300717" y="4191930"/>
                  <a:pt x="3303406" y="4203059"/>
                </a:cubicBezTo>
                <a:cubicBezTo>
                  <a:pt x="3307769" y="4216879"/>
                  <a:pt x="3289765" y="4198911"/>
                  <a:pt x="3291377" y="4215304"/>
                </a:cubicBezTo>
                <a:cubicBezTo>
                  <a:pt x="3295421" y="4234470"/>
                  <a:pt x="3290844" y="4240556"/>
                  <a:pt x="3303627" y="4247412"/>
                </a:cubicBezTo>
                <a:cubicBezTo>
                  <a:pt x="3300302" y="4270043"/>
                  <a:pt x="3313094" y="4269840"/>
                  <a:pt x="3323715" y="4295574"/>
                </a:cubicBezTo>
                <a:cubicBezTo>
                  <a:pt x="3318854" y="4309546"/>
                  <a:pt x="3323708" y="4317748"/>
                  <a:pt x="3331757" y="4324626"/>
                </a:cubicBezTo>
                <a:cubicBezTo>
                  <a:pt x="3334500" y="4352298"/>
                  <a:pt x="3348521" y="4373553"/>
                  <a:pt x="3357571" y="4402594"/>
                </a:cubicBezTo>
                <a:cubicBezTo>
                  <a:pt x="3395421" y="4440113"/>
                  <a:pt x="3406716" y="4492429"/>
                  <a:pt x="3416883" y="4511276"/>
                </a:cubicBezTo>
                <a:lnTo>
                  <a:pt x="3418568" y="4515669"/>
                </a:lnTo>
                <a:cubicBezTo>
                  <a:pt x="3418685" y="4519956"/>
                  <a:pt x="3418801" y="4524244"/>
                  <a:pt x="3418918" y="4528531"/>
                </a:cubicBezTo>
                <a:cubicBezTo>
                  <a:pt x="3418727" y="4530191"/>
                  <a:pt x="3418537" y="4531850"/>
                  <a:pt x="3418346" y="4533510"/>
                </a:cubicBezTo>
                <a:cubicBezTo>
                  <a:pt x="3418215" y="4536889"/>
                  <a:pt x="3418462" y="4539065"/>
                  <a:pt x="3419005" y="4540494"/>
                </a:cubicBezTo>
                <a:lnTo>
                  <a:pt x="3424268" y="4595886"/>
                </a:lnTo>
                <a:cubicBezTo>
                  <a:pt x="3429156" y="4624362"/>
                  <a:pt x="3443934" y="4682306"/>
                  <a:pt x="3448330" y="4711348"/>
                </a:cubicBezTo>
                <a:lnTo>
                  <a:pt x="3445621" y="4714874"/>
                </a:lnTo>
                <a:cubicBezTo>
                  <a:pt x="3444103" y="4718397"/>
                  <a:pt x="3443735" y="4723077"/>
                  <a:pt x="3445980" y="4730345"/>
                </a:cubicBezTo>
                <a:lnTo>
                  <a:pt x="3446976" y="4731926"/>
                </a:lnTo>
                <a:lnTo>
                  <a:pt x="3443720" y="4745408"/>
                </a:lnTo>
                <a:cubicBezTo>
                  <a:pt x="3444756" y="4771155"/>
                  <a:pt x="3455466" y="4843107"/>
                  <a:pt x="3453194" y="4886406"/>
                </a:cubicBezTo>
                <a:cubicBezTo>
                  <a:pt x="3454856" y="4906631"/>
                  <a:pt x="3481235" y="5008239"/>
                  <a:pt x="3455210" y="5025296"/>
                </a:cubicBezTo>
                <a:cubicBezTo>
                  <a:pt x="3442202" y="5116320"/>
                  <a:pt x="3464654" y="5119078"/>
                  <a:pt x="3462841" y="5211091"/>
                </a:cubicBezTo>
                <a:cubicBezTo>
                  <a:pt x="3469390" y="5269669"/>
                  <a:pt x="3462794" y="5327391"/>
                  <a:pt x="3469385" y="5356669"/>
                </a:cubicBezTo>
                <a:cubicBezTo>
                  <a:pt x="3471479" y="5361935"/>
                  <a:pt x="3474277" y="5366825"/>
                  <a:pt x="3477268" y="5371683"/>
                </a:cubicBezTo>
                <a:lnTo>
                  <a:pt x="3478824" y="5374232"/>
                </a:lnTo>
                <a:lnTo>
                  <a:pt x="3486664" y="5427532"/>
                </a:lnTo>
                <a:lnTo>
                  <a:pt x="3499845" y="5523238"/>
                </a:lnTo>
                <a:cubicBezTo>
                  <a:pt x="3496480" y="5535759"/>
                  <a:pt x="3498126" y="5574631"/>
                  <a:pt x="3505782" y="5582050"/>
                </a:cubicBezTo>
                <a:cubicBezTo>
                  <a:pt x="3507640" y="5590169"/>
                  <a:pt x="3505294" y="5599602"/>
                  <a:pt x="3513368" y="5603412"/>
                </a:cubicBezTo>
                <a:cubicBezTo>
                  <a:pt x="3518549" y="5620896"/>
                  <a:pt x="3530454" y="5660930"/>
                  <a:pt x="3536869" y="5686953"/>
                </a:cubicBezTo>
                <a:cubicBezTo>
                  <a:pt x="3527290" y="5702684"/>
                  <a:pt x="3548216" y="5722678"/>
                  <a:pt x="3551859" y="5759548"/>
                </a:cubicBezTo>
                <a:cubicBezTo>
                  <a:pt x="3540751" y="5776843"/>
                  <a:pt x="3554471" y="5784377"/>
                  <a:pt x="3540024" y="5816599"/>
                </a:cubicBezTo>
                <a:cubicBezTo>
                  <a:pt x="3541640" y="5817630"/>
                  <a:pt x="3543154" y="5818984"/>
                  <a:pt x="3544521" y="5820619"/>
                </a:cubicBezTo>
                <a:cubicBezTo>
                  <a:pt x="3552455" y="5830118"/>
                  <a:pt x="3553767" y="5846834"/>
                  <a:pt x="3547449" y="5857956"/>
                </a:cubicBezTo>
                <a:cubicBezTo>
                  <a:pt x="3528571" y="5908761"/>
                  <a:pt x="3532186" y="5952107"/>
                  <a:pt x="3530253" y="5993572"/>
                </a:cubicBezTo>
                <a:cubicBezTo>
                  <a:pt x="3530522" y="6040113"/>
                  <a:pt x="3553891" y="6005695"/>
                  <a:pt x="3536734" y="6066404"/>
                </a:cubicBezTo>
                <a:cubicBezTo>
                  <a:pt x="3545935" y="6071268"/>
                  <a:pt x="3546842" y="6078512"/>
                  <a:pt x="3543461" y="6091477"/>
                </a:cubicBezTo>
                <a:cubicBezTo>
                  <a:pt x="3549602" y="6107585"/>
                  <a:pt x="3568275" y="6137061"/>
                  <a:pt x="3573577" y="6163051"/>
                </a:cubicBezTo>
                <a:cubicBezTo>
                  <a:pt x="3577046" y="6182032"/>
                  <a:pt x="3572259" y="6223892"/>
                  <a:pt x="3575275" y="6247420"/>
                </a:cubicBezTo>
                <a:cubicBezTo>
                  <a:pt x="3570217" y="6271412"/>
                  <a:pt x="3583023" y="6273898"/>
                  <a:pt x="3591673" y="6304222"/>
                </a:cubicBezTo>
                <a:cubicBezTo>
                  <a:pt x="3585743" y="6318440"/>
                  <a:pt x="3589967" y="6328418"/>
                  <a:pt x="3597489" y="6337624"/>
                </a:cubicBezTo>
                <a:cubicBezTo>
                  <a:pt x="3598113" y="6368401"/>
                  <a:pt x="3610504" y="6394558"/>
                  <a:pt x="3617330" y="6428161"/>
                </a:cubicBezTo>
                <a:cubicBezTo>
                  <a:pt x="3612404" y="6466489"/>
                  <a:pt x="3633001" y="6482393"/>
                  <a:pt x="3640218" y="6518318"/>
                </a:cubicBezTo>
                <a:cubicBezTo>
                  <a:pt x="3625420" y="6557419"/>
                  <a:pt x="3668862" y="6537820"/>
                  <a:pt x="3670788" y="6568733"/>
                </a:cubicBezTo>
                <a:cubicBezTo>
                  <a:pt x="3659124" y="6621466"/>
                  <a:pt x="3685482" y="6565072"/>
                  <a:pt x="3687763" y="6643164"/>
                </a:cubicBezTo>
                <a:cubicBezTo>
                  <a:pt x="3685396" y="6647995"/>
                  <a:pt x="3689317" y="6656838"/>
                  <a:pt x="3693097" y="6655183"/>
                </a:cubicBezTo>
                <a:cubicBezTo>
                  <a:pt x="3693444" y="6672318"/>
                  <a:pt x="3690193" y="6715787"/>
                  <a:pt x="3689847" y="6745974"/>
                </a:cubicBezTo>
                <a:cubicBezTo>
                  <a:pt x="3689583" y="6773144"/>
                  <a:pt x="3690048" y="6817635"/>
                  <a:pt x="3691023" y="6836306"/>
                </a:cubicBezTo>
                <a:lnTo>
                  <a:pt x="3695699" y="6858001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8" name="CustomShape 1"/>
          <p:cNvSpPr/>
          <p:nvPr/>
        </p:nvSpPr>
        <p:spPr>
          <a:xfrm>
            <a:off x="4198966" y="2147357"/>
            <a:ext cx="3810000" cy="4101042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>
            <a:normAutofit/>
          </a:bodyPr>
          <a:lstStyle/>
          <a:p>
            <a:pPr algn="ctr" defTabSz="914400">
              <a:lnSpc>
                <a:spcPct val="90000"/>
              </a:lnSpc>
              <a:spcAft>
                <a:spcPts val="600"/>
              </a:spcAft>
            </a:pPr>
            <a:endParaRPr lang="en-US" sz="2000" b="1" spc="-1" dirty="0">
              <a:solidFill>
                <a:schemeClr val="tx1">
                  <a:lumMod val="85000"/>
                  <a:lumOff val="15000"/>
                </a:schemeClr>
              </a:solidFill>
              <a:uFill>
                <a:solidFill>
                  <a:srgbClr val="FFFFFF"/>
                </a:solidFill>
              </a:uFill>
              <a:latin typeface="Arial Rounded MT Bold" panose="020F0704030504030204" pitchFamily="34" charset="0"/>
            </a:endParaRPr>
          </a:p>
        </p:txBody>
      </p:sp>
      <p:pic>
        <p:nvPicPr>
          <p:cNvPr id="7" name="Picture 6" descr="A picture containing text, light&#10;&#10;Description automatically generated">
            <a:extLst>
              <a:ext uri="{FF2B5EF4-FFF2-40B4-BE49-F238E27FC236}">
                <a16:creationId xmlns:a16="http://schemas.microsoft.com/office/drawing/2014/main" id="{E998BF8A-37AA-411B-9DC5-3116394532E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4304" r="35152" b="-1"/>
          <a:stretch/>
        </p:blipFill>
        <p:spPr>
          <a:xfrm>
            <a:off x="8580467" y="10"/>
            <a:ext cx="3611533" cy="6857990"/>
          </a:xfrm>
          <a:custGeom>
            <a:avLst/>
            <a:gdLst/>
            <a:ahLst/>
            <a:cxnLst/>
            <a:rect l="l" t="t" r="r" b="b"/>
            <a:pathLst>
              <a:path w="3810000" h="6858000">
                <a:moveTo>
                  <a:pt x="95627" y="0"/>
                </a:moveTo>
                <a:lnTo>
                  <a:pt x="3810000" y="0"/>
                </a:lnTo>
                <a:lnTo>
                  <a:pt x="3810000" y="6858000"/>
                </a:lnTo>
                <a:lnTo>
                  <a:pt x="13132" y="6858000"/>
                </a:lnTo>
                <a:cubicBezTo>
                  <a:pt x="13183" y="6857363"/>
                  <a:pt x="13234" y="6856727"/>
                  <a:pt x="13284" y="6856090"/>
                </a:cubicBezTo>
                <a:lnTo>
                  <a:pt x="31566" y="6805847"/>
                </a:lnTo>
                <a:lnTo>
                  <a:pt x="30463" y="6715381"/>
                </a:lnTo>
                <a:cubicBezTo>
                  <a:pt x="29585" y="6714082"/>
                  <a:pt x="28597" y="6713038"/>
                  <a:pt x="27533" y="6712286"/>
                </a:cubicBezTo>
                <a:lnTo>
                  <a:pt x="31288" y="6698474"/>
                </a:lnTo>
                <a:lnTo>
                  <a:pt x="29901" y="6686264"/>
                </a:lnTo>
                <a:cubicBezTo>
                  <a:pt x="29591" y="6639749"/>
                  <a:pt x="29281" y="6593234"/>
                  <a:pt x="28971" y="6546719"/>
                </a:cubicBezTo>
                <a:cubicBezTo>
                  <a:pt x="23415" y="6502008"/>
                  <a:pt x="3087" y="6462057"/>
                  <a:pt x="310" y="6408337"/>
                </a:cubicBezTo>
                <a:cubicBezTo>
                  <a:pt x="-2468" y="6354617"/>
                  <a:pt x="14431" y="6312397"/>
                  <a:pt x="12307" y="6224401"/>
                </a:cubicBezTo>
                <a:lnTo>
                  <a:pt x="27152" y="6147415"/>
                </a:lnTo>
                <a:lnTo>
                  <a:pt x="39044" y="6093837"/>
                </a:lnTo>
                <a:cubicBezTo>
                  <a:pt x="47718" y="6039281"/>
                  <a:pt x="47985" y="5964495"/>
                  <a:pt x="46816" y="5915901"/>
                </a:cubicBezTo>
                <a:cubicBezTo>
                  <a:pt x="43189" y="5876557"/>
                  <a:pt x="47196" y="5863739"/>
                  <a:pt x="33533" y="5831562"/>
                </a:cubicBezTo>
                <a:cubicBezTo>
                  <a:pt x="27901" y="5792459"/>
                  <a:pt x="47408" y="5747455"/>
                  <a:pt x="46555" y="5710909"/>
                </a:cubicBezTo>
                <a:cubicBezTo>
                  <a:pt x="53188" y="5686865"/>
                  <a:pt x="49116" y="5615845"/>
                  <a:pt x="62461" y="5602222"/>
                </a:cubicBezTo>
                <a:cubicBezTo>
                  <a:pt x="64066" y="5572067"/>
                  <a:pt x="49594" y="5555548"/>
                  <a:pt x="56185" y="5529979"/>
                </a:cubicBezTo>
                <a:lnTo>
                  <a:pt x="67961" y="5458854"/>
                </a:lnTo>
                <a:lnTo>
                  <a:pt x="110939" y="5353584"/>
                </a:lnTo>
                <a:cubicBezTo>
                  <a:pt x="123070" y="5308303"/>
                  <a:pt x="110671" y="5307524"/>
                  <a:pt x="128276" y="5249764"/>
                </a:cubicBezTo>
                <a:cubicBezTo>
                  <a:pt x="137692" y="5218499"/>
                  <a:pt x="146153" y="5160067"/>
                  <a:pt x="156749" y="5116288"/>
                </a:cubicBezTo>
                <a:cubicBezTo>
                  <a:pt x="167347" y="5072508"/>
                  <a:pt x="184838" y="5010298"/>
                  <a:pt x="191855" y="4987089"/>
                </a:cubicBezTo>
                <a:lnTo>
                  <a:pt x="219824" y="4934095"/>
                </a:lnTo>
                <a:cubicBezTo>
                  <a:pt x="223315" y="4926170"/>
                  <a:pt x="231151" y="4920904"/>
                  <a:pt x="231137" y="4903120"/>
                </a:cubicBezTo>
                <a:lnTo>
                  <a:pt x="219738" y="4827391"/>
                </a:lnTo>
                <a:cubicBezTo>
                  <a:pt x="223928" y="4818620"/>
                  <a:pt x="227939" y="4809255"/>
                  <a:pt x="231597" y="4799440"/>
                </a:cubicBezTo>
                <a:lnTo>
                  <a:pt x="233480" y="4793512"/>
                </a:lnTo>
                <a:cubicBezTo>
                  <a:pt x="233423" y="4793432"/>
                  <a:pt x="233367" y="4793351"/>
                  <a:pt x="233310" y="4793271"/>
                </a:cubicBezTo>
                <a:cubicBezTo>
                  <a:pt x="233275" y="4791711"/>
                  <a:pt x="233728" y="4789662"/>
                  <a:pt x="234882" y="4786765"/>
                </a:cubicBezTo>
                <a:lnTo>
                  <a:pt x="236914" y="4782703"/>
                </a:lnTo>
                <a:lnTo>
                  <a:pt x="246329" y="4683644"/>
                </a:lnTo>
                <a:cubicBezTo>
                  <a:pt x="256294" y="4677568"/>
                  <a:pt x="256527" y="4667288"/>
                  <a:pt x="253823" y="4655204"/>
                </a:cubicBezTo>
                <a:cubicBezTo>
                  <a:pt x="259521" y="4631796"/>
                  <a:pt x="280440" y="4574275"/>
                  <a:pt x="280514" y="4543195"/>
                </a:cubicBezTo>
                <a:cubicBezTo>
                  <a:pt x="272112" y="4519880"/>
                  <a:pt x="251340" y="4505102"/>
                  <a:pt x="254268" y="4468722"/>
                </a:cubicBezTo>
                <a:cubicBezTo>
                  <a:pt x="266696" y="4435462"/>
                  <a:pt x="236001" y="4395418"/>
                  <a:pt x="252728" y="4353998"/>
                </a:cubicBezTo>
                <a:cubicBezTo>
                  <a:pt x="256750" y="4339008"/>
                  <a:pt x="256168" y="4294115"/>
                  <a:pt x="248123" y="4286542"/>
                </a:cubicBezTo>
                <a:cubicBezTo>
                  <a:pt x="246365" y="4277371"/>
                  <a:pt x="249194" y="4266107"/>
                  <a:pt x="240584" y="4262777"/>
                </a:cubicBezTo>
                <a:cubicBezTo>
                  <a:pt x="230221" y="4256829"/>
                  <a:pt x="246153" y="4222259"/>
                  <a:pt x="233949" y="4228340"/>
                </a:cubicBezTo>
                <a:cubicBezTo>
                  <a:pt x="244865" y="4203839"/>
                  <a:pt x="223150" y="4187902"/>
                  <a:pt x="217758" y="4169004"/>
                </a:cubicBezTo>
                <a:cubicBezTo>
                  <a:pt x="228596" y="4149446"/>
                  <a:pt x="206597" y="4129080"/>
                  <a:pt x="203797" y="4086781"/>
                </a:cubicBezTo>
                <a:cubicBezTo>
                  <a:pt x="216334" y="4065199"/>
                  <a:pt x="201740" y="4058317"/>
                  <a:pt x="218344" y="4018957"/>
                </a:cubicBezTo>
                <a:cubicBezTo>
                  <a:pt x="216630" y="4017979"/>
                  <a:pt x="215034" y="4016614"/>
                  <a:pt x="213609" y="4014902"/>
                </a:cubicBezTo>
                <a:cubicBezTo>
                  <a:pt x="205325" y="4004955"/>
                  <a:pt x="204424" y="3985729"/>
                  <a:pt x="211594" y="3971964"/>
                </a:cubicBezTo>
                <a:cubicBezTo>
                  <a:pt x="233561" y="3910433"/>
                  <a:pt x="230991" y="3860613"/>
                  <a:pt x="234357" y="3812226"/>
                </a:cubicBezTo>
                <a:cubicBezTo>
                  <a:pt x="235501" y="3758242"/>
                  <a:pt x="209185" y="3801364"/>
                  <a:pt x="229596" y="3728573"/>
                </a:cubicBezTo>
                <a:cubicBezTo>
                  <a:pt x="219804" y="3724174"/>
                  <a:pt x="219047" y="3715890"/>
                  <a:pt x="223099" y="3700384"/>
                </a:cubicBezTo>
                <a:cubicBezTo>
                  <a:pt x="222942" y="3674360"/>
                  <a:pt x="199034" y="3683312"/>
                  <a:pt x="212511" y="3653063"/>
                </a:cubicBezTo>
                <a:cubicBezTo>
                  <a:pt x="207582" y="3623616"/>
                  <a:pt x="199349" y="3555881"/>
                  <a:pt x="193522" y="3523704"/>
                </a:cubicBezTo>
                <a:cubicBezTo>
                  <a:pt x="199728" y="3495169"/>
                  <a:pt x="185963" y="3494025"/>
                  <a:pt x="177551" y="3460001"/>
                </a:cubicBezTo>
                <a:cubicBezTo>
                  <a:pt x="184399" y="3442692"/>
                  <a:pt x="180138" y="3431687"/>
                  <a:pt x="172293" y="3422022"/>
                </a:cubicBezTo>
                <a:cubicBezTo>
                  <a:pt x="172567" y="3386386"/>
                  <a:pt x="159982" y="3357707"/>
                  <a:pt x="153640" y="3319632"/>
                </a:cubicBezTo>
                <a:cubicBezTo>
                  <a:pt x="117352" y="3267571"/>
                  <a:pt x="111308" y="3199530"/>
                  <a:pt x="102580" y="3174350"/>
                </a:cubicBezTo>
                <a:lnTo>
                  <a:pt x="101281" y="3168555"/>
                </a:lnTo>
                <a:cubicBezTo>
                  <a:pt x="101655" y="3163067"/>
                  <a:pt x="102030" y="3157580"/>
                  <a:pt x="102403" y="3152092"/>
                </a:cubicBezTo>
                <a:lnTo>
                  <a:pt x="103597" y="3145797"/>
                </a:lnTo>
                <a:cubicBezTo>
                  <a:pt x="104132" y="3141497"/>
                  <a:pt x="104119" y="3138691"/>
                  <a:pt x="103701" y="3136806"/>
                </a:cubicBezTo>
                <a:lnTo>
                  <a:pt x="108221" y="3088993"/>
                </a:lnTo>
                <a:cubicBezTo>
                  <a:pt x="109464" y="3064872"/>
                  <a:pt x="113188" y="3030250"/>
                  <a:pt x="111158" y="2992081"/>
                </a:cubicBezTo>
                <a:cubicBezTo>
                  <a:pt x="109031" y="2944441"/>
                  <a:pt x="104226" y="2942439"/>
                  <a:pt x="105565" y="2902844"/>
                </a:cubicBezTo>
                <a:cubicBezTo>
                  <a:pt x="107874" y="2897323"/>
                  <a:pt x="101362" y="2801618"/>
                  <a:pt x="105102" y="2797375"/>
                </a:cubicBezTo>
                <a:cubicBezTo>
                  <a:pt x="86174" y="2744941"/>
                  <a:pt x="109804" y="2750735"/>
                  <a:pt x="107241" y="2691357"/>
                </a:cubicBezTo>
                <a:cubicBezTo>
                  <a:pt x="107811" y="2665349"/>
                  <a:pt x="115946" y="2561129"/>
                  <a:pt x="145888" y="2542201"/>
                </a:cubicBezTo>
                <a:cubicBezTo>
                  <a:pt x="170455" y="2427400"/>
                  <a:pt x="123634" y="2367849"/>
                  <a:pt x="136292" y="2250554"/>
                </a:cubicBezTo>
                <a:cubicBezTo>
                  <a:pt x="110877" y="2215639"/>
                  <a:pt x="134601" y="2180816"/>
                  <a:pt x="130310" y="2141581"/>
                </a:cubicBezTo>
                <a:cubicBezTo>
                  <a:pt x="154051" y="2149219"/>
                  <a:pt x="117587" y="2094975"/>
                  <a:pt x="144587" y="2089095"/>
                </a:cubicBezTo>
                <a:cubicBezTo>
                  <a:pt x="142952" y="2082142"/>
                  <a:pt x="140513" y="2075590"/>
                  <a:pt x="137867" y="2069059"/>
                </a:cubicBezTo>
                <a:lnTo>
                  <a:pt x="136492" y="2065634"/>
                </a:lnTo>
                <a:cubicBezTo>
                  <a:pt x="136216" y="2060851"/>
                  <a:pt x="135939" y="2056067"/>
                  <a:pt x="135663" y="2051284"/>
                </a:cubicBezTo>
                <a:lnTo>
                  <a:pt x="124268" y="1960184"/>
                </a:lnTo>
                <a:cubicBezTo>
                  <a:pt x="138968" y="1926370"/>
                  <a:pt x="111716" y="1914873"/>
                  <a:pt x="131257" y="1873060"/>
                </a:cubicBezTo>
                <a:cubicBezTo>
                  <a:pt x="136329" y="1857442"/>
                  <a:pt x="139083" y="1807624"/>
                  <a:pt x="131724" y="1797311"/>
                </a:cubicBezTo>
                <a:cubicBezTo>
                  <a:pt x="130673" y="1786740"/>
                  <a:pt x="134293" y="1774954"/>
                  <a:pt x="126063" y="1769201"/>
                </a:cubicBezTo>
                <a:cubicBezTo>
                  <a:pt x="116300" y="1760126"/>
                  <a:pt x="134551" y="1725705"/>
                  <a:pt x="122085" y="1729500"/>
                </a:cubicBezTo>
                <a:cubicBezTo>
                  <a:pt x="134648" y="1705012"/>
                  <a:pt x="114449" y="1682158"/>
                  <a:pt x="110543" y="1659949"/>
                </a:cubicBezTo>
                <a:cubicBezTo>
                  <a:pt x="122664" y="1640913"/>
                  <a:pt x="102513" y="1613087"/>
                  <a:pt x="102892" y="1565607"/>
                </a:cubicBezTo>
                <a:cubicBezTo>
                  <a:pt x="116835" y="1544742"/>
                  <a:pt x="102976" y="1533616"/>
                  <a:pt x="122245" y="1494057"/>
                </a:cubicBezTo>
                <a:cubicBezTo>
                  <a:pt x="120629" y="1492563"/>
                  <a:pt x="119160" y="1490668"/>
                  <a:pt x="117883" y="1488429"/>
                </a:cubicBezTo>
                <a:cubicBezTo>
                  <a:pt x="110465" y="1475431"/>
                  <a:pt x="111002" y="1453942"/>
                  <a:pt x="119083" y="1440433"/>
                </a:cubicBezTo>
                <a:cubicBezTo>
                  <a:pt x="145274" y="1377630"/>
                  <a:pt x="146438" y="1321884"/>
                  <a:pt x="153340" y="1269148"/>
                </a:cubicBezTo>
                <a:cubicBezTo>
                  <a:pt x="158467" y="1209690"/>
                  <a:pt x="129360" y="1251077"/>
                  <a:pt x="154855" y="1175439"/>
                </a:cubicBezTo>
                <a:cubicBezTo>
                  <a:pt x="145538" y="1168218"/>
                  <a:pt x="145408" y="1158868"/>
                  <a:pt x="150548" y="1142685"/>
                </a:cubicBezTo>
                <a:cubicBezTo>
                  <a:pt x="152321" y="1113850"/>
                  <a:pt x="128121" y="1118007"/>
                  <a:pt x="143630" y="1087778"/>
                </a:cubicBezTo>
                <a:cubicBezTo>
                  <a:pt x="139451" y="1064261"/>
                  <a:pt x="125971" y="1018012"/>
                  <a:pt x="125476" y="1001580"/>
                </a:cubicBezTo>
                <a:cubicBezTo>
                  <a:pt x="123958" y="976962"/>
                  <a:pt x="134851" y="962709"/>
                  <a:pt x="134526" y="940069"/>
                </a:cubicBezTo>
                <a:cubicBezTo>
                  <a:pt x="142751" y="909988"/>
                  <a:pt x="129284" y="905409"/>
                  <a:pt x="123523" y="865739"/>
                </a:cubicBezTo>
                <a:cubicBezTo>
                  <a:pt x="131549" y="848234"/>
                  <a:pt x="128173" y="835030"/>
                  <a:pt x="121164" y="822450"/>
                </a:cubicBezTo>
                <a:cubicBezTo>
                  <a:pt x="124077" y="783082"/>
                  <a:pt x="113811" y="748321"/>
                  <a:pt x="110389" y="704665"/>
                </a:cubicBezTo>
                <a:cubicBezTo>
                  <a:pt x="120144" y="656264"/>
                  <a:pt x="99869" y="633697"/>
                  <a:pt x="96299" y="587032"/>
                </a:cubicBezTo>
                <a:cubicBezTo>
                  <a:pt x="87861" y="539988"/>
                  <a:pt x="66571" y="452493"/>
                  <a:pt x="59759" y="422399"/>
                </a:cubicBezTo>
                <a:cubicBezTo>
                  <a:pt x="62865" y="416491"/>
                  <a:pt x="59682" y="404768"/>
                  <a:pt x="55429" y="406467"/>
                </a:cubicBezTo>
                <a:cubicBezTo>
                  <a:pt x="56742" y="400038"/>
                  <a:pt x="64884" y="384166"/>
                  <a:pt x="58062" y="383409"/>
                </a:cubicBezTo>
                <a:cubicBezTo>
                  <a:pt x="57210" y="351894"/>
                  <a:pt x="61145" y="320031"/>
                  <a:pt x="69487" y="290892"/>
                </a:cubicBezTo>
                <a:cubicBezTo>
                  <a:pt x="57686" y="231306"/>
                  <a:pt x="89539" y="260845"/>
                  <a:pt x="86198" y="217175"/>
                </a:cubicBezTo>
                <a:cubicBezTo>
                  <a:pt x="72715" y="183379"/>
                  <a:pt x="83646" y="168958"/>
                  <a:pt x="74643" y="129155"/>
                </a:cubicBezTo>
                <a:cubicBezTo>
                  <a:pt x="96697" y="112411"/>
                  <a:pt x="72236" y="90977"/>
                  <a:pt x="78417" y="74202"/>
                </a:cubicBezTo>
                <a:cubicBezTo>
                  <a:pt x="59029" y="57686"/>
                  <a:pt x="81827" y="29115"/>
                  <a:pt x="94183" y="4683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74557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21AC6A30-4F22-4C0F-B278-19C5B8A80C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B4335AD-65B1-44E4-90AF-264024FE4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0"/>
            <a:ext cx="12191999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stomShape 1"/>
          <p:cNvSpPr/>
          <p:nvPr/>
        </p:nvSpPr>
        <p:spPr>
          <a:xfrm>
            <a:off x="7963" y="53081"/>
            <a:ext cx="12184034" cy="768992"/>
          </a:xfrm>
          <a:prstGeom prst="rect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 marL="6350" marR="6985" indent="-6350" algn="ctr" defTabSz="914400">
              <a:lnSpc>
                <a:spcPct val="90000"/>
              </a:lnSpc>
              <a:spcBef>
                <a:spcPct val="0"/>
              </a:spcBef>
              <a:spcAft>
                <a:spcPts val="25"/>
              </a:spcAft>
            </a:pPr>
            <a:r>
              <a:rPr lang="en-US" sz="4400" kern="1200" dirty="0">
                <a:solidFill>
                  <a:schemeClr val="tx2"/>
                </a:solidFill>
                <a:effectLst/>
                <a:latin typeface="Arial Rounded MT Bold" panose="020F0704030504030204" pitchFamily="34" charset="0"/>
                <a:ea typeface="+mj-ea"/>
                <a:cs typeface="+mj-cs"/>
              </a:rPr>
              <a:t>Block 1: MATLAB Primer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19014D-F3DA-41AB-9DBF-A8541400C989}"/>
              </a:ext>
            </a:extLst>
          </p:cNvPr>
          <p:cNvSpPr txBox="1"/>
          <p:nvPr/>
        </p:nvSpPr>
        <p:spPr>
          <a:xfrm>
            <a:off x="439936" y="1129909"/>
            <a:ext cx="11501052" cy="55615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Learning Outcomes:</a:t>
            </a:r>
            <a:endParaRPr lang="en-US" sz="1800" spc="-1" dirty="0">
              <a:solidFill>
                <a:srgbClr val="C00000"/>
              </a:solidFill>
              <a:uFill>
                <a:solidFill>
                  <a:srgbClr val="FFFFFF"/>
                </a:solidFill>
              </a:uFill>
              <a:latin typeface="Arial Rounded MT Bold" panose="020F0704030504030204" pitchFamily="34" charset="0"/>
            </a:endParaRP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Understand the importance of code versioning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Understand the main data types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Understand how logic and relation operations work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Understand how array indexing works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Understanding of the role of </a:t>
            </a:r>
            <a:r>
              <a:rPr lang="en-US" spc="-1" dirty="0"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if</a:t>
            </a:r>
            <a:r>
              <a:rPr lang="en-US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 and </a:t>
            </a:r>
            <a:r>
              <a:rPr lang="en-US" spc="-1" dirty="0"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else</a:t>
            </a:r>
            <a:r>
              <a:rPr lang="en-US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 statements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Understanding the difference between for and while loops and </a:t>
            </a:r>
            <a:r>
              <a:rPr lang="en-US" spc="-1" dirty="0" err="1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vectorisation</a:t>
            </a:r>
            <a:endParaRPr lang="en-US" spc="-1" dirty="0">
              <a:uFill>
                <a:solidFill>
                  <a:srgbClr val="FFFFFF"/>
                </a:solidFill>
              </a:uFill>
              <a:latin typeface="Arial Rounded MT Bold" panose="020F0704030504030204" pitchFamily="34" charset="0"/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endParaRPr lang="en-US" sz="1800" spc="-1" dirty="0">
              <a:uFill>
                <a:solidFill>
                  <a:srgbClr val="FFFFFF"/>
                </a:solidFill>
              </a:uFill>
              <a:latin typeface="Arial Rounded MT Bold" panose="020F0704030504030204" pitchFamily="34" charset="0"/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800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Skill Outcomes: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Able to control source code using versioning tools (e.g. GitHub)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Able to </a:t>
            </a:r>
            <a:r>
              <a:rPr lang="en-US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manipulate variables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Able to perform arithmetic functions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Able to use logic to test variable attributes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Able to perform linear and matrix indexing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Able to develop </a:t>
            </a:r>
            <a:r>
              <a:rPr lang="en-US" sz="1800" spc="-1" dirty="0"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if</a:t>
            </a:r>
            <a:r>
              <a:rPr lang="en-US" sz="1800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 and </a:t>
            </a:r>
            <a:r>
              <a:rPr lang="en-US" sz="1800" spc="-1" dirty="0"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else</a:t>
            </a:r>
            <a:r>
              <a:rPr lang="en-US" sz="1800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 statements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Able to implement loops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Able to </a:t>
            </a:r>
            <a:r>
              <a:rPr lang="en-US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load in common datasets into MATLAB</a:t>
            </a:r>
            <a:endParaRPr lang="en-US" sz="1800" spc="-1" dirty="0">
              <a:uFill>
                <a:solidFill>
                  <a:srgbClr val="FFFFFF"/>
                </a:solidFill>
              </a:u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3947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21AC6A30-4F22-4C0F-B278-19C5B8A80C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B4335AD-65B1-44E4-90AF-264024FE4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0"/>
            <a:ext cx="12191999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stomShape 1"/>
          <p:cNvSpPr/>
          <p:nvPr/>
        </p:nvSpPr>
        <p:spPr>
          <a:xfrm>
            <a:off x="7963" y="53081"/>
            <a:ext cx="12184034" cy="768992"/>
          </a:xfrm>
          <a:prstGeom prst="rect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 marL="6350" marR="6985" indent="-6350" algn="ctr" defTabSz="914400">
              <a:lnSpc>
                <a:spcPct val="90000"/>
              </a:lnSpc>
              <a:spcBef>
                <a:spcPct val="0"/>
              </a:spcBef>
              <a:spcAft>
                <a:spcPts val="25"/>
              </a:spcAft>
            </a:pPr>
            <a:r>
              <a:rPr lang="en-US" sz="4400" kern="1200" dirty="0">
                <a:solidFill>
                  <a:schemeClr val="tx2"/>
                </a:solidFill>
                <a:effectLst/>
                <a:latin typeface="Arial Rounded MT Bold" panose="020F0704030504030204" pitchFamily="34" charset="0"/>
                <a:ea typeface="+mj-ea"/>
                <a:cs typeface="+mj-cs"/>
              </a:rPr>
              <a:t>Block 1 structure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19014D-F3DA-41AB-9DBF-A8541400C989}"/>
              </a:ext>
            </a:extLst>
          </p:cNvPr>
          <p:cNvSpPr txBox="1"/>
          <p:nvPr/>
        </p:nvSpPr>
        <p:spPr>
          <a:xfrm>
            <a:off x="439936" y="1129909"/>
            <a:ext cx="11501052" cy="55615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Part 1: </a:t>
            </a:r>
            <a:r>
              <a:rPr lang="en-US" spc="-1" dirty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Managing your code and data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Read through </a:t>
            </a:r>
            <a:r>
              <a:rPr lang="en-US" spc="-1" dirty="0"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managing_code_data_01.pdf</a:t>
            </a:r>
            <a:r>
              <a:rPr lang="en-US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 and follow the instructions to:</a:t>
            </a:r>
            <a:endParaRPr lang="en-US" spc="-1" dirty="0">
              <a:uFill>
                <a:solidFill>
                  <a:srgbClr val="FFFFFF"/>
                </a:solidFill>
              </a:uFill>
              <a:latin typeface="Consolas" panose="020B0609020204030204" pitchFamily="49" charset="0"/>
            </a:endParaRPr>
          </a:p>
          <a:p>
            <a:pPr marL="742950" lvl="1" indent="-28575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Set up a GitHub account</a:t>
            </a:r>
          </a:p>
          <a:p>
            <a:pPr marL="742950" lvl="1" indent="-28575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Clone the GEO8026 repository to your PC, or manually download the Block 1 files to your PC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Check the repository for updates before starting a new block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pc="-1" dirty="0">
              <a:uFill>
                <a:solidFill>
                  <a:srgbClr val="FFFFFF"/>
                </a:solidFill>
              </a:uFill>
              <a:latin typeface="Arial Rounded MT Bold" panose="020F0704030504030204" pitchFamily="34" charset="0"/>
            </a:endParaRP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pc="-1" dirty="0">
              <a:uFill>
                <a:solidFill>
                  <a:srgbClr val="FFFFFF"/>
                </a:solidFill>
              </a:uFill>
              <a:latin typeface="Arial Rounded MT Bold" panose="020F0704030504030204" pitchFamily="34" charset="0"/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Part 2: </a:t>
            </a:r>
            <a:r>
              <a:rPr lang="en-US" spc="-1" dirty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MATLAB Primer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Load </a:t>
            </a:r>
            <a:r>
              <a:rPr lang="en-US" spc="-1" dirty="0"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matlab_primer_02.mlx </a:t>
            </a:r>
            <a:r>
              <a:rPr lang="en-US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into MATLAB and work through each of the sections.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Take your time working through these and note the behavior of each of the commands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pc="-1" dirty="0">
              <a:uFill>
                <a:solidFill>
                  <a:srgbClr val="FFFFFF"/>
                </a:solidFill>
              </a:uFill>
              <a:latin typeface="Arial Rounded MT Bold" panose="020F0704030504030204" pitchFamily="34" charset="0"/>
            </a:endParaRP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pc="-1" dirty="0">
              <a:uFill>
                <a:solidFill>
                  <a:srgbClr val="FFFFFF"/>
                </a:solidFill>
              </a:uFill>
              <a:latin typeface="Arial Rounded MT Bold" panose="020F0704030504030204" pitchFamily="34" charset="0"/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Part 3: </a:t>
            </a:r>
            <a:r>
              <a:rPr lang="en-US" spc="-1" dirty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MATLAB Challenges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Load </a:t>
            </a:r>
            <a:r>
              <a:rPr lang="en-US" spc="-1" dirty="0"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matlab_challenges_03.mlx </a:t>
            </a:r>
            <a:r>
              <a:rPr lang="en-US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into MATLAB and work through the examples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Share your answers with a member of the class and compare your answers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Where approaches differ, discuss the though process and critically evaluate each method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Set your colleague a challenge to complete</a:t>
            </a:r>
          </a:p>
        </p:txBody>
      </p:sp>
    </p:spTree>
    <p:extLst>
      <p:ext uri="{BB962C8B-B14F-4D97-AF65-F5344CB8AC3E}">
        <p14:creationId xmlns:p14="http://schemas.microsoft.com/office/powerpoint/2010/main" val="3092229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862</TotalTime>
  <Words>275</Words>
  <Application>Microsoft Office PowerPoint</Application>
  <PresentationFormat>Widescreen</PresentationFormat>
  <Paragraphs>46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 Rounded MT Bold</vt:lpstr>
      <vt:lpstr>Calibri</vt:lpstr>
      <vt:lpstr>Consolas</vt:lpstr>
      <vt:lpstr>Arial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Perks</dc:creator>
  <cp:lastModifiedBy>Matthew Perks</cp:lastModifiedBy>
  <cp:revision>13</cp:revision>
  <dcterms:created xsi:type="dcterms:W3CDTF">2020-10-12T15:03:28Z</dcterms:created>
  <dcterms:modified xsi:type="dcterms:W3CDTF">2021-09-25T13:37:11Z</dcterms:modified>
</cp:coreProperties>
</file>