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E18C-6E23-4A5F-BE8C-36BC39558F8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FD4D-797B-4469-9C64-9B3023C4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E18C-6E23-4A5F-BE8C-36BC39558F8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FD4D-797B-4469-9C64-9B3023C4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0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E18C-6E23-4A5F-BE8C-36BC39558F8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FD4D-797B-4469-9C64-9B3023C4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2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E18C-6E23-4A5F-BE8C-36BC39558F8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FD4D-797B-4469-9C64-9B3023C4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6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E18C-6E23-4A5F-BE8C-36BC39558F8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FD4D-797B-4469-9C64-9B3023C4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E18C-6E23-4A5F-BE8C-36BC39558F8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FD4D-797B-4469-9C64-9B3023C4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9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E18C-6E23-4A5F-BE8C-36BC39558F8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FD4D-797B-4469-9C64-9B3023C4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E18C-6E23-4A5F-BE8C-36BC39558F8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FD4D-797B-4469-9C64-9B3023C4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E18C-6E23-4A5F-BE8C-36BC39558F8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FD4D-797B-4469-9C64-9B3023C4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E18C-6E23-4A5F-BE8C-36BC39558F8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FD4D-797B-4469-9C64-9B3023C4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E18C-6E23-4A5F-BE8C-36BC39558F8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FD4D-797B-4469-9C64-9B3023C4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9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E18C-6E23-4A5F-BE8C-36BC39558F8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FD4D-797B-4469-9C64-9B3023C4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4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8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“The relationship between media violence and real life aggression is nearly as strong as the impact of cigarette smoking on lung cancer”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- PEW Research Center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36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3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7841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3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27" y="0"/>
            <a:ext cx="9681346" cy="6858000"/>
          </a:xfrm>
        </p:spPr>
      </p:pic>
    </p:spTree>
    <p:extLst>
      <p:ext uri="{BB962C8B-B14F-4D97-AF65-F5344CB8AC3E}">
        <p14:creationId xmlns:p14="http://schemas.microsoft.com/office/powerpoint/2010/main" val="32838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6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28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Kuznia</dc:creator>
  <cp:lastModifiedBy>Clay Kuznia</cp:lastModifiedBy>
  <cp:revision>5</cp:revision>
  <dcterms:created xsi:type="dcterms:W3CDTF">2014-10-09T17:44:41Z</dcterms:created>
  <dcterms:modified xsi:type="dcterms:W3CDTF">2014-10-09T18:54:05Z</dcterms:modified>
</cp:coreProperties>
</file>