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A0CF-F2CE-4A90-B9B7-B08DB286DF1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F564-01EB-4B9E-B1BB-C4EF2739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1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A0CF-F2CE-4A90-B9B7-B08DB286DF1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F564-01EB-4B9E-B1BB-C4EF2739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A0CF-F2CE-4A90-B9B7-B08DB286DF1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F564-01EB-4B9E-B1BB-C4EF2739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1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A0CF-F2CE-4A90-B9B7-B08DB286DF1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F564-01EB-4B9E-B1BB-C4EF2739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3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A0CF-F2CE-4A90-B9B7-B08DB286DF1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F564-01EB-4B9E-B1BB-C4EF2739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3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A0CF-F2CE-4A90-B9B7-B08DB286DF1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F564-01EB-4B9E-B1BB-C4EF2739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A0CF-F2CE-4A90-B9B7-B08DB286DF1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F564-01EB-4B9E-B1BB-C4EF2739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A0CF-F2CE-4A90-B9B7-B08DB286DF1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F564-01EB-4B9E-B1BB-C4EF2739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6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A0CF-F2CE-4A90-B9B7-B08DB286DF1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F564-01EB-4B9E-B1BB-C4EF2739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6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A0CF-F2CE-4A90-B9B7-B08DB286DF1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F564-01EB-4B9E-B1BB-C4EF2739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A0CF-F2CE-4A90-B9B7-B08DB286DF1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F564-01EB-4B9E-B1BB-C4EF2739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8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CA0CF-F2CE-4A90-B9B7-B08DB286DF1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8F564-01EB-4B9E-B1BB-C4EF27396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3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ews.bbcimg.co.uk/media/images/72740000/gif/_72740003_cancer_mortality_624m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11" y="0"/>
            <a:ext cx="1069848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6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5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" y="0"/>
            <a:ext cx="10951029" cy="68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2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94" b="25049"/>
          <a:stretch/>
        </p:blipFill>
        <p:spPr>
          <a:xfrm>
            <a:off x="-1" y="1"/>
            <a:ext cx="12192001" cy="68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46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Kuznia</dc:creator>
  <cp:lastModifiedBy>Clay Kuznia</cp:lastModifiedBy>
  <cp:revision>4</cp:revision>
  <dcterms:created xsi:type="dcterms:W3CDTF">2014-12-02T17:24:14Z</dcterms:created>
  <dcterms:modified xsi:type="dcterms:W3CDTF">2014-12-02T19:13:32Z</dcterms:modified>
</cp:coreProperties>
</file>