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BBBE-61BB-F195-0021-437B0ED5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59C5-DF09-26D7-FC7E-DE12177F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739F-B415-6CC6-3F6B-E78E5C1B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4519-E2DE-A82C-88B7-5F231575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6201-FBF2-A3DF-06E0-710D705F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CA6A-A5BD-4B5C-887E-8D491592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3841-9314-8B9B-91CB-E96FA60C5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C5A5-E08D-3078-20C1-69E7AAC5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255D-CA2F-F928-0186-34D3E7C3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943A-CF66-FC5B-780B-261C8E4A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10F43-AE21-4034-BC9F-AD7D40AF0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1124-58E5-B8A4-73BB-60B6D987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CA01-2349-B727-011C-66DEA31D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DD22-516E-4A89-8FCF-7572C792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97E6-607B-5516-020C-5DEE177D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DD3C-AE21-1A7F-3348-CEC1839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1F99-9992-4DB2-BB7F-E96CA18F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2AA5-6313-CC4B-7885-955612BD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85F7B-E97E-753B-CBF5-61DBFD76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E0DD-47A7-6091-2169-7D35D518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643C-CD88-610C-EE41-9CDB253B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8B1E8-8994-905F-7A27-B33A1FF4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7796-4DA6-BF68-FD1C-04E91F44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DA62-A4B9-7ECD-477F-3E6557AF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2A09-EF74-35AF-E762-32FD1A0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3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D742-7129-141D-3786-A83AA42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4D4A-C628-77EB-7921-292072ADB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9865F-B021-3A99-2B7D-2D7F6FC4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8FC7-6148-CB00-FF56-02B42F9A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DE8CB-D403-855F-8336-36414FCD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0894-6CAF-A31D-A63F-9CF44182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AE25-4D4E-81A2-3C92-0A266021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545A1-AA35-8A98-D6DC-3C55928B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02FF7-761C-13B9-0EE5-08AB7AAE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1A8B3-1C7F-D3BF-9D40-62F8CC69B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E269D-AF9B-5D81-2F19-5BBBE02FF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E5E8F-EA2B-086A-F746-C5B4ED12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6FA3A-07AA-FA3F-DD95-6FB3116B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37A9-222C-132A-9A04-AD67F0C5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4123-C9A1-ECC5-C43E-94287104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5D2B1-7CA8-D6C7-4E56-F89484D4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4A2A9-61D4-FB5B-55F4-2A09DFB8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6D454-242B-CA8A-43AB-B7A0E42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3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6DBB3-8C9B-E7C9-ACDC-AFDC6E49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F3897-8360-214E-71AC-47F22C43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CD2C7-FD8A-0110-517D-56ACF942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2822-FC30-EA7F-AEC3-65BF8260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46CB-63B6-2A2F-72EE-8F775AD8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9964A-81CE-042F-E78F-6F95A7410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FC08-6CBD-5453-F7A4-0413DF40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D345-E5E3-1738-302B-702DC3C0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92AE3-AAD2-8639-8E3A-FD0213E5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4A8A-FD3B-9F3C-4392-90BF3606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1928D-A921-B2C9-1817-721AC7287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831A9-54ED-5239-DE88-B4E2CDE6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16B58-B824-402C-5926-6748CD5E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BD4E-CDCD-D5BD-36A9-F0EF1504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1C6C-3691-596F-D4EF-B76115A7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EBBC9-62BD-18DD-EDA6-0D2D88CB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475E-DB17-FBD0-F44E-8218C4EC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0FAE-0D90-3D09-23FD-3C4987B6F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07A1-BFF8-4E61-96B4-9B494BFFA86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9DDD-D1E9-E548-A80B-4D90E416E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2FCA-3443-7FE4-1555-D87855FC2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C766-73AB-4EA5-958C-C25B62DF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F5409-4E97-EDBA-1D00-A136962ADE96}"/>
              </a:ext>
            </a:extLst>
          </p:cNvPr>
          <p:cNvSpPr txBox="1"/>
          <p:nvPr/>
        </p:nvSpPr>
        <p:spPr>
          <a:xfrm>
            <a:off x="3980372" y="55401"/>
            <a:ext cx="423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NETWORKING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AC152-4EE0-9C01-BDCB-0CCA65267387}"/>
              </a:ext>
            </a:extLst>
          </p:cNvPr>
          <p:cNvSpPr txBox="1"/>
          <p:nvPr/>
        </p:nvSpPr>
        <p:spPr>
          <a:xfrm>
            <a:off x="1009291" y="1224951"/>
            <a:ext cx="8505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network?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so many devices in networking?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concerns and motivations behind the development of a Switch?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Collision domain, Duplex and how a Switch actually works?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language and how hosts communicate with each other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link layer? What is the problem it’s trying to solve and how?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Ethernet?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9446F-1DE6-DF5A-A4A6-B576B34212FD}"/>
              </a:ext>
            </a:extLst>
          </p:cNvPr>
          <p:cNvSpPr txBox="1"/>
          <p:nvPr/>
        </p:nvSpPr>
        <p:spPr>
          <a:xfrm>
            <a:off x="4170872" y="3428616"/>
            <a:ext cx="385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LAN/VLAN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4404D-C937-5032-CCAA-56E3C3E41C2E}"/>
              </a:ext>
            </a:extLst>
          </p:cNvPr>
          <p:cNvSpPr txBox="1"/>
          <p:nvPr/>
        </p:nvSpPr>
        <p:spPr>
          <a:xfrm>
            <a:off x="1009290" y="4013391"/>
            <a:ext cx="8505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LAN?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concerns and motivations behind the development of VLAN?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hosts communicate with each other in VLAN?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aspects of VLAN communication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 VLAN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hosts do to communicate in a network</a:t>
            </a:r>
          </a:p>
        </p:txBody>
      </p:sp>
    </p:spTree>
    <p:extLst>
      <p:ext uri="{BB962C8B-B14F-4D97-AF65-F5344CB8AC3E}">
        <p14:creationId xmlns:p14="http://schemas.microsoft.com/office/powerpoint/2010/main" val="154902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814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Data Link Layer, what is the problem it is trying to solve and 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E4D17-7553-C032-9840-FE1F033A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861038"/>
            <a:ext cx="8449854" cy="1952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AF906-0AD5-0C1C-BDA3-DE7AA083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415" y="3429000"/>
            <a:ext cx="765916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0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What is Ethernet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AF202-01A8-992E-9871-86F0CB6A6B1F}"/>
              </a:ext>
            </a:extLst>
          </p:cNvPr>
          <p:cNvSpPr txBox="1"/>
          <p:nvPr/>
        </p:nvSpPr>
        <p:spPr>
          <a:xfrm>
            <a:off x="474453" y="676372"/>
            <a:ext cx="1196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of standards aims to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packet collision, essentially bit formation for Layer 2 (not the only one, the most famous one).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7E31A-987B-1C6B-44A4-047D2EA5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8" y="1507368"/>
            <a:ext cx="844032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What is a 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AF202-01A8-992E-9871-86F0CB6A6B1F}"/>
              </a:ext>
            </a:extLst>
          </p:cNvPr>
          <p:cNvSpPr txBox="1"/>
          <p:nvPr/>
        </p:nvSpPr>
        <p:spPr>
          <a:xfrm>
            <a:off x="474453" y="676372"/>
            <a:ext cx="119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Area Network (LAN) is a collection of devices connected together in one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location.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17849-E067-27A8-6153-120BE5DE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56" y="1045704"/>
            <a:ext cx="9182496" cy="38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890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What are the concerns and motivations behind the development of VLAN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AF202-01A8-992E-9871-86F0CB6A6B1F}"/>
              </a:ext>
            </a:extLst>
          </p:cNvPr>
          <p:cNvSpPr txBox="1"/>
          <p:nvPr/>
        </p:nvSpPr>
        <p:spPr>
          <a:xfrm>
            <a:off x="474453" y="676372"/>
            <a:ext cx="119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 Local Area Network (VLAN) is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grouping of devices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share a physical LAN.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VLAN là gì? Cách thiết lập VLAN trên Switch Cisco">
            <a:extLst>
              <a:ext uri="{FF2B5EF4-FFF2-40B4-BE49-F238E27FC236}">
                <a16:creationId xmlns:a16="http://schemas.microsoft.com/office/drawing/2014/main" id="{B33ADB96-781D-3B54-0643-4C71312F8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38" y="1230369"/>
            <a:ext cx="57531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9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+ 4: Technical aspects of VLAN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F32CD-DDC3-CD8C-FE48-74AB7337BC73}"/>
              </a:ext>
            </a:extLst>
          </p:cNvPr>
          <p:cNvSpPr txBox="1"/>
          <p:nvPr/>
        </p:nvSpPr>
        <p:spPr>
          <a:xfrm>
            <a:off x="560717" y="3816685"/>
            <a:ext cx="119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Trunk port is used to carry data from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VLANs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interface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B9A12-C41B-13E4-7A83-6A309BB8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861038"/>
            <a:ext cx="5658640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E2282-C9B4-F2ED-86C6-F01A34B3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01" y="1682637"/>
            <a:ext cx="568721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8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Native VLAN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F32CD-DDC3-CD8C-FE48-74AB7337BC73}"/>
              </a:ext>
            </a:extLst>
          </p:cNvPr>
          <p:cNvSpPr txBox="1"/>
          <p:nvPr/>
        </p:nvSpPr>
        <p:spPr>
          <a:xfrm>
            <a:off x="474453" y="676372"/>
            <a:ext cx="1196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does not add an 802.1Q tag to frame in Native VLAN. It is important that native VLANs between switches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Match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BF872-06D2-017E-C4B5-1C333B8A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30" y="1322703"/>
            <a:ext cx="6410206" cy="327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3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Native VLAN 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8EA2F-BF5C-78EA-E035-1B662FD8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10" y="667512"/>
            <a:ext cx="6116251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567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Everything Hosts need to do to communicate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C8C56-1B86-8423-A741-6955FC94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56" y="861038"/>
            <a:ext cx="8052302" cy="40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What is a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1499D-3E86-7769-19FB-89A4926FD831}"/>
              </a:ext>
            </a:extLst>
          </p:cNvPr>
          <p:cNvSpPr txBox="1"/>
          <p:nvPr/>
        </p:nvSpPr>
        <p:spPr>
          <a:xfrm>
            <a:off x="474453" y="676372"/>
            <a:ext cx="883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two or more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are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share resources.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38288-8172-0DB4-40F3-A92D568C2E5D}"/>
              </a:ext>
            </a:extLst>
          </p:cNvPr>
          <p:cNvSpPr txBox="1"/>
          <p:nvPr/>
        </p:nvSpPr>
        <p:spPr>
          <a:xfrm>
            <a:off x="474453" y="1230369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 Configuration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8FCD1-B73B-4026-FF9B-C150D2A85F10}"/>
              </a:ext>
            </a:extLst>
          </p:cNvPr>
          <p:cNvSpPr txBox="1"/>
          <p:nvPr/>
        </p:nvSpPr>
        <p:spPr>
          <a:xfrm>
            <a:off x="474453" y="1784366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Hosts (server or client).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B577A-FBEA-D8B8-3B43-E97092E36C49}"/>
              </a:ext>
            </a:extLst>
          </p:cNvPr>
          <p:cNvSpPr txBox="1"/>
          <p:nvPr/>
        </p:nvSpPr>
        <p:spPr>
          <a:xfrm>
            <a:off x="474453" y="2338363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Configuration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26" name="Picture 2" descr="CCENT: Host-to-Host Network Addressing Example | INE">
            <a:extLst>
              <a:ext uri="{FF2B5EF4-FFF2-40B4-BE49-F238E27FC236}">
                <a16:creationId xmlns:a16="http://schemas.microsoft.com/office/drawing/2014/main" id="{EA60DB2D-053F-3E31-EE3B-56BFB8B3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11" y="3429000"/>
            <a:ext cx="70294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DFE627-4623-E245-8145-241C8A8F52B0}"/>
              </a:ext>
            </a:extLst>
          </p:cNvPr>
          <p:cNvSpPr txBox="1"/>
          <p:nvPr/>
        </p:nvSpPr>
        <p:spPr>
          <a:xfrm>
            <a:off x="1598005" y="3059667"/>
            <a:ext cx="928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Everything you learn from this point onward is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network may have</a:t>
            </a:r>
          </a:p>
        </p:txBody>
      </p:sp>
    </p:spTree>
    <p:extLst>
      <p:ext uri="{BB962C8B-B14F-4D97-AF65-F5344CB8AC3E}">
        <p14:creationId xmlns:p14="http://schemas.microsoft.com/office/powerpoint/2010/main" val="1678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6" grpId="0"/>
      <p:bldP spid="16" grpId="1"/>
      <p:bldP spid="17" grpId="0"/>
      <p:bldP spid="17" grpId="1"/>
      <p:bldP spid="18" grpId="0"/>
      <p:bldP spid="18" grpId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Why so many devices in networking?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1499D-3E86-7769-19FB-89A4926FD831}"/>
              </a:ext>
            </a:extLst>
          </p:cNvPr>
          <p:cNvSpPr txBox="1"/>
          <p:nvPr/>
        </p:nvSpPr>
        <p:spPr>
          <a:xfrm>
            <a:off x="474453" y="676372"/>
            <a:ext cx="701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network has so many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required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26" name="Picture 2" descr="CCENT: Host-to-Host Network Addressing Example | INE">
            <a:extLst>
              <a:ext uri="{FF2B5EF4-FFF2-40B4-BE49-F238E27FC236}">
                <a16:creationId xmlns:a16="http://schemas.microsoft.com/office/drawing/2014/main" id="{EA60DB2D-053F-3E31-EE3B-56BFB8B3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11" y="1230369"/>
            <a:ext cx="70294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20BD3F-7411-C34F-8B28-87DBE6267518}"/>
              </a:ext>
            </a:extLst>
          </p:cNvPr>
          <p:cNvSpPr txBox="1"/>
          <p:nvPr/>
        </p:nvSpPr>
        <p:spPr>
          <a:xfrm>
            <a:off x="2963315" y="3443859"/>
            <a:ext cx="640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we want our network to span over a larger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</a:p>
        </p:txBody>
      </p:sp>
      <p:pic>
        <p:nvPicPr>
          <p:cNvPr id="2052" name="Picture 4" descr="What are Repeaters in Computer Networks? - Shiksha Online">
            <a:extLst>
              <a:ext uri="{FF2B5EF4-FFF2-40B4-BE49-F238E27FC236}">
                <a16:creationId xmlns:a16="http://schemas.microsoft.com/office/drawing/2014/main" id="{8454A509-A31D-673B-E5BA-A863B18A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34" y="3997856"/>
            <a:ext cx="4489132" cy="20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Why so many devices in networking? 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0BD3F-7411-C34F-8B28-87DBE6267518}"/>
              </a:ext>
            </a:extLst>
          </p:cNvPr>
          <p:cNvSpPr txBox="1"/>
          <p:nvPr/>
        </p:nvSpPr>
        <p:spPr>
          <a:xfrm>
            <a:off x="3910425" y="798512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we want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scale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our network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What is Hub in Networking? and How Hub Works?">
            <a:extLst>
              <a:ext uri="{FF2B5EF4-FFF2-40B4-BE49-F238E27FC236}">
                <a16:creationId xmlns:a16="http://schemas.microsoft.com/office/drawing/2014/main" id="{04C9F567-35B1-B34F-078F-0037F40D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49" y="1474649"/>
            <a:ext cx="5715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25BCD9-A0E8-DEEC-F28F-89A77A9B69FB}"/>
              </a:ext>
            </a:extLst>
          </p:cNvPr>
          <p:cNvSpPr txBox="1"/>
          <p:nvPr/>
        </p:nvSpPr>
        <p:spPr>
          <a:xfrm>
            <a:off x="4574496" y="4873388"/>
            <a:ext cx="32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Hub is a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multi-port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repeater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Why so many devices in networking? 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0BD3F-7411-C34F-8B28-87DBE6267518}"/>
              </a:ext>
            </a:extLst>
          </p:cNvPr>
          <p:cNvSpPr txBox="1"/>
          <p:nvPr/>
        </p:nvSpPr>
        <p:spPr>
          <a:xfrm>
            <a:off x="2743984" y="676372"/>
            <a:ext cx="662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we want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security and performance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hosts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Bridge in Computer Networks">
            <a:extLst>
              <a:ext uri="{FF2B5EF4-FFF2-40B4-BE49-F238E27FC236}">
                <a16:creationId xmlns:a16="http://schemas.microsoft.com/office/drawing/2014/main" id="{D8554BA6-10F3-D84C-D223-14C0EC32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39" y="1299972"/>
            <a:ext cx="4934922" cy="265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D9B9A-9E00-DB6A-6E7F-4CDDA68A1355}"/>
              </a:ext>
            </a:extLst>
          </p:cNvPr>
          <p:cNvSpPr txBox="1"/>
          <p:nvPr/>
        </p:nvSpPr>
        <p:spPr>
          <a:xfrm>
            <a:off x="3186998" y="2440424"/>
            <a:ext cx="618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problem about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and security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solved?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B97C-66C3-76CD-DE28-82156409DE03}"/>
              </a:ext>
            </a:extLst>
          </p:cNvPr>
          <p:cNvSpPr txBox="1"/>
          <p:nvPr/>
        </p:nvSpPr>
        <p:spPr>
          <a:xfrm>
            <a:off x="1782511" y="2440424"/>
            <a:ext cx="899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 of… But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diversification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requirements wants better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8523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2" grpId="1"/>
      <p:bldP spid="4" grpId="0"/>
      <p:bldP spid="4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Concerns and motivations for developing a Switch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0BD3F-7411-C34F-8B28-87DBE6267518}"/>
              </a:ext>
            </a:extLst>
          </p:cNvPr>
          <p:cNvSpPr txBox="1"/>
          <p:nvPr/>
        </p:nvSpPr>
        <p:spPr>
          <a:xfrm>
            <a:off x="4300701" y="676372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Combination of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Hubs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Bridges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5453E-0555-8584-FC2B-FF2D25FBDA05}"/>
              </a:ext>
            </a:extLst>
          </p:cNvPr>
          <p:cNvSpPr txBox="1"/>
          <p:nvPr/>
        </p:nvSpPr>
        <p:spPr>
          <a:xfrm>
            <a:off x="3251631" y="1045703"/>
            <a:ext cx="630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Multi-port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connection is transfer on a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per-port-basis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EA6C7-7BA9-5286-639D-9A6D9E0ADEED}"/>
              </a:ext>
            </a:extLst>
          </p:cNvPr>
          <p:cNvSpPr txBox="1"/>
          <p:nvPr/>
        </p:nvSpPr>
        <p:spPr>
          <a:xfrm>
            <a:off x="3251631" y="1456684"/>
            <a:ext cx="575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facilitates communication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network</a:t>
            </a:r>
            <a:endParaRPr lang="en-US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D8A699-8551-E86B-6A56-1212616F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24" y="1936939"/>
            <a:ext cx="9182496" cy="38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733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Collision domain, Duplex and how a Switch actually works?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0BD3F-7411-C34F-8B28-87DBE6267518}"/>
              </a:ext>
            </a:extLst>
          </p:cNvPr>
          <p:cNvSpPr txBox="1"/>
          <p:nvPr/>
        </p:nvSpPr>
        <p:spPr>
          <a:xfrm>
            <a:off x="2305058" y="676372"/>
            <a:ext cx="779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Collision domain is a network segment connected by a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shared medium</a:t>
            </a:r>
          </a:p>
        </p:txBody>
      </p:sp>
      <p:pic>
        <p:nvPicPr>
          <p:cNvPr id="7" name="Picture 2" descr="Bridge in Computer Networks">
            <a:extLst>
              <a:ext uri="{FF2B5EF4-FFF2-40B4-BE49-F238E27FC236}">
                <a16:creationId xmlns:a16="http://schemas.microsoft.com/office/drawing/2014/main" id="{9917797D-B22E-7039-D7A6-7DB7B1E8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39" y="1045704"/>
            <a:ext cx="4934922" cy="265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FE97D0-7D31-603C-9C7D-24520662043D}"/>
              </a:ext>
            </a:extLst>
          </p:cNvPr>
          <p:cNvSpPr txBox="1"/>
          <p:nvPr/>
        </p:nvSpPr>
        <p:spPr>
          <a:xfrm>
            <a:off x="2542433" y="3880606"/>
            <a:ext cx="755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concern of collision domain? -&gt;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Half-duplex and collision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BA73D-7F7D-F688-77B2-7020B6990A48}"/>
              </a:ext>
            </a:extLst>
          </p:cNvPr>
          <p:cNvSpPr txBox="1"/>
          <p:nvPr/>
        </p:nvSpPr>
        <p:spPr>
          <a:xfrm>
            <a:off x="1542797" y="4258846"/>
            <a:ext cx="932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Half-duplex means a host can at a same time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transmitting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data, not both.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12A9D-88F7-5DDF-2100-DE8942A30D6A}"/>
              </a:ext>
            </a:extLst>
          </p:cNvPr>
          <p:cNvSpPr txBox="1"/>
          <p:nvPr/>
        </p:nvSpPr>
        <p:spPr>
          <a:xfrm>
            <a:off x="3662673" y="4638400"/>
            <a:ext cx="49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Collisions means data from two hosts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collides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5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733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Collision domain, Duplex and how a Switch actually works?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D26B3-3FEA-5D9B-176D-C6A4B1D60A62}"/>
              </a:ext>
            </a:extLst>
          </p:cNvPr>
          <p:cNvSpPr txBox="1"/>
          <p:nvPr/>
        </p:nvSpPr>
        <p:spPr>
          <a:xfrm>
            <a:off x="474453" y="676372"/>
            <a:ext cx="1196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Resolution Protocol (ARP) is a process of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mapping MAC address with IP address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stored in ARP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cache.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8715B-3CD5-FF10-BE1F-B25A46AC50E2}"/>
              </a:ext>
            </a:extLst>
          </p:cNvPr>
          <p:cNvSpPr txBox="1"/>
          <p:nvPr/>
        </p:nvSpPr>
        <p:spPr>
          <a:xfrm>
            <a:off x="560717" y="4799966"/>
            <a:ext cx="119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 use and maintain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 address table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is a mapping of Switch ports to MAC address.</a:t>
            </a:r>
            <a:endParaRPr lang="en-US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A6CE4-9230-EFAB-D8B9-68187B4A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1949599"/>
            <a:ext cx="8516539" cy="2410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B3E565-11B8-78F1-E1CF-EEAE76FDEC9B}"/>
              </a:ext>
            </a:extLst>
          </p:cNvPr>
          <p:cNvSpPr txBox="1"/>
          <p:nvPr/>
        </p:nvSpPr>
        <p:spPr>
          <a:xfrm>
            <a:off x="474453" y="1451485"/>
            <a:ext cx="119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 only perform 3 action: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Learn, Flood, Forward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AA0F2-6C46-F82D-6059-61C519F94A93}"/>
              </a:ext>
            </a:extLst>
          </p:cNvPr>
          <p:cNvSpPr txBox="1"/>
          <p:nvPr/>
        </p:nvSpPr>
        <p:spPr>
          <a:xfrm>
            <a:off x="560717" y="5250468"/>
            <a:ext cx="1196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Unicast Frame: is when the destination is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host.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Broadcast Frame: is when the destination is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FFFF.FFFF.FFFF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3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4D1E39-A122-297A-6DDC-C56B77DBA445}"/>
              </a:ext>
            </a:extLst>
          </p:cNvPr>
          <p:cNvCxnSpPr/>
          <p:nvPr/>
        </p:nvCxnSpPr>
        <p:spPr>
          <a:xfrm>
            <a:off x="560717" y="491706"/>
            <a:ext cx="11050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8C770D-BF43-4F66-F4B1-CFEFDE9415D6}"/>
              </a:ext>
            </a:extLst>
          </p:cNvPr>
          <p:cNvSpPr txBox="1"/>
          <p:nvPr/>
        </p:nvSpPr>
        <p:spPr>
          <a:xfrm>
            <a:off x="474453" y="122374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Network language and how host communicate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D26B3-3FEA-5D9B-176D-C6A4B1D60A62}"/>
              </a:ext>
            </a:extLst>
          </p:cNvPr>
          <p:cNvSpPr txBox="1"/>
          <p:nvPr/>
        </p:nvSpPr>
        <p:spPr>
          <a:xfrm>
            <a:off x="474453" y="676372"/>
            <a:ext cx="119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networking, bits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letters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Layers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Protocol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A3511-DDD0-8AFA-07B5-F729C254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26" y="1270250"/>
            <a:ext cx="5831947" cy="215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DF4E0D-1E26-8FEE-AD4D-9A0C37B2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61" y="4427830"/>
            <a:ext cx="8411749" cy="2172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A4A5C-4A9F-5AC2-61A8-C2DA436BA804}"/>
              </a:ext>
            </a:extLst>
          </p:cNvPr>
          <p:cNvSpPr txBox="1"/>
          <p:nvPr/>
        </p:nvSpPr>
        <p:spPr>
          <a:xfrm>
            <a:off x="560717" y="3743749"/>
            <a:ext cx="119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Data Unit (PDU) is how bits are formatted and used, like how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letters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assembled into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1ABB6-7D4C-73CB-6B8A-95A786432546}"/>
              </a:ext>
            </a:extLst>
          </p:cNvPr>
          <p:cNvSpPr txBox="1"/>
          <p:nvPr/>
        </p:nvSpPr>
        <p:spPr>
          <a:xfrm>
            <a:off x="115419" y="3420138"/>
            <a:ext cx="119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 Layer can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depends on its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 formation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like the words you read depends on how you structured letters  </a:t>
            </a:r>
            <a:endParaRPr lang="en-US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  <p:bldP spid="11" grpId="0"/>
      <p:bldP spid="11" grpId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677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 LUAN DANG</dc:creator>
  <cp:lastModifiedBy>VI LUAN DANG</cp:lastModifiedBy>
  <cp:revision>3</cp:revision>
  <dcterms:created xsi:type="dcterms:W3CDTF">2024-01-24T22:57:54Z</dcterms:created>
  <dcterms:modified xsi:type="dcterms:W3CDTF">2024-01-25T01:31:47Z</dcterms:modified>
</cp:coreProperties>
</file>