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BBBE-61BB-F195-0021-437B0ED5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59C5-DF09-26D7-FC7E-DE12177F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739F-B415-6CC6-3F6B-E78E5C1B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4519-E2DE-A82C-88B7-5F231575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6201-FBF2-A3DF-06E0-710D705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A6A-A5BD-4B5C-887E-8D49159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3841-9314-8B9B-91CB-E96FA60C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C5A5-E08D-3078-20C1-69E7AAC5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255D-CA2F-F928-0186-34D3E7C3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43A-CF66-FC5B-780B-261C8E4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10F43-AE21-4034-BC9F-AD7D40AF0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1124-58E5-B8A4-73BB-60B6D987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CA01-2349-B727-011C-66DEA31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DD22-516E-4A89-8FCF-7572C792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97E6-607B-5516-020C-5DEE177D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DD3C-AE21-1A7F-3348-CEC1839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1F99-9992-4DB2-BB7F-E96CA18F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2AA5-6313-CC4B-7885-955612B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5F7B-E97E-753B-CBF5-61DBFD7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E0DD-47A7-6091-2169-7D35D51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643C-CD88-610C-EE41-9CDB253B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B1E8-8994-905F-7A27-B33A1FF4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7796-4DA6-BF68-FD1C-04E91F4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DA62-A4B9-7ECD-477F-3E6557AF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2A09-EF74-35AF-E762-32FD1A0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D742-7129-141D-3786-A83AA42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4D4A-C628-77EB-7921-292072ADB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865F-B021-3A99-2B7D-2D7F6FC4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8FC7-6148-CB00-FF56-02B42F9A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E8CB-D403-855F-8336-36414FCD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0894-6CAF-A31D-A63F-9CF44182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E25-4D4E-81A2-3C92-0A26602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545A1-AA35-8A98-D6DC-3C55928B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2FF7-761C-13B9-0EE5-08AB7AAE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1A8B3-1C7F-D3BF-9D40-62F8CC69B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E269D-AF9B-5D81-2F19-5BBBE02FF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E5E8F-EA2B-086A-F746-C5B4ED12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FA3A-07AA-FA3F-DD95-6FB3116B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37A9-222C-132A-9A04-AD67F0C5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4123-C9A1-ECC5-C43E-9428710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D2B1-7CA8-D6C7-4E56-F89484D4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4A2A9-61D4-FB5B-55F4-2A09DFB8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D454-242B-CA8A-43AB-B7A0E42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6DBB3-8C9B-E7C9-ACDC-AFDC6E49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3897-8360-214E-71AC-47F22C43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CD2C7-FD8A-0110-517D-56ACF942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822-FC30-EA7F-AEC3-65BF8260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46CB-63B6-2A2F-72EE-8F775AD8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9964A-81CE-042F-E78F-6F95A741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FC08-6CBD-5453-F7A4-0413DF40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D345-E5E3-1738-302B-702DC3C0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2AE3-AAD2-8639-8E3A-FD0213E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4A8A-FD3B-9F3C-4392-90BF360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1928D-A921-B2C9-1817-721AC728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31A9-54ED-5239-DE88-B4E2CDE6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6B58-B824-402C-5926-6748CD5E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BD4E-CDCD-D5BD-36A9-F0EF1504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1C6C-3691-596F-D4EF-B76115A7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EBBC9-62BD-18DD-EDA6-0D2D88C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475E-DB17-FBD0-F44E-8218C4EC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0FAE-0D90-3D09-23FD-3C4987B6F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07A1-BFF8-4E61-96B4-9B494BFFA86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9DDD-D1E9-E548-A80B-4D90E416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2FCA-3443-7FE4-1555-D87855FC2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F5409-4E97-EDBA-1D00-A136962ADE96}"/>
              </a:ext>
            </a:extLst>
          </p:cNvPr>
          <p:cNvSpPr txBox="1"/>
          <p:nvPr/>
        </p:nvSpPr>
        <p:spPr>
          <a:xfrm>
            <a:off x="3754817" y="0"/>
            <a:ext cx="468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IPv4 and Subnetting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AC152-4EE0-9C01-BDCB-0CCA65267387}"/>
              </a:ext>
            </a:extLst>
          </p:cNvPr>
          <p:cNvSpPr txBox="1"/>
          <p:nvPr/>
        </p:nvSpPr>
        <p:spPr>
          <a:xfrm>
            <a:off x="1009291" y="1224951"/>
            <a:ext cx="8888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IPv4 Review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Packet travels on the internet?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concerns and motivations behind the development of subnetting?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eight attributes of network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types of subnetting questions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Practice.</a:t>
            </a:r>
          </a:p>
        </p:txBody>
      </p:sp>
    </p:spTree>
    <p:extLst>
      <p:ext uri="{BB962C8B-B14F-4D97-AF65-F5344CB8AC3E}">
        <p14:creationId xmlns:p14="http://schemas.microsoft.com/office/powerpoint/2010/main" val="15490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IPv4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74518-8F85-202D-051C-FCC48862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814022"/>
            <a:ext cx="533474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How packet traverses on the internet</a:t>
            </a:r>
          </a:p>
        </p:txBody>
      </p:sp>
      <p:pic>
        <p:nvPicPr>
          <p:cNvPr id="1028" name="Picture 4" descr="What is OSI Model | Comprehensive Guide to OSI Model">
            <a:extLst>
              <a:ext uri="{FF2B5EF4-FFF2-40B4-BE49-F238E27FC236}">
                <a16:creationId xmlns:a16="http://schemas.microsoft.com/office/drawing/2014/main" id="{84701C14-3019-6ECD-EDB4-E89D602A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12" y="559113"/>
            <a:ext cx="8243594" cy="60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What are the concerns and motivations of Subnetting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2989126" y="3059668"/>
            <a:ext cx="619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don’t have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enough uniquely identified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 addresses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711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What is the concerns and motivation of subnetting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2743984" y="676372"/>
            <a:ext cx="52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a network and divides it into 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018DA-D16C-5E74-8BCB-EEB8755E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9" y="1230369"/>
            <a:ext cx="3797262" cy="5103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9304C-CCD5-6F11-C039-5FFFE4EA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93" y="1305103"/>
            <a:ext cx="3797262" cy="502859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B37AFC-E806-051E-C30E-E8A8D38663CE}"/>
              </a:ext>
            </a:extLst>
          </p:cNvPr>
          <p:cNvSpPr/>
          <p:nvPr/>
        </p:nvSpPr>
        <p:spPr>
          <a:xfrm>
            <a:off x="4925683" y="3321170"/>
            <a:ext cx="1777042" cy="715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Eight attributes of Subnetting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6637D-F058-42A8-E10D-0698DF5D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74" y="1152334"/>
            <a:ext cx="8148052" cy="3669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E7C46-A7DB-7B4D-994D-4AA5B91B9520}"/>
              </a:ext>
            </a:extLst>
          </p:cNvPr>
          <p:cNvSpPr txBox="1"/>
          <p:nvPr/>
        </p:nvSpPr>
        <p:spPr>
          <a:xfrm>
            <a:off x="3245251" y="4822165"/>
            <a:ext cx="570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subnet that the current IP address is in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Practice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6D72-0259-642C-C469-0F368C04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28" y="796453"/>
            <a:ext cx="3515216" cy="762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CB87A-5C2C-7E18-CE72-9BEE2204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45" y="1558559"/>
            <a:ext cx="3219899" cy="66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F15127-F801-18AA-6D1A-3FFBD288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45" y="2225402"/>
            <a:ext cx="3343742" cy="685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E22767-14D2-8685-9C5A-EE90FEC72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118" y="2911298"/>
            <a:ext cx="3229426" cy="552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E56B02-E275-0770-8001-515BA0767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039" y="3429000"/>
            <a:ext cx="3467584" cy="771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B465FC-77A4-EC6F-3387-52D3C6BD7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197" y="4111519"/>
            <a:ext cx="359142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Some types of subnetting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559E1-9E87-33B0-0B5F-7746AB1C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8" y="527616"/>
            <a:ext cx="9812119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C4285-097A-78DA-FD29-FE65CEB7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" y="1194459"/>
            <a:ext cx="10488489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99190-F304-F2B8-2370-2943A6E0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062" y="1992474"/>
            <a:ext cx="5353797" cy="46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80C19D-1F6A-CC09-35A6-9F3F3C19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798" y="2695226"/>
            <a:ext cx="554432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DC2DF-B020-828F-5819-5333DF3C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679075"/>
            <a:ext cx="3210373" cy="5687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70A84-0C93-35F3-0C3E-FF36ACC3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66" y="1143736"/>
            <a:ext cx="602064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LUAN DANG</dc:creator>
  <cp:lastModifiedBy>VI LUAN DANG</cp:lastModifiedBy>
  <cp:revision>4</cp:revision>
  <dcterms:created xsi:type="dcterms:W3CDTF">2024-01-24T22:57:54Z</dcterms:created>
  <dcterms:modified xsi:type="dcterms:W3CDTF">2024-01-29T02:06:32Z</dcterms:modified>
</cp:coreProperties>
</file>