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4" r:id="rId3"/>
    <p:sldMasterId id="214748370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Barlow ExtraLight"/>
      <p:regular r:id="rId35"/>
      <p:bold r:id="rId36"/>
      <p:italic r:id="rId37"/>
      <p:boldItalic r:id="rId38"/>
    </p:embeddedFont>
    <p:embeddedFont>
      <p:font typeface="Hepta Slab Medium"/>
      <p:regular r:id="rId39"/>
      <p:bold r:id="rId40"/>
    </p:embeddedFont>
    <p:embeddedFont>
      <p:font typeface="Hepta Slab Light"/>
      <p:regular r:id="rId41"/>
      <p:bold r:id="rId42"/>
    </p:embeddedFont>
    <p:embeddedFont>
      <p:font typeface="Hepta Slab"/>
      <p:regular r:id="rId43"/>
      <p:bold r:id="rId44"/>
    </p:embeddedFont>
    <p:embeddedFont>
      <p:font typeface="Barlow Medium"/>
      <p:regular r:id="rId45"/>
      <p:bold r:id="rId46"/>
      <p:italic r:id="rId47"/>
      <p:boldItalic r:id="rId48"/>
    </p:embeddedFont>
    <p:embeddedFont>
      <p:font typeface="Barlow Light"/>
      <p:regular r:id="rId49"/>
      <p:bold r:id="rId50"/>
      <p:italic r:id="rId51"/>
      <p:boldItalic r:id="rId52"/>
    </p:embeddedFont>
    <p:embeddedFont>
      <p:font typeface="Barlow"/>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HeptaSlabMedium-bold.fntdata"/><Relationship Id="rId42" Type="http://schemas.openxmlformats.org/officeDocument/2006/relationships/font" Target="fonts/HeptaSlabLight-bold.fntdata"/><Relationship Id="rId41" Type="http://schemas.openxmlformats.org/officeDocument/2006/relationships/font" Target="fonts/HeptaSlabLight-regular.fntdata"/><Relationship Id="rId44" Type="http://schemas.openxmlformats.org/officeDocument/2006/relationships/font" Target="fonts/HeptaSlab-bold.fntdata"/><Relationship Id="rId43" Type="http://schemas.openxmlformats.org/officeDocument/2006/relationships/font" Target="fonts/HeptaSlab-regular.fntdata"/><Relationship Id="rId46" Type="http://schemas.openxmlformats.org/officeDocument/2006/relationships/font" Target="fonts/BarlowMedium-bold.fntdata"/><Relationship Id="rId45" Type="http://schemas.openxmlformats.org/officeDocument/2006/relationships/font" Target="fonts/BarlowMedium-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BarlowMedium-boldItalic.fntdata"/><Relationship Id="rId47" Type="http://schemas.openxmlformats.org/officeDocument/2006/relationships/font" Target="fonts/BarlowMedium-italic.fntdata"/><Relationship Id="rId49" Type="http://schemas.openxmlformats.org/officeDocument/2006/relationships/font" Target="fonts/BarlowLight-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font" Target="fonts/BarlowExtraLight-regular.fntdata"/><Relationship Id="rId34" Type="http://schemas.openxmlformats.org/officeDocument/2006/relationships/slide" Target="slides/slide29.xml"/><Relationship Id="rId37" Type="http://schemas.openxmlformats.org/officeDocument/2006/relationships/font" Target="fonts/BarlowExtraLight-italic.fntdata"/><Relationship Id="rId36" Type="http://schemas.openxmlformats.org/officeDocument/2006/relationships/font" Target="fonts/BarlowExtraLight-bold.fntdata"/><Relationship Id="rId39" Type="http://schemas.openxmlformats.org/officeDocument/2006/relationships/font" Target="fonts/HeptaSlabMedium-regular.fntdata"/><Relationship Id="rId38" Type="http://schemas.openxmlformats.org/officeDocument/2006/relationships/font" Target="fonts/BarlowExtraLight-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BarlowLight-italic.fntdata"/><Relationship Id="rId50" Type="http://schemas.openxmlformats.org/officeDocument/2006/relationships/font" Target="fonts/BarlowLight-bold.fntdata"/><Relationship Id="rId53" Type="http://schemas.openxmlformats.org/officeDocument/2006/relationships/font" Target="fonts/Barlow-regular.fntdata"/><Relationship Id="rId52" Type="http://schemas.openxmlformats.org/officeDocument/2006/relationships/font" Target="fonts/BarlowLight-boldItalic.fntdata"/><Relationship Id="rId11" Type="http://schemas.openxmlformats.org/officeDocument/2006/relationships/slide" Target="slides/slide6.xml"/><Relationship Id="rId55" Type="http://schemas.openxmlformats.org/officeDocument/2006/relationships/font" Target="fonts/Barlow-italic.fntdata"/><Relationship Id="rId10" Type="http://schemas.openxmlformats.org/officeDocument/2006/relationships/slide" Target="slides/slide5.xml"/><Relationship Id="rId54" Type="http://schemas.openxmlformats.org/officeDocument/2006/relationships/font" Target="fonts/Barlow-bold.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Barlow-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31d3deb3a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31d3deb3a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31df5defaa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31df5defaa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31df5defaa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31df5defaa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31df5defaa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31df5defaa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verbose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31e34839f7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31e34839f7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31e34839f7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31e34839f7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31e34839f7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31e34839f7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31d3deb3ad1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31d3deb3ad1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31e34839f7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31e34839f7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31df5defaa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31df5defaa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31df5defaac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31df5defaac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irl would actually send email autonomously </a:t>
            </a:r>
            <a:r>
              <a:rPr lang="en"/>
              <a:t>instead of just creating a draft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31d3deb3ad1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31d3deb3ad1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solidFill>
                  <a:srgbClr val="242424"/>
                </a:solidFill>
              </a:rPr>
              <a:t>What is Generative AI</a:t>
            </a:r>
            <a:endParaRPr>
              <a:solidFill>
                <a:srgbClr val="242424"/>
              </a:solidFill>
            </a:endParaRPr>
          </a:p>
          <a:p>
            <a:pPr indent="-298450" lvl="1" marL="914400" rtl="0" algn="l">
              <a:lnSpc>
                <a:spcPct val="115000"/>
              </a:lnSpc>
              <a:spcBef>
                <a:spcPts val="0"/>
              </a:spcBef>
              <a:spcAft>
                <a:spcPts val="0"/>
              </a:spcAft>
              <a:buClr>
                <a:schemeClr val="dk1"/>
              </a:buClr>
              <a:buSzPts val="1100"/>
              <a:buChar char="○"/>
            </a:pPr>
            <a:r>
              <a:rPr lang="en">
                <a:solidFill>
                  <a:srgbClr val="242424"/>
                </a:solidFill>
              </a:rPr>
              <a:t>Systems that are trained on existing data to create new content by finding patterns</a:t>
            </a:r>
            <a:endParaRPr>
              <a:solidFill>
                <a:srgbClr val="242424"/>
              </a:solidFill>
            </a:endParaRPr>
          </a:p>
          <a:p>
            <a:pPr indent="-298450" lvl="1" marL="914400" rtl="0" algn="l">
              <a:lnSpc>
                <a:spcPct val="115000"/>
              </a:lnSpc>
              <a:spcBef>
                <a:spcPts val="0"/>
              </a:spcBef>
              <a:spcAft>
                <a:spcPts val="0"/>
              </a:spcAft>
              <a:buClr>
                <a:schemeClr val="dk1"/>
              </a:buClr>
              <a:buSzPts val="1100"/>
              <a:buChar char="○"/>
            </a:pPr>
            <a:r>
              <a:rPr lang="en">
                <a:solidFill>
                  <a:srgbClr val="242424"/>
                </a:solidFill>
              </a:rPr>
              <a:t>Includes text, audio, image, video</a:t>
            </a:r>
            <a:endParaRPr>
              <a:solidFill>
                <a:srgbClr val="242424"/>
              </a:solidFill>
            </a:endParaRPr>
          </a:p>
          <a:p>
            <a:pPr indent="-298450" lvl="0" marL="457200" rtl="0" algn="l">
              <a:lnSpc>
                <a:spcPct val="115000"/>
              </a:lnSpc>
              <a:spcBef>
                <a:spcPts val="0"/>
              </a:spcBef>
              <a:spcAft>
                <a:spcPts val="0"/>
              </a:spcAft>
              <a:buClr>
                <a:schemeClr val="dk1"/>
              </a:buClr>
              <a:buSzPts val="1100"/>
              <a:buChar char="●"/>
            </a:pPr>
            <a:r>
              <a:rPr lang="en">
                <a:solidFill>
                  <a:srgbClr val="242424"/>
                </a:solidFill>
              </a:rPr>
              <a:t>What are LLMs</a:t>
            </a:r>
            <a:endParaRPr>
              <a:solidFill>
                <a:srgbClr val="242424"/>
              </a:solidFill>
            </a:endParaRPr>
          </a:p>
          <a:p>
            <a:pPr indent="-298450" lvl="1" marL="914400" rtl="0" algn="l">
              <a:lnSpc>
                <a:spcPct val="115000"/>
              </a:lnSpc>
              <a:spcBef>
                <a:spcPts val="0"/>
              </a:spcBef>
              <a:spcAft>
                <a:spcPts val="0"/>
              </a:spcAft>
              <a:buClr>
                <a:schemeClr val="dk1"/>
              </a:buClr>
              <a:buSzPts val="1100"/>
              <a:buChar char="○"/>
            </a:pPr>
            <a:r>
              <a:rPr lang="en">
                <a:solidFill>
                  <a:srgbClr val="242424"/>
                </a:solidFill>
              </a:rPr>
              <a:t>Subset of Gen AI that generates text</a:t>
            </a:r>
            <a:endParaRPr>
              <a:solidFill>
                <a:srgbClr val="242424"/>
              </a:solidFill>
            </a:endParaRPr>
          </a:p>
          <a:p>
            <a:pPr indent="-298450" lvl="0" marL="457200" rtl="0" algn="l">
              <a:lnSpc>
                <a:spcPct val="115000"/>
              </a:lnSpc>
              <a:spcBef>
                <a:spcPts val="0"/>
              </a:spcBef>
              <a:spcAft>
                <a:spcPts val="0"/>
              </a:spcAft>
              <a:buClr>
                <a:schemeClr val="dk1"/>
              </a:buClr>
              <a:buSzPts val="1100"/>
              <a:buChar char="●"/>
            </a:pPr>
            <a:r>
              <a:rPr lang="en">
                <a:solidFill>
                  <a:srgbClr val="242424"/>
                </a:solidFill>
              </a:rPr>
              <a:t>What are Agents (Agentic AI, Agentic workflows etc)</a:t>
            </a:r>
            <a:endParaRPr>
              <a:solidFill>
                <a:srgbClr val="242424"/>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systems or workflows that operate autonomously – make decisions and adapt to changing environments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rgbClr val="242424"/>
                </a:solidFill>
              </a:rPr>
              <a:t>What are the leading Gen AI frameworks (Langchain)</a:t>
            </a:r>
            <a:endParaRPr>
              <a:solidFill>
                <a:srgbClr val="242424"/>
              </a:solidFill>
            </a:endParaRPr>
          </a:p>
          <a:p>
            <a:pPr indent="-298450" lvl="1" marL="914400" rtl="0" algn="l">
              <a:lnSpc>
                <a:spcPct val="115000"/>
              </a:lnSpc>
              <a:spcBef>
                <a:spcPts val="0"/>
              </a:spcBef>
              <a:spcAft>
                <a:spcPts val="0"/>
              </a:spcAft>
              <a:buClr>
                <a:schemeClr val="dk1"/>
              </a:buClr>
              <a:buSzPts val="1100"/>
              <a:buChar char="○"/>
            </a:pPr>
            <a:r>
              <a:rPr lang="en">
                <a:solidFill>
                  <a:srgbClr val="242424"/>
                </a:solidFill>
              </a:rPr>
              <a:t>Langchain is a framework to integrate LLMs into applications</a:t>
            </a:r>
            <a:endParaRPr>
              <a:solidFill>
                <a:srgbClr val="242424"/>
              </a:solidFill>
            </a:endParaRPr>
          </a:p>
          <a:p>
            <a:pPr indent="-298450" lvl="0" marL="457200" rtl="0" algn="l">
              <a:lnSpc>
                <a:spcPct val="115000"/>
              </a:lnSpc>
              <a:spcBef>
                <a:spcPts val="0"/>
              </a:spcBef>
              <a:spcAft>
                <a:spcPts val="0"/>
              </a:spcAft>
              <a:buClr>
                <a:schemeClr val="dk1"/>
              </a:buClr>
              <a:buSzPts val="1100"/>
              <a:buChar char="●"/>
            </a:pPr>
            <a:r>
              <a:rPr lang="en">
                <a:solidFill>
                  <a:srgbClr val="242424"/>
                </a:solidFill>
              </a:rPr>
              <a:t>Roadmap of gen ai 2025?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31df5defaa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31df5defaa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31df5defaa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31df5defaa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31e34839f7a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31e34839f7a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-Uses of an agent and how to set one up</a:t>
            </a:r>
            <a:endParaRPr/>
          </a:p>
          <a:p>
            <a:pPr indent="0" lvl="0" marL="0" rtl="0" algn="l">
              <a:spcBef>
                <a:spcPts val="0"/>
              </a:spcBef>
              <a:spcAft>
                <a:spcPts val="0"/>
              </a:spcAft>
              <a:buNone/>
            </a:pPr>
            <a:r>
              <a:rPr lang="en"/>
              <a:t>-Debugging</a:t>
            </a:r>
            <a:endParaRPr/>
          </a:p>
          <a:p>
            <a:pPr indent="0" lvl="0" marL="0" rtl="0" algn="l">
              <a:spcBef>
                <a:spcPts val="0"/>
              </a:spcBef>
              <a:spcAft>
                <a:spcPts val="0"/>
              </a:spcAft>
              <a:buNone/>
            </a:pPr>
            <a:r>
              <a:rPr lang="en"/>
              <a:t>-Learning on the job</a:t>
            </a:r>
            <a:endParaRPr/>
          </a:p>
          <a:p>
            <a:pPr indent="0" lvl="0" marL="0" rtl="0" algn="l">
              <a:spcBef>
                <a:spcPts val="0"/>
              </a:spcBef>
              <a:spcAft>
                <a:spcPts val="0"/>
              </a:spcAft>
              <a:buNone/>
            </a:pPr>
            <a:r>
              <a:rPr lang="en"/>
              <a:t>-Time management</a:t>
            </a:r>
            <a:endParaRPr/>
          </a:p>
          <a:p>
            <a:pPr indent="0" lvl="0" marL="0" rtl="0" algn="l">
              <a:spcBef>
                <a:spcPts val="0"/>
              </a:spcBef>
              <a:spcAft>
                <a:spcPts val="0"/>
              </a:spcAft>
              <a:buNone/>
            </a:pPr>
            <a:r>
              <a:rPr lang="en"/>
              <a:t>-Teamwork and collaboration </a:t>
            </a:r>
            <a:endParaRPr/>
          </a:p>
          <a:p>
            <a:pPr indent="0" lvl="0" marL="0" rtl="0" algn="l">
              <a:spcBef>
                <a:spcPts val="0"/>
              </a:spcBef>
              <a:spcAft>
                <a:spcPts val="0"/>
              </a:spcAft>
              <a:buNone/>
            </a:pPr>
            <a:r>
              <a:rPr lang="en"/>
              <a:t>-Persistence and patience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31df5defaac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31df5defaac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31e34839f7a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31e34839f7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31df5defaa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31df5defaa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31df5defaa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31df5defaa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31e34839f7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31e34839f7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31df5defaac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31df5defaac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31df5defaac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31df5defaac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31df5defaac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31df5defaac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1d3deb3ad1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1d3deb3ad1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31e34839f7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31e34839f7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31d3deb3ad1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31d3deb3ad1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Font typeface="Barlow Light"/>
              <a:buChar char="●"/>
            </a:pPr>
            <a:r>
              <a:rPr lang="en">
                <a:solidFill>
                  <a:schemeClr val="dk1"/>
                </a:solidFill>
                <a:latin typeface="Barlow Light"/>
                <a:ea typeface="Barlow Light"/>
                <a:cs typeface="Barlow Light"/>
                <a:sym typeface="Barlow Light"/>
              </a:rPr>
              <a:t>the replenishment process by generating purchase orders based on real-time demand forecasts and inventory levels</a:t>
            </a:r>
            <a:endParaRPr>
              <a:solidFill>
                <a:schemeClr val="dk1"/>
              </a:solidFill>
              <a:latin typeface="Barlow Light"/>
              <a:ea typeface="Barlow Light"/>
              <a:cs typeface="Barlow Light"/>
              <a:sym typeface="Barlow Light"/>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31e34839f7a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31e34839f7a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Font typeface="Barlow Light"/>
              <a:buChar char="●"/>
            </a:pPr>
            <a:r>
              <a:rPr lang="en">
                <a:solidFill>
                  <a:schemeClr val="dk1"/>
                </a:solidFill>
                <a:latin typeface="Barlow Light"/>
                <a:ea typeface="Barlow Light"/>
                <a:cs typeface="Barlow Light"/>
                <a:sym typeface="Barlow Light"/>
              </a:rPr>
              <a:t>the replenishment process by generating purchase orders based on real-time demand forecasts and inventory levels</a:t>
            </a:r>
            <a:endParaRPr>
              <a:solidFill>
                <a:schemeClr val="dk1"/>
              </a:solidFill>
              <a:latin typeface="Barlow Light"/>
              <a:ea typeface="Barlow Light"/>
              <a:cs typeface="Barlow Light"/>
              <a:sym typeface="Barlow Light"/>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31d3deb3ad1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31d3deb3ad1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31df5defa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31df5defa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1150" lvl="2" marL="1371600">
              <a:spcBef>
                <a:spcPts val="0"/>
              </a:spcBef>
              <a:spcAft>
                <a:spcPts val="0"/>
              </a:spcAft>
              <a:buClr>
                <a:schemeClr val="lt1"/>
              </a:buClr>
              <a:buSzPts val="13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85750" lvl="6" marL="3200400">
              <a:spcBef>
                <a:spcPts val="0"/>
              </a:spcBef>
              <a:spcAft>
                <a:spcPts val="0"/>
              </a:spcAft>
              <a:buClr>
                <a:schemeClr val="lt1"/>
              </a:buClr>
              <a:buSzPts val="9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3050" lvl="8" marL="4114800">
              <a:spcBef>
                <a:spcPts val="0"/>
              </a:spcBef>
              <a:spcAft>
                <a:spcPts val="0"/>
              </a:spcAft>
              <a:buClr>
                <a:schemeClr val="lt1"/>
              </a:buClr>
              <a:buSzPts val="700"/>
              <a:buChar char="■"/>
              <a:defRPr>
                <a:solidFill>
                  <a:schemeClr val="lt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5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23850" lvl="0" marL="457200" algn="ctr">
              <a:spcBef>
                <a:spcPts val="0"/>
              </a:spcBef>
              <a:spcAft>
                <a:spcPts val="0"/>
              </a:spcAft>
              <a:buSzPts val="1500"/>
              <a:buChar char="●"/>
              <a:defRPr/>
            </a:lvl1pPr>
            <a:lvl2pPr indent="-317500" lvl="1" marL="914400" algn="ctr">
              <a:spcBef>
                <a:spcPts val="0"/>
              </a:spcBef>
              <a:spcAft>
                <a:spcPts val="0"/>
              </a:spcAft>
              <a:buSzPts val="1400"/>
              <a:buChar char="○"/>
              <a:defRPr/>
            </a:lvl2pPr>
            <a:lvl3pPr indent="-311150" lvl="2" marL="1371600" algn="ctr">
              <a:spcBef>
                <a:spcPts val="0"/>
              </a:spcBef>
              <a:spcAft>
                <a:spcPts val="0"/>
              </a:spcAft>
              <a:buSzPts val="1300"/>
              <a:buChar char="■"/>
              <a:defRPr/>
            </a:lvl3pPr>
            <a:lvl4pPr indent="-304800" lvl="3" marL="1828800" algn="ctr">
              <a:spcBef>
                <a:spcPts val="0"/>
              </a:spcBef>
              <a:spcAft>
                <a:spcPts val="0"/>
              </a:spcAft>
              <a:buSzPts val="1200"/>
              <a:buChar char="●"/>
              <a:defRPr/>
            </a:lvl4pPr>
            <a:lvl5pPr indent="-298450" lvl="4" marL="2286000" algn="ctr">
              <a:spcBef>
                <a:spcPts val="0"/>
              </a:spcBef>
              <a:spcAft>
                <a:spcPts val="0"/>
              </a:spcAft>
              <a:buSzPts val="1100"/>
              <a:buChar char="○"/>
              <a:defRPr/>
            </a:lvl5pPr>
            <a:lvl6pPr indent="-292100" lvl="5" marL="2743200" algn="ctr">
              <a:spcBef>
                <a:spcPts val="0"/>
              </a:spcBef>
              <a:spcAft>
                <a:spcPts val="0"/>
              </a:spcAft>
              <a:buSzPts val="1000"/>
              <a:buChar char="■"/>
              <a:defRPr/>
            </a:lvl6pPr>
            <a:lvl7pPr indent="-285750" lvl="6" marL="3200400" algn="ctr">
              <a:spcBef>
                <a:spcPts val="0"/>
              </a:spcBef>
              <a:spcAft>
                <a:spcPts val="0"/>
              </a:spcAft>
              <a:buSzPts val="900"/>
              <a:buChar char="●"/>
              <a:defRPr/>
            </a:lvl7pPr>
            <a:lvl8pPr indent="-279400" lvl="7" marL="3657600" algn="ctr">
              <a:spcBef>
                <a:spcPts val="0"/>
              </a:spcBef>
              <a:spcAft>
                <a:spcPts val="0"/>
              </a:spcAft>
              <a:buSzPts val="800"/>
              <a:buChar char="○"/>
              <a:defRPr/>
            </a:lvl8pPr>
            <a:lvl9pPr indent="-273050" lvl="8" marL="4114800" algn="ctr">
              <a:spcBef>
                <a:spcPts val="0"/>
              </a:spcBef>
              <a:spcAft>
                <a:spcPts val="0"/>
              </a:spcAft>
              <a:buSzPts val="7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2">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95" name="Shape 95"/>
        <p:cNvGrpSpPr/>
        <p:nvPr/>
      </p:nvGrpSpPr>
      <p:grpSpPr>
        <a:xfrm>
          <a:off x="0" y="0"/>
          <a:ext cx="0" cy="0"/>
          <a:chOff x="0" y="0"/>
          <a:chExt cx="0" cy="0"/>
        </a:xfrm>
      </p:grpSpPr>
      <p:sp>
        <p:nvSpPr>
          <p:cNvPr id="96" name="Google Shape;96;p25"/>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25"/>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9" name="Google Shape;99;p25"/>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0" name="Google Shape;100;p25"/>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1" name="Google Shape;101;p25"/>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2" name="Google Shape;102;p25"/>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3" name="Google Shape;103;p25"/>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104" name="Shape 104"/>
        <p:cNvGrpSpPr/>
        <p:nvPr/>
      </p:nvGrpSpPr>
      <p:grpSpPr>
        <a:xfrm>
          <a:off x="0" y="0"/>
          <a:ext cx="0" cy="0"/>
          <a:chOff x="0" y="0"/>
          <a:chExt cx="0" cy="0"/>
        </a:xfrm>
      </p:grpSpPr>
      <p:sp>
        <p:nvSpPr>
          <p:cNvPr id="105" name="Google Shape;10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26"/>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07" name="Google Shape;107;p26"/>
          <p:cNvSpPr/>
          <p:nvPr>
            <p:ph idx="2" type="pic"/>
          </p:nvPr>
        </p:nvSpPr>
        <p:spPr>
          <a:xfrm>
            <a:off x="4992024" y="1152775"/>
            <a:ext cx="3840300" cy="3416400"/>
          </a:xfrm>
          <a:prstGeom prst="rect">
            <a:avLst/>
          </a:prstGeom>
          <a:noFill/>
          <a:ln>
            <a:noFill/>
          </a:ln>
        </p:spPr>
      </p:sp>
      <p:sp>
        <p:nvSpPr>
          <p:cNvPr id="108" name="Google Shape;108;p2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109" name="Shape 109"/>
        <p:cNvGrpSpPr/>
        <p:nvPr/>
      </p:nvGrpSpPr>
      <p:grpSpPr>
        <a:xfrm>
          <a:off x="0" y="0"/>
          <a:ext cx="0" cy="0"/>
          <a:chOff x="0" y="0"/>
          <a:chExt cx="0" cy="0"/>
        </a:xfrm>
      </p:grpSpPr>
      <p:sp>
        <p:nvSpPr>
          <p:cNvPr id="110" name="Google Shape;110;p2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1" name="Google Shape;111;p27"/>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12" name="Google Shape;112;p27"/>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13" name="Google Shape;113;p27"/>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14" name="Google Shape;114;p27"/>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15" name="Google Shape;115;p27"/>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116" name="Shape 116"/>
        <p:cNvGrpSpPr/>
        <p:nvPr/>
      </p:nvGrpSpPr>
      <p:grpSpPr>
        <a:xfrm>
          <a:off x="0" y="0"/>
          <a:ext cx="0" cy="0"/>
          <a:chOff x="0" y="0"/>
          <a:chExt cx="0" cy="0"/>
        </a:xfrm>
      </p:grpSpPr>
      <p:sp>
        <p:nvSpPr>
          <p:cNvPr id="117" name="Google Shape;117;p2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8" name="Google Shape;118;p28"/>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19" name="Google Shape;119;p28"/>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0" name="Google Shape;120;p28"/>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1" name="Google Shape;121;p28"/>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22" name="Google Shape;122;p28"/>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3" name="Google Shape;123;p28"/>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4" name="Google Shape;124;p28"/>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125" name="Shape 125"/>
        <p:cNvGrpSpPr/>
        <p:nvPr/>
      </p:nvGrpSpPr>
      <p:grpSpPr>
        <a:xfrm>
          <a:off x="0" y="0"/>
          <a:ext cx="0" cy="0"/>
          <a:chOff x="0" y="0"/>
          <a:chExt cx="0" cy="0"/>
        </a:xfrm>
      </p:grpSpPr>
      <p:sp>
        <p:nvSpPr>
          <p:cNvPr id="126" name="Google Shape;126;p2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7" name="Google Shape;127;p29"/>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8" name="Google Shape;128;p29"/>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9" name="Google Shape;129;p29"/>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30" name="Google Shape;130;p29"/>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31" name="Google Shape;131;p29"/>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32" name="Google Shape;132;p29"/>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3" name="Google Shape;133;p29"/>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4" name="Google Shape;134;p29"/>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5" name="Google Shape;135;p29"/>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136" name="Shape 136"/>
        <p:cNvGrpSpPr/>
        <p:nvPr/>
      </p:nvGrpSpPr>
      <p:grpSpPr>
        <a:xfrm>
          <a:off x="0" y="0"/>
          <a:ext cx="0" cy="0"/>
          <a:chOff x="0" y="0"/>
          <a:chExt cx="0" cy="0"/>
        </a:xfrm>
      </p:grpSpPr>
      <p:sp>
        <p:nvSpPr>
          <p:cNvPr id="137" name="Google Shape;13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3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9" name="Google Shape;139;p30"/>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140" name="Shape 140"/>
        <p:cNvGrpSpPr/>
        <p:nvPr/>
      </p:nvGrpSpPr>
      <p:grpSpPr>
        <a:xfrm>
          <a:off x="0" y="0"/>
          <a:ext cx="0" cy="0"/>
          <a:chOff x="0" y="0"/>
          <a:chExt cx="0" cy="0"/>
        </a:xfrm>
      </p:grpSpPr>
      <p:sp>
        <p:nvSpPr>
          <p:cNvPr id="141" name="Google Shape;141;p31"/>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2" name="Google Shape;142;p31"/>
          <p:cNvSpPr/>
          <p:nvPr>
            <p:ph idx="2" type="pic"/>
          </p:nvPr>
        </p:nvSpPr>
        <p:spPr>
          <a:xfrm>
            <a:off x="4804825" y="1133300"/>
            <a:ext cx="4027500" cy="2392800"/>
          </a:xfrm>
          <a:prstGeom prst="rect">
            <a:avLst/>
          </a:prstGeom>
          <a:noFill/>
          <a:ln>
            <a:noFill/>
          </a:ln>
        </p:spPr>
      </p:sp>
      <p:sp>
        <p:nvSpPr>
          <p:cNvPr id="143" name="Google Shape;143;p31"/>
          <p:cNvSpPr/>
          <p:nvPr>
            <p:ph idx="3" type="pic"/>
          </p:nvPr>
        </p:nvSpPr>
        <p:spPr>
          <a:xfrm>
            <a:off x="311725" y="1133300"/>
            <a:ext cx="4027500" cy="2392800"/>
          </a:xfrm>
          <a:prstGeom prst="rect">
            <a:avLst/>
          </a:prstGeom>
          <a:noFill/>
          <a:ln>
            <a:noFill/>
          </a:ln>
        </p:spPr>
      </p:sp>
      <p:sp>
        <p:nvSpPr>
          <p:cNvPr id="144" name="Google Shape;144;p31"/>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5" name="Google Shape;145;p3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6" name="Google Shape;14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31"/>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48" name="Google Shape;148;p31"/>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49" name="Shape 149"/>
        <p:cNvGrpSpPr/>
        <p:nvPr/>
      </p:nvGrpSpPr>
      <p:grpSpPr>
        <a:xfrm>
          <a:off x="0" y="0"/>
          <a:ext cx="0" cy="0"/>
          <a:chOff x="0" y="0"/>
          <a:chExt cx="0" cy="0"/>
        </a:xfrm>
      </p:grpSpPr>
      <p:sp>
        <p:nvSpPr>
          <p:cNvPr id="150" name="Google Shape;150;p32"/>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1" name="Google Shape;151;p32"/>
          <p:cNvSpPr/>
          <p:nvPr>
            <p:ph idx="2" type="pic"/>
          </p:nvPr>
        </p:nvSpPr>
        <p:spPr>
          <a:xfrm>
            <a:off x="6205225" y="1128325"/>
            <a:ext cx="2627100" cy="2273100"/>
          </a:xfrm>
          <a:prstGeom prst="rect">
            <a:avLst/>
          </a:prstGeom>
          <a:noFill/>
          <a:ln>
            <a:noFill/>
          </a:ln>
        </p:spPr>
      </p:sp>
      <p:sp>
        <p:nvSpPr>
          <p:cNvPr id="152" name="Google Shape;152;p32"/>
          <p:cNvSpPr/>
          <p:nvPr>
            <p:ph idx="3" type="pic"/>
          </p:nvPr>
        </p:nvSpPr>
        <p:spPr>
          <a:xfrm>
            <a:off x="311725" y="1128325"/>
            <a:ext cx="2627100" cy="2273100"/>
          </a:xfrm>
          <a:prstGeom prst="rect">
            <a:avLst/>
          </a:prstGeom>
          <a:noFill/>
          <a:ln>
            <a:noFill/>
          </a:ln>
        </p:spPr>
      </p:sp>
      <p:sp>
        <p:nvSpPr>
          <p:cNvPr id="153" name="Google Shape;153;p32"/>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4" name="Google Shape;154;p32"/>
          <p:cNvSpPr/>
          <p:nvPr>
            <p:ph idx="5" type="pic"/>
          </p:nvPr>
        </p:nvSpPr>
        <p:spPr>
          <a:xfrm>
            <a:off x="3255250" y="1128325"/>
            <a:ext cx="2627100" cy="2273100"/>
          </a:xfrm>
          <a:prstGeom prst="rect">
            <a:avLst/>
          </a:prstGeom>
          <a:noFill/>
          <a:ln>
            <a:noFill/>
          </a:ln>
        </p:spPr>
      </p:sp>
      <p:sp>
        <p:nvSpPr>
          <p:cNvPr id="155" name="Google Shape;155;p32"/>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6" name="Google Shape;156;p3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57" name="Google Shape;15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32"/>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59" name="Google Shape;159;p32"/>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60" name="Google Shape;160;p32"/>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61" name="Shape 161"/>
        <p:cNvGrpSpPr/>
        <p:nvPr/>
      </p:nvGrpSpPr>
      <p:grpSpPr>
        <a:xfrm>
          <a:off x="0" y="0"/>
          <a:ext cx="0" cy="0"/>
          <a:chOff x="0" y="0"/>
          <a:chExt cx="0" cy="0"/>
        </a:xfrm>
      </p:grpSpPr>
      <p:sp>
        <p:nvSpPr>
          <p:cNvPr id="162" name="Google Shape;162;p33"/>
          <p:cNvSpPr/>
          <p:nvPr>
            <p:ph idx="2" type="pic"/>
          </p:nvPr>
        </p:nvSpPr>
        <p:spPr>
          <a:xfrm>
            <a:off x="311700" y="445025"/>
            <a:ext cx="8520600" cy="4218300"/>
          </a:xfrm>
          <a:prstGeom prst="rect">
            <a:avLst/>
          </a:prstGeom>
          <a:noFill/>
          <a:ln>
            <a:noFill/>
          </a:ln>
        </p:spPr>
      </p:sp>
      <p:sp>
        <p:nvSpPr>
          <p:cNvPr id="163" name="Google Shape;163;p3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64" name="Shape 164"/>
        <p:cNvGrpSpPr/>
        <p:nvPr/>
      </p:nvGrpSpPr>
      <p:grpSpPr>
        <a:xfrm>
          <a:off x="0" y="0"/>
          <a:ext cx="0" cy="0"/>
          <a:chOff x="0" y="0"/>
          <a:chExt cx="0" cy="0"/>
        </a:xfrm>
      </p:grpSpPr>
      <p:sp>
        <p:nvSpPr>
          <p:cNvPr id="165" name="Google Shape;165;p3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66" name="Google Shape;166;p34"/>
          <p:cNvSpPr/>
          <p:nvPr>
            <p:ph idx="2" type="pic"/>
          </p:nvPr>
        </p:nvSpPr>
        <p:spPr>
          <a:xfrm>
            <a:off x="3389600" y="118913"/>
            <a:ext cx="1643700" cy="1535100"/>
          </a:xfrm>
          <a:prstGeom prst="rect">
            <a:avLst/>
          </a:prstGeom>
          <a:noFill/>
          <a:ln>
            <a:noFill/>
          </a:ln>
        </p:spPr>
      </p:sp>
      <p:sp>
        <p:nvSpPr>
          <p:cNvPr id="167" name="Google Shape;167;p34"/>
          <p:cNvSpPr/>
          <p:nvPr>
            <p:ph idx="3" type="pic"/>
          </p:nvPr>
        </p:nvSpPr>
        <p:spPr>
          <a:xfrm>
            <a:off x="5195935" y="118913"/>
            <a:ext cx="1643700" cy="1535100"/>
          </a:xfrm>
          <a:prstGeom prst="rect">
            <a:avLst/>
          </a:prstGeom>
          <a:noFill/>
          <a:ln>
            <a:noFill/>
          </a:ln>
        </p:spPr>
      </p:sp>
      <p:sp>
        <p:nvSpPr>
          <p:cNvPr id="168" name="Google Shape;168;p34"/>
          <p:cNvSpPr/>
          <p:nvPr>
            <p:ph idx="4" type="pic"/>
          </p:nvPr>
        </p:nvSpPr>
        <p:spPr>
          <a:xfrm>
            <a:off x="7002270" y="118913"/>
            <a:ext cx="1643700" cy="1535100"/>
          </a:xfrm>
          <a:prstGeom prst="rect">
            <a:avLst/>
          </a:prstGeom>
          <a:noFill/>
          <a:ln>
            <a:noFill/>
          </a:ln>
        </p:spPr>
      </p:sp>
      <p:sp>
        <p:nvSpPr>
          <p:cNvPr id="169" name="Google Shape;169;p34"/>
          <p:cNvSpPr/>
          <p:nvPr>
            <p:ph idx="5" type="pic"/>
          </p:nvPr>
        </p:nvSpPr>
        <p:spPr>
          <a:xfrm>
            <a:off x="3389588" y="1804212"/>
            <a:ext cx="1643700" cy="1535100"/>
          </a:xfrm>
          <a:prstGeom prst="rect">
            <a:avLst/>
          </a:prstGeom>
          <a:noFill/>
          <a:ln>
            <a:noFill/>
          </a:ln>
        </p:spPr>
      </p:sp>
      <p:sp>
        <p:nvSpPr>
          <p:cNvPr id="170" name="Google Shape;170;p34"/>
          <p:cNvSpPr/>
          <p:nvPr>
            <p:ph idx="6" type="pic"/>
          </p:nvPr>
        </p:nvSpPr>
        <p:spPr>
          <a:xfrm>
            <a:off x="5195922" y="1804212"/>
            <a:ext cx="1643700" cy="1535100"/>
          </a:xfrm>
          <a:prstGeom prst="rect">
            <a:avLst/>
          </a:prstGeom>
          <a:noFill/>
          <a:ln>
            <a:noFill/>
          </a:ln>
        </p:spPr>
      </p:sp>
      <p:sp>
        <p:nvSpPr>
          <p:cNvPr id="171" name="Google Shape;171;p34"/>
          <p:cNvSpPr/>
          <p:nvPr>
            <p:ph idx="7" type="pic"/>
          </p:nvPr>
        </p:nvSpPr>
        <p:spPr>
          <a:xfrm>
            <a:off x="7002257" y="1804212"/>
            <a:ext cx="1643700" cy="1535100"/>
          </a:xfrm>
          <a:prstGeom prst="rect">
            <a:avLst/>
          </a:prstGeom>
          <a:noFill/>
          <a:ln>
            <a:noFill/>
          </a:ln>
        </p:spPr>
      </p:sp>
      <p:sp>
        <p:nvSpPr>
          <p:cNvPr id="172" name="Google Shape;172;p34"/>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 name="Google Shape;173;p34"/>
          <p:cNvSpPr/>
          <p:nvPr>
            <p:ph idx="8" type="pic"/>
          </p:nvPr>
        </p:nvSpPr>
        <p:spPr>
          <a:xfrm>
            <a:off x="3389588" y="3489487"/>
            <a:ext cx="1643700" cy="1535100"/>
          </a:xfrm>
          <a:prstGeom prst="rect">
            <a:avLst/>
          </a:prstGeom>
          <a:noFill/>
          <a:ln>
            <a:noFill/>
          </a:ln>
        </p:spPr>
      </p:sp>
      <p:sp>
        <p:nvSpPr>
          <p:cNvPr id="174" name="Google Shape;174;p34"/>
          <p:cNvSpPr/>
          <p:nvPr>
            <p:ph idx="9" type="pic"/>
          </p:nvPr>
        </p:nvSpPr>
        <p:spPr>
          <a:xfrm>
            <a:off x="5195922" y="3489487"/>
            <a:ext cx="1643700" cy="1535100"/>
          </a:xfrm>
          <a:prstGeom prst="rect">
            <a:avLst/>
          </a:prstGeom>
          <a:noFill/>
          <a:ln>
            <a:noFill/>
          </a:ln>
        </p:spPr>
      </p:sp>
      <p:sp>
        <p:nvSpPr>
          <p:cNvPr id="175" name="Google Shape;175;p34"/>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BLANK_1">
    <p:spTree>
      <p:nvGrpSpPr>
        <p:cNvPr id="176" name="Shape 176"/>
        <p:cNvGrpSpPr/>
        <p:nvPr/>
      </p:nvGrpSpPr>
      <p:grpSpPr>
        <a:xfrm>
          <a:off x="0" y="0"/>
          <a:ext cx="0" cy="0"/>
          <a:chOff x="0" y="0"/>
          <a:chExt cx="0" cy="0"/>
        </a:xfrm>
      </p:grpSpPr>
      <p:sp>
        <p:nvSpPr>
          <p:cNvPr id="177" name="Google Shape;177;p35"/>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178" name="Google Shape;178;p35"/>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4"/>
              </a:buClr>
              <a:buSzPts val="12800"/>
              <a:buNone/>
              <a:defRPr sz="12800">
                <a:solidFill>
                  <a:schemeClr val="accent4"/>
                </a:solidFill>
              </a:defRPr>
            </a:lvl1pPr>
            <a:lvl2pPr lvl="1"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2pPr>
            <a:lvl3pPr lvl="2"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3pPr>
            <a:lvl4pPr lvl="3"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4pPr>
            <a:lvl5pPr lvl="4"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5pPr>
            <a:lvl6pPr lvl="5"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6pPr>
            <a:lvl7pPr lvl="6"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7pPr>
            <a:lvl8pPr lvl="7"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8pPr>
            <a:lvl9pPr lvl="8"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9pPr>
          </a:lstStyle>
          <a:p/>
        </p:txBody>
      </p:sp>
      <p:sp>
        <p:nvSpPr>
          <p:cNvPr id="179" name="Google Shape;179;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7">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secHead">
  <p:cSld name="SECTION_HEADER">
    <p:spTree>
      <p:nvGrpSpPr>
        <p:cNvPr id="180" name="Shape 180"/>
        <p:cNvGrpSpPr/>
        <p:nvPr/>
      </p:nvGrpSpPr>
      <p:grpSpPr>
        <a:xfrm>
          <a:off x="0" y="0"/>
          <a:ext cx="0" cy="0"/>
          <a:chOff x="0" y="0"/>
          <a:chExt cx="0" cy="0"/>
        </a:xfrm>
      </p:grpSpPr>
      <p:sp>
        <p:nvSpPr>
          <p:cNvPr id="181" name="Google Shape;181;p36"/>
          <p:cNvSpPr txBox="1"/>
          <p:nvPr>
            <p:ph type="title"/>
          </p:nvPr>
        </p:nvSpPr>
        <p:spPr>
          <a:xfrm>
            <a:off x="632850" y="1124700"/>
            <a:ext cx="7878300" cy="17415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5400"/>
              <a:buFont typeface="Hepta Slab"/>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2" name="Google Shape;182;p36"/>
          <p:cNvSpPr txBox="1"/>
          <p:nvPr>
            <p:ph idx="1" type="body"/>
          </p:nvPr>
        </p:nvSpPr>
        <p:spPr>
          <a:xfrm>
            <a:off x="4064100" y="4335200"/>
            <a:ext cx="1015800" cy="266100"/>
          </a:xfrm>
          <a:prstGeom prst="rect">
            <a:avLst/>
          </a:prstGeom>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183" name="Google Shape;183;p36"/>
          <p:cNvSpPr txBox="1"/>
          <p:nvPr>
            <p:ph idx="2" type="subTitle"/>
          </p:nvPr>
        </p:nvSpPr>
        <p:spPr>
          <a:xfrm>
            <a:off x="2857500" y="2902000"/>
            <a:ext cx="3765600" cy="9348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2600"/>
              <a:buNone/>
              <a:defRPr sz="2600">
                <a:solidFill>
                  <a:schemeClr val="dk2"/>
                </a:solidFill>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184" name="Google Shape;184;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Content" type="tx">
  <p:cSld name="TITLE_AND_BODY">
    <p:bg>
      <p:bgPr>
        <a:solidFill>
          <a:schemeClr val="accent4"/>
        </a:solidFill>
      </p:bgPr>
    </p:bg>
    <p:spTree>
      <p:nvGrpSpPr>
        <p:cNvPr id="185" name="Shape 185"/>
        <p:cNvGrpSpPr/>
        <p:nvPr/>
      </p:nvGrpSpPr>
      <p:grpSpPr>
        <a:xfrm>
          <a:off x="0" y="0"/>
          <a:ext cx="0" cy="0"/>
          <a:chOff x="0" y="0"/>
          <a:chExt cx="0" cy="0"/>
        </a:xfrm>
      </p:grpSpPr>
      <p:sp>
        <p:nvSpPr>
          <p:cNvPr id="186" name="Google Shape;186;p37"/>
          <p:cNvSpPr txBox="1"/>
          <p:nvPr>
            <p:ph idx="1" type="subTitle"/>
          </p:nvPr>
        </p:nvSpPr>
        <p:spPr>
          <a:xfrm>
            <a:off x="475075" y="309225"/>
            <a:ext cx="3655200" cy="35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2pPr>
            <a:lvl3pPr lvl="2">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3pPr>
            <a:lvl4pPr lvl="3">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4pPr>
            <a:lvl5pPr lvl="4">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5pPr>
            <a:lvl6pPr lvl="5">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6pPr>
            <a:lvl7pPr lvl="6">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7pPr>
            <a:lvl8pPr lvl="7">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8pPr>
            <a:lvl9pPr lvl="8">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9pPr>
          </a:lstStyle>
          <a:p/>
        </p:txBody>
      </p:sp>
      <p:sp>
        <p:nvSpPr>
          <p:cNvPr id="187" name="Google Shape;187;p37"/>
          <p:cNvSpPr txBox="1"/>
          <p:nvPr>
            <p:ph idx="2" type="body"/>
          </p:nvPr>
        </p:nvSpPr>
        <p:spPr>
          <a:xfrm>
            <a:off x="711097"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88" name="Google Shape;188;p37"/>
          <p:cNvSpPr txBox="1"/>
          <p:nvPr>
            <p:ph idx="3" type="subTitle"/>
          </p:nvPr>
        </p:nvSpPr>
        <p:spPr>
          <a:xfrm>
            <a:off x="1699221"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89" name="Google Shape;189;p37"/>
          <p:cNvSpPr txBox="1"/>
          <p:nvPr>
            <p:ph idx="4" type="body"/>
          </p:nvPr>
        </p:nvSpPr>
        <p:spPr>
          <a:xfrm>
            <a:off x="2285797"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0" name="Google Shape;190;p37"/>
          <p:cNvSpPr txBox="1"/>
          <p:nvPr>
            <p:ph idx="5" type="body"/>
          </p:nvPr>
        </p:nvSpPr>
        <p:spPr>
          <a:xfrm>
            <a:off x="711097"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1" name="Google Shape;191;p37"/>
          <p:cNvSpPr txBox="1"/>
          <p:nvPr>
            <p:ph idx="6" type="subTitle"/>
          </p:nvPr>
        </p:nvSpPr>
        <p:spPr>
          <a:xfrm>
            <a:off x="1699221"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2" name="Google Shape;192;p37"/>
          <p:cNvSpPr txBox="1"/>
          <p:nvPr>
            <p:ph idx="7" type="body"/>
          </p:nvPr>
        </p:nvSpPr>
        <p:spPr>
          <a:xfrm>
            <a:off x="2285797"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3" name="Google Shape;193;p37"/>
          <p:cNvSpPr txBox="1"/>
          <p:nvPr>
            <p:ph idx="8" type="body"/>
          </p:nvPr>
        </p:nvSpPr>
        <p:spPr>
          <a:xfrm>
            <a:off x="711097"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4" name="Google Shape;194;p37"/>
          <p:cNvSpPr txBox="1"/>
          <p:nvPr>
            <p:ph idx="9" type="subTitle"/>
          </p:nvPr>
        </p:nvSpPr>
        <p:spPr>
          <a:xfrm>
            <a:off x="1699221"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5" name="Google Shape;195;p37"/>
          <p:cNvSpPr txBox="1"/>
          <p:nvPr>
            <p:ph idx="13" type="body"/>
          </p:nvPr>
        </p:nvSpPr>
        <p:spPr>
          <a:xfrm>
            <a:off x="2285797"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6" name="Google Shape;196;p37"/>
          <p:cNvSpPr txBox="1"/>
          <p:nvPr>
            <p:ph idx="14" type="body"/>
          </p:nvPr>
        </p:nvSpPr>
        <p:spPr>
          <a:xfrm>
            <a:off x="4746581"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7" name="Google Shape;197;p37"/>
          <p:cNvSpPr txBox="1"/>
          <p:nvPr>
            <p:ph idx="15" type="subTitle"/>
          </p:nvPr>
        </p:nvSpPr>
        <p:spPr>
          <a:xfrm>
            <a:off x="5734705"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8" name="Google Shape;198;p37"/>
          <p:cNvSpPr txBox="1"/>
          <p:nvPr>
            <p:ph idx="16" type="body"/>
          </p:nvPr>
        </p:nvSpPr>
        <p:spPr>
          <a:xfrm>
            <a:off x="6321281"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9" name="Google Shape;199;p37"/>
          <p:cNvSpPr txBox="1"/>
          <p:nvPr>
            <p:ph idx="17" type="body"/>
          </p:nvPr>
        </p:nvSpPr>
        <p:spPr>
          <a:xfrm>
            <a:off x="4746581"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00" name="Google Shape;200;p37"/>
          <p:cNvSpPr txBox="1"/>
          <p:nvPr>
            <p:ph idx="18" type="subTitle"/>
          </p:nvPr>
        </p:nvSpPr>
        <p:spPr>
          <a:xfrm>
            <a:off x="5734705"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01" name="Google Shape;201;p37"/>
          <p:cNvSpPr txBox="1"/>
          <p:nvPr>
            <p:ph idx="19" type="body"/>
          </p:nvPr>
        </p:nvSpPr>
        <p:spPr>
          <a:xfrm>
            <a:off x="6321281"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02" name="Google Shape;202;p37"/>
          <p:cNvSpPr txBox="1"/>
          <p:nvPr>
            <p:ph idx="20" type="body"/>
          </p:nvPr>
        </p:nvSpPr>
        <p:spPr>
          <a:xfrm>
            <a:off x="4746581"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03" name="Google Shape;203;p37"/>
          <p:cNvSpPr txBox="1"/>
          <p:nvPr>
            <p:ph idx="21" type="subTitle"/>
          </p:nvPr>
        </p:nvSpPr>
        <p:spPr>
          <a:xfrm>
            <a:off x="5734705"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04" name="Google Shape;204;p37"/>
          <p:cNvSpPr txBox="1"/>
          <p:nvPr>
            <p:ph idx="22" type="body"/>
          </p:nvPr>
        </p:nvSpPr>
        <p:spPr>
          <a:xfrm>
            <a:off x="6321281"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05" name="Google Shape;205;p3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60">
          <p15:clr>
            <a:srgbClr val="E46962"/>
          </p15:clr>
        </p15:guide>
        <p15:guide id="3" orient="horz" pos="1048">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Image" type="twoColTx">
  <p:cSld name="TITLE_AND_TWO_COLUMNS">
    <p:bg>
      <p:bgPr>
        <a:solidFill>
          <a:schemeClr val="dk1"/>
        </a:solidFill>
      </p:bgPr>
    </p:bg>
    <p:spTree>
      <p:nvGrpSpPr>
        <p:cNvPr id="206" name="Shape 206"/>
        <p:cNvGrpSpPr/>
        <p:nvPr/>
      </p:nvGrpSpPr>
      <p:grpSpPr>
        <a:xfrm>
          <a:off x="0" y="0"/>
          <a:ext cx="0" cy="0"/>
          <a:chOff x="0" y="0"/>
          <a:chExt cx="0" cy="0"/>
        </a:xfrm>
      </p:grpSpPr>
      <p:sp>
        <p:nvSpPr>
          <p:cNvPr id="207" name="Google Shape;207;p38"/>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8"/>
          <p:cNvSpPr txBox="1"/>
          <p:nvPr/>
        </p:nvSpPr>
        <p:spPr>
          <a:xfrm>
            <a:off x="6262625" y="1205946"/>
            <a:ext cx="2155500" cy="3231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i="1" lang="en" sz="700">
                <a:solidFill>
                  <a:schemeClr val="lt1"/>
                </a:solidFill>
                <a:latin typeface="Barlow Medium"/>
                <a:ea typeface="Barlow Medium"/>
                <a:cs typeface="Barlow Medium"/>
                <a:sym typeface="Barlow Medium"/>
              </a:rPr>
              <a:t>Lorem ipsum dolor sit amet, consectetur adipiscing elit.</a:t>
            </a:r>
            <a:endParaRPr i="1" sz="700">
              <a:solidFill>
                <a:schemeClr val="lt1"/>
              </a:solidFill>
              <a:latin typeface="Barlow Medium"/>
              <a:ea typeface="Barlow Medium"/>
              <a:cs typeface="Barlow Medium"/>
              <a:sym typeface="Barlow Medium"/>
            </a:endParaRPr>
          </a:p>
        </p:txBody>
      </p:sp>
      <p:sp>
        <p:nvSpPr>
          <p:cNvPr id="209" name="Google Shape;209;p38"/>
          <p:cNvSpPr/>
          <p:nvPr>
            <p:ph idx="2" type="pic"/>
          </p:nvPr>
        </p:nvSpPr>
        <p:spPr>
          <a:xfrm>
            <a:off x="3915225" y="1631250"/>
            <a:ext cx="4441200" cy="3009900"/>
          </a:xfrm>
          <a:prstGeom prst="roundRect">
            <a:avLst>
              <a:gd fmla="val 16667" name="adj"/>
            </a:avLst>
          </a:prstGeom>
          <a:noFill/>
          <a:ln>
            <a:noFill/>
          </a:ln>
        </p:spPr>
      </p:sp>
      <p:sp>
        <p:nvSpPr>
          <p:cNvPr id="210" name="Google Shape;210;p38"/>
          <p:cNvSpPr txBox="1"/>
          <p:nvPr>
            <p:ph idx="1" type="body"/>
          </p:nvPr>
        </p:nvSpPr>
        <p:spPr>
          <a:xfrm>
            <a:off x="791150" y="1835400"/>
            <a:ext cx="2094000" cy="846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11" name="Google Shape;211;p38"/>
          <p:cNvSpPr txBox="1"/>
          <p:nvPr>
            <p:ph idx="3" type="subTitle"/>
          </p:nvPr>
        </p:nvSpPr>
        <p:spPr>
          <a:xfrm>
            <a:off x="791150" y="522625"/>
            <a:ext cx="3918300" cy="100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12" name="Google Shape;212;p3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AND_TWO_COLUMNS_1">
    <p:bg>
      <p:bgPr>
        <a:solidFill>
          <a:schemeClr val="dk1"/>
        </a:solidFill>
      </p:bgPr>
    </p:bg>
    <p:spTree>
      <p:nvGrpSpPr>
        <p:cNvPr id="213" name="Shape 213"/>
        <p:cNvGrpSpPr/>
        <p:nvPr/>
      </p:nvGrpSpPr>
      <p:grpSpPr>
        <a:xfrm>
          <a:off x="0" y="0"/>
          <a:ext cx="0" cy="0"/>
          <a:chOff x="0" y="0"/>
          <a:chExt cx="0" cy="0"/>
        </a:xfrm>
      </p:grpSpPr>
      <p:sp>
        <p:nvSpPr>
          <p:cNvPr id="214" name="Google Shape;214;p39"/>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9"/>
          <p:cNvSpPr txBox="1"/>
          <p:nvPr>
            <p:ph idx="1" type="subTitle"/>
          </p:nvPr>
        </p:nvSpPr>
        <p:spPr>
          <a:xfrm>
            <a:off x="791150" y="522625"/>
            <a:ext cx="5173200" cy="97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16" name="Google Shape;216;p39"/>
          <p:cNvSpPr txBox="1"/>
          <p:nvPr>
            <p:ph idx="2" type="body"/>
          </p:nvPr>
        </p:nvSpPr>
        <p:spPr>
          <a:xfrm>
            <a:off x="685450"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217" name="Google Shape;217;p39"/>
          <p:cNvSpPr txBox="1"/>
          <p:nvPr>
            <p:ph idx="3" type="body"/>
          </p:nvPr>
        </p:nvSpPr>
        <p:spPr>
          <a:xfrm>
            <a:off x="4601077"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218" name="Google Shape;218;p3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Company Overview" type="titleOnly">
  <p:cSld name="TITLE_ONLY">
    <p:bg>
      <p:bgPr>
        <a:solidFill>
          <a:schemeClr val="accent4"/>
        </a:solidFill>
      </p:bgPr>
    </p:bg>
    <p:spTree>
      <p:nvGrpSpPr>
        <p:cNvPr id="219" name="Shape 219"/>
        <p:cNvGrpSpPr/>
        <p:nvPr/>
      </p:nvGrpSpPr>
      <p:grpSpPr>
        <a:xfrm>
          <a:off x="0" y="0"/>
          <a:ext cx="0" cy="0"/>
          <a:chOff x="0" y="0"/>
          <a:chExt cx="0" cy="0"/>
        </a:xfrm>
      </p:grpSpPr>
      <p:sp>
        <p:nvSpPr>
          <p:cNvPr id="220" name="Google Shape;220;p40"/>
          <p:cNvSpPr/>
          <p:nvPr>
            <p:ph idx="2" type="pic"/>
          </p:nvPr>
        </p:nvSpPr>
        <p:spPr>
          <a:xfrm>
            <a:off x="791150" y="522900"/>
            <a:ext cx="1294800" cy="1918500"/>
          </a:xfrm>
          <a:prstGeom prst="rect">
            <a:avLst/>
          </a:prstGeom>
          <a:noFill/>
          <a:ln>
            <a:noFill/>
          </a:ln>
        </p:spPr>
      </p:sp>
      <p:sp>
        <p:nvSpPr>
          <p:cNvPr id="221" name="Google Shape;221;p40"/>
          <p:cNvSpPr/>
          <p:nvPr>
            <p:ph idx="3" type="pic"/>
          </p:nvPr>
        </p:nvSpPr>
        <p:spPr>
          <a:xfrm>
            <a:off x="2355375" y="522900"/>
            <a:ext cx="1294800" cy="1918500"/>
          </a:xfrm>
          <a:prstGeom prst="rect">
            <a:avLst/>
          </a:prstGeom>
          <a:noFill/>
          <a:ln>
            <a:noFill/>
          </a:ln>
        </p:spPr>
      </p:sp>
      <p:sp>
        <p:nvSpPr>
          <p:cNvPr id="222" name="Google Shape;222;p40"/>
          <p:cNvSpPr/>
          <p:nvPr>
            <p:ph idx="4" type="pic"/>
          </p:nvPr>
        </p:nvSpPr>
        <p:spPr>
          <a:xfrm>
            <a:off x="3921313" y="522900"/>
            <a:ext cx="1294800" cy="1918500"/>
          </a:xfrm>
          <a:prstGeom prst="rect">
            <a:avLst/>
          </a:prstGeom>
          <a:noFill/>
          <a:ln>
            <a:noFill/>
          </a:ln>
        </p:spPr>
      </p:sp>
      <p:sp>
        <p:nvSpPr>
          <p:cNvPr id="223" name="Google Shape;223;p40"/>
          <p:cNvSpPr/>
          <p:nvPr>
            <p:ph idx="5" type="pic"/>
          </p:nvPr>
        </p:nvSpPr>
        <p:spPr>
          <a:xfrm>
            <a:off x="5491588" y="522900"/>
            <a:ext cx="1294800" cy="1918500"/>
          </a:xfrm>
          <a:prstGeom prst="rect">
            <a:avLst/>
          </a:prstGeom>
          <a:noFill/>
          <a:ln>
            <a:noFill/>
          </a:ln>
        </p:spPr>
      </p:sp>
      <p:sp>
        <p:nvSpPr>
          <p:cNvPr id="224" name="Google Shape;224;p40"/>
          <p:cNvSpPr txBox="1"/>
          <p:nvPr>
            <p:ph idx="1" type="body"/>
          </p:nvPr>
        </p:nvSpPr>
        <p:spPr>
          <a:xfrm>
            <a:off x="680850" y="3443850"/>
            <a:ext cx="3074700" cy="10317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406400" lvl="1" marL="914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2pPr>
            <a:lvl3pPr indent="-406400" lvl="2" marL="1371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3pPr>
            <a:lvl4pPr indent="-406400" lvl="3" marL="1828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4pPr>
            <a:lvl5pPr indent="-406400" lvl="4" marL="22860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5pPr>
            <a:lvl6pPr indent="-406400" lvl="5" marL="2743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6pPr>
            <a:lvl7pPr indent="-406400" lvl="6" marL="3200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7pPr>
            <a:lvl8pPr indent="-406400" lvl="7" marL="3657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8pPr>
            <a:lvl9pPr indent="-406400" lvl="8" marL="4114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9pPr>
          </a:lstStyle>
          <a:p/>
        </p:txBody>
      </p:sp>
      <p:sp>
        <p:nvSpPr>
          <p:cNvPr id="225" name="Google Shape;225;p40"/>
          <p:cNvSpPr txBox="1"/>
          <p:nvPr>
            <p:ph idx="6" type="body"/>
          </p:nvPr>
        </p:nvSpPr>
        <p:spPr>
          <a:xfrm>
            <a:off x="4123900" y="3443850"/>
            <a:ext cx="4030200" cy="1165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26" name="Google Shape;226;p40"/>
          <p:cNvSpPr txBox="1"/>
          <p:nvPr>
            <p:ph idx="7" type="body"/>
          </p:nvPr>
        </p:nvSpPr>
        <p:spPr>
          <a:xfrm>
            <a:off x="7050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7" name="Google Shape;227;p40"/>
          <p:cNvSpPr txBox="1"/>
          <p:nvPr>
            <p:ph idx="8" type="body"/>
          </p:nvPr>
        </p:nvSpPr>
        <p:spPr>
          <a:xfrm>
            <a:off x="22588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8" name="Google Shape;228;p40"/>
          <p:cNvSpPr txBox="1"/>
          <p:nvPr>
            <p:ph idx="9" type="body"/>
          </p:nvPr>
        </p:nvSpPr>
        <p:spPr>
          <a:xfrm>
            <a:off x="38275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9" name="Google Shape;229;p40"/>
          <p:cNvSpPr txBox="1"/>
          <p:nvPr>
            <p:ph idx="13" type="body"/>
          </p:nvPr>
        </p:nvSpPr>
        <p:spPr>
          <a:xfrm>
            <a:off x="53951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30" name="Google Shape;230;p40"/>
          <p:cNvSpPr txBox="1"/>
          <p:nvPr>
            <p:ph idx="14" type="body"/>
          </p:nvPr>
        </p:nvSpPr>
        <p:spPr>
          <a:xfrm>
            <a:off x="7050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1" name="Google Shape;231;p40"/>
          <p:cNvSpPr txBox="1"/>
          <p:nvPr>
            <p:ph idx="15" type="body"/>
          </p:nvPr>
        </p:nvSpPr>
        <p:spPr>
          <a:xfrm>
            <a:off x="22588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2" name="Google Shape;232;p40"/>
          <p:cNvSpPr txBox="1"/>
          <p:nvPr>
            <p:ph idx="16" type="body"/>
          </p:nvPr>
        </p:nvSpPr>
        <p:spPr>
          <a:xfrm>
            <a:off x="3827003"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3" name="Google Shape;233;p40"/>
          <p:cNvSpPr txBox="1"/>
          <p:nvPr>
            <p:ph idx="17" type="body"/>
          </p:nvPr>
        </p:nvSpPr>
        <p:spPr>
          <a:xfrm>
            <a:off x="5396128"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4" name="Google Shape;234;p4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Landscape">
  <p:cSld name="ONE_COLUMN_TEXT">
    <p:bg>
      <p:bgPr>
        <a:solidFill>
          <a:schemeClr val="dk1"/>
        </a:solidFill>
      </p:bgPr>
    </p:bg>
    <p:spTree>
      <p:nvGrpSpPr>
        <p:cNvPr id="235" name="Shape 235"/>
        <p:cNvGrpSpPr/>
        <p:nvPr/>
      </p:nvGrpSpPr>
      <p:grpSpPr>
        <a:xfrm>
          <a:off x="0" y="0"/>
          <a:ext cx="0" cy="0"/>
          <a:chOff x="0" y="0"/>
          <a:chExt cx="0" cy="0"/>
        </a:xfrm>
      </p:grpSpPr>
      <p:sp>
        <p:nvSpPr>
          <p:cNvPr id="236" name="Google Shape;236;p41"/>
          <p:cNvSpPr txBox="1"/>
          <p:nvPr>
            <p:ph idx="1" type="body"/>
          </p:nvPr>
        </p:nvSpPr>
        <p:spPr>
          <a:xfrm>
            <a:off x="791150" y="738025"/>
            <a:ext cx="3918300" cy="2232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Font typeface="Barlow"/>
              <a:buChar char="●"/>
              <a:defRPr sz="1100">
                <a:latin typeface="Barlow"/>
                <a:ea typeface="Barlow"/>
                <a:cs typeface="Barlow"/>
                <a:sym typeface="Barlow"/>
              </a:defRPr>
            </a:lvl1pPr>
            <a:lvl2pPr indent="-298450" lvl="1" marL="914400">
              <a:spcBef>
                <a:spcPts val="0"/>
              </a:spcBef>
              <a:spcAft>
                <a:spcPts val="0"/>
              </a:spcAft>
              <a:buSzPts val="1100"/>
              <a:buFont typeface="Barlow"/>
              <a:buChar char="○"/>
              <a:defRPr sz="1100">
                <a:latin typeface="Barlow"/>
                <a:ea typeface="Barlow"/>
                <a:cs typeface="Barlow"/>
                <a:sym typeface="Barlow"/>
              </a:defRPr>
            </a:lvl2pPr>
            <a:lvl3pPr indent="-298450" lvl="2" marL="1371600">
              <a:spcBef>
                <a:spcPts val="0"/>
              </a:spcBef>
              <a:spcAft>
                <a:spcPts val="0"/>
              </a:spcAft>
              <a:buSzPts val="1100"/>
              <a:buFont typeface="Barlow"/>
              <a:buChar char="■"/>
              <a:defRPr sz="1100">
                <a:latin typeface="Barlow"/>
                <a:ea typeface="Barlow"/>
                <a:cs typeface="Barlow"/>
                <a:sym typeface="Barlow"/>
              </a:defRPr>
            </a:lvl3pPr>
            <a:lvl4pPr indent="-298450" lvl="3" marL="1828800">
              <a:spcBef>
                <a:spcPts val="0"/>
              </a:spcBef>
              <a:spcAft>
                <a:spcPts val="0"/>
              </a:spcAft>
              <a:buSzPts val="1100"/>
              <a:buFont typeface="Barlow"/>
              <a:buChar char="●"/>
              <a:defRPr sz="1100">
                <a:latin typeface="Barlow"/>
                <a:ea typeface="Barlow"/>
                <a:cs typeface="Barlow"/>
                <a:sym typeface="Barlow"/>
              </a:defRPr>
            </a:lvl4pPr>
            <a:lvl5pPr indent="-298450" lvl="4" marL="2286000">
              <a:spcBef>
                <a:spcPts val="0"/>
              </a:spcBef>
              <a:spcAft>
                <a:spcPts val="0"/>
              </a:spcAft>
              <a:buSzPts val="1100"/>
              <a:buFont typeface="Barlow"/>
              <a:buChar char="○"/>
              <a:defRPr>
                <a:latin typeface="Barlow"/>
                <a:ea typeface="Barlow"/>
                <a:cs typeface="Barlow"/>
                <a:sym typeface="Barlow"/>
              </a:defRPr>
            </a:lvl5pPr>
            <a:lvl6pPr indent="-298450" lvl="5" marL="2743200">
              <a:spcBef>
                <a:spcPts val="0"/>
              </a:spcBef>
              <a:spcAft>
                <a:spcPts val="0"/>
              </a:spcAft>
              <a:buSzPts val="1100"/>
              <a:buFont typeface="Barlow"/>
              <a:buChar char="■"/>
              <a:defRPr sz="1100">
                <a:latin typeface="Barlow"/>
                <a:ea typeface="Barlow"/>
                <a:cs typeface="Barlow"/>
                <a:sym typeface="Barlow"/>
              </a:defRPr>
            </a:lvl6pPr>
            <a:lvl7pPr indent="-298450" lvl="6" marL="3200400">
              <a:spcBef>
                <a:spcPts val="0"/>
              </a:spcBef>
              <a:spcAft>
                <a:spcPts val="0"/>
              </a:spcAft>
              <a:buSzPts val="1100"/>
              <a:buFont typeface="Barlow"/>
              <a:buChar char="●"/>
              <a:defRPr sz="1100">
                <a:latin typeface="Barlow"/>
                <a:ea typeface="Barlow"/>
                <a:cs typeface="Barlow"/>
                <a:sym typeface="Barlow"/>
              </a:defRPr>
            </a:lvl7pPr>
            <a:lvl8pPr indent="-298450" lvl="7" marL="3657600">
              <a:spcBef>
                <a:spcPts val="0"/>
              </a:spcBef>
              <a:spcAft>
                <a:spcPts val="0"/>
              </a:spcAft>
              <a:buSzPts val="1100"/>
              <a:buFont typeface="Barlow"/>
              <a:buChar char="○"/>
              <a:defRPr sz="1100">
                <a:latin typeface="Barlow"/>
                <a:ea typeface="Barlow"/>
                <a:cs typeface="Barlow"/>
                <a:sym typeface="Barlow"/>
              </a:defRPr>
            </a:lvl8pPr>
            <a:lvl9pPr indent="-298450" lvl="8" marL="4114800">
              <a:spcBef>
                <a:spcPts val="0"/>
              </a:spcBef>
              <a:spcAft>
                <a:spcPts val="0"/>
              </a:spcAft>
              <a:buSzPts val="1100"/>
              <a:buFont typeface="Barlow"/>
              <a:buChar char="■"/>
              <a:defRPr sz="1100">
                <a:latin typeface="Barlow"/>
                <a:ea typeface="Barlow"/>
                <a:cs typeface="Barlow"/>
                <a:sym typeface="Barlow"/>
              </a:defRPr>
            </a:lvl9pPr>
          </a:lstStyle>
          <a:p/>
        </p:txBody>
      </p:sp>
      <p:sp>
        <p:nvSpPr>
          <p:cNvPr id="237" name="Google Shape;237;p41"/>
          <p:cNvSpPr txBox="1"/>
          <p:nvPr>
            <p:ph idx="2" type="subTitle"/>
          </p:nvPr>
        </p:nvSpPr>
        <p:spPr>
          <a:xfrm>
            <a:off x="791150" y="522625"/>
            <a:ext cx="3918300" cy="2154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38" name="Google Shape;238;p4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Trends + Data">
  <p:cSld name="MAIN_POINT">
    <p:bg>
      <p:bgPr>
        <a:solidFill>
          <a:schemeClr val="dk1"/>
        </a:solidFill>
      </p:bgPr>
    </p:bg>
    <p:spTree>
      <p:nvGrpSpPr>
        <p:cNvPr id="239" name="Shape 239"/>
        <p:cNvGrpSpPr/>
        <p:nvPr/>
      </p:nvGrpSpPr>
      <p:grpSpPr>
        <a:xfrm>
          <a:off x="0" y="0"/>
          <a:ext cx="0" cy="0"/>
          <a:chOff x="0" y="0"/>
          <a:chExt cx="0" cy="0"/>
        </a:xfrm>
      </p:grpSpPr>
      <p:sp>
        <p:nvSpPr>
          <p:cNvPr id="240" name="Google Shape;240;p42"/>
          <p:cNvSpPr txBox="1"/>
          <p:nvPr>
            <p:ph idx="1" type="subTitle"/>
          </p:nvPr>
        </p:nvSpPr>
        <p:spPr>
          <a:xfrm>
            <a:off x="690250" y="415625"/>
            <a:ext cx="1261800" cy="2703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Barlow Light"/>
                <a:ea typeface="Barlow Light"/>
                <a:cs typeface="Barlow Light"/>
                <a:sym typeface="Barlow Light"/>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241" name="Google Shape;241;p42"/>
          <p:cNvSpPr txBox="1"/>
          <p:nvPr>
            <p:ph idx="2"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Hepta Slab Light"/>
                <a:ea typeface="Hepta Slab Light"/>
                <a:cs typeface="Hepta Slab Light"/>
                <a:sym typeface="Hepta Slab Light"/>
              </a:defRPr>
            </a:lvl2pPr>
            <a:lvl3pPr lvl="2">
              <a:spcBef>
                <a:spcPts val="0"/>
              </a:spcBef>
              <a:spcAft>
                <a:spcPts val="0"/>
              </a:spcAft>
              <a:buSzPts val="1400"/>
              <a:buNone/>
              <a:defRPr>
                <a:latin typeface="Hepta Slab Light"/>
                <a:ea typeface="Hepta Slab Light"/>
                <a:cs typeface="Hepta Slab Light"/>
                <a:sym typeface="Hepta Slab Light"/>
              </a:defRPr>
            </a:lvl3pPr>
            <a:lvl4pPr lvl="3">
              <a:spcBef>
                <a:spcPts val="0"/>
              </a:spcBef>
              <a:spcAft>
                <a:spcPts val="0"/>
              </a:spcAft>
              <a:buSzPts val="1400"/>
              <a:buNone/>
              <a:defRPr>
                <a:latin typeface="Hepta Slab Light"/>
                <a:ea typeface="Hepta Slab Light"/>
                <a:cs typeface="Hepta Slab Light"/>
                <a:sym typeface="Hepta Slab Light"/>
              </a:defRPr>
            </a:lvl4pPr>
            <a:lvl5pPr lvl="4">
              <a:spcBef>
                <a:spcPts val="0"/>
              </a:spcBef>
              <a:spcAft>
                <a:spcPts val="0"/>
              </a:spcAft>
              <a:buSzPts val="1400"/>
              <a:buNone/>
              <a:defRPr>
                <a:latin typeface="Hepta Slab Light"/>
                <a:ea typeface="Hepta Slab Light"/>
                <a:cs typeface="Hepta Slab Light"/>
                <a:sym typeface="Hepta Slab Light"/>
              </a:defRPr>
            </a:lvl5pPr>
            <a:lvl6pPr lvl="5">
              <a:spcBef>
                <a:spcPts val="0"/>
              </a:spcBef>
              <a:spcAft>
                <a:spcPts val="0"/>
              </a:spcAft>
              <a:buSzPts val="1400"/>
              <a:buNone/>
              <a:defRPr>
                <a:latin typeface="Hepta Slab Light"/>
                <a:ea typeface="Hepta Slab Light"/>
                <a:cs typeface="Hepta Slab Light"/>
                <a:sym typeface="Hepta Slab Light"/>
              </a:defRPr>
            </a:lvl6pPr>
            <a:lvl7pPr lvl="6">
              <a:spcBef>
                <a:spcPts val="0"/>
              </a:spcBef>
              <a:spcAft>
                <a:spcPts val="0"/>
              </a:spcAft>
              <a:buSzPts val="1400"/>
              <a:buNone/>
              <a:defRPr>
                <a:latin typeface="Hepta Slab Light"/>
                <a:ea typeface="Hepta Slab Light"/>
                <a:cs typeface="Hepta Slab Light"/>
                <a:sym typeface="Hepta Slab Light"/>
              </a:defRPr>
            </a:lvl7pPr>
            <a:lvl8pPr lvl="7">
              <a:spcBef>
                <a:spcPts val="0"/>
              </a:spcBef>
              <a:spcAft>
                <a:spcPts val="0"/>
              </a:spcAft>
              <a:buSzPts val="1400"/>
              <a:buNone/>
              <a:defRPr>
                <a:latin typeface="Hepta Slab Light"/>
                <a:ea typeface="Hepta Slab Light"/>
                <a:cs typeface="Hepta Slab Light"/>
                <a:sym typeface="Hepta Slab Light"/>
              </a:defRPr>
            </a:lvl8pPr>
            <a:lvl9pPr lvl="8">
              <a:spcBef>
                <a:spcPts val="0"/>
              </a:spcBef>
              <a:spcAft>
                <a:spcPts val="0"/>
              </a:spcAft>
              <a:buSzPts val="1400"/>
              <a:buNone/>
              <a:defRPr>
                <a:latin typeface="Hepta Slab Light"/>
                <a:ea typeface="Hepta Slab Light"/>
                <a:cs typeface="Hepta Slab Light"/>
                <a:sym typeface="Hepta Slab Light"/>
              </a:defRPr>
            </a:lvl9pPr>
          </a:lstStyle>
          <a:p/>
        </p:txBody>
      </p:sp>
      <p:sp>
        <p:nvSpPr>
          <p:cNvPr id="242" name="Google Shape;242;p42"/>
          <p:cNvSpPr txBox="1"/>
          <p:nvPr>
            <p:ph idx="3" type="body"/>
          </p:nvPr>
        </p:nvSpPr>
        <p:spPr>
          <a:xfrm>
            <a:off x="480425" y="534275"/>
            <a:ext cx="4878300" cy="1917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43" name="Google Shape;243;p4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latin typeface="Barlow"/>
                <a:ea typeface="Barlow"/>
                <a:cs typeface="Barlow"/>
                <a:sym typeface="Barlow"/>
              </a:defRPr>
            </a:lvl1pPr>
            <a:lvl2pPr lvl="1" rtl="0">
              <a:buNone/>
              <a:defRPr sz="1100">
                <a:solidFill>
                  <a:schemeClr val="accent3"/>
                </a:solidFill>
                <a:latin typeface="Barlow"/>
                <a:ea typeface="Barlow"/>
                <a:cs typeface="Barlow"/>
                <a:sym typeface="Barlow"/>
              </a:defRPr>
            </a:lvl2pPr>
            <a:lvl3pPr lvl="2" rtl="0">
              <a:buNone/>
              <a:defRPr sz="1100">
                <a:solidFill>
                  <a:schemeClr val="accent3"/>
                </a:solidFill>
                <a:latin typeface="Barlow"/>
                <a:ea typeface="Barlow"/>
                <a:cs typeface="Barlow"/>
                <a:sym typeface="Barlow"/>
              </a:defRPr>
            </a:lvl3pPr>
            <a:lvl4pPr lvl="3" rtl="0">
              <a:buNone/>
              <a:defRPr sz="1100">
                <a:solidFill>
                  <a:schemeClr val="accent3"/>
                </a:solidFill>
                <a:latin typeface="Barlow"/>
                <a:ea typeface="Barlow"/>
                <a:cs typeface="Barlow"/>
                <a:sym typeface="Barlow"/>
              </a:defRPr>
            </a:lvl4pPr>
            <a:lvl5pPr lvl="4" rtl="0">
              <a:buNone/>
              <a:defRPr sz="1100">
                <a:solidFill>
                  <a:schemeClr val="accent3"/>
                </a:solidFill>
                <a:latin typeface="Barlow"/>
                <a:ea typeface="Barlow"/>
                <a:cs typeface="Barlow"/>
                <a:sym typeface="Barlow"/>
              </a:defRPr>
            </a:lvl5pPr>
            <a:lvl6pPr lvl="5" rtl="0">
              <a:buNone/>
              <a:defRPr sz="1100">
                <a:solidFill>
                  <a:schemeClr val="accent3"/>
                </a:solidFill>
                <a:latin typeface="Barlow"/>
                <a:ea typeface="Barlow"/>
                <a:cs typeface="Barlow"/>
                <a:sym typeface="Barlow"/>
              </a:defRPr>
            </a:lvl6pPr>
            <a:lvl7pPr lvl="6" rtl="0">
              <a:buNone/>
              <a:defRPr sz="1100">
                <a:solidFill>
                  <a:schemeClr val="accent3"/>
                </a:solidFill>
                <a:latin typeface="Barlow"/>
                <a:ea typeface="Barlow"/>
                <a:cs typeface="Barlow"/>
                <a:sym typeface="Barlow"/>
              </a:defRPr>
            </a:lvl7pPr>
            <a:lvl8pPr lvl="7" rtl="0">
              <a:buNone/>
              <a:defRPr sz="1100">
                <a:solidFill>
                  <a:schemeClr val="accent3"/>
                </a:solidFill>
                <a:latin typeface="Barlow"/>
                <a:ea typeface="Barlow"/>
                <a:cs typeface="Barlow"/>
                <a:sym typeface="Barlow"/>
              </a:defRPr>
            </a:lvl8pPr>
            <a:lvl9pPr lvl="8" rtl="0">
              <a:buNone/>
              <a:defRPr sz="1100">
                <a:solidFill>
                  <a:schemeClr val="accent3"/>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47">
          <p15:clr>
            <a:srgbClr val="E46962"/>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WOT Analysis">
  <p:cSld name="CUSTOM_14">
    <p:bg>
      <p:bgPr>
        <a:solidFill>
          <a:schemeClr val="dk1"/>
        </a:solidFill>
      </p:bgPr>
    </p:bg>
    <p:spTree>
      <p:nvGrpSpPr>
        <p:cNvPr id="244" name="Shape 244"/>
        <p:cNvGrpSpPr/>
        <p:nvPr/>
      </p:nvGrpSpPr>
      <p:grpSpPr>
        <a:xfrm>
          <a:off x="0" y="0"/>
          <a:ext cx="0" cy="0"/>
          <a:chOff x="0" y="0"/>
          <a:chExt cx="0" cy="0"/>
        </a:xfrm>
      </p:grpSpPr>
      <p:sp>
        <p:nvSpPr>
          <p:cNvPr id="245" name="Google Shape;245;p43"/>
          <p:cNvSpPr txBox="1"/>
          <p:nvPr>
            <p:ph type="title"/>
          </p:nvPr>
        </p:nvSpPr>
        <p:spPr>
          <a:xfrm>
            <a:off x="723861" y="1584738"/>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6" name="Google Shape;246;p43"/>
          <p:cNvSpPr txBox="1"/>
          <p:nvPr>
            <p:ph idx="2" type="title"/>
          </p:nvPr>
        </p:nvSpPr>
        <p:spPr>
          <a:xfrm>
            <a:off x="723861" y="239098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7" name="Google Shape;247;p43"/>
          <p:cNvSpPr txBox="1"/>
          <p:nvPr>
            <p:ph idx="3" type="title"/>
          </p:nvPr>
        </p:nvSpPr>
        <p:spPr>
          <a:xfrm>
            <a:off x="723861" y="315793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8" name="Google Shape;248;p43"/>
          <p:cNvSpPr txBox="1"/>
          <p:nvPr>
            <p:ph idx="4" type="title"/>
          </p:nvPr>
        </p:nvSpPr>
        <p:spPr>
          <a:xfrm>
            <a:off x="723861" y="3954905"/>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9" name="Google Shape;249;p43"/>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250" name="Google Shape;250;p43"/>
          <p:cNvSpPr txBox="1"/>
          <p:nvPr>
            <p:ph idx="5" type="body"/>
          </p:nvPr>
        </p:nvSpPr>
        <p:spPr>
          <a:xfrm>
            <a:off x="480425" y="610475"/>
            <a:ext cx="4878300" cy="376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317500" lvl="1" marL="914400">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2pPr>
            <a:lvl3pPr indent="-311150" lvl="2" marL="1371600">
              <a:spcBef>
                <a:spcPts val="0"/>
              </a:spcBef>
              <a:spcAft>
                <a:spcPts val="0"/>
              </a:spcAft>
              <a:buClr>
                <a:schemeClr val="lt1"/>
              </a:buClr>
              <a:buSzPts val="1300"/>
              <a:buFont typeface="Barlow"/>
              <a:buChar char="■"/>
              <a:defRPr>
                <a:solidFill>
                  <a:schemeClr val="lt1"/>
                </a:solidFill>
                <a:latin typeface="Barlow"/>
                <a:ea typeface="Barlow"/>
                <a:cs typeface="Barlow"/>
                <a:sym typeface="Barlow"/>
              </a:defRPr>
            </a:lvl3pPr>
            <a:lvl4pPr indent="-304800" lvl="3" marL="1828800">
              <a:spcBef>
                <a:spcPts val="0"/>
              </a:spcBef>
              <a:spcAft>
                <a:spcPts val="0"/>
              </a:spcAft>
              <a:buClr>
                <a:schemeClr val="lt1"/>
              </a:buClr>
              <a:buSzPts val="1200"/>
              <a:buFont typeface="Barlow"/>
              <a:buChar char="●"/>
              <a:defRPr>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2100" lvl="5" marL="2743200">
              <a:spcBef>
                <a:spcPts val="0"/>
              </a:spcBef>
              <a:spcAft>
                <a:spcPts val="0"/>
              </a:spcAft>
              <a:buClr>
                <a:schemeClr val="lt1"/>
              </a:buClr>
              <a:buSzPts val="1000"/>
              <a:buFont typeface="Barlow"/>
              <a:buChar char="■"/>
              <a:defRPr>
                <a:solidFill>
                  <a:schemeClr val="lt1"/>
                </a:solidFill>
                <a:latin typeface="Barlow"/>
                <a:ea typeface="Barlow"/>
                <a:cs typeface="Barlow"/>
                <a:sym typeface="Barlow"/>
              </a:defRPr>
            </a:lvl6pPr>
            <a:lvl7pPr indent="-285750" lvl="6" marL="3200400">
              <a:spcBef>
                <a:spcPts val="0"/>
              </a:spcBef>
              <a:spcAft>
                <a:spcPts val="0"/>
              </a:spcAft>
              <a:buClr>
                <a:schemeClr val="lt1"/>
              </a:buClr>
              <a:buSzPts val="900"/>
              <a:buFont typeface="Barlow"/>
              <a:buChar char="●"/>
              <a:defRPr>
                <a:solidFill>
                  <a:schemeClr val="lt1"/>
                </a:solidFill>
                <a:latin typeface="Barlow"/>
                <a:ea typeface="Barlow"/>
                <a:cs typeface="Barlow"/>
                <a:sym typeface="Barlow"/>
              </a:defRPr>
            </a:lvl7pPr>
            <a:lvl8pPr indent="-279400" lvl="7" marL="3657600">
              <a:spcBef>
                <a:spcPts val="0"/>
              </a:spcBef>
              <a:spcAft>
                <a:spcPts val="0"/>
              </a:spcAft>
              <a:buClr>
                <a:schemeClr val="lt1"/>
              </a:buClr>
              <a:buSzPts val="800"/>
              <a:buFont typeface="Barlow"/>
              <a:buChar char="○"/>
              <a:defRPr>
                <a:solidFill>
                  <a:schemeClr val="lt1"/>
                </a:solidFill>
                <a:latin typeface="Barlow"/>
                <a:ea typeface="Barlow"/>
                <a:cs typeface="Barlow"/>
                <a:sym typeface="Barlow"/>
              </a:defRPr>
            </a:lvl8pPr>
            <a:lvl9pPr indent="-273050" lvl="8" marL="4114800">
              <a:spcBef>
                <a:spcPts val="0"/>
              </a:spcBef>
              <a:spcAft>
                <a:spcPts val="0"/>
              </a:spcAft>
              <a:buClr>
                <a:schemeClr val="lt1"/>
              </a:buClr>
              <a:buSzPts val="700"/>
              <a:buFont typeface="Barlow"/>
              <a:buChar char="■"/>
              <a:defRPr>
                <a:solidFill>
                  <a:schemeClr val="lt1"/>
                </a:solidFill>
                <a:latin typeface="Barlow"/>
                <a:ea typeface="Barlow"/>
                <a:cs typeface="Barlow"/>
                <a:sym typeface="Barlow"/>
              </a:defRPr>
            </a:lvl9pPr>
          </a:lstStyle>
          <a:p/>
        </p:txBody>
      </p:sp>
      <p:sp>
        <p:nvSpPr>
          <p:cNvPr id="251" name="Google Shape;251;p4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 Thank You">
  <p:cSld name="CUSTOM_13">
    <p:bg>
      <p:bgPr>
        <a:solidFill>
          <a:schemeClr val="lt1"/>
        </a:solidFill>
      </p:bgPr>
    </p:bg>
    <p:spTree>
      <p:nvGrpSpPr>
        <p:cNvPr id="252" name="Shape 252"/>
        <p:cNvGrpSpPr/>
        <p:nvPr/>
      </p:nvGrpSpPr>
      <p:grpSpPr>
        <a:xfrm>
          <a:off x="0" y="0"/>
          <a:ext cx="0" cy="0"/>
          <a:chOff x="0" y="0"/>
          <a:chExt cx="0" cy="0"/>
        </a:xfrm>
      </p:grpSpPr>
      <p:sp>
        <p:nvSpPr>
          <p:cNvPr id="253" name="Google Shape;253;p44"/>
          <p:cNvSpPr txBox="1"/>
          <p:nvPr>
            <p:ph type="title"/>
          </p:nvPr>
        </p:nvSpPr>
        <p:spPr>
          <a:xfrm>
            <a:off x="455221" y="1321125"/>
            <a:ext cx="5094600" cy="1749900"/>
          </a:xfrm>
          <a:prstGeom prst="rect">
            <a:avLst/>
          </a:prstGeom>
          <a:noFill/>
        </p:spPr>
        <p:txBody>
          <a:bodyPr anchorCtr="0" anchor="t" bIns="91425" lIns="91425" spcFirstLastPara="1" rIns="91425" wrap="square" tIns="91425">
            <a:noAutofit/>
          </a:bodyPr>
          <a:lstStyle>
            <a:lvl1pPr lvl="0">
              <a:spcBef>
                <a:spcPts val="0"/>
              </a:spcBef>
              <a:spcAft>
                <a:spcPts val="0"/>
              </a:spcAft>
              <a:buSzPts val="5400"/>
              <a:buNone/>
              <a:defRPr sz="5400"/>
            </a:lvl1pPr>
            <a:lvl2pPr lvl="1">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2pPr>
            <a:lvl3pPr lvl="2">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3pPr>
            <a:lvl4pPr lvl="3">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4pPr>
            <a:lvl5pPr lvl="4">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5pPr>
            <a:lvl6pPr lvl="5">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6pPr>
            <a:lvl7pPr lvl="6">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7pPr>
            <a:lvl8pPr lvl="7">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8pPr>
            <a:lvl9pPr lvl="8">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9pPr>
          </a:lstStyle>
          <a:p/>
        </p:txBody>
      </p:sp>
      <p:sp>
        <p:nvSpPr>
          <p:cNvPr id="254" name="Google Shape;254;p44"/>
          <p:cNvSpPr txBox="1"/>
          <p:nvPr>
            <p:ph idx="1" type="body"/>
          </p:nvPr>
        </p:nvSpPr>
        <p:spPr>
          <a:xfrm>
            <a:off x="567029" y="4500404"/>
            <a:ext cx="1015800" cy="266100"/>
          </a:xfrm>
          <a:prstGeom prst="rect">
            <a:avLst/>
          </a:prstGeom>
          <a:ln cap="flat" cmpd="sng" w="9525">
            <a:solidFill>
              <a:schemeClr val="dk1"/>
            </a:solidFill>
            <a:prstDash val="solid"/>
            <a:round/>
            <a:headEnd len="sm" w="sm" type="none"/>
            <a:tailEnd len="sm" w="sm" type="none"/>
          </a:ln>
        </p:spPr>
        <p:txBody>
          <a:bodyPr anchorCtr="0" anchor="t" bIns="0" lIns="0" spcFirstLastPara="1" rIns="0" wrap="square" tIns="0">
            <a:sp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255" name="Google Shape;255;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TITLE_AND_DESCRIPTION">
    <p:spTree>
      <p:nvGrpSpPr>
        <p:cNvPr id="256" name="Shape 256"/>
        <p:cNvGrpSpPr/>
        <p:nvPr/>
      </p:nvGrpSpPr>
      <p:grpSpPr>
        <a:xfrm>
          <a:off x="0" y="0"/>
          <a:ext cx="0" cy="0"/>
          <a:chOff x="0" y="0"/>
          <a:chExt cx="0" cy="0"/>
        </a:xfrm>
      </p:grpSpPr>
      <p:sp>
        <p:nvSpPr>
          <p:cNvPr id="257" name="Google Shape;257;p45"/>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3600"/>
              <a:buFont typeface="Hepta Slab Medium"/>
              <a:buNone/>
              <a:defRPr>
                <a:solidFill>
                  <a:schemeClr val="accent5"/>
                </a:solidFill>
                <a:latin typeface="Hepta Slab Medium"/>
                <a:ea typeface="Hepta Slab Medium"/>
                <a:cs typeface="Hepta Slab Medium"/>
                <a:sym typeface="Hepta Slab Medium"/>
              </a:defRPr>
            </a:lvl1pPr>
            <a:lvl2pPr lvl="1"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2pPr>
            <a:lvl3pPr lvl="2"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3pPr>
            <a:lvl4pPr lvl="3"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4pPr>
            <a:lvl5pPr lvl="4"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5pPr>
            <a:lvl6pPr lvl="5"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6pPr>
            <a:lvl7pPr lvl="6"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7pPr>
            <a:lvl8pPr lvl="7"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8pPr>
            <a:lvl9pPr lvl="8"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9pPr>
          </a:lstStyle>
          <a:p/>
        </p:txBody>
      </p:sp>
      <p:sp>
        <p:nvSpPr>
          <p:cNvPr id="258" name="Google Shape;258;p45"/>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12800"/>
              <a:buNone/>
              <a:defRPr sz="12800">
                <a:solidFill>
                  <a:schemeClr val="dk2"/>
                </a:solidFill>
              </a:defRPr>
            </a:lvl1pPr>
            <a:lvl2pPr lvl="1"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2pPr>
            <a:lvl3pPr lvl="2"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3pPr>
            <a:lvl4pPr lvl="3"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4pPr>
            <a:lvl5pPr lvl="4"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5pPr>
            <a:lvl6pPr lvl="5"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6pPr>
            <a:lvl7pPr lvl="6"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7pPr>
            <a:lvl8pPr lvl="7"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8pPr>
            <a:lvl9pPr lvl="8"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9pPr>
          </a:lstStyle>
          <a:p/>
        </p:txBody>
      </p:sp>
      <p:sp>
        <p:nvSpPr>
          <p:cNvPr id="259" name="Google Shape;259;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Size / Pie Graph">
  <p:cSld name="CAPTION_ONLY">
    <p:bg>
      <p:bgPr>
        <a:solidFill>
          <a:schemeClr val="dk1"/>
        </a:solidFill>
      </p:bgPr>
    </p:bg>
    <p:spTree>
      <p:nvGrpSpPr>
        <p:cNvPr id="260" name="Shape 260"/>
        <p:cNvGrpSpPr/>
        <p:nvPr/>
      </p:nvGrpSpPr>
      <p:grpSpPr>
        <a:xfrm>
          <a:off x="0" y="0"/>
          <a:ext cx="0" cy="0"/>
          <a:chOff x="0" y="0"/>
          <a:chExt cx="0" cy="0"/>
        </a:xfrm>
      </p:grpSpPr>
      <p:sp>
        <p:nvSpPr>
          <p:cNvPr id="261" name="Google Shape;261;p46"/>
          <p:cNvSpPr/>
          <p:nvPr/>
        </p:nvSpPr>
        <p:spPr>
          <a:xfrm>
            <a:off x="0" y="0"/>
            <a:ext cx="9144000" cy="1631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6"/>
          <p:cNvSpPr txBox="1"/>
          <p:nvPr>
            <p:ph idx="1" type="subTitle"/>
          </p:nvPr>
        </p:nvSpPr>
        <p:spPr>
          <a:xfrm>
            <a:off x="791150" y="522625"/>
            <a:ext cx="4977300" cy="11082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3600"/>
              <a:buFont typeface="Hepta Slab Medium"/>
              <a:buNone/>
              <a:defRPr sz="3600">
                <a:solidFill>
                  <a:schemeClr val="lt1"/>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63" name="Google Shape;263;p46"/>
          <p:cNvSpPr txBox="1"/>
          <p:nvPr>
            <p:ph idx="2" type="body"/>
          </p:nvPr>
        </p:nvSpPr>
        <p:spPr>
          <a:xfrm>
            <a:off x="714950" y="1989025"/>
            <a:ext cx="2792400" cy="28041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23850" lvl="1" marL="914400">
              <a:spcBef>
                <a:spcPts val="0"/>
              </a:spcBef>
              <a:spcAft>
                <a:spcPts val="0"/>
              </a:spcAft>
              <a:buClr>
                <a:schemeClr val="lt1"/>
              </a:buClr>
              <a:buSzPts val="1500"/>
              <a:buChar char="○"/>
              <a:defRPr sz="1500">
                <a:solidFill>
                  <a:schemeClr val="lt1"/>
                </a:solidFill>
              </a:defRPr>
            </a:lvl2pPr>
            <a:lvl3pPr indent="-323850" lvl="2" marL="1371600">
              <a:spcBef>
                <a:spcPts val="0"/>
              </a:spcBef>
              <a:spcAft>
                <a:spcPts val="0"/>
              </a:spcAft>
              <a:buClr>
                <a:schemeClr val="lt1"/>
              </a:buClr>
              <a:buSzPts val="1500"/>
              <a:buChar char="■"/>
              <a:defRPr sz="1500">
                <a:solidFill>
                  <a:schemeClr val="lt1"/>
                </a:solidFill>
              </a:defRPr>
            </a:lvl3pPr>
            <a:lvl4pPr indent="-323850" lvl="3" marL="1828800">
              <a:spcBef>
                <a:spcPts val="0"/>
              </a:spcBef>
              <a:spcAft>
                <a:spcPts val="0"/>
              </a:spcAft>
              <a:buClr>
                <a:schemeClr val="lt1"/>
              </a:buClr>
              <a:buSzPts val="1500"/>
              <a:buChar char="●"/>
              <a:defRPr sz="1500">
                <a:solidFill>
                  <a:schemeClr val="lt1"/>
                </a:solidFill>
              </a:defRPr>
            </a:lvl4pPr>
            <a:lvl5pPr indent="-323850" lvl="4" marL="2286000">
              <a:spcBef>
                <a:spcPts val="0"/>
              </a:spcBef>
              <a:spcAft>
                <a:spcPts val="0"/>
              </a:spcAft>
              <a:buClr>
                <a:schemeClr val="lt1"/>
              </a:buClr>
              <a:buSzPts val="1500"/>
              <a:buChar char="○"/>
              <a:defRPr sz="1500">
                <a:solidFill>
                  <a:schemeClr val="lt1"/>
                </a:solidFill>
              </a:defRPr>
            </a:lvl5pPr>
            <a:lvl6pPr indent="-323850" lvl="5" marL="2743200">
              <a:spcBef>
                <a:spcPts val="0"/>
              </a:spcBef>
              <a:spcAft>
                <a:spcPts val="0"/>
              </a:spcAft>
              <a:buClr>
                <a:schemeClr val="lt1"/>
              </a:buClr>
              <a:buSzPts val="1500"/>
              <a:buChar char="■"/>
              <a:defRPr sz="1500">
                <a:solidFill>
                  <a:schemeClr val="lt1"/>
                </a:solidFill>
              </a:defRPr>
            </a:lvl6pPr>
            <a:lvl7pPr indent="-323850" lvl="6" marL="3200400">
              <a:spcBef>
                <a:spcPts val="0"/>
              </a:spcBef>
              <a:spcAft>
                <a:spcPts val="0"/>
              </a:spcAft>
              <a:buClr>
                <a:schemeClr val="lt1"/>
              </a:buClr>
              <a:buSzPts val="1500"/>
              <a:buChar char="●"/>
              <a:defRPr sz="1500">
                <a:solidFill>
                  <a:schemeClr val="lt1"/>
                </a:solidFill>
              </a:defRPr>
            </a:lvl7pPr>
            <a:lvl8pPr indent="-323850" lvl="7" marL="3657600">
              <a:spcBef>
                <a:spcPts val="0"/>
              </a:spcBef>
              <a:spcAft>
                <a:spcPts val="0"/>
              </a:spcAft>
              <a:buClr>
                <a:schemeClr val="lt1"/>
              </a:buClr>
              <a:buSzPts val="1500"/>
              <a:buChar char="○"/>
              <a:defRPr sz="1500">
                <a:solidFill>
                  <a:schemeClr val="lt1"/>
                </a:solidFill>
              </a:defRPr>
            </a:lvl8pPr>
            <a:lvl9pPr indent="-323850" lvl="8" marL="4114800">
              <a:spcBef>
                <a:spcPts val="0"/>
              </a:spcBef>
              <a:spcAft>
                <a:spcPts val="0"/>
              </a:spcAft>
              <a:buClr>
                <a:schemeClr val="lt1"/>
              </a:buClr>
              <a:buSzPts val="1500"/>
              <a:buChar char="■"/>
              <a:defRPr sz="1500">
                <a:solidFill>
                  <a:schemeClr val="lt1"/>
                </a:solidFill>
              </a:defRPr>
            </a:lvl9pPr>
          </a:lstStyle>
          <a:p/>
        </p:txBody>
      </p:sp>
      <p:sp>
        <p:nvSpPr>
          <p:cNvPr id="264" name="Google Shape;264;p4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265" name="Google Shape;265;p46"/>
          <p:cNvSpPr/>
          <p:nvPr/>
        </p:nvSpPr>
        <p:spPr>
          <a:xfrm>
            <a:off x="4416275" y="1976923"/>
            <a:ext cx="4045200" cy="2871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6"/>
          <p:cNvSpPr/>
          <p:nvPr/>
        </p:nvSpPr>
        <p:spPr>
          <a:xfrm rot="444408">
            <a:off x="5636457" y="2500588"/>
            <a:ext cx="1505663" cy="1505327"/>
          </a:xfrm>
          <a:prstGeom prst="pie">
            <a:avLst>
              <a:gd fmla="val 8241844" name="adj1"/>
              <a:gd fmla="val 12554936" name="adj2"/>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fferentiators / 4 column text">
  <p:cSld name="BIG_NUMBER">
    <p:bg>
      <p:bgPr>
        <a:solidFill>
          <a:schemeClr val="dk1"/>
        </a:solidFill>
      </p:bgPr>
    </p:bg>
    <p:spTree>
      <p:nvGrpSpPr>
        <p:cNvPr id="267" name="Shape 267"/>
        <p:cNvGrpSpPr/>
        <p:nvPr/>
      </p:nvGrpSpPr>
      <p:grpSpPr>
        <a:xfrm>
          <a:off x="0" y="0"/>
          <a:ext cx="0" cy="0"/>
          <a:chOff x="0" y="0"/>
          <a:chExt cx="0" cy="0"/>
        </a:xfrm>
      </p:grpSpPr>
      <p:sp>
        <p:nvSpPr>
          <p:cNvPr id="268" name="Google Shape;268;p47"/>
          <p:cNvSpPr/>
          <p:nvPr/>
        </p:nvSpPr>
        <p:spPr>
          <a:xfrm>
            <a:off x="0" y="1324925"/>
            <a:ext cx="4572000" cy="1910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p>
        </p:txBody>
      </p:sp>
      <p:sp>
        <p:nvSpPr>
          <p:cNvPr id="269" name="Google Shape;269;p47"/>
          <p:cNvSpPr/>
          <p:nvPr/>
        </p:nvSpPr>
        <p:spPr>
          <a:xfrm>
            <a:off x="0" y="3235076"/>
            <a:ext cx="4572000" cy="1914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dk2"/>
              </a:solidFill>
            </a:endParaRPr>
          </a:p>
        </p:txBody>
      </p:sp>
      <p:sp>
        <p:nvSpPr>
          <p:cNvPr id="270" name="Google Shape;270;p47"/>
          <p:cNvSpPr/>
          <p:nvPr/>
        </p:nvSpPr>
        <p:spPr>
          <a:xfrm>
            <a:off x="4571892" y="3235076"/>
            <a:ext cx="4572000" cy="1914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lt1"/>
              </a:solidFill>
            </a:endParaRPr>
          </a:p>
        </p:txBody>
      </p:sp>
      <p:sp>
        <p:nvSpPr>
          <p:cNvPr id="271" name="Google Shape;271;p47"/>
          <p:cNvSpPr/>
          <p:nvPr/>
        </p:nvSpPr>
        <p:spPr>
          <a:xfrm>
            <a:off x="4571892" y="1324925"/>
            <a:ext cx="4572000" cy="191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accent5"/>
              </a:solidFill>
            </a:endParaRPr>
          </a:p>
        </p:txBody>
      </p:sp>
      <p:sp>
        <p:nvSpPr>
          <p:cNvPr id="272" name="Google Shape;272;p47"/>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73" name="Google Shape;273;p47"/>
          <p:cNvSpPr txBox="1"/>
          <p:nvPr>
            <p:ph idx="2" type="body"/>
          </p:nvPr>
        </p:nvSpPr>
        <p:spPr>
          <a:xfrm>
            <a:off x="480425" y="610475"/>
            <a:ext cx="4878300" cy="600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74" name="Google Shape;274;p4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blank">
  <p:cSld name="BLANK">
    <p:spTree>
      <p:nvGrpSpPr>
        <p:cNvPr id="275" name="Shape 275"/>
        <p:cNvGrpSpPr/>
        <p:nvPr/>
      </p:nvGrpSpPr>
      <p:grpSpPr>
        <a:xfrm>
          <a:off x="0" y="0"/>
          <a:ext cx="0" cy="0"/>
          <a:chOff x="0" y="0"/>
          <a:chExt cx="0" cy="0"/>
        </a:xfrm>
      </p:grpSpPr>
      <p:sp>
        <p:nvSpPr>
          <p:cNvPr id="276" name="Google Shape;276;p48"/>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277" name="Google Shape;277;p48"/>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1"/>
              </a:buClr>
              <a:buSzPts val="12800"/>
              <a:buNone/>
              <a:defRPr sz="12800">
                <a:solidFill>
                  <a:schemeClr val="accent1"/>
                </a:solidFill>
              </a:defRPr>
            </a:lvl1pPr>
            <a:lvl2pPr lvl="1"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2pPr>
            <a:lvl3pPr lvl="2"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3pPr>
            <a:lvl4pPr lvl="3"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4pPr>
            <a:lvl5pPr lvl="4"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5pPr>
            <a:lvl6pPr lvl="5"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6pPr>
            <a:lvl7pPr lvl="6"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7pPr>
            <a:lvl8pPr lvl="7"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8pPr>
            <a:lvl9pPr lvl="8"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9pPr>
          </a:lstStyle>
          <a:p/>
        </p:txBody>
      </p:sp>
      <p:sp>
        <p:nvSpPr>
          <p:cNvPr id="278" name="Google Shape;278;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1">
    <p:bg>
      <p:bgPr>
        <a:solidFill>
          <a:schemeClr val="dk1"/>
        </a:solidFill>
      </p:bgPr>
    </p:bg>
    <p:spTree>
      <p:nvGrpSpPr>
        <p:cNvPr id="279" name="Shape 279"/>
        <p:cNvGrpSpPr/>
        <p:nvPr/>
      </p:nvGrpSpPr>
      <p:grpSpPr>
        <a:xfrm>
          <a:off x="0" y="0"/>
          <a:ext cx="0" cy="0"/>
          <a:chOff x="0" y="0"/>
          <a:chExt cx="0" cy="0"/>
        </a:xfrm>
      </p:grpSpPr>
      <p:sp>
        <p:nvSpPr>
          <p:cNvPr id="280" name="Google Shape;280;p49"/>
          <p:cNvSpPr/>
          <p:nvPr/>
        </p:nvSpPr>
        <p:spPr>
          <a:xfrm>
            <a:off x="0" y="0"/>
            <a:ext cx="9144000" cy="1631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9"/>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3600"/>
              <a:buFont typeface="Hepta Slab Medium"/>
              <a:buNone/>
              <a:defRPr sz="3600">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82" name="Google Shape;282;p49"/>
          <p:cNvSpPr txBox="1"/>
          <p:nvPr>
            <p:ph idx="2" type="body"/>
          </p:nvPr>
        </p:nvSpPr>
        <p:spPr>
          <a:xfrm>
            <a:off x="810075" y="2065225"/>
            <a:ext cx="7539900" cy="27774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lt1"/>
              </a:buClr>
              <a:buSzPts val="2800"/>
              <a:buChar char="●"/>
              <a:defRPr sz="2800">
                <a:solidFill>
                  <a:schemeClr val="lt1"/>
                </a:solidFill>
              </a:defRPr>
            </a:lvl1pPr>
            <a:lvl2pPr indent="-406400" lvl="1" marL="914400">
              <a:spcBef>
                <a:spcPts val="0"/>
              </a:spcBef>
              <a:spcAft>
                <a:spcPts val="0"/>
              </a:spcAft>
              <a:buClr>
                <a:schemeClr val="lt1"/>
              </a:buClr>
              <a:buSzPts val="2800"/>
              <a:buChar char="○"/>
              <a:defRPr sz="2800">
                <a:solidFill>
                  <a:schemeClr val="lt1"/>
                </a:solidFill>
              </a:defRPr>
            </a:lvl2pPr>
            <a:lvl3pPr indent="-406400" lvl="2" marL="1371600">
              <a:spcBef>
                <a:spcPts val="0"/>
              </a:spcBef>
              <a:spcAft>
                <a:spcPts val="0"/>
              </a:spcAft>
              <a:buClr>
                <a:schemeClr val="lt1"/>
              </a:buClr>
              <a:buSzPts val="2800"/>
              <a:buChar char="■"/>
              <a:defRPr sz="2800">
                <a:solidFill>
                  <a:schemeClr val="lt1"/>
                </a:solidFill>
              </a:defRPr>
            </a:lvl3pPr>
            <a:lvl4pPr indent="-406400" lvl="3" marL="1828800">
              <a:spcBef>
                <a:spcPts val="0"/>
              </a:spcBef>
              <a:spcAft>
                <a:spcPts val="0"/>
              </a:spcAft>
              <a:buClr>
                <a:schemeClr val="lt1"/>
              </a:buClr>
              <a:buSzPts val="2800"/>
              <a:buChar char="●"/>
              <a:defRPr sz="2800">
                <a:solidFill>
                  <a:schemeClr val="lt1"/>
                </a:solidFill>
              </a:defRPr>
            </a:lvl4pPr>
            <a:lvl5pPr indent="-406400" lvl="4" marL="2286000">
              <a:spcBef>
                <a:spcPts val="0"/>
              </a:spcBef>
              <a:spcAft>
                <a:spcPts val="0"/>
              </a:spcAft>
              <a:buClr>
                <a:schemeClr val="lt1"/>
              </a:buClr>
              <a:buSzPts val="2800"/>
              <a:buChar char="○"/>
              <a:defRPr sz="2800">
                <a:solidFill>
                  <a:schemeClr val="lt1"/>
                </a:solidFill>
              </a:defRPr>
            </a:lvl5pPr>
            <a:lvl6pPr indent="-406400" lvl="5" marL="2743200">
              <a:spcBef>
                <a:spcPts val="0"/>
              </a:spcBef>
              <a:spcAft>
                <a:spcPts val="0"/>
              </a:spcAft>
              <a:buClr>
                <a:schemeClr val="lt1"/>
              </a:buClr>
              <a:buSzPts val="2800"/>
              <a:buChar char="■"/>
              <a:defRPr sz="2800">
                <a:solidFill>
                  <a:schemeClr val="lt1"/>
                </a:solidFill>
              </a:defRPr>
            </a:lvl6pPr>
            <a:lvl7pPr indent="-406400" lvl="6" marL="3200400">
              <a:spcBef>
                <a:spcPts val="0"/>
              </a:spcBef>
              <a:spcAft>
                <a:spcPts val="0"/>
              </a:spcAft>
              <a:buClr>
                <a:schemeClr val="lt1"/>
              </a:buClr>
              <a:buSzPts val="2800"/>
              <a:buChar char="●"/>
              <a:defRPr sz="2800">
                <a:solidFill>
                  <a:schemeClr val="lt1"/>
                </a:solidFill>
              </a:defRPr>
            </a:lvl7pPr>
            <a:lvl8pPr indent="-406400" lvl="7" marL="3657600">
              <a:spcBef>
                <a:spcPts val="0"/>
              </a:spcBef>
              <a:spcAft>
                <a:spcPts val="0"/>
              </a:spcAft>
              <a:buClr>
                <a:schemeClr val="lt1"/>
              </a:buClr>
              <a:buSzPts val="2800"/>
              <a:buChar char="○"/>
              <a:defRPr sz="2800">
                <a:solidFill>
                  <a:schemeClr val="lt1"/>
                </a:solidFill>
              </a:defRPr>
            </a:lvl8pPr>
            <a:lvl9pPr indent="-406400" lvl="8" marL="4114800">
              <a:spcBef>
                <a:spcPts val="0"/>
              </a:spcBef>
              <a:spcAft>
                <a:spcPts val="0"/>
              </a:spcAft>
              <a:buClr>
                <a:schemeClr val="lt1"/>
              </a:buClr>
              <a:buSzPts val="2800"/>
              <a:buChar char="■"/>
              <a:defRPr sz="2800">
                <a:solidFill>
                  <a:schemeClr val="lt1"/>
                </a:solidFill>
              </a:defRPr>
            </a:lvl9pPr>
          </a:lstStyle>
          <a:p/>
        </p:txBody>
      </p:sp>
      <p:sp>
        <p:nvSpPr>
          <p:cNvPr id="283" name="Google Shape;283;p4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ckground Image + Text">
  <p:cSld name="CUSTOM">
    <p:spTree>
      <p:nvGrpSpPr>
        <p:cNvPr id="284" name="Shape 284"/>
        <p:cNvGrpSpPr/>
        <p:nvPr/>
      </p:nvGrpSpPr>
      <p:grpSpPr>
        <a:xfrm>
          <a:off x="0" y="0"/>
          <a:ext cx="0" cy="0"/>
          <a:chOff x="0" y="0"/>
          <a:chExt cx="0" cy="0"/>
        </a:xfrm>
      </p:grpSpPr>
      <p:sp>
        <p:nvSpPr>
          <p:cNvPr id="285" name="Google Shape;285;p50"/>
          <p:cNvSpPr/>
          <p:nvPr>
            <p:ph idx="2" type="pic"/>
          </p:nvPr>
        </p:nvSpPr>
        <p:spPr>
          <a:xfrm>
            <a:off x="0" y="0"/>
            <a:ext cx="9144000" cy="5143500"/>
          </a:xfrm>
          <a:prstGeom prst="rect">
            <a:avLst/>
          </a:prstGeom>
          <a:noFill/>
          <a:ln>
            <a:noFill/>
          </a:ln>
        </p:spPr>
      </p:sp>
      <p:sp>
        <p:nvSpPr>
          <p:cNvPr id="286" name="Google Shape;286;p50"/>
          <p:cNvSpPr txBox="1"/>
          <p:nvPr>
            <p:ph idx="1" type="body"/>
          </p:nvPr>
        </p:nvSpPr>
        <p:spPr>
          <a:xfrm>
            <a:off x="4655675" y="956675"/>
            <a:ext cx="3965400" cy="775200"/>
          </a:xfrm>
          <a:prstGeom prst="rect">
            <a:avLst/>
          </a:prstGeom>
          <a:solidFill>
            <a:schemeClr val="lt1"/>
          </a:solidFill>
        </p:spPr>
        <p:txBody>
          <a:bodyPr anchorCtr="0" anchor="t" bIns="274300" lIns="274300" spcFirstLastPara="1" rIns="274300" wrap="square" tIns="0">
            <a:noAutofit/>
          </a:bodyPr>
          <a:lstStyle>
            <a:lvl1pPr indent="-298450" lvl="0" marL="457200">
              <a:spcBef>
                <a:spcPts val="0"/>
              </a:spcBef>
              <a:spcAft>
                <a:spcPts val="0"/>
              </a:spcAft>
              <a:buClr>
                <a:schemeClr val="dk1"/>
              </a:buClr>
              <a:buSzPts val="1100"/>
              <a:buFont typeface="Barlow"/>
              <a:buChar char="●"/>
              <a:defRPr sz="1100">
                <a:latin typeface="Barlow"/>
                <a:ea typeface="Barlow"/>
                <a:cs typeface="Barlow"/>
                <a:sym typeface="Barlow"/>
              </a:defRPr>
            </a:lvl1pPr>
            <a:lvl2pPr indent="-298450" lvl="1" marL="914400">
              <a:spcBef>
                <a:spcPts val="0"/>
              </a:spcBef>
              <a:spcAft>
                <a:spcPts val="0"/>
              </a:spcAft>
              <a:buClr>
                <a:schemeClr val="dk1"/>
              </a:buClr>
              <a:buSzPts val="1100"/>
              <a:buFont typeface="Barlow"/>
              <a:buChar char="○"/>
              <a:defRPr sz="1100">
                <a:latin typeface="Barlow"/>
                <a:ea typeface="Barlow"/>
                <a:cs typeface="Barlow"/>
                <a:sym typeface="Barlow"/>
              </a:defRPr>
            </a:lvl2pPr>
            <a:lvl3pPr indent="-298450" lvl="2" marL="1371600">
              <a:spcBef>
                <a:spcPts val="0"/>
              </a:spcBef>
              <a:spcAft>
                <a:spcPts val="0"/>
              </a:spcAft>
              <a:buClr>
                <a:schemeClr val="dk1"/>
              </a:buClr>
              <a:buSzPts val="1100"/>
              <a:buFont typeface="Barlow"/>
              <a:buChar char="■"/>
              <a:defRPr sz="1100">
                <a:latin typeface="Barlow"/>
                <a:ea typeface="Barlow"/>
                <a:cs typeface="Barlow"/>
                <a:sym typeface="Barlow"/>
              </a:defRPr>
            </a:lvl3pPr>
            <a:lvl4pPr indent="-298450" lvl="3" marL="1828800">
              <a:spcBef>
                <a:spcPts val="0"/>
              </a:spcBef>
              <a:spcAft>
                <a:spcPts val="0"/>
              </a:spcAft>
              <a:buClr>
                <a:schemeClr val="dk1"/>
              </a:buClr>
              <a:buSzPts val="1100"/>
              <a:buFont typeface="Barlow"/>
              <a:buChar char="●"/>
              <a:defRPr sz="1100">
                <a:latin typeface="Barlow"/>
                <a:ea typeface="Barlow"/>
                <a:cs typeface="Barlow"/>
                <a:sym typeface="Barlow"/>
              </a:defRPr>
            </a:lvl4pPr>
            <a:lvl5pPr indent="-298450" lvl="4" marL="2286000">
              <a:spcBef>
                <a:spcPts val="0"/>
              </a:spcBef>
              <a:spcAft>
                <a:spcPts val="0"/>
              </a:spcAft>
              <a:buClr>
                <a:schemeClr val="dk1"/>
              </a:buClr>
              <a:buSzPts val="1100"/>
              <a:buFont typeface="Barlow"/>
              <a:buChar char="○"/>
              <a:defRPr>
                <a:latin typeface="Barlow"/>
                <a:ea typeface="Barlow"/>
                <a:cs typeface="Barlow"/>
                <a:sym typeface="Barlow"/>
              </a:defRPr>
            </a:lvl5pPr>
            <a:lvl6pPr indent="-298450" lvl="5" marL="2743200">
              <a:spcBef>
                <a:spcPts val="0"/>
              </a:spcBef>
              <a:spcAft>
                <a:spcPts val="0"/>
              </a:spcAft>
              <a:buClr>
                <a:schemeClr val="dk1"/>
              </a:buClr>
              <a:buSzPts val="1100"/>
              <a:buFont typeface="Barlow"/>
              <a:buChar char="■"/>
              <a:defRPr sz="1100">
                <a:latin typeface="Barlow"/>
                <a:ea typeface="Barlow"/>
                <a:cs typeface="Barlow"/>
                <a:sym typeface="Barlow"/>
              </a:defRPr>
            </a:lvl6pPr>
            <a:lvl7pPr indent="-298450" lvl="6" marL="3200400">
              <a:spcBef>
                <a:spcPts val="0"/>
              </a:spcBef>
              <a:spcAft>
                <a:spcPts val="0"/>
              </a:spcAft>
              <a:buClr>
                <a:schemeClr val="dk1"/>
              </a:buClr>
              <a:buSzPts val="1100"/>
              <a:buFont typeface="Barlow"/>
              <a:buChar char="●"/>
              <a:defRPr sz="1100">
                <a:latin typeface="Barlow"/>
                <a:ea typeface="Barlow"/>
                <a:cs typeface="Barlow"/>
                <a:sym typeface="Barlow"/>
              </a:defRPr>
            </a:lvl7pPr>
            <a:lvl8pPr indent="-298450" lvl="7" marL="3657600">
              <a:spcBef>
                <a:spcPts val="0"/>
              </a:spcBef>
              <a:spcAft>
                <a:spcPts val="0"/>
              </a:spcAft>
              <a:buClr>
                <a:schemeClr val="dk1"/>
              </a:buClr>
              <a:buSzPts val="1100"/>
              <a:buFont typeface="Barlow"/>
              <a:buChar char="○"/>
              <a:defRPr sz="1100">
                <a:latin typeface="Barlow"/>
                <a:ea typeface="Barlow"/>
                <a:cs typeface="Barlow"/>
                <a:sym typeface="Barlow"/>
              </a:defRPr>
            </a:lvl8pPr>
            <a:lvl9pPr indent="-298450" lvl="8" marL="4114800">
              <a:spcBef>
                <a:spcPts val="0"/>
              </a:spcBef>
              <a:spcAft>
                <a:spcPts val="0"/>
              </a:spcAft>
              <a:buClr>
                <a:schemeClr val="dk1"/>
              </a:buClr>
              <a:buSzPts val="1100"/>
              <a:buFont typeface="Barlow"/>
              <a:buChar char="■"/>
              <a:defRPr sz="1100">
                <a:latin typeface="Barlow"/>
                <a:ea typeface="Barlow"/>
                <a:cs typeface="Barlow"/>
                <a:sym typeface="Barlow"/>
              </a:defRPr>
            </a:lvl9pPr>
          </a:lstStyle>
          <a:p/>
        </p:txBody>
      </p:sp>
      <p:sp>
        <p:nvSpPr>
          <p:cNvPr id="287" name="Google Shape;287;p50"/>
          <p:cNvSpPr txBox="1"/>
          <p:nvPr>
            <p:ph idx="3" type="subTitle"/>
          </p:nvPr>
        </p:nvSpPr>
        <p:spPr>
          <a:xfrm>
            <a:off x="4655675" y="522900"/>
            <a:ext cx="3965400" cy="442800"/>
          </a:xfrm>
          <a:prstGeom prst="rect">
            <a:avLst/>
          </a:prstGeom>
          <a:solidFill>
            <a:schemeClr val="lt1"/>
          </a:solidFill>
        </p:spPr>
        <p:txBody>
          <a:bodyPr anchorCtr="0" anchor="b" bIns="0" lIns="274300" spcFirstLastPara="1" rIns="274300" wrap="square" tIns="27430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88" name="Google Shape;288;p50"/>
          <p:cNvSpPr txBox="1"/>
          <p:nvPr>
            <p:ph idx="4" type="body"/>
          </p:nvPr>
        </p:nvSpPr>
        <p:spPr>
          <a:xfrm>
            <a:off x="524350" y="4144800"/>
            <a:ext cx="1558800" cy="475800"/>
          </a:xfrm>
          <a:prstGeom prst="rect">
            <a:avLst/>
          </a:prstGeom>
          <a:solidFill>
            <a:schemeClr val="lt1"/>
          </a:solidFill>
        </p:spPr>
        <p:txBody>
          <a:bodyPr anchorCtr="0" anchor="t" bIns="137150" lIns="137150" spcFirstLastPara="1" rIns="137150" wrap="square" tIns="137150">
            <a:noAutofit/>
          </a:bodyPr>
          <a:lstStyle>
            <a:lvl1pPr indent="-273050" lvl="0" marL="457200">
              <a:spcBef>
                <a:spcPts val="0"/>
              </a:spcBef>
              <a:spcAft>
                <a:spcPts val="0"/>
              </a:spcAft>
              <a:buClr>
                <a:schemeClr val="dk1"/>
              </a:buClr>
              <a:buSzPts val="700"/>
              <a:buFont typeface="Barlow"/>
              <a:buChar char="●"/>
              <a:defRPr sz="700">
                <a:latin typeface="Barlow"/>
                <a:ea typeface="Barlow"/>
                <a:cs typeface="Barlow"/>
                <a:sym typeface="Barlow"/>
              </a:defRPr>
            </a:lvl1pPr>
            <a:lvl2pPr indent="-273050" lvl="1" marL="914400">
              <a:spcBef>
                <a:spcPts val="0"/>
              </a:spcBef>
              <a:spcAft>
                <a:spcPts val="0"/>
              </a:spcAft>
              <a:buClr>
                <a:schemeClr val="dk1"/>
              </a:buClr>
              <a:buSzPts val="700"/>
              <a:buFont typeface="Barlow"/>
              <a:buChar char="○"/>
              <a:defRPr sz="700">
                <a:latin typeface="Barlow"/>
                <a:ea typeface="Barlow"/>
                <a:cs typeface="Barlow"/>
                <a:sym typeface="Barlow"/>
              </a:defRPr>
            </a:lvl2pPr>
            <a:lvl3pPr indent="-273050" lvl="2" marL="1371600">
              <a:spcBef>
                <a:spcPts val="0"/>
              </a:spcBef>
              <a:spcAft>
                <a:spcPts val="0"/>
              </a:spcAft>
              <a:buClr>
                <a:schemeClr val="dk1"/>
              </a:buClr>
              <a:buSzPts val="700"/>
              <a:buFont typeface="Barlow"/>
              <a:buChar char="■"/>
              <a:defRPr sz="700">
                <a:latin typeface="Barlow"/>
                <a:ea typeface="Barlow"/>
                <a:cs typeface="Barlow"/>
                <a:sym typeface="Barlow"/>
              </a:defRPr>
            </a:lvl3pPr>
            <a:lvl4pPr indent="-273050" lvl="3" marL="1828800">
              <a:spcBef>
                <a:spcPts val="0"/>
              </a:spcBef>
              <a:spcAft>
                <a:spcPts val="0"/>
              </a:spcAft>
              <a:buClr>
                <a:schemeClr val="dk1"/>
              </a:buClr>
              <a:buSzPts val="700"/>
              <a:buFont typeface="Barlow"/>
              <a:buChar char="●"/>
              <a:defRPr sz="700">
                <a:latin typeface="Barlow"/>
                <a:ea typeface="Barlow"/>
                <a:cs typeface="Barlow"/>
                <a:sym typeface="Barlow"/>
              </a:defRPr>
            </a:lvl4pPr>
            <a:lvl5pPr indent="-273050" lvl="4" marL="2286000">
              <a:spcBef>
                <a:spcPts val="0"/>
              </a:spcBef>
              <a:spcAft>
                <a:spcPts val="0"/>
              </a:spcAft>
              <a:buClr>
                <a:schemeClr val="dk1"/>
              </a:buClr>
              <a:buSzPts val="700"/>
              <a:buFont typeface="Barlow"/>
              <a:buChar char="○"/>
              <a:defRPr sz="700">
                <a:latin typeface="Barlow"/>
                <a:ea typeface="Barlow"/>
                <a:cs typeface="Barlow"/>
                <a:sym typeface="Barlow"/>
              </a:defRPr>
            </a:lvl5pPr>
            <a:lvl6pPr indent="-273050" lvl="5" marL="2743200">
              <a:spcBef>
                <a:spcPts val="0"/>
              </a:spcBef>
              <a:spcAft>
                <a:spcPts val="0"/>
              </a:spcAft>
              <a:buClr>
                <a:schemeClr val="dk1"/>
              </a:buClr>
              <a:buSzPts val="700"/>
              <a:buFont typeface="Barlow"/>
              <a:buChar char="■"/>
              <a:defRPr sz="700">
                <a:latin typeface="Barlow"/>
                <a:ea typeface="Barlow"/>
                <a:cs typeface="Barlow"/>
                <a:sym typeface="Barlow"/>
              </a:defRPr>
            </a:lvl6pPr>
            <a:lvl7pPr indent="-273050" lvl="6" marL="3200400">
              <a:spcBef>
                <a:spcPts val="0"/>
              </a:spcBef>
              <a:spcAft>
                <a:spcPts val="0"/>
              </a:spcAft>
              <a:buClr>
                <a:schemeClr val="dk1"/>
              </a:buClr>
              <a:buSzPts val="700"/>
              <a:buFont typeface="Barlow"/>
              <a:buChar char="●"/>
              <a:defRPr sz="700">
                <a:latin typeface="Barlow"/>
                <a:ea typeface="Barlow"/>
                <a:cs typeface="Barlow"/>
                <a:sym typeface="Barlow"/>
              </a:defRPr>
            </a:lvl7pPr>
            <a:lvl8pPr indent="-273050" lvl="7" marL="3657600">
              <a:spcBef>
                <a:spcPts val="0"/>
              </a:spcBef>
              <a:spcAft>
                <a:spcPts val="0"/>
              </a:spcAft>
              <a:buClr>
                <a:schemeClr val="dk1"/>
              </a:buClr>
              <a:buSzPts val="700"/>
              <a:buFont typeface="Barlow"/>
              <a:buChar char="○"/>
              <a:defRPr sz="700">
                <a:latin typeface="Barlow"/>
                <a:ea typeface="Barlow"/>
                <a:cs typeface="Barlow"/>
                <a:sym typeface="Barlow"/>
              </a:defRPr>
            </a:lvl8pPr>
            <a:lvl9pPr indent="-273050" lvl="8" marL="4114800">
              <a:spcBef>
                <a:spcPts val="0"/>
              </a:spcBef>
              <a:spcAft>
                <a:spcPts val="0"/>
              </a:spcAft>
              <a:buClr>
                <a:schemeClr val="dk1"/>
              </a:buClr>
              <a:buSzPts val="700"/>
              <a:buFont typeface="Barlow"/>
              <a:buChar char="■"/>
              <a:defRPr sz="700">
                <a:latin typeface="Barlow"/>
                <a:ea typeface="Barlow"/>
                <a:cs typeface="Barlow"/>
                <a:sym typeface="Barlow"/>
              </a:defRPr>
            </a:lvl9pPr>
          </a:lstStyle>
          <a:p/>
        </p:txBody>
      </p:sp>
      <p:sp>
        <p:nvSpPr>
          <p:cNvPr id="289" name="Google Shape;289;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a:ea typeface="Barlow"/>
                <a:cs typeface="Barlow"/>
                <a:sym typeface="Barlow"/>
              </a:defRPr>
            </a:lvl1pPr>
            <a:lvl2pPr lvl="1">
              <a:buNone/>
              <a:defRPr>
                <a:latin typeface="Barlow"/>
                <a:ea typeface="Barlow"/>
                <a:cs typeface="Barlow"/>
                <a:sym typeface="Barlow"/>
              </a:defRPr>
            </a:lvl2pPr>
            <a:lvl3pPr lvl="2">
              <a:buNone/>
              <a:defRPr>
                <a:latin typeface="Barlow"/>
                <a:ea typeface="Barlow"/>
                <a:cs typeface="Barlow"/>
                <a:sym typeface="Barlow"/>
              </a:defRPr>
            </a:lvl3pPr>
            <a:lvl4pPr lvl="3">
              <a:buNone/>
              <a:defRPr>
                <a:latin typeface="Barlow"/>
                <a:ea typeface="Barlow"/>
                <a:cs typeface="Barlow"/>
                <a:sym typeface="Barlow"/>
              </a:defRPr>
            </a:lvl4pPr>
            <a:lvl5pPr lvl="4">
              <a:buNone/>
              <a:defRPr>
                <a:latin typeface="Barlow"/>
                <a:ea typeface="Barlow"/>
                <a:cs typeface="Barlow"/>
                <a:sym typeface="Barlow"/>
              </a:defRPr>
            </a:lvl5pPr>
            <a:lvl6pPr lvl="5">
              <a:buNone/>
              <a:defRPr>
                <a:latin typeface="Barlow"/>
                <a:ea typeface="Barlow"/>
                <a:cs typeface="Barlow"/>
                <a:sym typeface="Barlow"/>
              </a:defRPr>
            </a:lvl6pPr>
            <a:lvl7pPr lvl="6">
              <a:buNone/>
              <a:defRPr>
                <a:latin typeface="Barlow"/>
                <a:ea typeface="Barlow"/>
                <a:cs typeface="Barlow"/>
                <a:sym typeface="Barlow"/>
              </a:defRPr>
            </a:lvl7pPr>
            <a:lvl8pPr lvl="7">
              <a:buNone/>
              <a:defRPr>
                <a:latin typeface="Barlow"/>
                <a:ea typeface="Barlow"/>
                <a:cs typeface="Barlow"/>
                <a:sym typeface="Barlow"/>
              </a:defRPr>
            </a:lvl8pPr>
            <a:lvl9pPr lvl="8">
              <a:buNone/>
              <a:defRPr>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Image">
  <p:cSld name="CUSTOM_1">
    <p:bg>
      <p:bgPr>
        <a:solidFill>
          <a:schemeClr val="lt2"/>
        </a:solidFill>
      </p:bgPr>
    </p:bg>
    <p:spTree>
      <p:nvGrpSpPr>
        <p:cNvPr id="290" name="Shape 290"/>
        <p:cNvGrpSpPr/>
        <p:nvPr/>
      </p:nvGrpSpPr>
      <p:grpSpPr>
        <a:xfrm>
          <a:off x="0" y="0"/>
          <a:ext cx="0" cy="0"/>
          <a:chOff x="0" y="0"/>
          <a:chExt cx="0" cy="0"/>
        </a:xfrm>
      </p:grpSpPr>
      <p:sp>
        <p:nvSpPr>
          <p:cNvPr id="291" name="Google Shape;291;p51"/>
          <p:cNvSpPr/>
          <p:nvPr>
            <p:ph idx="2" type="pic"/>
          </p:nvPr>
        </p:nvSpPr>
        <p:spPr>
          <a:xfrm>
            <a:off x="5485725" y="523025"/>
            <a:ext cx="3135300" cy="4097700"/>
          </a:xfrm>
          <a:prstGeom prst="roundRect">
            <a:avLst>
              <a:gd fmla="val 16667" name="adj"/>
            </a:avLst>
          </a:prstGeom>
          <a:noFill/>
          <a:ln>
            <a:noFill/>
          </a:ln>
        </p:spPr>
      </p:sp>
      <p:sp>
        <p:nvSpPr>
          <p:cNvPr id="292" name="Google Shape;292;p51"/>
          <p:cNvSpPr txBox="1"/>
          <p:nvPr>
            <p:ph type="title"/>
          </p:nvPr>
        </p:nvSpPr>
        <p:spPr>
          <a:xfrm>
            <a:off x="591441" y="391675"/>
            <a:ext cx="4397400" cy="3178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93" name="Google Shape;293;p51"/>
          <p:cNvSpPr txBox="1"/>
          <p:nvPr>
            <p:ph idx="1" type="body"/>
          </p:nvPr>
        </p:nvSpPr>
        <p:spPr>
          <a:xfrm>
            <a:off x="638750" y="4413181"/>
            <a:ext cx="5537100" cy="310500"/>
          </a:xfrm>
          <a:prstGeom prst="rect">
            <a:avLst/>
          </a:prstGeom>
        </p:spPr>
        <p:txBody>
          <a:bodyPr anchorCtr="0" anchor="b" bIns="91425" lIns="91425" spcFirstLastPara="1" rIns="91425" wrap="square" tIns="91425">
            <a:noAutofit/>
          </a:bodyPr>
          <a:lstStyle>
            <a:lvl1pPr indent="-298450" lvl="0" marL="457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1pPr>
            <a:lvl2pPr indent="-298450" lvl="1" marL="914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2pPr>
            <a:lvl3pPr indent="-298450" lvl="2" marL="1371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3pPr>
            <a:lvl4pPr indent="-298450" lvl="3" marL="1828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4pPr>
            <a:lvl5pPr indent="-298450" lvl="4" marL="2286000">
              <a:spcBef>
                <a:spcPts val="0"/>
              </a:spcBef>
              <a:spcAft>
                <a:spcPts val="0"/>
              </a:spcAft>
              <a:buClr>
                <a:schemeClr val="lt1"/>
              </a:buClr>
              <a:buSzPts val="1100"/>
              <a:buFont typeface="Barlow Medium"/>
              <a:buChar char="○"/>
              <a:defRPr>
                <a:solidFill>
                  <a:schemeClr val="lt1"/>
                </a:solidFill>
                <a:latin typeface="Barlow Medium"/>
                <a:ea typeface="Barlow Medium"/>
                <a:cs typeface="Barlow Medium"/>
                <a:sym typeface="Barlow Medium"/>
              </a:defRPr>
            </a:lvl5pPr>
            <a:lvl6pPr indent="-298450" lvl="5" marL="2743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6pPr>
            <a:lvl7pPr indent="-298450" lvl="6" marL="3200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7pPr>
            <a:lvl8pPr indent="-298450" lvl="7" marL="3657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8pPr>
            <a:lvl9pPr indent="-298450" lvl="8" marL="4114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9pPr>
          </a:lstStyle>
          <a:p/>
        </p:txBody>
      </p:sp>
      <p:sp>
        <p:nvSpPr>
          <p:cNvPr id="294" name="Google Shape;294;p5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als + 5 Images">
  <p:cSld name="CUSTOM_2">
    <p:bg>
      <p:bgPr>
        <a:solidFill>
          <a:schemeClr val="dk1"/>
        </a:solidFill>
      </p:bgPr>
    </p:bg>
    <p:spTree>
      <p:nvGrpSpPr>
        <p:cNvPr id="295" name="Shape 295"/>
        <p:cNvGrpSpPr/>
        <p:nvPr/>
      </p:nvGrpSpPr>
      <p:grpSpPr>
        <a:xfrm>
          <a:off x="0" y="0"/>
          <a:ext cx="0" cy="0"/>
          <a:chOff x="0" y="0"/>
          <a:chExt cx="0" cy="0"/>
        </a:xfrm>
      </p:grpSpPr>
      <p:sp>
        <p:nvSpPr>
          <p:cNvPr id="296" name="Google Shape;296;p52"/>
          <p:cNvSpPr txBox="1"/>
          <p:nvPr>
            <p:ph idx="1" type="body"/>
          </p:nvPr>
        </p:nvSpPr>
        <p:spPr>
          <a:xfrm>
            <a:off x="5481425"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7" name="Google Shape;297;p52"/>
          <p:cNvSpPr txBox="1"/>
          <p:nvPr>
            <p:ph idx="2" type="body"/>
          </p:nvPr>
        </p:nvSpPr>
        <p:spPr>
          <a:xfrm>
            <a:off x="3918400" y="27157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8" name="Google Shape;298;p52"/>
          <p:cNvSpPr txBox="1"/>
          <p:nvPr>
            <p:ph idx="3" type="body"/>
          </p:nvPr>
        </p:nvSpPr>
        <p:spPr>
          <a:xfrm>
            <a:off x="2349550"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9" name="Google Shape;299;p52"/>
          <p:cNvSpPr txBox="1"/>
          <p:nvPr>
            <p:ph idx="4"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00" name="Google Shape;300;p52"/>
          <p:cNvSpPr txBox="1"/>
          <p:nvPr>
            <p:ph idx="5"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01" name="Google Shape;301;p52"/>
          <p:cNvSpPr txBox="1"/>
          <p:nvPr>
            <p:ph idx="6" type="body"/>
          </p:nvPr>
        </p:nvSpPr>
        <p:spPr>
          <a:xfrm>
            <a:off x="70444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302" name="Google Shape;302;p52"/>
          <p:cNvCxnSpPr/>
          <p:nvPr/>
        </p:nvCxnSpPr>
        <p:spPr>
          <a:xfrm rot="10800000">
            <a:off x="827250" y="1481375"/>
            <a:ext cx="7489500" cy="0"/>
          </a:xfrm>
          <a:prstGeom prst="straightConnector1">
            <a:avLst/>
          </a:prstGeom>
          <a:noFill/>
          <a:ln cap="flat" cmpd="sng" w="19050">
            <a:solidFill>
              <a:schemeClr val="accent1"/>
            </a:solidFill>
            <a:prstDash val="solid"/>
            <a:round/>
            <a:headEnd len="med" w="med" type="none"/>
            <a:tailEnd len="med" w="med" type="none"/>
          </a:ln>
        </p:spPr>
      </p:cxnSp>
      <p:sp>
        <p:nvSpPr>
          <p:cNvPr id="303" name="Google Shape;303;p52"/>
          <p:cNvSpPr/>
          <p:nvPr>
            <p:ph idx="7" type="pic"/>
          </p:nvPr>
        </p:nvSpPr>
        <p:spPr>
          <a:xfrm>
            <a:off x="7049625" y="523025"/>
            <a:ext cx="1305900" cy="1918500"/>
          </a:xfrm>
          <a:prstGeom prst="roundRect">
            <a:avLst>
              <a:gd fmla="val 16667" name="adj"/>
            </a:avLst>
          </a:prstGeom>
          <a:noFill/>
          <a:ln>
            <a:noFill/>
          </a:ln>
        </p:spPr>
      </p:sp>
      <p:sp>
        <p:nvSpPr>
          <p:cNvPr id="304" name="Google Shape;304;p52"/>
          <p:cNvSpPr/>
          <p:nvPr>
            <p:ph idx="8" type="pic"/>
          </p:nvPr>
        </p:nvSpPr>
        <p:spPr>
          <a:xfrm>
            <a:off x="784775" y="522100"/>
            <a:ext cx="1305900" cy="1918500"/>
          </a:xfrm>
          <a:prstGeom prst="roundRect">
            <a:avLst>
              <a:gd fmla="val 16667" name="adj"/>
            </a:avLst>
          </a:prstGeom>
          <a:noFill/>
          <a:ln>
            <a:noFill/>
          </a:ln>
        </p:spPr>
      </p:sp>
      <p:sp>
        <p:nvSpPr>
          <p:cNvPr id="305" name="Google Shape;305;p52"/>
          <p:cNvSpPr/>
          <p:nvPr>
            <p:ph idx="9" type="pic"/>
          </p:nvPr>
        </p:nvSpPr>
        <p:spPr>
          <a:xfrm>
            <a:off x="2343950" y="523500"/>
            <a:ext cx="1305900" cy="1918500"/>
          </a:xfrm>
          <a:prstGeom prst="roundRect">
            <a:avLst>
              <a:gd fmla="val 16667" name="adj"/>
            </a:avLst>
          </a:prstGeom>
          <a:noFill/>
          <a:ln>
            <a:noFill/>
          </a:ln>
        </p:spPr>
      </p:sp>
      <p:sp>
        <p:nvSpPr>
          <p:cNvPr id="306" name="Google Shape;306;p52"/>
          <p:cNvSpPr/>
          <p:nvPr>
            <p:ph idx="13" type="pic"/>
          </p:nvPr>
        </p:nvSpPr>
        <p:spPr>
          <a:xfrm>
            <a:off x="3915213" y="523500"/>
            <a:ext cx="1305900" cy="1918500"/>
          </a:xfrm>
          <a:prstGeom prst="roundRect">
            <a:avLst>
              <a:gd fmla="val 16667" name="adj"/>
            </a:avLst>
          </a:prstGeom>
          <a:noFill/>
          <a:ln>
            <a:noFill/>
          </a:ln>
        </p:spPr>
      </p:sp>
      <p:sp>
        <p:nvSpPr>
          <p:cNvPr id="307" name="Google Shape;307;p52"/>
          <p:cNvSpPr/>
          <p:nvPr>
            <p:ph idx="14" type="pic"/>
          </p:nvPr>
        </p:nvSpPr>
        <p:spPr>
          <a:xfrm>
            <a:off x="5490975" y="523500"/>
            <a:ext cx="1305900" cy="1918500"/>
          </a:xfrm>
          <a:prstGeom prst="roundRect">
            <a:avLst>
              <a:gd fmla="val 16667" name="adj"/>
            </a:avLst>
          </a:prstGeom>
          <a:noFill/>
          <a:ln>
            <a:noFill/>
          </a:ln>
        </p:spPr>
      </p:sp>
      <p:sp>
        <p:nvSpPr>
          <p:cNvPr id="308" name="Google Shape;308;p52"/>
          <p:cNvSpPr txBox="1"/>
          <p:nvPr>
            <p:ph idx="15"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09" name="Google Shape;309;p52"/>
          <p:cNvSpPr txBox="1"/>
          <p:nvPr>
            <p:ph idx="16"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310" name="Google Shape;310;p52"/>
          <p:cNvSpPr txBox="1"/>
          <p:nvPr>
            <p:ph idx="17"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1" name="Google Shape;311;p52"/>
          <p:cNvSpPr txBox="1"/>
          <p:nvPr>
            <p:ph idx="18" type="body"/>
          </p:nvPr>
        </p:nvSpPr>
        <p:spPr>
          <a:xfrm>
            <a:off x="391548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2" name="Google Shape;312;p52"/>
          <p:cNvSpPr txBox="1"/>
          <p:nvPr>
            <p:ph idx="19" type="body"/>
          </p:nvPr>
        </p:nvSpPr>
        <p:spPr>
          <a:xfrm>
            <a:off x="5479963"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3" name="Google Shape;313;p52"/>
          <p:cNvSpPr txBox="1"/>
          <p:nvPr>
            <p:ph idx="20" type="body"/>
          </p:nvPr>
        </p:nvSpPr>
        <p:spPr>
          <a:xfrm>
            <a:off x="704733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4" name="Google Shape;314;p5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rategy Canvas / Line Graph">
  <p:cSld name="CUSTOM_3">
    <p:bg>
      <p:bgPr>
        <a:solidFill>
          <a:schemeClr val="dk1"/>
        </a:solidFill>
      </p:bgPr>
    </p:bg>
    <p:spTree>
      <p:nvGrpSpPr>
        <p:cNvPr id="315" name="Shape 315"/>
        <p:cNvGrpSpPr/>
        <p:nvPr/>
      </p:nvGrpSpPr>
      <p:grpSpPr>
        <a:xfrm>
          <a:off x="0" y="0"/>
          <a:ext cx="0" cy="0"/>
          <a:chOff x="0" y="0"/>
          <a:chExt cx="0" cy="0"/>
        </a:xfrm>
      </p:grpSpPr>
      <p:sp>
        <p:nvSpPr>
          <p:cNvPr id="316" name="Google Shape;316;p53"/>
          <p:cNvSpPr txBox="1"/>
          <p:nvPr>
            <p:ph idx="1" type="body"/>
          </p:nvPr>
        </p:nvSpPr>
        <p:spPr>
          <a:xfrm>
            <a:off x="3917825" y="4024920"/>
            <a:ext cx="44412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17" name="Google Shape;317;p53"/>
          <p:cNvSpPr txBox="1"/>
          <p:nvPr>
            <p:ph idx="2" type="subTitle"/>
          </p:nvPr>
        </p:nvSpPr>
        <p:spPr>
          <a:xfrm>
            <a:off x="783675" y="3967895"/>
            <a:ext cx="2877600" cy="4311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1pPr>
            <a:lvl2pPr lvl="1">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2pPr>
            <a:lvl3pPr lvl="2">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3pPr>
            <a:lvl4pPr lvl="3">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4pPr>
            <a:lvl5pPr lvl="4">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5pPr>
            <a:lvl6pPr lvl="5">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6pPr>
            <a:lvl7pPr lvl="6">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7pPr>
            <a:lvl8pPr lvl="7">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8pPr>
            <a:lvl9pPr lvl="8">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9pPr>
          </a:lstStyle>
          <a:p/>
        </p:txBody>
      </p:sp>
      <p:sp>
        <p:nvSpPr>
          <p:cNvPr id="318" name="Google Shape;318;p5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4">
    <p:spTree>
      <p:nvGrpSpPr>
        <p:cNvPr id="319" name="Shape 319"/>
        <p:cNvGrpSpPr/>
        <p:nvPr/>
      </p:nvGrpSpPr>
      <p:grpSpPr>
        <a:xfrm>
          <a:off x="0" y="0"/>
          <a:ext cx="0" cy="0"/>
          <a:chOff x="0" y="0"/>
          <a:chExt cx="0" cy="0"/>
        </a:xfrm>
      </p:grpSpPr>
      <p:sp>
        <p:nvSpPr>
          <p:cNvPr id="320" name="Google Shape;320;p54"/>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321" name="Google Shape;321;p54"/>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2"/>
              </a:buClr>
              <a:buSzPts val="12800"/>
              <a:buNone/>
              <a:defRPr sz="12800">
                <a:solidFill>
                  <a:schemeClr val="accent2"/>
                </a:solidFill>
              </a:defRPr>
            </a:lvl1pPr>
            <a:lvl2pPr lvl="1"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2pPr>
            <a:lvl3pPr lvl="2"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3pPr>
            <a:lvl4pPr lvl="3"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4pPr>
            <a:lvl5pPr lvl="4"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5pPr>
            <a:lvl6pPr lvl="5"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6pPr>
            <a:lvl7pPr lvl="6"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7pPr>
            <a:lvl8pPr lvl="7"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8pPr>
            <a:lvl9pPr lvl="8"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9pPr>
          </a:lstStyle>
          <a:p/>
        </p:txBody>
      </p:sp>
      <p:sp>
        <p:nvSpPr>
          <p:cNvPr id="322" name="Google Shape;322;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PIs / Objectives">
  <p:cSld name="CUSTOM_5">
    <p:bg>
      <p:bgPr>
        <a:solidFill>
          <a:schemeClr val="dk1"/>
        </a:solidFill>
      </p:bgPr>
    </p:bg>
    <p:spTree>
      <p:nvGrpSpPr>
        <p:cNvPr id="323" name="Shape 323"/>
        <p:cNvGrpSpPr/>
        <p:nvPr/>
      </p:nvGrpSpPr>
      <p:grpSpPr>
        <a:xfrm>
          <a:off x="0" y="0"/>
          <a:ext cx="0" cy="0"/>
          <a:chOff x="0" y="0"/>
          <a:chExt cx="0" cy="0"/>
        </a:xfrm>
      </p:grpSpPr>
      <p:sp>
        <p:nvSpPr>
          <p:cNvPr id="324" name="Google Shape;324;p55"/>
          <p:cNvSpPr/>
          <p:nvPr/>
        </p:nvSpPr>
        <p:spPr>
          <a:xfrm rot="-5400000">
            <a:off x="4090300" y="-436575"/>
            <a:ext cx="4099200" cy="6015000"/>
          </a:xfrm>
          <a:prstGeom prst="round2SameRect">
            <a:avLst>
              <a:gd fmla="val 16667"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5" name="Google Shape;325;p55"/>
          <p:cNvSpPr txBox="1"/>
          <p:nvPr>
            <p:ph idx="1" type="body"/>
          </p:nvPr>
        </p:nvSpPr>
        <p:spPr>
          <a:xfrm>
            <a:off x="3918400"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26" name="Google Shape;326;p55"/>
          <p:cNvSpPr txBox="1"/>
          <p:nvPr>
            <p:ph idx="2" type="body"/>
          </p:nvPr>
        </p:nvSpPr>
        <p:spPr>
          <a:xfrm>
            <a:off x="3918400"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27" name="Google Shape;327;p55"/>
          <p:cNvSpPr txBox="1"/>
          <p:nvPr>
            <p:ph idx="3" type="body"/>
          </p:nvPr>
        </p:nvSpPr>
        <p:spPr>
          <a:xfrm>
            <a:off x="7044450" y="36805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28" name="Google Shape;328;p55"/>
          <p:cNvSpPr txBox="1"/>
          <p:nvPr>
            <p:ph idx="4" type="body"/>
          </p:nvPr>
        </p:nvSpPr>
        <p:spPr>
          <a:xfrm>
            <a:off x="7044450" y="37806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29" name="Google Shape;329;p55"/>
          <p:cNvSpPr/>
          <p:nvPr>
            <p:ph idx="5" type="pic"/>
          </p:nvPr>
        </p:nvSpPr>
        <p:spPr>
          <a:xfrm>
            <a:off x="7049625" y="1588125"/>
            <a:ext cx="1305900" cy="1918500"/>
          </a:xfrm>
          <a:prstGeom prst="roundRect">
            <a:avLst>
              <a:gd fmla="val 16667" name="adj"/>
            </a:avLst>
          </a:prstGeom>
          <a:noFill/>
          <a:ln>
            <a:noFill/>
          </a:ln>
        </p:spPr>
      </p:sp>
      <p:sp>
        <p:nvSpPr>
          <p:cNvPr id="330" name="Google Shape;330;p55"/>
          <p:cNvSpPr/>
          <p:nvPr>
            <p:ph idx="6" type="pic"/>
          </p:nvPr>
        </p:nvSpPr>
        <p:spPr>
          <a:xfrm>
            <a:off x="3915213" y="1588600"/>
            <a:ext cx="1305900" cy="1918500"/>
          </a:xfrm>
          <a:prstGeom prst="roundRect">
            <a:avLst>
              <a:gd fmla="val 16667" name="adj"/>
            </a:avLst>
          </a:prstGeom>
          <a:noFill/>
          <a:ln>
            <a:noFill/>
          </a:ln>
        </p:spPr>
      </p:sp>
      <p:sp>
        <p:nvSpPr>
          <p:cNvPr id="331" name="Google Shape;331;p55"/>
          <p:cNvSpPr/>
          <p:nvPr>
            <p:ph idx="7" type="pic"/>
          </p:nvPr>
        </p:nvSpPr>
        <p:spPr>
          <a:xfrm>
            <a:off x="5490975" y="1588600"/>
            <a:ext cx="1305900" cy="1918500"/>
          </a:xfrm>
          <a:prstGeom prst="roundRect">
            <a:avLst>
              <a:gd fmla="val 16667" name="adj"/>
            </a:avLst>
          </a:prstGeom>
          <a:noFill/>
          <a:ln>
            <a:noFill/>
          </a:ln>
        </p:spPr>
      </p:sp>
      <p:sp>
        <p:nvSpPr>
          <p:cNvPr id="332" name="Google Shape;332;p55"/>
          <p:cNvSpPr txBox="1"/>
          <p:nvPr>
            <p:ph idx="8" type="subTitle"/>
          </p:nvPr>
        </p:nvSpPr>
        <p:spPr>
          <a:xfrm>
            <a:off x="3918800"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3" name="Google Shape;333;p55"/>
          <p:cNvSpPr txBox="1"/>
          <p:nvPr>
            <p:ph idx="9" type="subTitle"/>
          </p:nvPr>
        </p:nvSpPr>
        <p:spPr>
          <a:xfrm>
            <a:off x="5484775"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4" name="Google Shape;334;p55"/>
          <p:cNvSpPr txBox="1"/>
          <p:nvPr>
            <p:ph idx="13" type="subTitle"/>
          </p:nvPr>
        </p:nvSpPr>
        <p:spPr>
          <a:xfrm>
            <a:off x="7050750" y="10327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5" name="Google Shape;335;p55"/>
          <p:cNvSpPr txBox="1"/>
          <p:nvPr>
            <p:ph idx="14" type="body"/>
          </p:nvPr>
        </p:nvSpPr>
        <p:spPr>
          <a:xfrm>
            <a:off x="507400" y="1828050"/>
            <a:ext cx="2136300" cy="29733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2"/>
              </a:buClr>
              <a:buSzPts val="2800"/>
              <a:buChar char="●"/>
              <a:defRPr sz="2800">
                <a:solidFill>
                  <a:schemeClr val="accent2"/>
                </a:solidFill>
              </a:defRPr>
            </a:lvl1pPr>
            <a:lvl2pPr indent="-406400" lvl="1" marL="914400">
              <a:spcBef>
                <a:spcPts val="0"/>
              </a:spcBef>
              <a:spcAft>
                <a:spcPts val="0"/>
              </a:spcAft>
              <a:buClr>
                <a:schemeClr val="accent2"/>
              </a:buClr>
              <a:buSzPts val="2800"/>
              <a:buChar char="○"/>
              <a:defRPr sz="2800">
                <a:solidFill>
                  <a:schemeClr val="accent2"/>
                </a:solidFill>
              </a:defRPr>
            </a:lvl2pPr>
            <a:lvl3pPr indent="-406400" lvl="2" marL="1371600">
              <a:spcBef>
                <a:spcPts val="0"/>
              </a:spcBef>
              <a:spcAft>
                <a:spcPts val="0"/>
              </a:spcAft>
              <a:buClr>
                <a:schemeClr val="accent2"/>
              </a:buClr>
              <a:buSzPts val="2800"/>
              <a:buChar char="■"/>
              <a:defRPr sz="2800">
                <a:solidFill>
                  <a:schemeClr val="accent2"/>
                </a:solidFill>
              </a:defRPr>
            </a:lvl3pPr>
            <a:lvl4pPr indent="-406400" lvl="3" marL="1828800">
              <a:spcBef>
                <a:spcPts val="0"/>
              </a:spcBef>
              <a:spcAft>
                <a:spcPts val="0"/>
              </a:spcAft>
              <a:buClr>
                <a:schemeClr val="accent2"/>
              </a:buClr>
              <a:buSzPts val="2800"/>
              <a:buChar char="●"/>
              <a:defRPr sz="2800">
                <a:solidFill>
                  <a:schemeClr val="accent2"/>
                </a:solidFill>
              </a:defRPr>
            </a:lvl4pPr>
            <a:lvl5pPr indent="-406400" lvl="4" marL="2286000">
              <a:spcBef>
                <a:spcPts val="0"/>
              </a:spcBef>
              <a:spcAft>
                <a:spcPts val="0"/>
              </a:spcAft>
              <a:buClr>
                <a:schemeClr val="accent2"/>
              </a:buClr>
              <a:buSzPts val="2800"/>
              <a:buChar char="○"/>
              <a:defRPr sz="2800">
                <a:solidFill>
                  <a:schemeClr val="accent2"/>
                </a:solidFill>
              </a:defRPr>
            </a:lvl5pPr>
            <a:lvl6pPr indent="-406400" lvl="5" marL="2743200">
              <a:spcBef>
                <a:spcPts val="0"/>
              </a:spcBef>
              <a:spcAft>
                <a:spcPts val="0"/>
              </a:spcAft>
              <a:buClr>
                <a:schemeClr val="accent2"/>
              </a:buClr>
              <a:buSzPts val="2800"/>
              <a:buChar char="■"/>
              <a:defRPr sz="2800">
                <a:solidFill>
                  <a:schemeClr val="accent2"/>
                </a:solidFill>
              </a:defRPr>
            </a:lvl6pPr>
            <a:lvl7pPr indent="-406400" lvl="6" marL="3200400">
              <a:spcBef>
                <a:spcPts val="0"/>
              </a:spcBef>
              <a:spcAft>
                <a:spcPts val="0"/>
              </a:spcAft>
              <a:buClr>
                <a:schemeClr val="accent2"/>
              </a:buClr>
              <a:buSzPts val="2800"/>
              <a:buChar char="●"/>
              <a:defRPr sz="2800">
                <a:solidFill>
                  <a:schemeClr val="accent2"/>
                </a:solidFill>
              </a:defRPr>
            </a:lvl7pPr>
            <a:lvl8pPr indent="-406400" lvl="7" marL="3657600">
              <a:spcBef>
                <a:spcPts val="0"/>
              </a:spcBef>
              <a:spcAft>
                <a:spcPts val="0"/>
              </a:spcAft>
              <a:buClr>
                <a:schemeClr val="accent2"/>
              </a:buClr>
              <a:buSzPts val="2800"/>
              <a:buChar char="○"/>
              <a:defRPr sz="2800">
                <a:solidFill>
                  <a:schemeClr val="accent2"/>
                </a:solidFill>
              </a:defRPr>
            </a:lvl8pPr>
            <a:lvl9pPr indent="-406400" lvl="8" marL="4114800">
              <a:spcBef>
                <a:spcPts val="0"/>
              </a:spcBef>
              <a:spcAft>
                <a:spcPts val="0"/>
              </a:spcAft>
              <a:buClr>
                <a:schemeClr val="accent2"/>
              </a:buClr>
              <a:buSzPts val="2800"/>
              <a:buChar char="■"/>
              <a:defRPr sz="2800">
                <a:solidFill>
                  <a:schemeClr val="accent2"/>
                </a:solidFill>
              </a:defRPr>
            </a:lvl9pPr>
          </a:lstStyle>
          <a:p/>
        </p:txBody>
      </p:sp>
      <p:sp>
        <p:nvSpPr>
          <p:cNvPr id="336" name="Google Shape;336;p55"/>
          <p:cNvSpPr txBox="1"/>
          <p:nvPr>
            <p:ph idx="15" type="body"/>
          </p:nvPr>
        </p:nvSpPr>
        <p:spPr>
          <a:xfrm>
            <a:off x="5481425"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37" name="Google Shape;337;p55"/>
          <p:cNvSpPr txBox="1"/>
          <p:nvPr>
            <p:ph idx="16" type="body"/>
          </p:nvPr>
        </p:nvSpPr>
        <p:spPr>
          <a:xfrm>
            <a:off x="5481425"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38" name="Google Shape;338;p5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32">
          <p15:clr>
            <a:srgbClr val="E46962"/>
          </p15:clr>
        </p15:guide>
        <p15:guide id="2" orient="horz" pos="2088">
          <p15:clr>
            <a:srgbClr val="E46962"/>
          </p15:clr>
        </p15:guide>
      </p15:sldGuideLst>
    </p:ext>
  </p:extLst>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on Plan + 5 Images">
  <p:cSld name="CUSTOM_6">
    <p:bg>
      <p:bgPr>
        <a:solidFill>
          <a:schemeClr val="accent6"/>
        </a:solidFill>
      </p:bgPr>
    </p:bg>
    <p:spTree>
      <p:nvGrpSpPr>
        <p:cNvPr id="339" name="Shape 339"/>
        <p:cNvGrpSpPr/>
        <p:nvPr/>
      </p:nvGrpSpPr>
      <p:grpSpPr>
        <a:xfrm>
          <a:off x="0" y="0"/>
          <a:ext cx="0" cy="0"/>
          <a:chOff x="0" y="0"/>
          <a:chExt cx="0" cy="0"/>
        </a:xfrm>
      </p:grpSpPr>
      <p:sp>
        <p:nvSpPr>
          <p:cNvPr id="340" name="Google Shape;340;p56"/>
          <p:cNvSpPr txBox="1"/>
          <p:nvPr>
            <p:ph idx="1"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41" name="Google Shape;341;p56"/>
          <p:cNvSpPr txBox="1"/>
          <p:nvPr>
            <p:ph idx="2"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342" name="Google Shape;342;p56"/>
          <p:cNvCxnSpPr/>
          <p:nvPr/>
        </p:nvCxnSpPr>
        <p:spPr>
          <a:xfrm rot="10800000">
            <a:off x="827250" y="1481375"/>
            <a:ext cx="7489500" cy="0"/>
          </a:xfrm>
          <a:prstGeom prst="straightConnector1">
            <a:avLst/>
          </a:prstGeom>
          <a:noFill/>
          <a:ln cap="flat" cmpd="sng" w="19050">
            <a:solidFill>
              <a:schemeClr val="accent2"/>
            </a:solidFill>
            <a:prstDash val="solid"/>
            <a:round/>
            <a:headEnd len="med" w="med" type="none"/>
            <a:tailEnd len="med" w="med" type="none"/>
          </a:ln>
        </p:spPr>
      </p:cxnSp>
      <p:sp>
        <p:nvSpPr>
          <p:cNvPr id="343" name="Google Shape;343;p56"/>
          <p:cNvSpPr/>
          <p:nvPr>
            <p:ph idx="3" type="pic"/>
          </p:nvPr>
        </p:nvSpPr>
        <p:spPr>
          <a:xfrm>
            <a:off x="7049625" y="523025"/>
            <a:ext cx="1305900" cy="1918500"/>
          </a:xfrm>
          <a:prstGeom prst="roundRect">
            <a:avLst>
              <a:gd fmla="val 16667" name="adj"/>
            </a:avLst>
          </a:prstGeom>
          <a:noFill/>
          <a:ln>
            <a:noFill/>
          </a:ln>
        </p:spPr>
      </p:sp>
      <p:sp>
        <p:nvSpPr>
          <p:cNvPr id="344" name="Google Shape;344;p56"/>
          <p:cNvSpPr/>
          <p:nvPr>
            <p:ph idx="4" type="pic"/>
          </p:nvPr>
        </p:nvSpPr>
        <p:spPr>
          <a:xfrm>
            <a:off x="784775" y="522100"/>
            <a:ext cx="1305900" cy="1918500"/>
          </a:xfrm>
          <a:prstGeom prst="roundRect">
            <a:avLst>
              <a:gd fmla="val 16667" name="adj"/>
            </a:avLst>
          </a:prstGeom>
          <a:noFill/>
          <a:ln>
            <a:noFill/>
          </a:ln>
        </p:spPr>
      </p:sp>
      <p:sp>
        <p:nvSpPr>
          <p:cNvPr id="345" name="Google Shape;345;p56"/>
          <p:cNvSpPr/>
          <p:nvPr>
            <p:ph idx="5" type="pic"/>
          </p:nvPr>
        </p:nvSpPr>
        <p:spPr>
          <a:xfrm>
            <a:off x="2343950" y="523500"/>
            <a:ext cx="1305900" cy="1918500"/>
          </a:xfrm>
          <a:prstGeom prst="roundRect">
            <a:avLst>
              <a:gd fmla="val 16667" name="adj"/>
            </a:avLst>
          </a:prstGeom>
          <a:noFill/>
          <a:ln>
            <a:noFill/>
          </a:ln>
        </p:spPr>
      </p:sp>
      <p:sp>
        <p:nvSpPr>
          <p:cNvPr id="346" name="Google Shape;346;p56"/>
          <p:cNvSpPr/>
          <p:nvPr>
            <p:ph idx="6" type="pic"/>
          </p:nvPr>
        </p:nvSpPr>
        <p:spPr>
          <a:xfrm>
            <a:off x="3915213" y="523500"/>
            <a:ext cx="1305900" cy="1918500"/>
          </a:xfrm>
          <a:prstGeom prst="roundRect">
            <a:avLst>
              <a:gd fmla="val 16667" name="adj"/>
            </a:avLst>
          </a:prstGeom>
          <a:noFill/>
          <a:ln>
            <a:noFill/>
          </a:ln>
        </p:spPr>
      </p:sp>
      <p:sp>
        <p:nvSpPr>
          <p:cNvPr id="347" name="Google Shape;347;p56"/>
          <p:cNvSpPr/>
          <p:nvPr>
            <p:ph idx="7" type="pic"/>
          </p:nvPr>
        </p:nvSpPr>
        <p:spPr>
          <a:xfrm>
            <a:off x="5490975" y="523500"/>
            <a:ext cx="1305900" cy="1918500"/>
          </a:xfrm>
          <a:prstGeom prst="roundRect">
            <a:avLst>
              <a:gd fmla="val 16667" name="adj"/>
            </a:avLst>
          </a:prstGeom>
          <a:noFill/>
          <a:ln>
            <a:noFill/>
          </a:ln>
        </p:spPr>
      </p:sp>
      <p:sp>
        <p:nvSpPr>
          <p:cNvPr id="348" name="Google Shape;348;p56"/>
          <p:cNvSpPr txBox="1"/>
          <p:nvPr>
            <p:ph idx="8"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49" name="Google Shape;349;p56"/>
          <p:cNvSpPr txBox="1"/>
          <p:nvPr>
            <p:ph idx="9"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2pPr>
            <a:lvl3pPr lvl="2">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3pPr>
            <a:lvl4pPr lvl="3">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4pPr>
            <a:lvl5pPr lvl="4">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5pPr>
            <a:lvl6pPr lvl="5">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6pPr>
            <a:lvl7pPr lvl="6">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7pPr>
            <a:lvl8pPr lvl="7">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8pPr>
            <a:lvl9pPr lvl="8">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9pPr>
          </a:lstStyle>
          <a:p/>
        </p:txBody>
      </p:sp>
      <p:sp>
        <p:nvSpPr>
          <p:cNvPr id="350" name="Google Shape;350;p56"/>
          <p:cNvSpPr txBox="1"/>
          <p:nvPr>
            <p:ph idx="13"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1" name="Google Shape;351;p56"/>
          <p:cNvSpPr txBox="1"/>
          <p:nvPr>
            <p:ph idx="14" type="body"/>
          </p:nvPr>
        </p:nvSpPr>
        <p:spPr>
          <a:xfrm>
            <a:off x="23495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2" name="Google Shape;352;p56"/>
          <p:cNvSpPr txBox="1"/>
          <p:nvPr>
            <p:ph idx="15" type="body"/>
          </p:nvPr>
        </p:nvSpPr>
        <p:spPr>
          <a:xfrm>
            <a:off x="39078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3" name="Google Shape;353;p56"/>
          <p:cNvSpPr txBox="1"/>
          <p:nvPr>
            <p:ph idx="16" type="body"/>
          </p:nvPr>
        </p:nvSpPr>
        <p:spPr>
          <a:xfrm>
            <a:off x="39078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4" name="Google Shape;354;p56"/>
          <p:cNvSpPr txBox="1"/>
          <p:nvPr>
            <p:ph idx="17" type="body"/>
          </p:nvPr>
        </p:nvSpPr>
        <p:spPr>
          <a:xfrm>
            <a:off x="5496525"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5" name="Google Shape;355;p56"/>
          <p:cNvSpPr txBox="1"/>
          <p:nvPr>
            <p:ph idx="18" type="body"/>
          </p:nvPr>
        </p:nvSpPr>
        <p:spPr>
          <a:xfrm>
            <a:off x="5496525"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6" name="Google Shape;356;p56"/>
          <p:cNvSpPr txBox="1"/>
          <p:nvPr>
            <p:ph idx="19" type="body"/>
          </p:nvPr>
        </p:nvSpPr>
        <p:spPr>
          <a:xfrm>
            <a:off x="70852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7" name="Google Shape;357;p56"/>
          <p:cNvSpPr txBox="1"/>
          <p:nvPr>
            <p:ph idx="20" type="body"/>
          </p:nvPr>
        </p:nvSpPr>
        <p:spPr>
          <a:xfrm>
            <a:off x="70852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8" name="Google Shape;358;p5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Graphic">
  <p:cSld name="CUSTOM_9">
    <p:bg>
      <p:bgPr>
        <a:solidFill>
          <a:schemeClr val="dk1"/>
        </a:solidFill>
      </p:bgPr>
    </p:bg>
    <p:spTree>
      <p:nvGrpSpPr>
        <p:cNvPr id="359" name="Shape 359"/>
        <p:cNvGrpSpPr/>
        <p:nvPr/>
      </p:nvGrpSpPr>
      <p:grpSpPr>
        <a:xfrm>
          <a:off x="0" y="0"/>
          <a:ext cx="0" cy="0"/>
          <a:chOff x="0" y="0"/>
          <a:chExt cx="0" cy="0"/>
        </a:xfrm>
      </p:grpSpPr>
      <p:sp>
        <p:nvSpPr>
          <p:cNvPr id="360" name="Google Shape;360;p57"/>
          <p:cNvSpPr txBox="1"/>
          <p:nvPr>
            <p:ph idx="1" type="body"/>
          </p:nvPr>
        </p:nvSpPr>
        <p:spPr>
          <a:xfrm>
            <a:off x="3133000" y="514275"/>
            <a:ext cx="38907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61" name="Google Shape;361;p57"/>
          <p:cNvSpPr txBox="1"/>
          <p:nvPr>
            <p:ph idx="2" type="body"/>
          </p:nvPr>
        </p:nvSpPr>
        <p:spPr>
          <a:xfrm>
            <a:off x="657679" y="436194"/>
            <a:ext cx="2278800" cy="1985100"/>
          </a:xfrm>
          <a:prstGeom prst="rect">
            <a:avLst/>
          </a:prstGeom>
        </p:spPr>
        <p:txBody>
          <a:bodyPr anchorCtr="0" anchor="t" bIns="91425" lIns="91425" spcFirstLastPara="1" rIns="91425" wrap="square" tIns="91425">
            <a:noAutofit/>
          </a:bodyPr>
          <a:lstStyle>
            <a:lvl1pPr indent="-406400" lvl="0" marL="457200">
              <a:lnSpc>
                <a:spcPct val="80000"/>
              </a:lnSpc>
              <a:spcBef>
                <a:spcPts val="0"/>
              </a:spcBef>
              <a:spcAft>
                <a:spcPts val="0"/>
              </a:spcAft>
              <a:buClr>
                <a:schemeClr val="accent2"/>
              </a:buClr>
              <a:buSzPts val="2800"/>
              <a:buChar char="●"/>
              <a:defRPr sz="2800">
                <a:solidFill>
                  <a:schemeClr val="accent2"/>
                </a:solidFill>
              </a:defRPr>
            </a:lvl1pPr>
            <a:lvl2pPr indent="-406400" lvl="1" marL="914400">
              <a:lnSpc>
                <a:spcPct val="80000"/>
              </a:lnSpc>
              <a:spcBef>
                <a:spcPts val="0"/>
              </a:spcBef>
              <a:spcAft>
                <a:spcPts val="0"/>
              </a:spcAft>
              <a:buClr>
                <a:schemeClr val="accent2"/>
              </a:buClr>
              <a:buSzPts val="2800"/>
              <a:buChar char="○"/>
              <a:defRPr sz="2800">
                <a:solidFill>
                  <a:schemeClr val="accent2"/>
                </a:solidFill>
              </a:defRPr>
            </a:lvl2pPr>
            <a:lvl3pPr indent="-406400" lvl="2" marL="1371600">
              <a:lnSpc>
                <a:spcPct val="80000"/>
              </a:lnSpc>
              <a:spcBef>
                <a:spcPts val="0"/>
              </a:spcBef>
              <a:spcAft>
                <a:spcPts val="0"/>
              </a:spcAft>
              <a:buClr>
                <a:schemeClr val="accent2"/>
              </a:buClr>
              <a:buSzPts val="2800"/>
              <a:buChar char="■"/>
              <a:defRPr sz="2800">
                <a:solidFill>
                  <a:schemeClr val="accent2"/>
                </a:solidFill>
              </a:defRPr>
            </a:lvl3pPr>
            <a:lvl4pPr indent="-406400" lvl="3" marL="1828800">
              <a:lnSpc>
                <a:spcPct val="80000"/>
              </a:lnSpc>
              <a:spcBef>
                <a:spcPts val="0"/>
              </a:spcBef>
              <a:spcAft>
                <a:spcPts val="0"/>
              </a:spcAft>
              <a:buClr>
                <a:schemeClr val="accent2"/>
              </a:buClr>
              <a:buSzPts val="2800"/>
              <a:buChar char="●"/>
              <a:defRPr sz="2800">
                <a:solidFill>
                  <a:schemeClr val="accent2"/>
                </a:solidFill>
              </a:defRPr>
            </a:lvl4pPr>
            <a:lvl5pPr indent="-406400" lvl="4" marL="2286000">
              <a:lnSpc>
                <a:spcPct val="80000"/>
              </a:lnSpc>
              <a:spcBef>
                <a:spcPts val="0"/>
              </a:spcBef>
              <a:spcAft>
                <a:spcPts val="0"/>
              </a:spcAft>
              <a:buClr>
                <a:schemeClr val="accent2"/>
              </a:buClr>
              <a:buSzPts val="2800"/>
              <a:buChar char="○"/>
              <a:defRPr sz="2800">
                <a:solidFill>
                  <a:schemeClr val="accent2"/>
                </a:solidFill>
              </a:defRPr>
            </a:lvl5pPr>
            <a:lvl6pPr indent="-406400" lvl="5" marL="2743200">
              <a:lnSpc>
                <a:spcPct val="80000"/>
              </a:lnSpc>
              <a:spcBef>
                <a:spcPts val="0"/>
              </a:spcBef>
              <a:spcAft>
                <a:spcPts val="0"/>
              </a:spcAft>
              <a:buClr>
                <a:schemeClr val="accent2"/>
              </a:buClr>
              <a:buSzPts val="2800"/>
              <a:buChar char="■"/>
              <a:defRPr sz="2800">
                <a:solidFill>
                  <a:schemeClr val="accent2"/>
                </a:solidFill>
              </a:defRPr>
            </a:lvl6pPr>
            <a:lvl7pPr indent="-406400" lvl="6" marL="3200400">
              <a:lnSpc>
                <a:spcPct val="80000"/>
              </a:lnSpc>
              <a:spcBef>
                <a:spcPts val="0"/>
              </a:spcBef>
              <a:spcAft>
                <a:spcPts val="0"/>
              </a:spcAft>
              <a:buClr>
                <a:schemeClr val="accent2"/>
              </a:buClr>
              <a:buSzPts val="2800"/>
              <a:buChar char="●"/>
              <a:defRPr sz="2800">
                <a:solidFill>
                  <a:schemeClr val="accent2"/>
                </a:solidFill>
              </a:defRPr>
            </a:lvl7pPr>
            <a:lvl8pPr indent="-406400" lvl="7" marL="3657600">
              <a:lnSpc>
                <a:spcPct val="80000"/>
              </a:lnSpc>
              <a:spcBef>
                <a:spcPts val="0"/>
              </a:spcBef>
              <a:spcAft>
                <a:spcPts val="0"/>
              </a:spcAft>
              <a:buClr>
                <a:schemeClr val="accent2"/>
              </a:buClr>
              <a:buSzPts val="2800"/>
              <a:buChar char="○"/>
              <a:defRPr sz="2800">
                <a:solidFill>
                  <a:schemeClr val="accent2"/>
                </a:solidFill>
              </a:defRPr>
            </a:lvl8pPr>
            <a:lvl9pPr indent="-406400" lvl="8" marL="4114800">
              <a:lnSpc>
                <a:spcPct val="80000"/>
              </a:lnSpc>
              <a:spcBef>
                <a:spcPts val="0"/>
              </a:spcBef>
              <a:spcAft>
                <a:spcPts val="0"/>
              </a:spcAft>
              <a:buClr>
                <a:schemeClr val="accent2"/>
              </a:buClr>
              <a:buSzPts val="2800"/>
              <a:buChar char="■"/>
              <a:defRPr sz="2800">
                <a:solidFill>
                  <a:schemeClr val="accent2"/>
                </a:solidFill>
              </a:defRPr>
            </a:lvl9pPr>
          </a:lstStyle>
          <a:p/>
        </p:txBody>
      </p:sp>
      <p:sp>
        <p:nvSpPr>
          <p:cNvPr id="362" name="Google Shape;362;p5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94">
          <p15:clr>
            <a:srgbClr val="E46962"/>
          </p15:clr>
        </p15:guide>
        <p15:guide id="2" orient="horz" pos="504">
          <p15:clr>
            <a:srgbClr val="E46962"/>
          </p15:clr>
        </p15:guide>
      </p15:sldGuideLst>
    </p:ext>
  </p:extLs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 Graphic">
  <p:cSld name="CUSTOM_12">
    <p:bg>
      <p:bgPr>
        <a:solidFill>
          <a:schemeClr val="dk1"/>
        </a:solidFill>
      </p:bgPr>
    </p:bg>
    <p:spTree>
      <p:nvGrpSpPr>
        <p:cNvPr id="363" name="Shape 363"/>
        <p:cNvGrpSpPr/>
        <p:nvPr/>
      </p:nvGrpSpPr>
      <p:grpSpPr>
        <a:xfrm>
          <a:off x="0" y="0"/>
          <a:ext cx="0" cy="0"/>
          <a:chOff x="0" y="0"/>
          <a:chExt cx="0" cy="0"/>
        </a:xfrm>
      </p:grpSpPr>
      <p:sp>
        <p:nvSpPr>
          <p:cNvPr id="364" name="Google Shape;364;p58"/>
          <p:cNvSpPr txBox="1"/>
          <p:nvPr>
            <p:ph idx="1" type="body"/>
          </p:nvPr>
        </p:nvSpPr>
        <p:spPr>
          <a:xfrm>
            <a:off x="569725" y="3435300"/>
            <a:ext cx="2884200" cy="11853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65" name="Google Shape;365;p58"/>
          <p:cNvSpPr txBox="1"/>
          <p:nvPr>
            <p:ph idx="2" type="subTitle"/>
          </p:nvPr>
        </p:nvSpPr>
        <p:spPr>
          <a:xfrm>
            <a:off x="466802" y="445100"/>
            <a:ext cx="2403600" cy="537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SzPts val="1400"/>
              <a:buFont typeface="Hepta Slab Medium"/>
              <a:buNone/>
              <a:defRPr>
                <a:latin typeface="Hepta Slab Medium"/>
                <a:ea typeface="Hepta Slab Medium"/>
                <a:cs typeface="Hepta Slab Medium"/>
                <a:sym typeface="Hepta Slab Medium"/>
              </a:defRPr>
            </a:lvl2pPr>
            <a:lvl3pPr lvl="2">
              <a:spcBef>
                <a:spcPts val="0"/>
              </a:spcBef>
              <a:spcAft>
                <a:spcPts val="0"/>
              </a:spcAft>
              <a:buSzPts val="1400"/>
              <a:buFont typeface="Hepta Slab Medium"/>
              <a:buNone/>
              <a:defRPr>
                <a:latin typeface="Hepta Slab Medium"/>
                <a:ea typeface="Hepta Slab Medium"/>
                <a:cs typeface="Hepta Slab Medium"/>
                <a:sym typeface="Hepta Slab Medium"/>
              </a:defRPr>
            </a:lvl3pPr>
            <a:lvl4pPr lvl="3">
              <a:spcBef>
                <a:spcPts val="0"/>
              </a:spcBef>
              <a:spcAft>
                <a:spcPts val="0"/>
              </a:spcAft>
              <a:buSzPts val="1400"/>
              <a:buFont typeface="Hepta Slab Medium"/>
              <a:buNone/>
              <a:defRPr>
                <a:latin typeface="Hepta Slab Medium"/>
                <a:ea typeface="Hepta Slab Medium"/>
                <a:cs typeface="Hepta Slab Medium"/>
                <a:sym typeface="Hepta Slab Medium"/>
              </a:defRPr>
            </a:lvl4pPr>
            <a:lvl5pPr lvl="4">
              <a:spcBef>
                <a:spcPts val="0"/>
              </a:spcBef>
              <a:spcAft>
                <a:spcPts val="0"/>
              </a:spcAft>
              <a:buSzPts val="1400"/>
              <a:buFont typeface="Hepta Slab Medium"/>
              <a:buNone/>
              <a:defRPr>
                <a:latin typeface="Hepta Slab Medium"/>
                <a:ea typeface="Hepta Slab Medium"/>
                <a:cs typeface="Hepta Slab Medium"/>
                <a:sym typeface="Hepta Slab Medium"/>
              </a:defRPr>
            </a:lvl5pPr>
            <a:lvl6pPr lvl="5">
              <a:spcBef>
                <a:spcPts val="0"/>
              </a:spcBef>
              <a:spcAft>
                <a:spcPts val="0"/>
              </a:spcAft>
              <a:buSzPts val="1400"/>
              <a:buFont typeface="Hepta Slab Medium"/>
              <a:buNone/>
              <a:defRPr>
                <a:latin typeface="Hepta Slab Medium"/>
                <a:ea typeface="Hepta Slab Medium"/>
                <a:cs typeface="Hepta Slab Medium"/>
                <a:sym typeface="Hepta Slab Medium"/>
              </a:defRPr>
            </a:lvl6pPr>
            <a:lvl7pPr lvl="6">
              <a:spcBef>
                <a:spcPts val="0"/>
              </a:spcBef>
              <a:spcAft>
                <a:spcPts val="0"/>
              </a:spcAft>
              <a:buSzPts val="1400"/>
              <a:buFont typeface="Hepta Slab Medium"/>
              <a:buNone/>
              <a:defRPr>
                <a:latin typeface="Hepta Slab Medium"/>
                <a:ea typeface="Hepta Slab Medium"/>
                <a:cs typeface="Hepta Slab Medium"/>
                <a:sym typeface="Hepta Slab Medium"/>
              </a:defRPr>
            </a:lvl7pPr>
            <a:lvl8pPr lvl="7">
              <a:spcBef>
                <a:spcPts val="0"/>
              </a:spcBef>
              <a:spcAft>
                <a:spcPts val="0"/>
              </a:spcAft>
              <a:buSzPts val="1400"/>
              <a:buFont typeface="Hepta Slab Medium"/>
              <a:buNone/>
              <a:defRPr>
                <a:latin typeface="Hepta Slab Medium"/>
                <a:ea typeface="Hepta Slab Medium"/>
                <a:cs typeface="Hepta Slab Medium"/>
                <a:sym typeface="Hepta Slab Medium"/>
              </a:defRPr>
            </a:lvl8pPr>
            <a:lvl9pPr lvl="8">
              <a:spcBef>
                <a:spcPts val="0"/>
              </a:spcBef>
              <a:spcAft>
                <a:spcPts val="0"/>
              </a:spcAft>
              <a:buSzPts val="1400"/>
              <a:buFont typeface="Hepta Slab Medium"/>
              <a:buNone/>
              <a:defRPr>
                <a:latin typeface="Hepta Slab Medium"/>
                <a:ea typeface="Hepta Slab Medium"/>
                <a:cs typeface="Hepta Slab Medium"/>
                <a:sym typeface="Hepta Slab Medium"/>
              </a:defRPr>
            </a:lvl9pPr>
          </a:lstStyle>
          <a:p/>
        </p:txBody>
      </p:sp>
      <p:sp>
        <p:nvSpPr>
          <p:cNvPr id="366" name="Google Shape;366;p5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1">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20" Type="http://schemas.openxmlformats.org/officeDocument/2006/relationships/slideLayout" Target="../slideLayouts/slideLayout3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22" Type="http://schemas.openxmlformats.org/officeDocument/2006/relationships/slideLayout" Target="../slideLayouts/slideLayout33.xml"/><Relationship Id="rId44" Type="http://schemas.openxmlformats.org/officeDocument/2006/relationships/slideLayout" Target="../slideLayouts/slideLayout55.xml"/><Relationship Id="rId21" Type="http://schemas.openxmlformats.org/officeDocument/2006/relationships/slideLayout" Target="../slideLayouts/slideLayout32.xml"/><Relationship Id="rId43" Type="http://schemas.openxmlformats.org/officeDocument/2006/relationships/slideLayout" Target="../slideLayouts/slideLayout54.xml"/><Relationship Id="rId24" Type="http://schemas.openxmlformats.org/officeDocument/2006/relationships/slideLayout" Target="../slideLayouts/slideLayout35.xml"/><Relationship Id="rId46" Type="http://schemas.openxmlformats.org/officeDocument/2006/relationships/theme" Target="../theme/theme2.xml"/><Relationship Id="rId23" Type="http://schemas.openxmlformats.org/officeDocument/2006/relationships/slideLayout" Target="../slideLayouts/slideLayout34.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9950" y="300125"/>
            <a:ext cx="8353800" cy="838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600"/>
              <a:buFont typeface="Hepta Slab"/>
              <a:buNone/>
              <a:defRPr sz="3600">
                <a:solidFill>
                  <a:schemeClr val="dk1"/>
                </a:solidFill>
                <a:latin typeface="Hepta Slab"/>
                <a:ea typeface="Hepta Slab"/>
                <a:cs typeface="Hepta Slab"/>
                <a:sym typeface="Hepta Slab"/>
              </a:defRPr>
            </a:lvl1pPr>
            <a:lvl2pPr lvl="1">
              <a:spcBef>
                <a:spcPts val="0"/>
              </a:spcBef>
              <a:spcAft>
                <a:spcPts val="0"/>
              </a:spcAft>
              <a:buSzPts val="1400"/>
              <a:buFont typeface="Hepta Slab"/>
              <a:buNone/>
              <a:defRPr>
                <a:latin typeface="Hepta Slab"/>
                <a:ea typeface="Hepta Slab"/>
                <a:cs typeface="Hepta Slab"/>
                <a:sym typeface="Hepta Slab"/>
              </a:defRPr>
            </a:lvl2pPr>
            <a:lvl3pPr lvl="2">
              <a:spcBef>
                <a:spcPts val="0"/>
              </a:spcBef>
              <a:spcAft>
                <a:spcPts val="0"/>
              </a:spcAft>
              <a:buSzPts val="1400"/>
              <a:buFont typeface="Hepta Slab"/>
              <a:buNone/>
              <a:defRPr>
                <a:latin typeface="Hepta Slab"/>
                <a:ea typeface="Hepta Slab"/>
                <a:cs typeface="Hepta Slab"/>
                <a:sym typeface="Hepta Slab"/>
              </a:defRPr>
            </a:lvl3pPr>
            <a:lvl4pPr lvl="3">
              <a:spcBef>
                <a:spcPts val="0"/>
              </a:spcBef>
              <a:spcAft>
                <a:spcPts val="0"/>
              </a:spcAft>
              <a:buSzPts val="1400"/>
              <a:buFont typeface="Hepta Slab"/>
              <a:buNone/>
              <a:defRPr>
                <a:latin typeface="Hepta Slab"/>
                <a:ea typeface="Hepta Slab"/>
                <a:cs typeface="Hepta Slab"/>
                <a:sym typeface="Hepta Slab"/>
              </a:defRPr>
            </a:lvl4pPr>
            <a:lvl5pPr lvl="4">
              <a:spcBef>
                <a:spcPts val="0"/>
              </a:spcBef>
              <a:spcAft>
                <a:spcPts val="0"/>
              </a:spcAft>
              <a:buSzPts val="1400"/>
              <a:buFont typeface="Hepta Slab"/>
              <a:buNone/>
              <a:defRPr>
                <a:latin typeface="Hepta Slab"/>
                <a:ea typeface="Hepta Slab"/>
                <a:cs typeface="Hepta Slab"/>
                <a:sym typeface="Hepta Slab"/>
              </a:defRPr>
            </a:lvl5pPr>
            <a:lvl6pPr lvl="5">
              <a:spcBef>
                <a:spcPts val="0"/>
              </a:spcBef>
              <a:spcAft>
                <a:spcPts val="0"/>
              </a:spcAft>
              <a:buSzPts val="1400"/>
              <a:buFont typeface="Hepta Slab"/>
              <a:buNone/>
              <a:defRPr>
                <a:latin typeface="Hepta Slab"/>
                <a:ea typeface="Hepta Slab"/>
                <a:cs typeface="Hepta Slab"/>
                <a:sym typeface="Hepta Slab"/>
              </a:defRPr>
            </a:lvl6pPr>
            <a:lvl7pPr lvl="6">
              <a:spcBef>
                <a:spcPts val="0"/>
              </a:spcBef>
              <a:spcAft>
                <a:spcPts val="0"/>
              </a:spcAft>
              <a:buSzPts val="1400"/>
              <a:buFont typeface="Hepta Slab"/>
              <a:buNone/>
              <a:defRPr>
                <a:latin typeface="Hepta Slab"/>
                <a:ea typeface="Hepta Slab"/>
                <a:cs typeface="Hepta Slab"/>
                <a:sym typeface="Hepta Slab"/>
              </a:defRPr>
            </a:lvl7pPr>
            <a:lvl8pPr lvl="7">
              <a:spcBef>
                <a:spcPts val="0"/>
              </a:spcBef>
              <a:spcAft>
                <a:spcPts val="0"/>
              </a:spcAft>
              <a:buSzPts val="1400"/>
              <a:buFont typeface="Hepta Slab"/>
              <a:buNone/>
              <a:defRPr>
                <a:latin typeface="Hepta Slab"/>
                <a:ea typeface="Hepta Slab"/>
                <a:cs typeface="Hepta Slab"/>
                <a:sym typeface="Hepta Slab"/>
              </a:defRPr>
            </a:lvl8pPr>
            <a:lvl9pPr lvl="8">
              <a:spcBef>
                <a:spcPts val="0"/>
              </a:spcBef>
              <a:spcAft>
                <a:spcPts val="0"/>
              </a:spcAft>
              <a:buSzPts val="1400"/>
              <a:buFont typeface="Hepta Slab"/>
              <a:buNone/>
              <a:defRPr>
                <a:latin typeface="Hepta Slab"/>
                <a:ea typeface="Hepta Slab"/>
                <a:cs typeface="Hepta Slab"/>
                <a:sym typeface="Hepta Slab"/>
              </a:defRPr>
            </a:lvl9pPr>
          </a:lstStyle>
          <a:p/>
        </p:txBody>
      </p:sp>
      <p:sp>
        <p:nvSpPr>
          <p:cNvPr id="52" name="Google Shape;52;p13"/>
          <p:cNvSpPr txBox="1"/>
          <p:nvPr>
            <p:ph idx="1" type="body"/>
          </p:nvPr>
        </p:nvSpPr>
        <p:spPr>
          <a:xfrm>
            <a:off x="536575" y="2676025"/>
            <a:ext cx="5275500" cy="2201100"/>
          </a:xfrm>
          <a:prstGeom prst="rect">
            <a:avLst/>
          </a:prstGeom>
          <a:noFill/>
          <a:ln>
            <a:noFill/>
          </a:ln>
        </p:spPr>
        <p:txBody>
          <a:bodyPr anchorCtr="0" anchor="t" bIns="91425" lIns="91425" spcFirstLastPara="1" rIns="91425" wrap="square" tIns="91425">
            <a:noAutofit/>
          </a:bodyPr>
          <a:lstStyle>
            <a:lvl1pPr indent="-323850" lvl="0" marL="457200">
              <a:spcBef>
                <a:spcPts val="0"/>
              </a:spcBef>
              <a:spcAft>
                <a:spcPts val="0"/>
              </a:spcAft>
              <a:buClr>
                <a:schemeClr val="dk1"/>
              </a:buClr>
              <a:buSzPts val="1500"/>
              <a:buFont typeface="Barlow Light"/>
              <a:buChar char="●"/>
              <a:defRPr sz="1500">
                <a:solidFill>
                  <a:schemeClr val="dk1"/>
                </a:solidFill>
                <a:latin typeface="Barlow Light"/>
                <a:ea typeface="Barlow Light"/>
                <a:cs typeface="Barlow Light"/>
                <a:sym typeface="Barlow Light"/>
              </a:defRPr>
            </a:lvl1pPr>
            <a:lvl2pPr indent="-317500" lvl="1" marL="914400">
              <a:spcBef>
                <a:spcPts val="0"/>
              </a:spcBef>
              <a:spcAft>
                <a:spcPts val="0"/>
              </a:spcAft>
              <a:buClr>
                <a:schemeClr val="dk1"/>
              </a:buClr>
              <a:buSzPts val="1400"/>
              <a:buFont typeface="Barlow Light"/>
              <a:buChar char="○"/>
              <a:defRPr>
                <a:solidFill>
                  <a:schemeClr val="dk1"/>
                </a:solidFill>
                <a:latin typeface="Barlow Light"/>
                <a:ea typeface="Barlow Light"/>
                <a:cs typeface="Barlow Light"/>
                <a:sym typeface="Barlow Light"/>
              </a:defRPr>
            </a:lvl2pPr>
            <a:lvl3pPr indent="-311150" lvl="2" marL="1371600">
              <a:spcBef>
                <a:spcPts val="0"/>
              </a:spcBef>
              <a:spcAft>
                <a:spcPts val="0"/>
              </a:spcAft>
              <a:buClr>
                <a:schemeClr val="dk1"/>
              </a:buClr>
              <a:buSzPts val="1300"/>
              <a:buFont typeface="Barlow Light"/>
              <a:buChar char="■"/>
              <a:defRPr sz="1300">
                <a:solidFill>
                  <a:schemeClr val="dk1"/>
                </a:solidFill>
                <a:latin typeface="Barlow Light"/>
                <a:ea typeface="Barlow Light"/>
                <a:cs typeface="Barlow Light"/>
                <a:sym typeface="Barlow Light"/>
              </a:defRPr>
            </a:lvl3pPr>
            <a:lvl4pPr indent="-304800" lvl="3" marL="1828800">
              <a:spcBef>
                <a:spcPts val="0"/>
              </a:spcBef>
              <a:spcAft>
                <a:spcPts val="0"/>
              </a:spcAft>
              <a:buClr>
                <a:schemeClr val="dk1"/>
              </a:buClr>
              <a:buSzPts val="1200"/>
              <a:buFont typeface="Barlow Light"/>
              <a:buChar char="●"/>
              <a:defRPr sz="1200">
                <a:solidFill>
                  <a:schemeClr val="dk1"/>
                </a:solidFill>
                <a:latin typeface="Barlow Light"/>
                <a:ea typeface="Barlow Light"/>
                <a:cs typeface="Barlow Light"/>
                <a:sym typeface="Barlow Light"/>
              </a:defRPr>
            </a:lvl4pPr>
            <a:lvl5pPr indent="-298450" lvl="4" marL="2286000">
              <a:spcBef>
                <a:spcPts val="0"/>
              </a:spcBef>
              <a:spcAft>
                <a:spcPts val="0"/>
              </a:spcAft>
              <a:buClr>
                <a:schemeClr val="dk1"/>
              </a:buClr>
              <a:buSzPts val="1100"/>
              <a:buFont typeface="Barlow Light"/>
              <a:buChar char="○"/>
              <a:defRPr sz="1100">
                <a:solidFill>
                  <a:schemeClr val="dk1"/>
                </a:solidFill>
                <a:latin typeface="Barlow Light"/>
                <a:ea typeface="Barlow Light"/>
                <a:cs typeface="Barlow Light"/>
                <a:sym typeface="Barlow Light"/>
              </a:defRPr>
            </a:lvl5pPr>
            <a:lvl6pPr indent="-292100" lvl="5" marL="2743200">
              <a:spcBef>
                <a:spcPts val="0"/>
              </a:spcBef>
              <a:spcAft>
                <a:spcPts val="0"/>
              </a:spcAft>
              <a:buClr>
                <a:schemeClr val="dk1"/>
              </a:buClr>
              <a:buSzPts val="1000"/>
              <a:buFont typeface="Barlow Light"/>
              <a:buChar char="■"/>
              <a:defRPr sz="1000">
                <a:solidFill>
                  <a:schemeClr val="dk1"/>
                </a:solidFill>
                <a:latin typeface="Barlow Light"/>
                <a:ea typeface="Barlow Light"/>
                <a:cs typeface="Barlow Light"/>
                <a:sym typeface="Barlow Light"/>
              </a:defRPr>
            </a:lvl6pPr>
            <a:lvl7pPr indent="-285750" lvl="6" marL="3200400">
              <a:spcBef>
                <a:spcPts val="0"/>
              </a:spcBef>
              <a:spcAft>
                <a:spcPts val="0"/>
              </a:spcAft>
              <a:buClr>
                <a:schemeClr val="dk1"/>
              </a:buClr>
              <a:buSzPts val="900"/>
              <a:buFont typeface="Barlow Light"/>
              <a:buChar char="●"/>
              <a:defRPr sz="900">
                <a:solidFill>
                  <a:schemeClr val="dk1"/>
                </a:solidFill>
                <a:latin typeface="Barlow Light"/>
                <a:ea typeface="Barlow Light"/>
                <a:cs typeface="Barlow Light"/>
                <a:sym typeface="Barlow Light"/>
              </a:defRPr>
            </a:lvl7pPr>
            <a:lvl8pPr indent="-279400" lvl="7" marL="3657600">
              <a:spcBef>
                <a:spcPts val="0"/>
              </a:spcBef>
              <a:spcAft>
                <a:spcPts val="0"/>
              </a:spcAft>
              <a:buClr>
                <a:schemeClr val="dk1"/>
              </a:buClr>
              <a:buSzPts val="800"/>
              <a:buFont typeface="Barlow Light"/>
              <a:buChar char="○"/>
              <a:defRPr sz="800">
                <a:solidFill>
                  <a:schemeClr val="dk1"/>
                </a:solidFill>
                <a:latin typeface="Barlow Light"/>
                <a:ea typeface="Barlow Light"/>
                <a:cs typeface="Barlow Light"/>
                <a:sym typeface="Barlow Light"/>
              </a:defRPr>
            </a:lvl8pPr>
            <a:lvl9pPr indent="-273050" lvl="8" marL="4114800">
              <a:spcBef>
                <a:spcPts val="0"/>
              </a:spcBef>
              <a:spcAft>
                <a:spcPts val="0"/>
              </a:spcAft>
              <a:buClr>
                <a:schemeClr val="dk1"/>
              </a:buClr>
              <a:buSzPts val="700"/>
              <a:buFont typeface="Barlow Light"/>
              <a:buChar char="■"/>
              <a:defRPr sz="800">
                <a:solidFill>
                  <a:schemeClr val="dk1"/>
                </a:solidFill>
                <a:latin typeface="Barlow Light"/>
                <a:ea typeface="Barlow Light"/>
                <a:cs typeface="Barlow Light"/>
                <a:sym typeface="Barlow Light"/>
              </a:defRPr>
            </a:lvl9pPr>
          </a:lstStyle>
          <a:p/>
        </p:txBody>
      </p:sp>
      <p:sp>
        <p:nvSpPr>
          <p:cNvPr id="53" name="Google Shape;53;p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Barlow Light"/>
                <a:ea typeface="Barlow Light"/>
                <a:cs typeface="Barlow Light"/>
                <a:sym typeface="Barlow Light"/>
              </a:defRPr>
            </a:lvl1pPr>
            <a:lvl2pPr lvl="1" algn="r">
              <a:buNone/>
              <a:defRPr sz="1300">
                <a:solidFill>
                  <a:schemeClr val="dk1"/>
                </a:solidFill>
                <a:latin typeface="Barlow Light"/>
                <a:ea typeface="Barlow Light"/>
                <a:cs typeface="Barlow Light"/>
                <a:sym typeface="Barlow Light"/>
              </a:defRPr>
            </a:lvl2pPr>
            <a:lvl3pPr lvl="2" algn="r">
              <a:buNone/>
              <a:defRPr sz="1300">
                <a:solidFill>
                  <a:schemeClr val="dk1"/>
                </a:solidFill>
                <a:latin typeface="Barlow Light"/>
                <a:ea typeface="Barlow Light"/>
                <a:cs typeface="Barlow Light"/>
                <a:sym typeface="Barlow Light"/>
              </a:defRPr>
            </a:lvl3pPr>
            <a:lvl4pPr lvl="3" algn="r">
              <a:buNone/>
              <a:defRPr sz="1300">
                <a:solidFill>
                  <a:schemeClr val="dk1"/>
                </a:solidFill>
                <a:latin typeface="Barlow Light"/>
                <a:ea typeface="Barlow Light"/>
                <a:cs typeface="Barlow Light"/>
                <a:sym typeface="Barlow Light"/>
              </a:defRPr>
            </a:lvl4pPr>
            <a:lvl5pPr lvl="4" algn="r">
              <a:buNone/>
              <a:defRPr sz="1300">
                <a:solidFill>
                  <a:schemeClr val="dk1"/>
                </a:solidFill>
                <a:latin typeface="Barlow Light"/>
                <a:ea typeface="Barlow Light"/>
                <a:cs typeface="Barlow Light"/>
                <a:sym typeface="Barlow Light"/>
              </a:defRPr>
            </a:lvl5pPr>
            <a:lvl6pPr lvl="5" algn="r">
              <a:buNone/>
              <a:defRPr sz="1300">
                <a:solidFill>
                  <a:schemeClr val="dk1"/>
                </a:solidFill>
                <a:latin typeface="Barlow Light"/>
                <a:ea typeface="Barlow Light"/>
                <a:cs typeface="Barlow Light"/>
                <a:sym typeface="Barlow Light"/>
              </a:defRPr>
            </a:lvl6pPr>
            <a:lvl7pPr lvl="6" algn="r">
              <a:buNone/>
              <a:defRPr sz="1300">
                <a:solidFill>
                  <a:schemeClr val="dk1"/>
                </a:solidFill>
                <a:latin typeface="Barlow Light"/>
                <a:ea typeface="Barlow Light"/>
                <a:cs typeface="Barlow Light"/>
                <a:sym typeface="Barlow Light"/>
              </a:defRPr>
            </a:lvl7pPr>
            <a:lvl8pPr lvl="7" algn="r">
              <a:buNone/>
              <a:defRPr sz="1300">
                <a:solidFill>
                  <a:schemeClr val="dk1"/>
                </a:solidFill>
                <a:latin typeface="Barlow Light"/>
                <a:ea typeface="Barlow Light"/>
                <a:cs typeface="Barlow Light"/>
                <a:sym typeface="Barlow Light"/>
              </a:defRPr>
            </a:lvl8pPr>
            <a:lvl9pPr lvl="8" algn="r">
              <a:buNone/>
              <a:defRPr sz="1300">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12.png"/><Relationship Id="rId7" Type="http://schemas.openxmlformats.org/officeDocument/2006/relationships/image" Target="../media/image16.png"/><Relationship Id="rId8"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20" Type="http://schemas.openxmlformats.org/officeDocument/2006/relationships/hyperlink" Target="https://en.wikipedia.org/wiki/Food_loss_and_waste?utm_source=chatgpt.com" TargetMode="External"/><Relationship Id="rId1" Type="http://schemas.openxmlformats.org/officeDocument/2006/relationships/slideLayout" Target="../slideLayouts/slideLayout28.xml"/><Relationship Id="rId2" Type="http://schemas.openxmlformats.org/officeDocument/2006/relationships/notesSlide" Target="../notesSlides/notesSlide28.xml"/><Relationship Id="rId3" Type="http://schemas.openxmlformats.org/officeDocument/2006/relationships/hyperlink" Target="https://www.statista.com/statistics/1236743/demand-and-replenishment-digital-readiness-of-retailers/?utm_source=chatgpt.com" TargetMode="External"/><Relationship Id="rId4" Type="http://schemas.openxmlformats.org/officeDocument/2006/relationships/hyperlink" Target="https://www.statista.com/statistics/1236743/demand-and-replenishment-digital-readiness-of-retailers/?utm_source=chatgpt.com" TargetMode="External"/><Relationship Id="rId9" Type="http://schemas.openxmlformats.org/officeDocument/2006/relationships/hyperlink" Target="https://en.wikipedia.org/wiki/Shrinkage_%28accounting%29?utm_source=chatgpt.com" TargetMode="External"/><Relationship Id="rId5" Type="http://schemas.openxmlformats.org/officeDocument/2006/relationships/hyperlink" Target="https://www.statista.com/statistics/1236743/demand-and-replenishment-digital-readiness-of-retailers/?utm_source=chatgpt.com" TargetMode="External"/><Relationship Id="rId6" Type="http://schemas.openxmlformats.org/officeDocument/2006/relationships/hyperlink" Target="https://www.statista.com/topics/7638/retail-supply-chain/?utm_source=chatgpt.com" TargetMode="External"/><Relationship Id="rId7" Type="http://schemas.openxmlformats.org/officeDocument/2006/relationships/hyperlink" Target="https://www.statista.com/topics/7638/retail-supply-chain/?utm_source=chatgpt.com" TargetMode="External"/><Relationship Id="rId8" Type="http://schemas.openxmlformats.org/officeDocument/2006/relationships/hyperlink" Target="https://en.wikipedia.org/wiki/Stockout?utm_source=chatgpt.com" TargetMode="External"/><Relationship Id="rId11" Type="http://schemas.openxmlformats.org/officeDocument/2006/relationships/hyperlink" Target="https://en.wikipedia.org/wiki/Gross_margin_return_on_inventory_investment?utm_source=chatgpt.com" TargetMode="External"/><Relationship Id="rId10" Type="http://schemas.openxmlformats.org/officeDocument/2006/relationships/hyperlink" Target="https://en.wikipedia.org/wiki/Shrinkage_%28accounting%29?utm_source=chatgpt.com" TargetMode="External"/><Relationship Id="rId13" Type="http://schemas.openxmlformats.org/officeDocument/2006/relationships/hyperlink" Target="https://arxiv.org/abs/2006.13126?utm_source=chatgpt.com" TargetMode="External"/><Relationship Id="rId12" Type="http://schemas.openxmlformats.org/officeDocument/2006/relationships/hyperlink" Target="https://en.wikipedia.org/wiki/Gross_margin_return_on_inventory_investment?utm_source=chatgpt.com" TargetMode="External"/><Relationship Id="rId15" Type="http://schemas.openxmlformats.org/officeDocument/2006/relationships/hyperlink" Target="https://en.wikipedia.org/wiki/Shrinkage_%28accounting%29?utm_source=chatgpt.com" TargetMode="External"/><Relationship Id="rId14" Type="http://schemas.openxmlformats.org/officeDocument/2006/relationships/hyperlink" Target="https://arxiv.org/abs/2006.13126?utm_source=chatgpt.com" TargetMode="External"/><Relationship Id="rId17" Type="http://schemas.openxmlformats.org/officeDocument/2006/relationships/hyperlink" Target="https://en.wikipedia.org/wiki/Stockout?utm_source=chatgpt.com" TargetMode="External"/><Relationship Id="rId16" Type="http://schemas.openxmlformats.org/officeDocument/2006/relationships/hyperlink" Target="https://en.wikipedia.org/wiki/Shrinkage_%28accounting%29?utm_source=chatgpt.com" TargetMode="External"/><Relationship Id="rId19" Type="http://schemas.openxmlformats.org/officeDocument/2006/relationships/hyperlink" Target="https://en.wikipedia.org/wiki/Food_loss_and_waste?utm_source=chatgpt.com" TargetMode="External"/><Relationship Id="rId18" Type="http://schemas.openxmlformats.org/officeDocument/2006/relationships/hyperlink" Target="https://en.wikipedia.org/wiki/Stockout?utm_source=chatgpt.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9"/>
          <p:cNvSpPr txBox="1"/>
          <p:nvPr>
            <p:ph type="title"/>
          </p:nvPr>
        </p:nvSpPr>
        <p:spPr>
          <a:xfrm>
            <a:off x="632850" y="1124700"/>
            <a:ext cx="7878300" cy="174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Font typeface="Arial"/>
              <a:buNone/>
            </a:pPr>
            <a:r>
              <a:rPr lang="en"/>
              <a:t>Agentic</a:t>
            </a:r>
            <a:endParaRPr/>
          </a:p>
          <a:p>
            <a:pPr indent="0" lvl="0" marL="0" rtl="0" algn="ctr">
              <a:spcBef>
                <a:spcPts val="0"/>
              </a:spcBef>
              <a:spcAft>
                <a:spcPts val="0"/>
              </a:spcAft>
              <a:buClr>
                <a:schemeClr val="lt1"/>
              </a:buClr>
              <a:buSzPts val="1100"/>
              <a:buFont typeface="Arial"/>
              <a:buNone/>
            </a:pPr>
            <a:r>
              <a:rPr lang="en"/>
              <a:t>LLMs</a:t>
            </a:r>
            <a:endParaRPr/>
          </a:p>
        </p:txBody>
      </p:sp>
      <p:sp>
        <p:nvSpPr>
          <p:cNvPr id="372" name="Google Shape;372;p59"/>
          <p:cNvSpPr txBox="1"/>
          <p:nvPr>
            <p:ph idx="1" type="body"/>
          </p:nvPr>
        </p:nvSpPr>
        <p:spPr>
          <a:xfrm>
            <a:off x="4405950" y="4198625"/>
            <a:ext cx="668700" cy="1692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rPr lang="en"/>
              <a:t>Data Reply</a:t>
            </a:r>
            <a:endParaRPr/>
          </a:p>
        </p:txBody>
      </p:sp>
      <p:sp>
        <p:nvSpPr>
          <p:cNvPr id="373" name="Google Shape;373;p59"/>
          <p:cNvSpPr txBox="1"/>
          <p:nvPr>
            <p:ph idx="2" type="subTitle"/>
          </p:nvPr>
        </p:nvSpPr>
        <p:spPr>
          <a:xfrm>
            <a:off x="2857500" y="2902000"/>
            <a:ext cx="3765600" cy="93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None/>
            </a:pPr>
            <a:r>
              <a:rPr lang="en"/>
              <a:t>Micro-Internship </a:t>
            </a:r>
            <a:r>
              <a:rPr lang="en"/>
              <a:t>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8"/>
          <p:cNvSpPr txBox="1"/>
          <p:nvPr>
            <p:ph idx="2" type="body"/>
          </p:nvPr>
        </p:nvSpPr>
        <p:spPr>
          <a:xfrm>
            <a:off x="685450" y="1776100"/>
            <a:ext cx="3579600" cy="146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Retriever</a:t>
            </a:r>
            <a:endParaRPr sz="1800"/>
          </a:p>
        </p:txBody>
      </p:sp>
      <p:sp>
        <p:nvSpPr>
          <p:cNvPr id="447" name="Google Shape;447;p68"/>
          <p:cNvSpPr txBox="1"/>
          <p:nvPr>
            <p:ph idx="1" type="subTitle"/>
          </p:nvPr>
        </p:nvSpPr>
        <p:spPr>
          <a:xfrm>
            <a:off x="791150" y="522625"/>
            <a:ext cx="5173200" cy="976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Tools</a:t>
            </a:r>
            <a:endParaRPr/>
          </a:p>
        </p:txBody>
      </p:sp>
      <p:sp>
        <p:nvSpPr>
          <p:cNvPr id="448" name="Google Shape;448;p68"/>
          <p:cNvSpPr txBox="1"/>
          <p:nvPr>
            <p:ph idx="3" type="body"/>
          </p:nvPr>
        </p:nvSpPr>
        <p:spPr>
          <a:xfrm>
            <a:off x="5564402" y="2180950"/>
            <a:ext cx="3579600" cy="23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pic>
        <p:nvPicPr>
          <p:cNvPr id="449" name="Google Shape;449;p68"/>
          <p:cNvPicPr preferRelativeResize="0"/>
          <p:nvPr/>
        </p:nvPicPr>
        <p:blipFill>
          <a:blip r:embed="rId3">
            <a:alphaModFix/>
          </a:blip>
          <a:stretch>
            <a:fillRect/>
          </a:stretch>
        </p:blipFill>
        <p:spPr>
          <a:xfrm>
            <a:off x="186400" y="2146813"/>
            <a:ext cx="5480501" cy="2453868"/>
          </a:xfrm>
          <a:prstGeom prst="rect">
            <a:avLst/>
          </a:prstGeom>
          <a:noFill/>
          <a:ln>
            <a:noFill/>
          </a:ln>
        </p:spPr>
      </p:pic>
      <p:sp>
        <p:nvSpPr>
          <p:cNvPr id="450" name="Google Shape;450;p68"/>
          <p:cNvSpPr txBox="1"/>
          <p:nvPr>
            <p:ph idx="2" type="body"/>
          </p:nvPr>
        </p:nvSpPr>
        <p:spPr>
          <a:xfrm>
            <a:off x="5666900" y="1776100"/>
            <a:ext cx="3579600" cy="41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Tavily</a:t>
            </a:r>
            <a:endParaRPr sz="1800"/>
          </a:p>
        </p:txBody>
      </p:sp>
      <p:pic>
        <p:nvPicPr>
          <p:cNvPr id="451" name="Google Shape;451;p68"/>
          <p:cNvPicPr preferRelativeResize="0"/>
          <p:nvPr/>
        </p:nvPicPr>
        <p:blipFill>
          <a:blip r:embed="rId4">
            <a:alphaModFix/>
          </a:blip>
          <a:stretch>
            <a:fillRect/>
          </a:stretch>
        </p:blipFill>
        <p:spPr>
          <a:xfrm>
            <a:off x="4740226" y="2180950"/>
            <a:ext cx="4344272" cy="418725"/>
          </a:xfrm>
          <a:prstGeom prst="rect">
            <a:avLst/>
          </a:prstGeom>
          <a:noFill/>
          <a:ln>
            <a:noFill/>
          </a:ln>
        </p:spPr>
      </p:pic>
      <p:sp>
        <p:nvSpPr>
          <p:cNvPr id="452" name="Google Shape;452;p68"/>
          <p:cNvSpPr txBox="1"/>
          <p:nvPr>
            <p:ph idx="2" type="body"/>
          </p:nvPr>
        </p:nvSpPr>
        <p:spPr>
          <a:xfrm>
            <a:off x="5632350" y="2523200"/>
            <a:ext cx="3579600" cy="41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Maths - Python REPL</a:t>
            </a:r>
            <a:endParaRPr sz="1800"/>
          </a:p>
        </p:txBody>
      </p:sp>
      <p:sp>
        <p:nvSpPr>
          <p:cNvPr id="453" name="Google Shape;453;p68"/>
          <p:cNvSpPr txBox="1"/>
          <p:nvPr>
            <p:ph idx="2" type="body"/>
          </p:nvPr>
        </p:nvSpPr>
        <p:spPr>
          <a:xfrm>
            <a:off x="5632350" y="3454350"/>
            <a:ext cx="3579600" cy="41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Wikipedia</a:t>
            </a:r>
            <a:endParaRPr sz="1800"/>
          </a:p>
        </p:txBody>
      </p:sp>
      <p:sp>
        <p:nvSpPr>
          <p:cNvPr id="454" name="Google Shape;454;p68"/>
          <p:cNvSpPr txBox="1"/>
          <p:nvPr>
            <p:ph idx="2" type="body"/>
          </p:nvPr>
        </p:nvSpPr>
        <p:spPr>
          <a:xfrm>
            <a:off x="5632350" y="3919925"/>
            <a:ext cx="3579600" cy="41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Date time</a:t>
            </a:r>
            <a:endParaRPr sz="1800"/>
          </a:p>
        </p:txBody>
      </p:sp>
      <p:pic>
        <p:nvPicPr>
          <p:cNvPr id="455" name="Google Shape;455;p68"/>
          <p:cNvPicPr preferRelativeResize="0"/>
          <p:nvPr/>
        </p:nvPicPr>
        <p:blipFill>
          <a:blip r:embed="rId5">
            <a:alphaModFix/>
          </a:blip>
          <a:stretch>
            <a:fillRect/>
          </a:stretch>
        </p:blipFill>
        <p:spPr>
          <a:xfrm>
            <a:off x="5633587" y="2885737"/>
            <a:ext cx="3441224" cy="682313"/>
          </a:xfrm>
          <a:prstGeom prst="rect">
            <a:avLst/>
          </a:prstGeom>
          <a:noFill/>
          <a:ln>
            <a:noFill/>
          </a:ln>
        </p:spPr>
      </p:pic>
      <p:pic>
        <p:nvPicPr>
          <p:cNvPr id="456" name="Google Shape;456;p68"/>
          <p:cNvPicPr preferRelativeResize="0"/>
          <p:nvPr/>
        </p:nvPicPr>
        <p:blipFill>
          <a:blip r:embed="rId6">
            <a:alphaModFix/>
          </a:blip>
          <a:stretch>
            <a:fillRect/>
          </a:stretch>
        </p:blipFill>
        <p:spPr>
          <a:xfrm>
            <a:off x="5701550" y="3814360"/>
            <a:ext cx="3441200" cy="127715"/>
          </a:xfrm>
          <a:prstGeom prst="rect">
            <a:avLst/>
          </a:prstGeom>
          <a:noFill/>
          <a:ln>
            <a:noFill/>
          </a:ln>
        </p:spPr>
      </p:pic>
      <p:pic>
        <p:nvPicPr>
          <p:cNvPr id="457" name="Google Shape;457;p68"/>
          <p:cNvPicPr preferRelativeResize="0"/>
          <p:nvPr/>
        </p:nvPicPr>
        <p:blipFill>
          <a:blip r:embed="rId7">
            <a:alphaModFix/>
          </a:blip>
          <a:stretch>
            <a:fillRect/>
          </a:stretch>
        </p:blipFill>
        <p:spPr>
          <a:xfrm>
            <a:off x="5802350" y="4258875"/>
            <a:ext cx="2579007" cy="828500"/>
          </a:xfrm>
          <a:prstGeom prst="rect">
            <a:avLst/>
          </a:prstGeom>
          <a:noFill/>
          <a:ln>
            <a:noFill/>
          </a:ln>
        </p:spPr>
      </p:pic>
      <p:pic>
        <p:nvPicPr>
          <p:cNvPr id="458" name="Google Shape;458;p68"/>
          <p:cNvPicPr preferRelativeResize="0"/>
          <p:nvPr/>
        </p:nvPicPr>
        <p:blipFill>
          <a:blip r:embed="rId8">
            <a:alphaModFix/>
          </a:blip>
          <a:stretch>
            <a:fillRect/>
          </a:stretch>
        </p:blipFill>
        <p:spPr>
          <a:xfrm>
            <a:off x="126900" y="4749900"/>
            <a:ext cx="5372100" cy="209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9"/>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Prompt engineering</a:t>
            </a:r>
            <a:endParaRPr/>
          </a:p>
        </p:txBody>
      </p:sp>
      <p:sp>
        <p:nvSpPr>
          <p:cNvPr id="464" name="Google Shape;464;p69"/>
          <p:cNvSpPr txBox="1"/>
          <p:nvPr>
            <p:ph idx="2" type="body"/>
          </p:nvPr>
        </p:nvSpPr>
        <p:spPr>
          <a:xfrm>
            <a:off x="810075" y="2065225"/>
            <a:ext cx="7539900" cy="277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pic>
        <p:nvPicPr>
          <p:cNvPr id="465" name="Google Shape;465;p69"/>
          <p:cNvPicPr preferRelativeResize="0"/>
          <p:nvPr/>
        </p:nvPicPr>
        <p:blipFill>
          <a:blip r:embed="rId3">
            <a:alphaModFix/>
          </a:blip>
          <a:stretch>
            <a:fillRect/>
          </a:stretch>
        </p:blipFill>
        <p:spPr>
          <a:xfrm>
            <a:off x="810075" y="1409875"/>
            <a:ext cx="6775398" cy="35947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70"/>
          <p:cNvSpPr txBox="1"/>
          <p:nvPr>
            <p:ph idx="2" type="body"/>
          </p:nvPr>
        </p:nvSpPr>
        <p:spPr>
          <a:xfrm>
            <a:off x="685450" y="2180950"/>
            <a:ext cx="3579600" cy="23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71" name="Google Shape;471;p70"/>
          <p:cNvSpPr txBox="1"/>
          <p:nvPr>
            <p:ph idx="3" type="body"/>
          </p:nvPr>
        </p:nvSpPr>
        <p:spPr>
          <a:xfrm>
            <a:off x="4601077" y="2180950"/>
            <a:ext cx="3579600" cy="23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72" name="Google Shape;472;p70"/>
          <p:cNvSpPr txBox="1"/>
          <p:nvPr>
            <p:ph idx="1" type="subTitle"/>
          </p:nvPr>
        </p:nvSpPr>
        <p:spPr>
          <a:xfrm>
            <a:off x="791150" y="522625"/>
            <a:ext cx="5173200" cy="976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Calling our agent</a:t>
            </a:r>
            <a:endParaRPr/>
          </a:p>
        </p:txBody>
      </p:sp>
      <p:pic>
        <p:nvPicPr>
          <p:cNvPr id="473" name="Google Shape;473;p70"/>
          <p:cNvPicPr preferRelativeResize="0"/>
          <p:nvPr/>
        </p:nvPicPr>
        <p:blipFill>
          <a:blip r:embed="rId3">
            <a:alphaModFix/>
          </a:blip>
          <a:stretch>
            <a:fillRect/>
          </a:stretch>
        </p:blipFill>
        <p:spPr>
          <a:xfrm>
            <a:off x="512087" y="2036275"/>
            <a:ext cx="8119825" cy="813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71"/>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Memory</a:t>
            </a:r>
            <a:endParaRPr/>
          </a:p>
        </p:txBody>
      </p:sp>
      <p:sp>
        <p:nvSpPr>
          <p:cNvPr id="479" name="Google Shape;479;p71"/>
          <p:cNvSpPr txBox="1"/>
          <p:nvPr>
            <p:ph idx="2" type="body"/>
          </p:nvPr>
        </p:nvSpPr>
        <p:spPr>
          <a:xfrm>
            <a:off x="810075" y="2065225"/>
            <a:ext cx="7539900" cy="277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pic>
        <p:nvPicPr>
          <p:cNvPr id="480" name="Google Shape;480;p71"/>
          <p:cNvPicPr preferRelativeResize="0"/>
          <p:nvPr/>
        </p:nvPicPr>
        <p:blipFill rotWithShape="1">
          <a:blip r:embed="rId3">
            <a:alphaModFix/>
          </a:blip>
          <a:srcRect b="0" l="0" r="0" t="26095"/>
          <a:stretch/>
        </p:blipFill>
        <p:spPr>
          <a:xfrm>
            <a:off x="425700" y="1752675"/>
            <a:ext cx="7632448" cy="30899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72"/>
          <p:cNvSpPr txBox="1"/>
          <p:nvPr>
            <p:ph idx="1" type="subTitle"/>
          </p:nvPr>
        </p:nvSpPr>
        <p:spPr>
          <a:xfrm>
            <a:off x="791150" y="522625"/>
            <a:ext cx="5173200" cy="976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Guardrails</a:t>
            </a:r>
            <a:endParaRPr/>
          </a:p>
        </p:txBody>
      </p:sp>
      <p:pic>
        <p:nvPicPr>
          <p:cNvPr id="486" name="Google Shape;486;p72"/>
          <p:cNvPicPr preferRelativeResize="0"/>
          <p:nvPr/>
        </p:nvPicPr>
        <p:blipFill>
          <a:blip r:embed="rId3">
            <a:alphaModFix/>
          </a:blip>
          <a:stretch>
            <a:fillRect/>
          </a:stretch>
        </p:blipFill>
        <p:spPr>
          <a:xfrm>
            <a:off x="825725" y="1158875"/>
            <a:ext cx="6144076" cy="3724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73"/>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Multi-agent system</a:t>
            </a:r>
            <a:endParaRPr/>
          </a:p>
        </p:txBody>
      </p:sp>
      <p:sp>
        <p:nvSpPr>
          <p:cNvPr id="492" name="Google Shape;492;p73"/>
          <p:cNvSpPr txBox="1"/>
          <p:nvPr>
            <p:ph idx="2" type="body"/>
          </p:nvPr>
        </p:nvSpPr>
        <p:spPr>
          <a:xfrm>
            <a:off x="810075" y="2065225"/>
            <a:ext cx="7539900" cy="277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(show diagram) </a:t>
            </a:r>
            <a:endParaRPr/>
          </a:p>
        </p:txBody>
      </p:sp>
      <p:pic>
        <p:nvPicPr>
          <p:cNvPr id="493" name="Google Shape;493;p73"/>
          <p:cNvPicPr preferRelativeResize="0"/>
          <p:nvPr/>
        </p:nvPicPr>
        <p:blipFill rotWithShape="1">
          <a:blip r:embed="rId3">
            <a:alphaModFix/>
          </a:blip>
          <a:srcRect b="0" l="0" r="0" t="4988"/>
          <a:stretch/>
        </p:blipFill>
        <p:spPr>
          <a:xfrm>
            <a:off x="791150" y="1799725"/>
            <a:ext cx="6486851" cy="3308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74"/>
          <p:cNvSpPr txBox="1"/>
          <p:nvPr>
            <p:ph type="title"/>
          </p:nvPr>
        </p:nvSpPr>
        <p:spPr>
          <a:xfrm>
            <a:off x="697350" y="3048150"/>
            <a:ext cx="7749300" cy="90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Final agent</a:t>
            </a:r>
            <a:endParaRPr/>
          </a:p>
        </p:txBody>
      </p:sp>
      <p:sp>
        <p:nvSpPr>
          <p:cNvPr id="499" name="Google Shape;499;p74"/>
          <p:cNvSpPr txBox="1"/>
          <p:nvPr>
            <p:ph idx="2" type="title"/>
          </p:nvPr>
        </p:nvSpPr>
        <p:spPr>
          <a:xfrm>
            <a:off x="3278250" y="1194450"/>
            <a:ext cx="2587500" cy="185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75"/>
          <p:cNvSpPr txBox="1"/>
          <p:nvPr>
            <p:ph type="title"/>
          </p:nvPr>
        </p:nvSpPr>
        <p:spPr>
          <a:xfrm>
            <a:off x="115425" y="0"/>
            <a:ext cx="8520600" cy="80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ReAct</a:t>
            </a:r>
            <a:endParaRPr/>
          </a:p>
        </p:txBody>
      </p:sp>
      <p:pic>
        <p:nvPicPr>
          <p:cNvPr id="505" name="Google Shape;505;p75"/>
          <p:cNvPicPr preferRelativeResize="0"/>
          <p:nvPr/>
        </p:nvPicPr>
        <p:blipFill>
          <a:blip r:embed="rId3">
            <a:alphaModFix/>
          </a:blip>
          <a:stretch>
            <a:fillRect/>
          </a:stretch>
        </p:blipFill>
        <p:spPr>
          <a:xfrm>
            <a:off x="3614000" y="151225"/>
            <a:ext cx="5412577" cy="2695324"/>
          </a:xfrm>
          <a:prstGeom prst="rect">
            <a:avLst/>
          </a:prstGeom>
          <a:noFill/>
          <a:ln>
            <a:noFill/>
          </a:ln>
        </p:spPr>
      </p:pic>
      <p:pic>
        <p:nvPicPr>
          <p:cNvPr id="506" name="Google Shape;506;p75"/>
          <p:cNvPicPr preferRelativeResize="0"/>
          <p:nvPr/>
        </p:nvPicPr>
        <p:blipFill rotWithShape="1">
          <a:blip r:embed="rId4">
            <a:alphaModFix/>
          </a:blip>
          <a:srcRect b="0" l="0" r="35371" t="0"/>
          <a:stretch/>
        </p:blipFill>
        <p:spPr>
          <a:xfrm>
            <a:off x="4551089" y="637106"/>
            <a:ext cx="4280259" cy="2048761"/>
          </a:xfrm>
          <a:prstGeom prst="rect">
            <a:avLst/>
          </a:prstGeom>
          <a:noFill/>
          <a:ln>
            <a:noFill/>
          </a:ln>
        </p:spPr>
      </p:pic>
      <p:sp>
        <p:nvSpPr>
          <p:cNvPr id="507" name="Google Shape;507;p75"/>
          <p:cNvSpPr txBox="1"/>
          <p:nvPr/>
        </p:nvSpPr>
        <p:spPr>
          <a:xfrm>
            <a:off x="115425" y="825775"/>
            <a:ext cx="3409800" cy="2072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Barlow Light"/>
              <a:buChar char="●"/>
            </a:pPr>
            <a:r>
              <a:rPr lang="en" sz="1500">
                <a:solidFill>
                  <a:schemeClr val="dk1"/>
                </a:solidFill>
                <a:latin typeface="Barlow Light"/>
                <a:ea typeface="Barlow Light"/>
                <a:cs typeface="Barlow Light"/>
                <a:sym typeface="Barlow Light"/>
              </a:rPr>
              <a:t>Thought</a:t>
            </a:r>
            <a:endParaRPr sz="1500">
              <a:solidFill>
                <a:schemeClr val="dk1"/>
              </a:solidFill>
              <a:latin typeface="Barlow Light"/>
              <a:ea typeface="Barlow Light"/>
              <a:cs typeface="Barlow Light"/>
              <a:sym typeface="Barlow Light"/>
            </a:endParaRPr>
          </a:p>
          <a:p>
            <a:pPr indent="0" lvl="0" marL="457200" rtl="0" algn="l">
              <a:spcBef>
                <a:spcPts val="0"/>
              </a:spcBef>
              <a:spcAft>
                <a:spcPts val="0"/>
              </a:spcAft>
              <a:buNone/>
            </a:pPr>
            <a:r>
              <a:t/>
            </a:r>
            <a:endParaRPr sz="1500">
              <a:solidFill>
                <a:schemeClr val="dk1"/>
              </a:solidFill>
              <a:latin typeface="Barlow Light"/>
              <a:ea typeface="Barlow Light"/>
              <a:cs typeface="Barlow Light"/>
              <a:sym typeface="Barlow Light"/>
            </a:endParaRPr>
          </a:p>
          <a:p>
            <a:pPr indent="-323850" lvl="0" marL="457200" rtl="0" algn="l">
              <a:spcBef>
                <a:spcPts val="0"/>
              </a:spcBef>
              <a:spcAft>
                <a:spcPts val="0"/>
              </a:spcAft>
              <a:buClr>
                <a:schemeClr val="dk1"/>
              </a:buClr>
              <a:buSzPts val="1500"/>
              <a:buFont typeface="Barlow Light"/>
              <a:buChar char="●"/>
            </a:pPr>
            <a:r>
              <a:rPr lang="en" sz="1500">
                <a:solidFill>
                  <a:schemeClr val="dk1"/>
                </a:solidFill>
                <a:latin typeface="Barlow Light"/>
                <a:ea typeface="Barlow Light"/>
                <a:cs typeface="Barlow Light"/>
                <a:sym typeface="Barlow Light"/>
              </a:rPr>
              <a:t>Action</a:t>
            </a:r>
            <a:endParaRPr sz="1500">
              <a:solidFill>
                <a:schemeClr val="dk1"/>
              </a:solidFill>
              <a:latin typeface="Barlow Light"/>
              <a:ea typeface="Barlow Light"/>
              <a:cs typeface="Barlow Light"/>
              <a:sym typeface="Barlow Light"/>
            </a:endParaRPr>
          </a:p>
          <a:p>
            <a:pPr indent="0" lvl="0" marL="457200" rtl="0" algn="l">
              <a:spcBef>
                <a:spcPts val="0"/>
              </a:spcBef>
              <a:spcAft>
                <a:spcPts val="0"/>
              </a:spcAft>
              <a:buNone/>
            </a:pPr>
            <a:r>
              <a:t/>
            </a:r>
            <a:endParaRPr sz="1500">
              <a:solidFill>
                <a:schemeClr val="dk1"/>
              </a:solidFill>
              <a:latin typeface="Barlow Light"/>
              <a:ea typeface="Barlow Light"/>
              <a:cs typeface="Barlow Light"/>
              <a:sym typeface="Barlow Light"/>
            </a:endParaRPr>
          </a:p>
          <a:p>
            <a:pPr indent="-323850" lvl="0" marL="457200" rtl="0" algn="l">
              <a:spcBef>
                <a:spcPts val="0"/>
              </a:spcBef>
              <a:spcAft>
                <a:spcPts val="0"/>
              </a:spcAft>
              <a:buClr>
                <a:schemeClr val="dk1"/>
              </a:buClr>
              <a:buSzPts val="1500"/>
              <a:buFont typeface="Barlow Light"/>
              <a:buChar char="●"/>
            </a:pPr>
            <a:r>
              <a:rPr lang="en" sz="1500">
                <a:solidFill>
                  <a:schemeClr val="dk1"/>
                </a:solidFill>
                <a:latin typeface="Barlow Light"/>
                <a:ea typeface="Barlow Light"/>
                <a:cs typeface="Barlow Light"/>
                <a:sym typeface="Barlow Light"/>
              </a:rPr>
              <a:t>Observation</a:t>
            </a:r>
            <a:endParaRPr sz="1500">
              <a:solidFill>
                <a:schemeClr val="dk1"/>
              </a:solidFill>
              <a:latin typeface="Barlow Light"/>
              <a:ea typeface="Barlow Light"/>
              <a:cs typeface="Barlow Light"/>
              <a:sym typeface="Barlow Light"/>
            </a:endParaRPr>
          </a:p>
          <a:p>
            <a:pPr indent="0" lvl="0" marL="0" rtl="0" algn="l">
              <a:spcBef>
                <a:spcPts val="0"/>
              </a:spcBef>
              <a:spcAft>
                <a:spcPts val="0"/>
              </a:spcAft>
              <a:buNone/>
            </a:pPr>
            <a:r>
              <a:t/>
            </a:r>
            <a:endParaRPr sz="1500">
              <a:solidFill>
                <a:schemeClr val="dk1"/>
              </a:solidFill>
              <a:latin typeface="Barlow Light"/>
              <a:ea typeface="Barlow Light"/>
              <a:cs typeface="Barlow Light"/>
              <a:sym typeface="Barlow Light"/>
            </a:endParaRPr>
          </a:p>
          <a:p>
            <a:pPr indent="0" lvl="0" marL="0" rtl="0" algn="l">
              <a:spcBef>
                <a:spcPts val="0"/>
              </a:spcBef>
              <a:spcAft>
                <a:spcPts val="0"/>
              </a:spcAft>
              <a:buNone/>
            </a:pPr>
            <a:r>
              <a:rPr lang="en" sz="1500">
                <a:solidFill>
                  <a:schemeClr val="dk1"/>
                </a:solidFill>
                <a:latin typeface="Barlow Light"/>
                <a:ea typeface="Barlow Light"/>
                <a:cs typeface="Barlow Light"/>
                <a:sym typeface="Barlow Light"/>
              </a:rPr>
              <a:t>Example - replenishment of Christmas pudding</a:t>
            </a:r>
            <a:endParaRPr sz="1500">
              <a:solidFill>
                <a:schemeClr val="dk1"/>
              </a:solidFill>
              <a:latin typeface="Barlow Light"/>
              <a:ea typeface="Barlow Light"/>
              <a:cs typeface="Barlow Light"/>
              <a:sym typeface="Barlow Light"/>
            </a:endParaRPr>
          </a:p>
        </p:txBody>
      </p:sp>
      <p:pic>
        <p:nvPicPr>
          <p:cNvPr id="508" name="Google Shape;508;p75"/>
          <p:cNvPicPr preferRelativeResize="0"/>
          <p:nvPr/>
        </p:nvPicPr>
        <p:blipFill>
          <a:blip r:embed="rId5">
            <a:alphaModFix/>
          </a:blip>
          <a:stretch>
            <a:fillRect/>
          </a:stretch>
        </p:blipFill>
        <p:spPr>
          <a:xfrm>
            <a:off x="185900" y="2999225"/>
            <a:ext cx="6459924" cy="19399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76"/>
          <p:cNvSpPr txBox="1"/>
          <p:nvPr>
            <p:ph idx="4294967295" type="subTitle"/>
          </p:nvPr>
        </p:nvSpPr>
        <p:spPr>
          <a:xfrm>
            <a:off x="791150" y="522625"/>
            <a:ext cx="5938800" cy="110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14" name="Google Shape;514;p76"/>
          <p:cNvSpPr txBox="1"/>
          <p:nvPr>
            <p:ph idx="4294967295" type="body"/>
          </p:nvPr>
        </p:nvSpPr>
        <p:spPr>
          <a:xfrm>
            <a:off x="186950" y="645850"/>
            <a:ext cx="8838000" cy="419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t> </a:t>
            </a:r>
            <a:endParaRPr sz="900"/>
          </a:p>
        </p:txBody>
      </p:sp>
      <p:sp>
        <p:nvSpPr>
          <p:cNvPr id="515" name="Google Shape;515;p76"/>
          <p:cNvSpPr txBox="1"/>
          <p:nvPr>
            <p:ph type="title"/>
          </p:nvPr>
        </p:nvSpPr>
        <p:spPr>
          <a:xfrm>
            <a:off x="311700" y="164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Example response - christmas pudding</a:t>
            </a:r>
            <a:endParaRPr sz="4500"/>
          </a:p>
        </p:txBody>
      </p:sp>
      <p:pic>
        <p:nvPicPr>
          <p:cNvPr id="516" name="Google Shape;516;p76"/>
          <p:cNvPicPr preferRelativeResize="0"/>
          <p:nvPr/>
        </p:nvPicPr>
        <p:blipFill>
          <a:blip r:embed="rId3">
            <a:alphaModFix/>
          </a:blip>
          <a:stretch>
            <a:fillRect/>
          </a:stretch>
        </p:blipFill>
        <p:spPr>
          <a:xfrm>
            <a:off x="311696" y="737250"/>
            <a:ext cx="8282504" cy="40569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Email draft </a:t>
            </a:r>
            <a:endParaRPr/>
          </a:p>
        </p:txBody>
      </p:sp>
      <p:pic>
        <p:nvPicPr>
          <p:cNvPr id="522" name="Google Shape;522;p77"/>
          <p:cNvPicPr preferRelativeResize="0"/>
          <p:nvPr/>
        </p:nvPicPr>
        <p:blipFill>
          <a:blip r:embed="rId3">
            <a:alphaModFix/>
          </a:blip>
          <a:stretch>
            <a:fillRect/>
          </a:stretch>
        </p:blipFill>
        <p:spPr>
          <a:xfrm>
            <a:off x="407900" y="1223725"/>
            <a:ext cx="8464825" cy="2229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0"/>
          <p:cNvSpPr txBox="1"/>
          <p:nvPr>
            <p:ph type="title"/>
          </p:nvPr>
        </p:nvSpPr>
        <p:spPr>
          <a:xfrm>
            <a:off x="697350" y="3071825"/>
            <a:ext cx="7749300" cy="87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is an agent?</a:t>
            </a:r>
            <a:endParaRPr/>
          </a:p>
        </p:txBody>
      </p:sp>
      <p:sp>
        <p:nvSpPr>
          <p:cNvPr id="379" name="Google Shape;379;p60"/>
          <p:cNvSpPr txBox="1"/>
          <p:nvPr>
            <p:ph idx="2" type="title"/>
          </p:nvPr>
        </p:nvSpPr>
        <p:spPr>
          <a:xfrm>
            <a:off x="3278250" y="1194450"/>
            <a:ext cx="2587500" cy="182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78"/>
          <p:cNvSpPr txBox="1"/>
          <p:nvPr>
            <p:ph type="title"/>
          </p:nvPr>
        </p:nvSpPr>
        <p:spPr>
          <a:xfrm>
            <a:off x="697350" y="2932550"/>
            <a:ext cx="7749300" cy="139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Challenges and lessons</a:t>
            </a:r>
            <a:endParaRPr/>
          </a:p>
        </p:txBody>
      </p:sp>
      <p:sp>
        <p:nvSpPr>
          <p:cNvPr id="528" name="Google Shape;528;p78"/>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05</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79"/>
          <p:cNvSpPr txBox="1"/>
          <p:nvPr>
            <p:ph type="title"/>
          </p:nvPr>
        </p:nvSpPr>
        <p:spPr>
          <a:xfrm>
            <a:off x="697350" y="1266225"/>
            <a:ext cx="7749300" cy="33906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sz="2400"/>
              <a:t>Brainstorming ideas - industry research</a:t>
            </a:r>
            <a:endParaRPr sz="2400"/>
          </a:p>
          <a:p>
            <a:pPr indent="-381000" lvl="0" marL="457200" rtl="0" algn="l">
              <a:spcBef>
                <a:spcPts val="0"/>
              </a:spcBef>
              <a:spcAft>
                <a:spcPts val="0"/>
              </a:spcAft>
              <a:buSzPts val="2400"/>
              <a:buChar char="-"/>
            </a:pPr>
            <a:r>
              <a:rPr lang="en" sz="2400"/>
              <a:t>OpenAI vs Bedrock </a:t>
            </a:r>
            <a:endParaRPr sz="2400"/>
          </a:p>
          <a:p>
            <a:pPr indent="-381000" lvl="0" marL="457200" rtl="0" algn="l">
              <a:spcBef>
                <a:spcPts val="0"/>
              </a:spcBef>
              <a:spcAft>
                <a:spcPts val="0"/>
              </a:spcAft>
              <a:buSzPts val="2400"/>
              <a:buChar char="-"/>
            </a:pPr>
            <a:r>
              <a:rPr lang="en" sz="2400"/>
              <a:t>Deprecated features and beta features</a:t>
            </a:r>
            <a:endParaRPr sz="2400"/>
          </a:p>
          <a:p>
            <a:pPr indent="-381000" lvl="0" marL="457200" rtl="0" algn="l">
              <a:spcBef>
                <a:spcPts val="0"/>
              </a:spcBef>
              <a:spcAft>
                <a:spcPts val="0"/>
              </a:spcAft>
              <a:buSzPts val="2400"/>
              <a:buChar char="-"/>
            </a:pPr>
            <a:r>
              <a:rPr lang="en" sz="2400"/>
              <a:t>Coding own tools </a:t>
            </a:r>
            <a:endParaRPr sz="2400"/>
          </a:p>
          <a:p>
            <a:pPr indent="-381000" lvl="0" marL="457200" rtl="0" algn="l">
              <a:spcBef>
                <a:spcPts val="0"/>
              </a:spcBef>
              <a:spcAft>
                <a:spcPts val="0"/>
              </a:spcAft>
              <a:buSzPts val="2400"/>
              <a:buChar char="-"/>
            </a:pPr>
            <a:r>
              <a:rPr lang="en" sz="2400"/>
              <a:t>Simulating data / reviews</a:t>
            </a:r>
            <a:endParaRPr sz="2400"/>
          </a:p>
          <a:p>
            <a:pPr indent="-381000" lvl="0" marL="457200" rtl="0" algn="l">
              <a:spcBef>
                <a:spcPts val="0"/>
              </a:spcBef>
              <a:spcAft>
                <a:spcPts val="0"/>
              </a:spcAft>
              <a:buSzPts val="2400"/>
              <a:buChar char="-"/>
            </a:pPr>
            <a:r>
              <a:rPr lang="en" sz="2400"/>
              <a:t>Memory </a:t>
            </a:r>
            <a:endParaRPr sz="2400"/>
          </a:p>
          <a:p>
            <a:pPr indent="-381000" lvl="0" marL="457200" rtl="0" algn="l">
              <a:spcBef>
                <a:spcPts val="0"/>
              </a:spcBef>
              <a:spcAft>
                <a:spcPts val="0"/>
              </a:spcAft>
              <a:buSzPts val="2400"/>
              <a:buChar char="-"/>
            </a:pPr>
            <a:r>
              <a:rPr lang="en" sz="2400"/>
              <a:t>Guardrails </a:t>
            </a:r>
            <a:endParaRPr sz="2400"/>
          </a:p>
          <a:p>
            <a:pPr indent="-381000" lvl="0" marL="457200" rtl="0" algn="l">
              <a:spcBef>
                <a:spcPts val="0"/>
              </a:spcBef>
              <a:spcAft>
                <a:spcPts val="0"/>
              </a:spcAft>
              <a:buSzPts val="2400"/>
              <a:buChar char="-"/>
            </a:pPr>
            <a:r>
              <a:rPr lang="en" sz="2400"/>
              <a:t>Multi-agent system </a:t>
            </a:r>
            <a:endParaRPr sz="2400"/>
          </a:p>
        </p:txBody>
      </p:sp>
      <p:sp>
        <p:nvSpPr>
          <p:cNvPr id="534" name="Google Shape;534;p79"/>
          <p:cNvSpPr txBox="1"/>
          <p:nvPr>
            <p:ph idx="2" type="title"/>
          </p:nvPr>
        </p:nvSpPr>
        <p:spPr>
          <a:xfrm>
            <a:off x="2872375" y="293650"/>
            <a:ext cx="4082700" cy="61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800"/>
              <a:t>Challenges</a:t>
            </a:r>
            <a:endParaRPr sz="3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80"/>
          <p:cNvSpPr txBox="1"/>
          <p:nvPr>
            <p:ph idx="2" type="title"/>
          </p:nvPr>
        </p:nvSpPr>
        <p:spPr>
          <a:xfrm>
            <a:off x="904950" y="540000"/>
            <a:ext cx="6570000" cy="11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700"/>
              <a:t>What we’ve learnt </a:t>
            </a:r>
            <a:endParaRPr sz="4700"/>
          </a:p>
        </p:txBody>
      </p:sp>
      <p:sp>
        <p:nvSpPr>
          <p:cNvPr id="540" name="Google Shape;540;p80"/>
          <p:cNvSpPr txBox="1"/>
          <p:nvPr>
            <p:ph type="title"/>
          </p:nvPr>
        </p:nvSpPr>
        <p:spPr>
          <a:xfrm>
            <a:off x="697350" y="1266225"/>
            <a:ext cx="7749300" cy="3390600"/>
          </a:xfrm>
          <a:prstGeom prst="rect">
            <a:avLst/>
          </a:prstGeom>
        </p:spPr>
        <p:txBody>
          <a:bodyPr anchorCtr="0" anchor="ctr" bIns="91425" lIns="91425" spcFirstLastPara="1" rIns="91425" wrap="square" tIns="91425">
            <a:noAutofit/>
          </a:bodyPr>
          <a:lstStyle/>
          <a:p>
            <a:pPr indent="-381000" lvl="0" marL="457200" marR="0" rtl="0" algn="l">
              <a:lnSpc>
                <a:spcPct val="100000"/>
              </a:lnSpc>
              <a:spcBef>
                <a:spcPts val="0"/>
              </a:spcBef>
              <a:spcAft>
                <a:spcPts val="0"/>
              </a:spcAft>
              <a:buSzPts val="2400"/>
              <a:buChar char="-"/>
            </a:pPr>
            <a:r>
              <a:rPr lang="en" sz="2400"/>
              <a:t>Uses of an agent in industry </a:t>
            </a:r>
            <a:endParaRPr sz="2400"/>
          </a:p>
          <a:p>
            <a:pPr indent="-381000" lvl="0" marL="457200" marR="0" rtl="0" algn="l">
              <a:lnSpc>
                <a:spcPct val="100000"/>
              </a:lnSpc>
              <a:spcBef>
                <a:spcPts val="0"/>
              </a:spcBef>
              <a:spcAft>
                <a:spcPts val="0"/>
              </a:spcAft>
              <a:buSzPts val="2400"/>
              <a:buChar char="-"/>
            </a:pPr>
            <a:r>
              <a:rPr lang="en" sz="2400"/>
              <a:t>How to set up an agent </a:t>
            </a:r>
            <a:endParaRPr sz="2400"/>
          </a:p>
          <a:p>
            <a:pPr indent="-381000" lvl="0" marL="457200" marR="0" rtl="0" algn="l">
              <a:lnSpc>
                <a:spcPct val="100000"/>
              </a:lnSpc>
              <a:spcBef>
                <a:spcPts val="0"/>
              </a:spcBef>
              <a:spcAft>
                <a:spcPts val="0"/>
              </a:spcAft>
              <a:buSzPts val="2400"/>
              <a:buChar char="-"/>
            </a:pPr>
            <a:r>
              <a:rPr lang="en" sz="2400"/>
              <a:t>Learning on the job</a:t>
            </a:r>
            <a:endParaRPr sz="2400"/>
          </a:p>
          <a:p>
            <a:pPr indent="-381000" lvl="0" marL="457200" marR="0" rtl="0" algn="l">
              <a:lnSpc>
                <a:spcPct val="100000"/>
              </a:lnSpc>
              <a:spcBef>
                <a:spcPts val="0"/>
              </a:spcBef>
              <a:spcAft>
                <a:spcPts val="0"/>
              </a:spcAft>
              <a:buSzPts val="2400"/>
              <a:buChar char="-"/>
            </a:pPr>
            <a:r>
              <a:rPr lang="en" sz="2400"/>
              <a:t>Debugging </a:t>
            </a:r>
            <a:endParaRPr sz="2400"/>
          </a:p>
          <a:p>
            <a:pPr indent="-381000" lvl="0" marL="457200" marR="0" rtl="0" algn="l">
              <a:lnSpc>
                <a:spcPct val="100000"/>
              </a:lnSpc>
              <a:spcBef>
                <a:spcPts val="0"/>
              </a:spcBef>
              <a:spcAft>
                <a:spcPts val="0"/>
              </a:spcAft>
              <a:buSzPts val="2400"/>
              <a:buChar char="-"/>
            </a:pPr>
            <a:r>
              <a:rPr lang="en" sz="2400"/>
              <a:t>Perseverance and creativity </a:t>
            </a:r>
            <a:endParaRPr sz="2400"/>
          </a:p>
          <a:p>
            <a:pPr indent="-381000" lvl="0" marL="457200" marR="0" rtl="0" algn="l">
              <a:lnSpc>
                <a:spcPct val="100000"/>
              </a:lnSpc>
              <a:spcBef>
                <a:spcPts val="0"/>
              </a:spcBef>
              <a:spcAft>
                <a:spcPts val="0"/>
              </a:spcAft>
              <a:buSzPts val="2400"/>
              <a:buChar char="-"/>
            </a:pPr>
            <a:r>
              <a:rPr lang="en" sz="2400"/>
              <a:t>Collaboration </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81"/>
          <p:cNvSpPr txBox="1"/>
          <p:nvPr>
            <p:ph type="title"/>
          </p:nvPr>
        </p:nvSpPr>
        <p:spPr>
          <a:xfrm>
            <a:off x="2388746" y="1943400"/>
            <a:ext cx="5094600" cy="17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82"/>
          <p:cNvSpPr txBox="1"/>
          <p:nvPr>
            <p:ph type="title"/>
          </p:nvPr>
        </p:nvSpPr>
        <p:spPr>
          <a:xfrm>
            <a:off x="2292096" y="1964200"/>
            <a:ext cx="5094600" cy="17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Appendix</a:t>
            </a:r>
            <a:endParaRPr/>
          </a:p>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83"/>
          <p:cNvSpPr txBox="1"/>
          <p:nvPr>
            <p:ph idx="4294967295" type="subTitle"/>
          </p:nvPr>
        </p:nvSpPr>
        <p:spPr>
          <a:xfrm>
            <a:off x="791150" y="522625"/>
            <a:ext cx="5938800" cy="110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56" name="Google Shape;556;p83"/>
          <p:cNvSpPr txBox="1"/>
          <p:nvPr>
            <p:ph idx="4294967295" type="body"/>
          </p:nvPr>
        </p:nvSpPr>
        <p:spPr>
          <a:xfrm>
            <a:off x="186950" y="645850"/>
            <a:ext cx="8838000" cy="419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sz="900"/>
              <a:t>Based on the internal data provided, here is my analysis and recommendation for ordering suncream:</a:t>
            </a:r>
            <a:endParaRPr sz="900"/>
          </a:p>
          <a:p>
            <a:pPr indent="0" lvl="0" marL="0" rtl="0" algn="l">
              <a:spcBef>
                <a:spcPts val="0"/>
              </a:spcBef>
              <a:spcAft>
                <a:spcPts val="0"/>
              </a:spcAft>
              <a:buClr>
                <a:schemeClr val="lt1"/>
              </a:buClr>
              <a:buSzPts val="1100"/>
              <a:buFont typeface="Arial"/>
              <a:buNone/>
            </a:pPr>
            <a:r>
              <a:t/>
            </a:r>
            <a:endParaRPr sz="900"/>
          </a:p>
          <a:p>
            <a:pPr indent="0" lvl="0" marL="0" rtl="0" algn="l">
              <a:spcBef>
                <a:spcPts val="0"/>
              </a:spcBef>
              <a:spcAft>
                <a:spcPts val="0"/>
              </a:spcAft>
              <a:buClr>
                <a:schemeClr val="lt1"/>
              </a:buClr>
              <a:buSzPts val="1100"/>
              <a:buFont typeface="Arial"/>
              <a:buNone/>
            </a:pPr>
            <a:r>
              <a:rPr lang="en" sz="900"/>
              <a:t>1. The data shows that suncream sales peak in the summer months of June, July and August. With the current date being December 11th, we are heading into the winter season where suncream demand will be very low.</a:t>
            </a:r>
            <a:endParaRPr sz="900"/>
          </a:p>
          <a:p>
            <a:pPr indent="0" lvl="0" marL="0" rtl="0" algn="l">
              <a:spcBef>
                <a:spcPts val="0"/>
              </a:spcBef>
              <a:spcAft>
                <a:spcPts val="0"/>
              </a:spcAft>
              <a:buClr>
                <a:schemeClr val="lt1"/>
              </a:buClr>
              <a:buSzPts val="1100"/>
              <a:buFont typeface="Arial"/>
              <a:buNone/>
            </a:pPr>
            <a:r>
              <a:t/>
            </a:r>
            <a:endParaRPr sz="900"/>
          </a:p>
          <a:p>
            <a:pPr indent="0" lvl="0" marL="0" rtl="0" algn="l">
              <a:spcBef>
                <a:spcPts val="0"/>
              </a:spcBef>
              <a:spcAft>
                <a:spcPts val="0"/>
              </a:spcAft>
              <a:buClr>
                <a:schemeClr val="lt1"/>
              </a:buClr>
              <a:buSzPts val="1100"/>
              <a:buFont typeface="Arial"/>
              <a:buNone/>
            </a:pPr>
            <a:r>
              <a:rPr lang="en" sz="900"/>
              <a:t>2. Looking at last month's (November) data:</a:t>
            </a:r>
            <a:endParaRPr sz="900"/>
          </a:p>
          <a:p>
            <a:pPr indent="0" lvl="0" marL="0" rtl="0" algn="l">
              <a:spcBef>
                <a:spcPts val="0"/>
              </a:spcBef>
              <a:spcAft>
                <a:spcPts val="0"/>
              </a:spcAft>
              <a:buClr>
                <a:schemeClr val="lt1"/>
              </a:buClr>
              <a:buSzPts val="1100"/>
              <a:buFont typeface="Arial"/>
              <a:buNone/>
            </a:pPr>
            <a:r>
              <a:rPr lang="en" sz="900"/>
              <a:t>- Total suncream units sold: 20</a:t>
            </a:r>
            <a:endParaRPr sz="900"/>
          </a:p>
          <a:p>
            <a:pPr indent="0" lvl="0" marL="0" rtl="0" algn="l">
              <a:spcBef>
                <a:spcPts val="0"/>
              </a:spcBef>
              <a:spcAft>
                <a:spcPts val="0"/>
              </a:spcAft>
              <a:buClr>
                <a:schemeClr val="lt1"/>
              </a:buClr>
              <a:buSzPts val="1100"/>
              <a:buFont typeface="Arial"/>
              <a:buNone/>
            </a:pPr>
            <a:r>
              <a:rPr lang="en" sz="900"/>
              <a:t>- Units left in stock this month: 5</a:t>
            </a:r>
            <a:endParaRPr sz="900"/>
          </a:p>
          <a:p>
            <a:pPr indent="0" lvl="0" marL="0" rtl="0" algn="l">
              <a:spcBef>
                <a:spcPts val="0"/>
              </a:spcBef>
              <a:spcAft>
                <a:spcPts val="0"/>
              </a:spcAft>
              <a:buClr>
                <a:schemeClr val="lt1"/>
              </a:buClr>
              <a:buSzPts val="1100"/>
              <a:buFont typeface="Arial"/>
              <a:buNone/>
            </a:pPr>
            <a:r>
              <a:t/>
            </a:r>
            <a:endParaRPr sz="900"/>
          </a:p>
          <a:p>
            <a:pPr indent="0" lvl="0" marL="0" rtl="0" algn="l">
              <a:spcBef>
                <a:spcPts val="0"/>
              </a:spcBef>
              <a:spcAft>
                <a:spcPts val="0"/>
              </a:spcAft>
              <a:buClr>
                <a:schemeClr val="lt1"/>
              </a:buClr>
              <a:buSzPts val="1100"/>
              <a:buFont typeface="Arial"/>
              <a:buNone/>
            </a:pPr>
            <a:r>
              <a:rPr lang="en" sz="900"/>
              <a:t>3. For the brand breakdown last month:</a:t>
            </a:r>
            <a:endParaRPr sz="900"/>
          </a:p>
          <a:p>
            <a:pPr indent="0" lvl="0" marL="0" rtl="0" algn="l">
              <a:spcBef>
                <a:spcPts val="0"/>
              </a:spcBef>
              <a:spcAft>
                <a:spcPts val="0"/>
              </a:spcAft>
              <a:buClr>
                <a:schemeClr val="lt1"/>
              </a:buClr>
              <a:buSzPts val="1100"/>
              <a:buFont typeface="Arial"/>
              <a:buNone/>
            </a:pPr>
            <a:r>
              <a:rPr lang="en" sz="900"/>
              <a:t>- Brand A: 6 units sold, 1 unit left</a:t>
            </a:r>
            <a:endParaRPr sz="900"/>
          </a:p>
          <a:p>
            <a:pPr indent="0" lvl="0" marL="0" rtl="0" algn="l">
              <a:spcBef>
                <a:spcPts val="0"/>
              </a:spcBef>
              <a:spcAft>
                <a:spcPts val="0"/>
              </a:spcAft>
              <a:buClr>
                <a:schemeClr val="lt1"/>
              </a:buClr>
              <a:buSzPts val="1100"/>
              <a:buFont typeface="Arial"/>
              <a:buNone/>
            </a:pPr>
            <a:r>
              <a:rPr lang="en" sz="900"/>
              <a:t>- Brand B: 13 units sold, 3 units left  </a:t>
            </a:r>
            <a:endParaRPr sz="900"/>
          </a:p>
          <a:p>
            <a:pPr indent="0" lvl="0" marL="0" rtl="0" algn="l">
              <a:spcBef>
                <a:spcPts val="0"/>
              </a:spcBef>
              <a:spcAft>
                <a:spcPts val="0"/>
              </a:spcAft>
              <a:buClr>
                <a:schemeClr val="lt1"/>
              </a:buClr>
              <a:buSzPts val="1100"/>
              <a:buFont typeface="Arial"/>
              <a:buNone/>
            </a:pPr>
            <a:r>
              <a:rPr lang="en" sz="900"/>
              <a:t>- Brand C: 1 unit sold, 1 unit left</a:t>
            </a:r>
            <a:endParaRPr sz="900"/>
          </a:p>
          <a:p>
            <a:pPr indent="0" lvl="0" marL="0" rtl="0" algn="l">
              <a:spcBef>
                <a:spcPts val="0"/>
              </a:spcBef>
              <a:spcAft>
                <a:spcPts val="0"/>
              </a:spcAft>
              <a:buClr>
                <a:schemeClr val="lt1"/>
              </a:buClr>
              <a:buSzPts val="1100"/>
              <a:buFont typeface="Arial"/>
              <a:buNone/>
            </a:pPr>
            <a:r>
              <a:t/>
            </a:r>
            <a:endParaRPr sz="900"/>
          </a:p>
          <a:p>
            <a:pPr indent="0" lvl="0" marL="0" rtl="0" algn="l">
              <a:spcBef>
                <a:spcPts val="0"/>
              </a:spcBef>
              <a:spcAft>
                <a:spcPts val="0"/>
              </a:spcAft>
              <a:buClr>
                <a:schemeClr val="lt1"/>
              </a:buClr>
              <a:buSzPts val="1100"/>
              <a:buFont typeface="Arial"/>
              <a:buNone/>
            </a:pPr>
            <a:r>
              <a:rPr lang="en" sz="900"/>
              <a:t>4. Reviewing the customer reviews:</a:t>
            </a:r>
            <a:endParaRPr sz="900"/>
          </a:p>
          <a:p>
            <a:pPr indent="0" lvl="0" marL="0" rtl="0" algn="l">
              <a:spcBef>
                <a:spcPts val="0"/>
              </a:spcBef>
              <a:spcAft>
                <a:spcPts val="0"/>
              </a:spcAft>
              <a:buClr>
                <a:schemeClr val="lt1"/>
              </a:buClr>
              <a:buSzPts val="1100"/>
              <a:buFont typeface="Arial"/>
              <a:buNone/>
            </a:pPr>
            <a:r>
              <a:rPr lang="en" sz="900"/>
              <a:t>- Brand A has the most positive reviews </a:t>
            </a:r>
            <a:endParaRPr sz="900"/>
          </a:p>
          <a:p>
            <a:pPr indent="0" lvl="0" marL="0" rtl="0" algn="l">
              <a:spcBef>
                <a:spcPts val="0"/>
              </a:spcBef>
              <a:spcAft>
                <a:spcPts val="0"/>
              </a:spcAft>
              <a:buClr>
                <a:schemeClr val="lt1"/>
              </a:buClr>
              <a:buSzPts val="1100"/>
              <a:buFont typeface="Arial"/>
              <a:buNone/>
            </a:pPr>
            <a:r>
              <a:rPr lang="en" sz="900"/>
              <a:t>- Brand B has average/decent reviews</a:t>
            </a:r>
            <a:endParaRPr sz="900"/>
          </a:p>
          <a:p>
            <a:pPr indent="0" lvl="0" marL="0" rtl="0" algn="l">
              <a:spcBef>
                <a:spcPts val="0"/>
              </a:spcBef>
              <a:spcAft>
                <a:spcPts val="0"/>
              </a:spcAft>
              <a:buClr>
                <a:schemeClr val="lt1"/>
              </a:buClr>
              <a:buSzPts val="1100"/>
              <a:buFont typeface="Arial"/>
              <a:buNone/>
            </a:pPr>
            <a:r>
              <a:rPr lang="en" sz="900"/>
              <a:t>- Brand C has more negative reviews</a:t>
            </a:r>
            <a:endParaRPr sz="900"/>
          </a:p>
          <a:p>
            <a:pPr indent="0" lvl="0" marL="0" rtl="0" algn="l">
              <a:spcBef>
                <a:spcPts val="0"/>
              </a:spcBef>
              <a:spcAft>
                <a:spcPts val="0"/>
              </a:spcAft>
              <a:buClr>
                <a:schemeClr val="lt1"/>
              </a:buClr>
              <a:buSzPts val="1100"/>
              <a:buFont typeface="Arial"/>
              <a:buNone/>
            </a:pPr>
            <a:r>
              <a:t/>
            </a:r>
            <a:endParaRPr sz="900"/>
          </a:p>
          <a:p>
            <a:pPr indent="0" lvl="0" marL="0" rtl="0" algn="l">
              <a:spcBef>
                <a:spcPts val="0"/>
              </a:spcBef>
              <a:spcAft>
                <a:spcPts val="0"/>
              </a:spcAft>
              <a:buClr>
                <a:schemeClr val="lt1"/>
              </a:buClr>
              <a:buSzPts val="1100"/>
              <a:buFont typeface="Arial"/>
              <a:buNone/>
            </a:pPr>
            <a:r>
              <a:rPr lang="en" sz="900"/>
              <a:t>5. Based on the low demand in winter, the remaining stock levels, and the better customer reviews for Brand A, I would recommend:</a:t>
            </a:r>
            <a:endParaRPr sz="900"/>
          </a:p>
          <a:p>
            <a:pPr indent="0" lvl="0" marL="0" rtl="0" algn="l">
              <a:spcBef>
                <a:spcPts val="0"/>
              </a:spcBef>
              <a:spcAft>
                <a:spcPts val="0"/>
              </a:spcAft>
              <a:buClr>
                <a:schemeClr val="lt1"/>
              </a:buClr>
              <a:buSzPts val="1100"/>
              <a:buFont typeface="Arial"/>
              <a:buNone/>
            </a:pPr>
            <a:r>
              <a:t/>
            </a:r>
            <a:endParaRPr sz="900"/>
          </a:p>
          <a:p>
            <a:pPr indent="0" lvl="0" marL="0" rtl="0" algn="l">
              <a:spcBef>
                <a:spcPts val="0"/>
              </a:spcBef>
              <a:spcAft>
                <a:spcPts val="0"/>
              </a:spcAft>
              <a:buClr>
                <a:schemeClr val="lt1"/>
              </a:buClr>
              <a:buSzPts val="1100"/>
              <a:buFont typeface="Arial"/>
              <a:buNone/>
            </a:pPr>
            <a:r>
              <a:rPr lang="en" sz="900"/>
              <a:t>a) For this month (December): Do not order any additional suncream units. The 5 units left should cover any limited demand.</a:t>
            </a:r>
            <a:endParaRPr sz="900"/>
          </a:p>
          <a:p>
            <a:pPr indent="0" lvl="0" marL="0" rtl="0" algn="l">
              <a:spcBef>
                <a:spcPts val="0"/>
              </a:spcBef>
              <a:spcAft>
                <a:spcPts val="0"/>
              </a:spcAft>
              <a:buClr>
                <a:schemeClr val="lt1"/>
              </a:buClr>
              <a:buSzPts val="1100"/>
              <a:buFont typeface="Arial"/>
              <a:buNone/>
            </a:pPr>
            <a:r>
              <a:rPr lang="en" sz="900"/>
              <a:t>b) For next month (January): Order 50 units of Brand A suncream to have stock ready for when demand starts picking up in spring/summer.</a:t>
            </a:r>
            <a:endParaRPr sz="900"/>
          </a:p>
          <a:p>
            <a:pPr indent="0" lvl="0" marL="0" rtl="0" algn="l">
              <a:spcBef>
                <a:spcPts val="0"/>
              </a:spcBef>
              <a:spcAft>
                <a:spcPts val="0"/>
              </a:spcAft>
              <a:buClr>
                <a:schemeClr val="lt1"/>
              </a:buClr>
              <a:buSzPts val="1100"/>
              <a:buFont typeface="Arial"/>
              <a:buNone/>
            </a:pPr>
            <a:r>
              <a:t/>
            </a:r>
            <a:endParaRPr sz="900"/>
          </a:p>
          <a:p>
            <a:pPr indent="0" lvl="0" marL="0" rtl="0" algn="l">
              <a:spcBef>
                <a:spcPts val="0"/>
              </a:spcBef>
              <a:spcAft>
                <a:spcPts val="0"/>
              </a:spcAft>
              <a:buClr>
                <a:schemeClr val="lt1"/>
              </a:buClr>
              <a:buSzPts val="1100"/>
              <a:buFont typeface="Arial"/>
              <a:buNone/>
            </a:pPr>
            <a:r>
              <a:rPr lang="en" sz="900"/>
              <a:t>6. Looking further ahead, order quantities should increase for the key summer months based on historical data:</a:t>
            </a:r>
            <a:endParaRPr sz="900"/>
          </a:p>
          <a:p>
            <a:pPr indent="0" lvl="0" marL="0" rtl="0" algn="l">
              <a:spcBef>
                <a:spcPts val="0"/>
              </a:spcBef>
              <a:spcAft>
                <a:spcPts val="0"/>
              </a:spcAft>
              <a:buClr>
                <a:schemeClr val="lt1"/>
              </a:buClr>
              <a:buSzPts val="1100"/>
              <a:buFont typeface="Arial"/>
              <a:buNone/>
            </a:pPr>
            <a:r>
              <a:rPr lang="en" sz="900"/>
              <a:t>- April: Order 100 units (60 Brand A, 40 Brand B)</a:t>
            </a:r>
            <a:endParaRPr sz="900"/>
          </a:p>
          <a:p>
            <a:pPr indent="0" lvl="0" marL="0" rtl="0" algn="l">
              <a:spcBef>
                <a:spcPts val="0"/>
              </a:spcBef>
              <a:spcAft>
                <a:spcPts val="0"/>
              </a:spcAft>
              <a:buClr>
                <a:schemeClr val="lt1"/>
              </a:buClr>
              <a:buSzPts val="1100"/>
              <a:buFont typeface="Arial"/>
              <a:buNone/>
            </a:pPr>
            <a:r>
              <a:rPr lang="en" sz="900"/>
              <a:t>- May: Order 150 units (100 Brand A, 50 Brand B)  </a:t>
            </a:r>
            <a:endParaRPr sz="900"/>
          </a:p>
          <a:p>
            <a:pPr indent="0" lvl="0" marL="0" rtl="0" algn="l">
              <a:spcBef>
                <a:spcPts val="0"/>
              </a:spcBef>
              <a:spcAft>
                <a:spcPts val="0"/>
              </a:spcAft>
              <a:buClr>
                <a:schemeClr val="lt1"/>
              </a:buClr>
              <a:buSzPts val="1100"/>
              <a:buFont typeface="Arial"/>
              <a:buNone/>
            </a:pPr>
            <a:r>
              <a:rPr lang="en" sz="900"/>
              <a:t>- June: Order 250 units (150 Brand A, 100 Brand B)</a:t>
            </a:r>
            <a:endParaRPr sz="900"/>
          </a:p>
          <a:p>
            <a:pPr indent="0" lvl="0" marL="0" rtl="0" algn="l">
              <a:spcBef>
                <a:spcPts val="0"/>
              </a:spcBef>
              <a:spcAft>
                <a:spcPts val="0"/>
              </a:spcAft>
              <a:buClr>
                <a:schemeClr val="lt1"/>
              </a:buClr>
              <a:buSzPts val="1100"/>
              <a:buFont typeface="Arial"/>
              <a:buNone/>
            </a:pPr>
            <a:r>
              <a:t/>
            </a:r>
            <a:endParaRPr sz="900"/>
          </a:p>
          <a:p>
            <a:pPr indent="0" lvl="0" marL="0" rtl="0" algn="l">
              <a:spcBef>
                <a:spcPts val="0"/>
              </a:spcBef>
              <a:spcAft>
                <a:spcPts val="0"/>
              </a:spcAft>
              <a:buClr>
                <a:schemeClr val="lt1"/>
              </a:buClr>
              <a:buSzPts val="1100"/>
              <a:buFont typeface="Arial"/>
              <a:buNone/>
            </a:pPr>
            <a:r>
              <a:rPr lang="en" sz="900"/>
              <a:t>The math behind these recommendations:</a:t>
            </a:r>
            <a:endParaRPr sz="900"/>
          </a:p>
          <a:p>
            <a:pPr indent="0" lvl="0" marL="0" rtl="0" algn="l">
              <a:spcBef>
                <a:spcPts val="0"/>
              </a:spcBef>
              <a:spcAft>
                <a:spcPts val="0"/>
              </a:spcAft>
              <a:buClr>
                <a:schemeClr val="lt1"/>
              </a:buClr>
              <a:buSzPts val="1100"/>
              <a:buFont typeface="Arial"/>
              <a:buNone/>
            </a:pPr>
            <a:r>
              <a:rPr lang="en" sz="900"/>
              <a:t>- December &amp; January orders based on 5 units left + typical low winter demand</a:t>
            </a:r>
            <a:endParaRPr sz="900"/>
          </a:p>
          <a:p>
            <a:pPr indent="0" lvl="0" marL="0" rtl="0" algn="l">
              <a:spcBef>
                <a:spcPts val="0"/>
              </a:spcBef>
              <a:spcAft>
                <a:spcPts val="0"/>
              </a:spcAft>
              <a:buNone/>
            </a:pPr>
            <a:r>
              <a:rPr lang="en" sz="900"/>
              <a:t>- Spring/summer orders calculated as 125% of previous year's demand for those months, favoring Brand A due to better reviews</a:t>
            </a:r>
            <a:endParaRPr sz="900"/>
          </a:p>
        </p:txBody>
      </p:sp>
      <p:sp>
        <p:nvSpPr>
          <p:cNvPr id="557" name="Google Shape;557;p83"/>
          <p:cNvSpPr txBox="1"/>
          <p:nvPr>
            <p:ph type="title"/>
          </p:nvPr>
        </p:nvSpPr>
        <p:spPr>
          <a:xfrm>
            <a:off x="311700" y="164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sz="2300"/>
              <a:t>Example responses - suncream</a:t>
            </a:r>
            <a:endParaRPr sz="45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84"/>
          <p:cNvSpPr txBox="1"/>
          <p:nvPr>
            <p:ph type="title"/>
          </p:nvPr>
        </p:nvSpPr>
        <p:spPr>
          <a:xfrm>
            <a:off x="311700" y="130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Email drafts - 1</a:t>
            </a:r>
            <a:endParaRPr/>
          </a:p>
        </p:txBody>
      </p:sp>
      <p:sp>
        <p:nvSpPr>
          <p:cNvPr id="563" name="Google Shape;563;p84"/>
          <p:cNvSpPr txBox="1"/>
          <p:nvPr>
            <p:ph idx="4294967295" type="body"/>
          </p:nvPr>
        </p:nvSpPr>
        <p:spPr>
          <a:xfrm>
            <a:off x="152975" y="773325"/>
            <a:ext cx="8838000" cy="412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Here is a draft email to a Brand A suncream supplier:</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Subject: Suncream Order for January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Dear Supplier,</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I am writing to place an order for 50 units of your Brand A suncream for delivery in early January. Based on our sales forecasting data, we anticipate demand will start increasing next month as we head into the spring season.</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Our customers have provided excellent reviews for your Brand A suncream compared to other brands we carry. We would like to ensure we have enough inventory of this top-performing product heading into the busy spring and summer months.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Please confirm pricing and delivery timeline for this 50 unit order to be shipped in early January. We plan to place further orders ramping up quantities for April through June in preparation for peak suncream demand.</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Thank you,</a:t>
            </a:r>
            <a:endParaRPr sz="1400"/>
          </a:p>
          <a:p>
            <a:pPr indent="0" lvl="0" marL="0" rtl="0" algn="l">
              <a:spcBef>
                <a:spcPts val="0"/>
              </a:spcBef>
              <a:spcAft>
                <a:spcPts val="0"/>
              </a:spcAft>
              <a:buNone/>
            </a:pPr>
            <a:r>
              <a:rPr lang="en" sz="1400"/>
              <a:t>Reply Auto Replenishment</a:t>
            </a:r>
            <a:endParaRPr sz="1400"/>
          </a:p>
          <a:p>
            <a:pPr indent="0" lvl="0" marL="0" rtl="0" algn="l">
              <a:spcBef>
                <a:spcPts val="0"/>
              </a:spcBef>
              <a:spcAft>
                <a:spcPts val="0"/>
              </a:spcAft>
              <a:buNone/>
            </a:pPr>
            <a:r>
              <a:t/>
            </a:r>
            <a:endParaRPr sz="1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RAG?</a:t>
            </a:r>
            <a:endParaRPr/>
          </a:p>
        </p:txBody>
      </p:sp>
      <p:sp>
        <p:nvSpPr>
          <p:cNvPr id="569" name="Google Shape;569;p85"/>
          <p:cNvSpPr txBox="1"/>
          <p:nvPr/>
        </p:nvSpPr>
        <p:spPr>
          <a:xfrm>
            <a:off x="449900" y="1258850"/>
            <a:ext cx="7995900" cy="318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Char char="●"/>
            </a:pPr>
            <a:r>
              <a:rPr lang="en" sz="1500">
                <a:solidFill>
                  <a:schemeClr val="dk1"/>
                </a:solidFill>
              </a:rPr>
              <a:t>What is RAG</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Retrieval-Augmented Generation - process of optimisation through referencing external data outside of the training set</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Cost-effective</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Up-to-date</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Provides citations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More accurate - tackles hallucination by redirecting LLM to retrieve information from trusted sources.</a:t>
            </a:r>
            <a:endParaRPr sz="1500">
              <a:solidFill>
                <a:schemeClr val="dk1"/>
              </a:solidFill>
            </a:endParaRPr>
          </a:p>
          <a:p>
            <a:pPr indent="0" lvl="0" marL="0" rtl="0" algn="l">
              <a:spcBef>
                <a:spcPts val="0"/>
              </a:spcBef>
              <a:spcAft>
                <a:spcPts val="0"/>
              </a:spcAft>
              <a:buNone/>
            </a:pPr>
            <a:r>
              <a:t/>
            </a:r>
            <a:endParaRPr sz="1900">
              <a:solidFill>
                <a:schemeClr val="dk1"/>
              </a:solidFill>
              <a:latin typeface="Barlow Light"/>
              <a:ea typeface="Barlow Light"/>
              <a:cs typeface="Barlow Light"/>
              <a:sym typeface="Barlow Light"/>
            </a:endParaRPr>
          </a:p>
        </p:txBody>
      </p:sp>
      <p:sp>
        <p:nvSpPr>
          <p:cNvPr id="570" name="Google Shape;570;p85"/>
          <p:cNvSpPr txBox="1"/>
          <p:nvPr/>
        </p:nvSpPr>
        <p:spPr>
          <a:xfrm>
            <a:off x="6026575" y="2318100"/>
            <a:ext cx="3144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solidFill>
                <a:schemeClr val="dk1"/>
              </a:solidFill>
              <a:latin typeface="Barlow Light"/>
              <a:ea typeface="Barlow Light"/>
              <a:cs typeface="Barlow Light"/>
              <a:sym typeface="Barlow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86"/>
          <p:cNvSpPr txBox="1"/>
          <p:nvPr>
            <p:ph type="title"/>
          </p:nvPr>
        </p:nvSpPr>
        <p:spPr>
          <a:xfrm>
            <a:off x="162275" y="51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More statistics</a:t>
            </a:r>
            <a:endParaRPr sz="3200"/>
          </a:p>
        </p:txBody>
      </p:sp>
      <p:sp>
        <p:nvSpPr>
          <p:cNvPr id="576" name="Google Shape;576;p86"/>
          <p:cNvSpPr txBox="1"/>
          <p:nvPr/>
        </p:nvSpPr>
        <p:spPr>
          <a:xfrm>
            <a:off x="0" y="204475"/>
            <a:ext cx="8997300" cy="513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0"/>
              </a:spcAft>
              <a:buNone/>
            </a:pPr>
            <a:r>
              <a:t/>
            </a:r>
            <a:endParaRPr sz="900">
              <a:solidFill>
                <a:schemeClr val="dk1"/>
              </a:solidFill>
            </a:endParaRPr>
          </a:p>
          <a:p>
            <a:pPr indent="-285750" lvl="0" marL="457200" rtl="0" algn="l">
              <a:lnSpc>
                <a:spcPct val="115000"/>
              </a:lnSpc>
              <a:spcBef>
                <a:spcPts val="1500"/>
              </a:spcBef>
              <a:spcAft>
                <a:spcPts val="0"/>
              </a:spcAft>
              <a:buClr>
                <a:schemeClr val="dk1"/>
              </a:buClr>
              <a:buSzPts val="900"/>
              <a:buChar char="●"/>
            </a:pPr>
            <a:r>
              <a:rPr b="1" lang="en" sz="900">
                <a:solidFill>
                  <a:schemeClr val="dk1"/>
                </a:solidFill>
              </a:rPr>
              <a:t>Digital Automation in Replenishment</a:t>
            </a:r>
            <a:r>
              <a:rPr lang="en" sz="900">
                <a:solidFill>
                  <a:schemeClr val="dk1"/>
                </a:solidFill>
              </a:rPr>
              <a:t>: A global survey revealed that only 8% of retailers have implemented real-time automated processes for demand planning and forecasting. Additionally, 12% utilize machine learning technologies in their replenishment activities. </a:t>
            </a:r>
            <a:r>
              <a:rPr lang="en" sz="900" u="sng">
                <a:solidFill>
                  <a:schemeClr val="dk1"/>
                </a:solidFill>
                <a:hlinkClick r:id="rId3">
                  <a:extLst>
                    <a:ext uri="{A12FA001-AC4F-418D-AE19-62706E023703}">
                      <ahyp:hlinkClr val="tx"/>
                    </a:ext>
                  </a:extLst>
                </a:hlinkClick>
              </a:rPr>
              <a:t>Statis</a:t>
            </a:r>
            <a:r>
              <a:rPr lang="en" sz="900" u="sng">
                <a:solidFill>
                  <a:schemeClr val="dk1"/>
                </a:solidFill>
                <a:hlinkClick r:id="rId4">
                  <a:extLst>
                    <a:ext uri="{A12FA001-AC4F-418D-AE19-62706E023703}">
                      <ahyp:hlinkClr val="tx"/>
                    </a:ext>
                  </a:extLst>
                </a:hlinkClick>
              </a:rPr>
              <a:t>ta</a:t>
            </a:r>
            <a:br>
              <a:rPr lang="en" sz="900" u="sng">
                <a:solidFill>
                  <a:schemeClr val="dk1"/>
                </a:solidFill>
                <a:hlinkClick r:id="rId5">
                  <a:extLst>
                    <a:ext uri="{A12FA001-AC4F-418D-AE19-62706E023703}">
                      <ahyp:hlinkClr val="tx"/>
                    </a:ext>
                  </a:extLst>
                </a:hlinkClick>
              </a:rPr>
            </a:br>
            <a:endParaRPr sz="900" u="sng">
              <a:solidFill>
                <a:schemeClr val="dk1"/>
              </a:solidFill>
            </a:endParaRPr>
          </a:p>
          <a:p>
            <a:pPr indent="-285750" lvl="0" marL="457200" rtl="0" algn="l">
              <a:lnSpc>
                <a:spcPct val="115000"/>
              </a:lnSpc>
              <a:spcBef>
                <a:spcPts val="0"/>
              </a:spcBef>
              <a:spcAft>
                <a:spcPts val="0"/>
              </a:spcAft>
              <a:buClr>
                <a:schemeClr val="dk1"/>
              </a:buClr>
              <a:buSzPts val="900"/>
              <a:buChar char="●"/>
            </a:pPr>
            <a:r>
              <a:rPr b="1" lang="en" sz="900">
                <a:solidFill>
                  <a:schemeClr val="dk1"/>
                </a:solidFill>
              </a:rPr>
              <a:t>Impact of Stockouts</a:t>
            </a:r>
            <a:r>
              <a:rPr lang="en" sz="900">
                <a:solidFill>
                  <a:schemeClr val="dk1"/>
                </a:solidFill>
              </a:rPr>
              <a:t>: Stockouts, or out-of-stock events, significantly affect retailers' profitability. Studies indicate that the global inventory distortion due to out-of-stock grocery products was valued at over $500 billion in 2020. </a:t>
            </a:r>
            <a:r>
              <a:rPr lang="en" sz="900" u="sng">
                <a:solidFill>
                  <a:schemeClr val="dk1"/>
                </a:solidFill>
                <a:hlinkClick r:id="rId6">
                  <a:extLst>
                    <a:ext uri="{A12FA001-AC4F-418D-AE19-62706E023703}">
                      <ahyp:hlinkClr val="tx"/>
                    </a:ext>
                  </a:extLst>
                </a:hlinkClick>
              </a:rPr>
              <a:t>Statista</a:t>
            </a:r>
            <a:br>
              <a:rPr lang="en" sz="900" u="sng">
                <a:solidFill>
                  <a:schemeClr val="dk1"/>
                </a:solidFill>
                <a:hlinkClick r:id="rId7">
                  <a:extLst>
                    <a:ext uri="{A12FA001-AC4F-418D-AE19-62706E023703}">
                      <ahyp:hlinkClr val="tx"/>
                    </a:ext>
                  </a:extLst>
                </a:hlinkClick>
              </a:rPr>
            </a:br>
            <a:endParaRPr sz="900" u="sng">
              <a:solidFill>
                <a:schemeClr val="dk1"/>
              </a:solidFill>
            </a:endParaRPr>
          </a:p>
          <a:p>
            <a:pPr indent="-285750" lvl="0" marL="457200" rtl="0" algn="l">
              <a:lnSpc>
                <a:spcPct val="115000"/>
              </a:lnSpc>
              <a:spcBef>
                <a:spcPts val="0"/>
              </a:spcBef>
              <a:spcAft>
                <a:spcPts val="0"/>
              </a:spcAft>
              <a:buClr>
                <a:schemeClr val="dk1"/>
              </a:buClr>
              <a:buSzPts val="900"/>
              <a:buChar char="●"/>
            </a:pPr>
            <a:r>
              <a:rPr b="1" lang="en" sz="900">
                <a:solidFill>
                  <a:schemeClr val="dk1"/>
                </a:solidFill>
              </a:rPr>
              <a:t>Causes of Stockouts</a:t>
            </a:r>
            <a:r>
              <a:rPr lang="en" sz="900">
                <a:solidFill>
                  <a:schemeClr val="dk1"/>
                </a:solidFill>
              </a:rPr>
              <a:t>: Approximately 70-90% of stockouts result from defective shelf replenishment practices, while the remaining 10-30% stem from upstream supply chain issues, such as supplier shortages. </a:t>
            </a:r>
            <a:r>
              <a:rPr lang="en" sz="900" u="sng">
                <a:solidFill>
                  <a:schemeClr val="dk1"/>
                </a:solidFill>
                <a:hlinkClick r:id="rId8">
                  <a:extLst>
                    <a:ext uri="{A12FA001-AC4F-418D-AE19-62706E023703}">
                      <ahyp:hlinkClr val="tx"/>
                    </a:ext>
                  </a:extLst>
                </a:hlinkClick>
              </a:rPr>
              <a:t>Wikipedia</a:t>
            </a:r>
            <a:r>
              <a:rPr lang="en" sz="900">
                <a:solidFill>
                  <a:schemeClr val="dk1"/>
                </a:solidFill>
              </a:rPr>
              <a:t>, </a:t>
            </a:r>
            <a:r>
              <a:rPr lang="en" sz="900">
                <a:solidFill>
                  <a:schemeClr val="dk1"/>
                </a:solidFill>
              </a:rPr>
              <a:t>McKinnon, A.C., Mendes, D. and Nabateh, M. (2007), "In-store logistics: an analysis of on-shelf availability and stockout response for three product groups", International Journal of Logistics: Research and Applications, Vol. 10 No. 3, pp. 251-68.</a:t>
            </a:r>
            <a:br>
              <a:rPr lang="en" sz="900">
                <a:solidFill>
                  <a:schemeClr val="dk1"/>
                </a:solidFill>
              </a:rPr>
            </a:b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rPr b="1" lang="en" sz="900">
                <a:solidFill>
                  <a:schemeClr val="dk1"/>
                </a:solidFill>
              </a:rPr>
              <a:t>Shrinkage Rates</a:t>
            </a:r>
            <a:r>
              <a:rPr lang="en" sz="900">
                <a:solidFill>
                  <a:schemeClr val="dk1"/>
                </a:solidFill>
              </a:rPr>
              <a:t>: Shrinkage, which includes losses from theft, administrative errors, and damaged goods, poses a significant challenge to retail replenishment efficiency. In 2008, U.S. retailers experienced an average shrinkage rate of 1.52% of sales, translating to substantial financial losses. </a:t>
            </a:r>
            <a:r>
              <a:rPr lang="en" sz="900" u="sng">
                <a:solidFill>
                  <a:schemeClr val="dk1"/>
                </a:solidFill>
                <a:hlinkClick r:id="rId9">
                  <a:extLst>
                    <a:ext uri="{A12FA001-AC4F-418D-AE19-62706E023703}">
                      <ahyp:hlinkClr val="tx"/>
                    </a:ext>
                  </a:extLst>
                </a:hlinkClick>
              </a:rPr>
              <a:t>Wikipedia</a:t>
            </a:r>
            <a:br>
              <a:rPr lang="en" sz="900" u="sng">
                <a:solidFill>
                  <a:schemeClr val="dk1"/>
                </a:solidFill>
                <a:hlinkClick r:id="rId10">
                  <a:extLst>
                    <a:ext uri="{A12FA001-AC4F-418D-AE19-62706E023703}">
                      <ahyp:hlinkClr val="tx"/>
                    </a:ext>
                  </a:extLst>
                </a:hlinkClick>
              </a:rPr>
            </a:br>
            <a:endParaRPr sz="900" u="sng">
              <a:solidFill>
                <a:schemeClr val="dk1"/>
              </a:solidFill>
            </a:endParaRPr>
          </a:p>
          <a:p>
            <a:pPr indent="-285750" lvl="0" marL="457200" rtl="0" algn="l">
              <a:lnSpc>
                <a:spcPct val="115000"/>
              </a:lnSpc>
              <a:spcBef>
                <a:spcPts val="0"/>
              </a:spcBef>
              <a:spcAft>
                <a:spcPts val="0"/>
              </a:spcAft>
              <a:buClr>
                <a:schemeClr val="dk1"/>
              </a:buClr>
              <a:buSzPts val="900"/>
              <a:buChar char="●"/>
            </a:pPr>
            <a:r>
              <a:rPr b="1" lang="en" sz="900">
                <a:solidFill>
                  <a:schemeClr val="dk1"/>
                </a:solidFill>
              </a:rPr>
              <a:t>Gross Margin Return on Inventory Investment (GMROII)</a:t>
            </a:r>
            <a:r>
              <a:rPr lang="en" sz="900">
                <a:solidFill>
                  <a:schemeClr val="dk1"/>
                </a:solidFill>
              </a:rPr>
              <a:t>: This metric assesses the profitability of inventory. A GMROII above 3.0 is considered favorable for retailers, indicating a good balance between sales, margin, and inventory cost. </a:t>
            </a:r>
            <a:r>
              <a:rPr lang="en" sz="900" u="sng">
                <a:solidFill>
                  <a:schemeClr val="dk1"/>
                </a:solidFill>
                <a:hlinkClick r:id="rId11">
                  <a:extLst>
                    <a:ext uri="{A12FA001-AC4F-418D-AE19-62706E023703}">
                      <ahyp:hlinkClr val="tx"/>
                    </a:ext>
                  </a:extLst>
                </a:hlinkClick>
              </a:rPr>
              <a:t>Wikipedia</a:t>
            </a:r>
            <a:br>
              <a:rPr lang="en" sz="900" u="sng">
                <a:solidFill>
                  <a:schemeClr val="dk1"/>
                </a:solidFill>
                <a:hlinkClick r:id="rId12">
                  <a:extLst>
                    <a:ext uri="{A12FA001-AC4F-418D-AE19-62706E023703}">
                      <ahyp:hlinkClr val="tx"/>
                    </a:ext>
                  </a:extLst>
                </a:hlinkClick>
              </a:rPr>
            </a:br>
            <a:endParaRPr sz="900" u="sng">
              <a:solidFill>
                <a:schemeClr val="dk1"/>
              </a:solidFill>
            </a:endParaRPr>
          </a:p>
          <a:p>
            <a:pPr indent="-285750" lvl="0" marL="457200" rtl="0" algn="l">
              <a:lnSpc>
                <a:spcPct val="115000"/>
              </a:lnSpc>
              <a:spcBef>
                <a:spcPts val="0"/>
              </a:spcBef>
              <a:spcAft>
                <a:spcPts val="0"/>
              </a:spcAft>
              <a:buClr>
                <a:schemeClr val="dk1"/>
              </a:buClr>
              <a:buSzPts val="900"/>
              <a:buChar char="●"/>
            </a:pPr>
            <a:r>
              <a:rPr b="1" lang="en" sz="900">
                <a:solidFill>
                  <a:schemeClr val="dk1"/>
                </a:solidFill>
              </a:rPr>
              <a:t>Inventory Inaccuracies</a:t>
            </a:r>
            <a:r>
              <a:rPr lang="en" sz="900">
                <a:solidFill>
                  <a:schemeClr val="dk1"/>
                </a:solidFill>
              </a:rPr>
              <a:t>: Inaccurate inventory records can cost retailers approximately 4% in annual sales. Detecting and correcting these inaccuracies manually is often cost-prohibitive, and existing algorithmic solutions may fall short in dynamic retail environments. </a:t>
            </a:r>
            <a:r>
              <a:rPr lang="en" sz="900" u="sng">
                <a:solidFill>
                  <a:schemeClr val="dk1"/>
                </a:solidFill>
                <a:hlinkClick r:id="rId13">
                  <a:extLst>
                    <a:ext uri="{A12FA001-AC4F-418D-AE19-62706E023703}">
                      <ahyp:hlinkClr val="tx"/>
                    </a:ext>
                  </a:extLst>
                </a:hlinkClick>
              </a:rPr>
              <a:t>arXiv</a:t>
            </a:r>
            <a:br>
              <a:rPr lang="en" sz="900" u="sng">
                <a:solidFill>
                  <a:schemeClr val="dk1"/>
                </a:solidFill>
                <a:hlinkClick r:id="rId14">
                  <a:extLst>
                    <a:ext uri="{A12FA001-AC4F-418D-AE19-62706E023703}">
                      <ahyp:hlinkClr val="tx"/>
                    </a:ext>
                  </a:extLst>
                </a:hlinkClick>
              </a:rPr>
            </a:br>
            <a:endParaRPr sz="900" u="sng">
              <a:solidFill>
                <a:schemeClr val="dk1"/>
              </a:solidFill>
            </a:endParaRPr>
          </a:p>
          <a:p>
            <a:pPr indent="-285750" lvl="0" marL="457200" rtl="0" algn="l">
              <a:lnSpc>
                <a:spcPct val="115000"/>
              </a:lnSpc>
              <a:spcBef>
                <a:spcPts val="0"/>
              </a:spcBef>
              <a:spcAft>
                <a:spcPts val="0"/>
              </a:spcAft>
              <a:buClr>
                <a:schemeClr val="dk1"/>
              </a:buClr>
              <a:buSzPts val="900"/>
              <a:buChar char="●"/>
            </a:pPr>
            <a:r>
              <a:rPr b="1" lang="en" sz="900">
                <a:solidFill>
                  <a:schemeClr val="dk1"/>
                </a:solidFill>
              </a:rPr>
              <a:t>Shrinkage Rates</a:t>
            </a:r>
            <a:r>
              <a:rPr lang="en" sz="900">
                <a:solidFill>
                  <a:schemeClr val="dk1"/>
                </a:solidFill>
              </a:rPr>
              <a:t>: Shrinkage, encompassing losses from theft, administrative errors, and damaged goods, poses a significant challenge to retail replenishment efficiency. In 2008, U.S. retailers experienced an average shrinkage rate of 1.52% of sales, translating to substantial financial losses. </a:t>
            </a:r>
            <a:r>
              <a:rPr lang="en" sz="900" u="sng">
                <a:solidFill>
                  <a:schemeClr val="dk1"/>
                </a:solidFill>
                <a:hlinkClick r:id="rId15">
                  <a:extLst>
                    <a:ext uri="{A12FA001-AC4F-418D-AE19-62706E023703}">
                      <ahyp:hlinkClr val="tx"/>
                    </a:ext>
                  </a:extLst>
                </a:hlinkClick>
              </a:rPr>
              <a:t>Wikipedia</a:t>
            </a:r>
            <a:br>
              <a:rPr lang="en" sz="900" u="sng">
                <a:solidFill>
                  <a:schemeClr val="dk1"/>
                </a:solidFill>
                <a:hlinkClick r:id="rId16">
                  <a:extLst>
                    <a:ext uri="{A12FA001-AC4F-418D-AE19-62706E023703}">
                      <ahyp:hlinkClr val="tx"/>
                    </a:ext>
                  </a:extLst>
                </a:hlinkClick>
              </a:rPr>
            </a:br>
            <a:endParaRPr sz="900" u="sng">
              <a:solidFill>
                <a:schemeClr val="dk1"/>
              </a:solidFill>
            </a:endParaRPr>
          </a:p>
          <a:p>
            <a:pPr indent="-285750" lvl="0" marL="457200" rtl="0" algn="l">
              <a:lnSpc>
                <a:spcPct val="115000"/>
              </a:lnSpc>
              <a:spcBef>
                <a:spcPts val="0"/>
              </a:spcBef>
              <a:spcAft>
                <a:spcPts val="0"/>
              </a:spcAft>
              <a:buClr>
                <a:schemeClr val="dk1"/>
              </a:buClr>
              <a:buSzPts val="900"/>
              <a:buChar char="●"/>
            </a:pPr>
            <a:r>
              <a:rPr b="1" lang="en" sz="900">
                <a:solidFill>
                  <a:schemeClr val="dk1"/>
                </a:solidFill>
              </a:rPr>
              <a:t>Stockouts</a:t>
            </a:r>
            <a:r>
              <a:rPr lang="en" sz="900">
                <a:solidFill>
                  <a:schemeClr val="dk1"/>
                </a:solidFill>
              </a:rPr>
              <a:t>: Stockouts, or out-of-stock events, significantly affect retailers' profitability. Studies indicate that the global inventory distortion due to out-of-stock grocery products was valued at over $500 billion in 2020. </a:t>
            </a:r>
            <a:r>
              <a:rPr lang="en" sz="900" u="sng">
                <a:solidFill>
                  <a:schemeClr val="dk1"/>
                </a:solidFill>
                <a:hlinkClick r:id="rId17">
                  <a:extLst>
                    <a:ext uri="{A12FA001-AC4F-418D-AE19-62706E023703}">
                      <ahyp:hlinkClr val="tx"/>
                    </a:ext>
                  </a:extLst>
                </a:hlinkClick>
              </a:rPr>
              <a:t>Wikipedia</a:t>
            </a:r>
            <a:br>
              <a:rPr lang="en" sz="900" u="sng">
                <a:solidFill>
                  <a:schemeClr val="dk1"/>
                </a:solidFill>
                <a:hlinkClick r:id="rId18">
                  <a:extLst>
                    <a:ext uri="{A12FA001-AC4F-418D-AE19-62706E023703}">
                      <ahyp:hlinkClr val="tx"/>
                    </a:ext>
                  </a:extLst>
                </a:hlinkClick>
              </a:rPr>
            </a:br>
            <a:endParaRPr sz="900" u="sng">
              <a:solidFill>
                <a:schemeClr val="dk1"/>
              </a:solidFill>
            </a:endParaRPr>
          </a:p>
          <a:p>
            <a:pPr indent="-285750" lvl="0" marL="457200" rtl="0" algn="l">
              <a:lnSpc>
                <a:spcPct val="115000"/>
              </a:lnSpc>
              <a:spcBef>
                <a:spcPts val="0"/>
              </a:spcBef>
              <a:spcAft>
                <a:spcPts val="0"/>
              </a:spcAft>
              <a:buClr>
                <a:schemeClr val="dk1"/>
              </a:buClr>
              <a:buSzPts val="900"/>
              <a:buChar char="●"/>
            </a:pPr>
            <a:r>
              <a:rPr b="1" lang="en" sz="900">
                <a:solidFill>
                  <a:schemeClr val="dk1"/>
                </a:solidFill>
              </a:rPr>
              <a:t>Food Waste in Retail</a:t>
            </a:r>
            <a:r>
              <a:rPr lang="en" sz="900">
                <a:solidFill>
                  <a:schemeClr val="dk1"/>
                </a:solidFill>
              </a:rPr>
              <a:t>: Retail stores often discard large quantities of food items that have reached their best-before, sell-by, or use-by dates, contributing to significant food waste. In the United States, some of the estimated six billion pounds of produce wasted each year are discarded because of appearance standards. </a:t>
            </a:r>
            <a:r>
              <a:rPr lang="en" sz="900" u="sng">
                <a:solidFill>
                  <a:schemeClr val="dk1"/>
                </a:solidFill>
                <a:hlinkClick r:id="rId19">
                  <a:extLst>
                    <a:ext uri="{A12FA001-AC4F-418D-AE19-62706E023703}">
                      <ahyp:hlinkClr val="tx"/>
                    </a:ext>
                  </a:extLst>
                </a:hlinkClick>
              </a:rPr>
              <a:t>Wikipedia</a:t>
            </a:r>
            <a:br>
              <a:rPr lang="en" sz="900" u="sng">
                <a:solidFill>
                  <a:schemeClr val="dk1"/>
                </a:solidFill>
                <a:hlinkClick r:id="rId20">
                  <a:extLst>
                    <a:ext uri="{A12FA001-AC4F-418D-AE19-62706E023703}">
                      <ahyp:hlinkClr val="tx"/>
                    </a:ext>
                  </a:extLst>
                </a:hlinkClick>
              </a:rPr>
            </a:br>
            <a:endParaRPr sz="900" u="sng">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lt1"/>
              </a:buClr>
              <a:buSzPts val="1100"/>
              <a:buFont typeface="Arial"/>
              <a:buNone/>
            </a:pPr>
            <a:r>
              <a:rPr lang="en" sz="1300">
                <a:latin typeface="Arial"/>
                <a:ea typeface="Arial"/>
                <a:cs typeface="Arial"/>
                <a:sym typeface="Arial"/>
              </a:rPr>
              <a:t>FOR A MEDIUM TO LARGE RETAIL COMPANY</a:t>
            </a:r>
            <a:endParaRPr sz="3800"/>
          </a:p>
        </p:txBody>
      </p:sp>
      <p:sp>
        <p:nvSpPr>
          <p:cNvPr id="582" name="Google Shape;582;p87"/>
          <p:cNvSpPr txBox="1"/>
          <p:nvPr/>
        </p:nvSpPr>
        <p:spPr>
          <a:xfrm>
            <a:off x="346050" y="1156100"/>
            <a:ext cx="3900900" cy="270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100">
                <a:solidFill>
                  <a:schemeClr val="dk1"/>
                </a:solidFill>
              </a:rPr>
              <a:t>Assumptions</a:t>
            </a:r>
            <a:endParaRPr b="1" sz="1100">
              <a:solidFill>
                <a:schemeClr val="dk1"/>
              </a:solidFill>
            </a:endParaRPr>
          </a:p>
          <a:p>
            <a:pPr indent="-285750" lvl="0" marL="457200" rtl="0" algn="l">
              <a:lnSpc>
                <a:spcPct val="115000"/>
              </a:lnSpc>
              <a:spcBef>
                <a:spcPts val="1200"/>
              </a:spcBef>
              <a:spcAft>
                <a:spcPts val="0"/>
              </a:spcAft>
              <a:buClr>
                <a:schemeClr val="dk1"/>
              </a:buClr>
              <a:buSzPts val="900"/>
              <a:buAutoNum type="arabicPeriod"/>
            </a:pPr>
            <a:r>
              <a:rPr b="1" lang="en" sz="900">
                <a:solidFill>
                  <a:schemeClr val="dk1"/>
                </a:solidFill>
              </a:rPr>
              <a:t>Number of branches per company</a:t>
            </a:r>
            <a:r>
              <a:rPr lang="en" sz="900">
                <a:solidFill>
                  <a:schemeClr val="dk1"/>
                </a:solidFill>
              </a:rPr>
              <a:t>: 500 (a medium-to-large UK retail chain like Sainsbury's or Tesco).</a:t>
            </a:r>
            <a:br>
              <a:rPr lang="en" sz="900">
                <a:solidFill>
                  <a:schemeClr val="dk1"/>
                </a:solidFill>
              </a:rPr>
            </a:br>
            <a:endParaRPr sz="900">
              <a:solidFill>
                <a:schemeClr val="dk1"/>
              </a:solidFill>
            </a:endParaRPr>
          </a:p>
          <a:p>
            <a:pPr indent="-285750" lvl="0" marL="457200" rtl="0" algn="l">
              <a:lnSpc>
                <a:spcPct val="115000"/>
              </a:lnSpc>
              <a:spcBef>
                <a:spcPts val="0"/>
              </a:spcBef>
              <a:spcAft>
                <a:spcPts val="0"/>
              </a:spcAft>
              <a:buClr>
                <a:schemeClr val="dk1"/>
              </a:buClr>
              <a:buSzPts val="900"/>
              <a:buAutoNum type="arabicPeriod"/>
            </a:pPr>
            <a:r>
              <a:rPr b="1" lang="en" sz="900">
                <a:solidFill>
                  <a:schemeClr val="dk1"/>
                </a:solidFill>
              </a:rPr>
              <a:t>Average management staff per branch</a:t>
            </a:r>
            <a:r>
              <a:rPr lang="en" sz="900">
                <a:solidFill>
                  <a:schemeClr val="dk1"/>
                </a:solidFill>
              </a:rPr>
              <a:t>: 7 (including store managers, assistant managers, and department heads).</a:t>
            </a:r>
            <a:br>
              <a:rPr lang="en" sz="900">
                <a:solidFill>
                  <a:schemeClr val="dk1"/>
                </a:solidFill>
              </a:rPr>
            </a:br>
            <a:endParaRPr sz="900">
              <a:solidFill>
                <a:schemeClr val="dk1"/>
              </a:solidFill>
            </a:endParaRPr>
          </a:p>
          <a:p>
            <a:pPr indent="-285750" lvl="0" marL="457200" rtl="0" algn="l">
              <a:lnSpc>
                <a:spcPct val="115000"/>
              </a:lnSpc>
              <a:spcBef>
                <a:spcPts val="0"/>
              </a:spcBef>
              <a:spcAft>
                <a:spcPts val="0"/>
              </a:spcAft>
              <a:buClr>
                <a:schemeClr val="dk1"/>
              </a:buClr>
              <a:buSzPts val="900"/>
              <a:buAutoNum type="arabicPeriod"/>
            </a:pPr>
            <a:r>
              <a:rPr b="1" lang="en" sz="900">
                <a:solidFill>
                  <a:schemeClr val="dk1"/>
                </a:solidFill>
              </a:rPr>
              <a:t>Average salary per management staff</a:t>
            </a:r>
            <a:r>
              <a:rPr lang="en" sz="900">
                <a:solidFill>
                  <a:schemeClr val="dk1"/>
                </a:solidFill>
              </a:rPr>
              <a:t>: £32,500 per year.</a:t>
            </a:r>
            <a:br>
              <a:rPr lang="en" sz="900">
                <a:solidFill>
                  <a:schemeClr val="dk1"/>
                </a:solidFill>
              </a:rPr>
            </a:br>
            <a:endParaRPr sz="900">
              <a:solidFill>
                <a:schemeClr val="dk1"/>
              </a:solidFill>
            </a:endParaRPr>
          </a:p>
          <a:p>
            <a:pPr indent="-285750" lvl="0" marL="457200" rtl="0" algn="l">
              <a:lnSpc>
                <a:spcPct val="115000"/>
              </a:lnSpc>
              <a:spcBef>
                <a:spcPts val="0"/>
              </a:spcBef>
              <a:spcAft>
                <a:spcPts val="0"/>
              </a:spcAft>
              <a:buClr>
                <a:schemeClr val="dk1"/>
              </a:buClr>
              <a:buSzPts val="900"/>
              <a:buAutoNum type="arabicPeriod"/>
            </a:pPr>
            <a:r>
              <a:rPr b="1" lang="en" sz="900">
                <a:solidFill>
                  <a:schemeClr val="dk1"/>
                </a:solidFill>
              </a:rPr>
              <a:t>Total annual salary costs per branch</a:t>
            </a:r>
            <a:r>
              <a:rPr lang="en" sz="900">
                <a:solidFill>
                  <a:schemeClr val="dk1"/>
                </a:solidFill>
              </a:rPr>
              <a:t>: 7×£32,500=£227,500</a:t>
            </a:r>
            <a:br>
              <a:rPr lang="en" sz="900">
                <a:solidFill>
                  <a:schemeClr val="dk1"/>
                </a:solidFill>
              </a:rPr>
            </a:br>
            <a:br>
              <a:rPr lang="en" sz="900">
                <a:solidFill>
                  <a:schemeClr val="dk1"/>
                </a:solidFill>
              </a:rPr>
            </a:br>
            <a:r>
              <a:rPr lang="en" sz="900">
                <a:solidFill>
                  <a:schemeClr val="dk1"/>
                </a:solidFill>
              </a:rPr>
              <a:t> 7×£32,500=£227,5007 x £32,500 = £227,500</a:t>
            </a:r>
            <a:br>
              <a:rPr lang="en" sz="900">
                <a:solidFill>
                  <a:schemeClr val="dk1"/>
                </a:solidFill>
              </a:rPr>
            </a:br>
            <a:endParaRPr sz="900">
              <a:solidFill>
                <a:schemeClr val="dk1"/>
              </a:solidFill>
            </a:endParaRPr>
          </a:p>
          <a:p>
            <a:pPr indent="-285750" lvl="0" marL="457200" rtl="0" algn="l">
              <a:lnSpc>
                <a:spcPct val="115000"/>
              </a:lnSpc>
              <a:spcBef>
                <a:spcPts val="0"/>
              </a:spcBef>
              <a:spcAft>
                <a:spcPts val="0"/>
              </a:spcAft>
              <a:buClr>
                <a:schemeClr val="dk1"/>
              </a:buClr>
              <a:buSzPts val="900"/>
              <a:buAutoNum type="arabicPeriod"/>
            </a:pPr>
            <a:r>
              <a:rPr b="1" lang="en" sz="900">
                <a:solidFill>
                  <a:schemeClr val="dk1"/>
                </a:solidFill>
              </a:rPr>
              <a:t>Total salary costs for management across all branches</a:t>
            </a:r>
            <a:r>
              <a:rPr lang="en" sz="900">
                <a:solidFill>
                  <a:schemeClr val="dk1"/>
                </a:solidFill>
              </a:rPr>
              <a:t>: 500×£227,500=£113,750,000</a:t>
            </a:r>
            <a:br>
              <a:rPr lang="en" sz="900">
                <a:solidFill>
                  <a:schemeClr val="dk1"/>
                </a:solidFill>
              </a:rPr>
            </a:br>
            <a:br>
              <a:rPr lang="en" sz="900">
                <a:solidFill>
                  <a:schemeClr val="dk1"/>
                </a:solidFill>
              </a:rPr>
            </a:br>
            <a:r>
              <a:rPr lang="en" sz="900">
                <a:solidFill>
                  <a:schemeClr val="dk1"/>
                </a:solidFill>
              </a:rPr>
              <a:t> 500×£227,500=£113,750,000500 x £227,500 = £113,750,000</a:t>
            </a:r>
            <a:endParaRPr sz="900">
              <a:solidFill>
                <a:schemeClr val="dk1"/>
              </a:solidFill>
            </a:endParaRPr>
          </a:p>
          <a:p>
            <a:pPr indent="0" lvl="0" marL="0" rtl="0" algn="l">
              <a:spcBef>
                <a:spcPts val="1200"/>
              </a:spcBef>
              <a:spcAft>
                <a:spcPts val="0"/>
              </a:spcAft>
              <a:buNone/>
            </a:pPr>
            <a:r>
              <a:t/>
            </a:r>
            <a:endParaRPr sz="1300">
              <a:solidFill>
                <a:schemeClr val="dk1"/>
              </a:solidFill>
              <a:latin typeface="Barlow Light"/>
              <a:ea typeface="Barlow Light"/>
              <a:cs typeface="Barlow Light"/>
              <a:sym typeface="Barlow Light"/>
            </a:endParaRPr>
          </a:p>
        </p:txBody>
      </p:sp>
      <p:sp>
        <p:nvSpPr>
          <p:cNvPr id="583" name="Google Shape;583;p87"/>
          <p:cNvSpPr txBox="1"/>
          <p:nvPr/>
        </p:nvSpPr>
        <p:spPr>
          <a:xfrm>
            <a:off x="4286250" y="621300"/>
            <a:ext cx="4490700" cy="348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lt1"/>
              </a:buClr>
              <a:buSzPts val="1100"/>
              <a:buFont typeface="Arial"/>
              <a:buNone/>
            </a:pPr>
            <a:r>
              <a:rPr b="1" lang="en" sz="1100">
                <a:solidFill>
                  <a:schemeClr val="dk1"/>
                </a:solidFill>
              </a:rPr>
              <a:t>Potential Costs with LLM Replacement:</a:t>
            </a:r>
            <a:endParaRPr b="1" sz="1100">
              <a:solidFill>
                <a:schemeClr val="dk1"/>
              </a:solidFill>
            </a:endParaRPr>
          </a:p>
          <a:p>
            <a:pPr indent="-285750" lvl="0" marL="457200" rtl="0" algn="l">
              <a:lnSpc>
                <a:spcPct val="115000"/>
              </a:lnSpc>
              <a:spcBef>
                <a:spcPts val="1200"/>
              </a:spcBef>
              <a:spcAft>
                <a:spcPts val="0"/>
              </a:spcAft>
              <a:buClr>
                <a:schemeClr val="dk1"/>
              </a:buClr>
              <a:buSzPts val="900"/>
              <a:buAutoNum type="arabicPeriod"/>
            </a:pPr>
            <a:r>
              <a:rPr b="1" lang="en" sz="900">
                <a:solidFill>
                  <a:schemeClr val="dk1"/>
                </a:solidFill>
              </a:rPr>
              <a:t>LLM deployment per branch</a:t>
            </a:r>
            <a:r>
              <a:rPr lang="en" sz="900">
                <a:solidFill>
                  <a:schemeClr val="dk1"/>
                </a:solidFill>
              </a:rPr>
              <a:t>: Estimated initial setup (hardware, software, and integration) cost of £50,000 per branch. 500×£50,000=£25,000,000</a:t>
            </a:r>
            <a:br>
              <a:rPr lang="en" sz="900">
                <a:solidFill>
                  <a:schemeClr val="dk1"/>
                </a:solidFill>
              </a:rPr>
            </a:br>
            <a:br>
              <a:rPr lang="en" sz="900">
                <a:solidFill>
                  <a:schemeClr val="dk1"/>
                </a:solidFill>
              </a:rPr>
            </a:br>
            <a:r>
              <a:rPr lang="en" sz="900">
                <a:solidFill>
                  <a:schemeClr val="dk1"/>
                </a:solidFill>
              </a:rPr>
              <a:t> 500×£50,000=£25,000,000500 x £50,000 = £25,000,000</a:t>
            </a:r>
            <a:br>
              <a:rPr lang="en" sz="900">
                <a:solidFill>
                  <a:schemeClr val="dk1"/>
                </a:solidFill>
              </a:rPr>
            </a:br>
            <a:endParaRPr sz="900">
              <a:solidFill>
                <a:schemeClr val="dk1"/>
              </a:solidFill>
            </a:endParaRPr>
          </a:p>
          <a:p>
            <a:pPr indent="-285750" lvl="0" marL="457200" rtl="0" algn="l">
              <a:lnSpc>
                <a:spcPct val="115000"/>
              </a:lnSpc>
              <a:spcBef>
                <a:spcPts val="0"/>
              </a:spcBef>
              <a:spcAft>
                <a:spcPts val="0"/>
              </a:spcAft>
              <a:buClr>
                <a:schemeClr val="dk1"/>
              </a:buClr>
              <a:buSzPts val="900"/>
              <a:buAutoNum type="arabicPeriod"/>
            </a:pPr>
            <a:r>
              <a:rPr b="1" lang="en" sz="900">
                <a:solidFill>
                  <a:schemeClr val="dk1"/>
                </a:solidFill>
              </a:rPr>
              <a:t>Ongoing maintenance costs</a:t>
            </a:r>
            <a:r>
              <a:rPr lang="en" sz="900">
                <a:solidFill>
                  <a:schemeClr val="dk1"/>
                </a:solidFill>
              </a:rPr>
              <a:t>: Estimated at </a:t>
            </a:r>
            <a:r>
              <a:rPr b="1" lang="en" sz="900">
                <a:solidFill>
                  <a:schemeClr val="dk1"/>
                </a:solidFill>
              </a:rPr>
              <a:t>10% of the setup cost annually</a:t>
            </a:r>
            <a:r>
              <a:rPr lang="en" sz="900">
                <a:solidFill>
                  <a:schemeClr val="dk1"/>
                </a:solidFill>
              </a:rPr>
              <a:t>. 10%×£25,000,000=£2,500,000 annually.</a:t>
            </a:r>
            <a:br>
              <a:rPr lang="en" sz="900">
                <a:solidFill>
                  <a:schemeClr val="dk1"/>
                </a:solidFill>
              </a:rPr>
            </a:br>
            <a:br>
              <a:rPr lang="en" sz="900">
                <a:solidFill>
                  <a:schemeClr val="dk1"/>
                </a:solidFill>
              </a:rPr>
            </a:br>
            <a:r>
              <a:rPr lang="en" sz="900">
                <a:solidFill>
                  <a:schemeClr val="dk1"/>
                </a:solidFill>
              </a:rPr>
              <a:t> 10%×£25,000,000=£2,500,000 annually.10\% x £25,000,000 = £2,500,000 annually</a:t>
            </a:r>
            <a:endParaRPr sz="900">
              <a:solidFill>
                <a:schemeClr val="dk1"/>
              </a:solidFill>
            </a:endParaRPr>
          </a:p>
          <a:p>
            <a:pPr indent="0" lvl="0" marL="0" rtl="0" algn="l">
              <a:lnSpc>
                <a:spcPct val="115000"/>
              </a:lnSpc>
              <a:spcBef>
                <a:spcPts val="1400"/>
              </a:spcBef>
              <a:spcAft>
                <a:spcPts val="0"/>
              </a:spcAft>
              <a:buClr>
                <a:schemeClr val="lt1"/>
              </a:buClr>
              <a:buSzPts val="1100"/>
              <a:buFont typeface="Arial"/>
              <a:buNone/>
            </a:pPr>
            <a:r>
              <a:rPr b="1" lang="en" sz="1100">
                <a:solidFill>
                  <a:schemeClr val="dk1"/>
                </a:solidFill>
              </a:rPr>
              <a:t>First-Year Costs:</a:t>
            </a:r>
            <a:endParaRPr b="1" sz="1100">
              <a:solidFill>
                <a:schemeClr val="dk1"/>
              </a:solidFill>
            </a:endParaRPr>
          </a:p>
          <a:p>
            <a:pPr indent="0" lvl="0" marL="0" rtl="0" algn="l">
              <a:lnSpc>
                <a:spcPct val="115000"/>
              </a:lnSpc>
              <a:spcBef>
                <a:spcPts val="1200"/>
              </a:spcBef>
              <a:spcAft>
                <a:spcPts val="0"/>
              </a:spcAft>
              <a:buClr>
                <a:schemeClr val="lt1"/>
              </a:buClr>
              <a:buSzPts val="1100"/>
              <a:buFont typeface="Arial"/>
              <a:buNone/>
            </a:pPr>
            <a:r>
              <a:rPr lang="en" sz="900">
                <a:solidFill>
                  <a:schemeClr val="dk1"/>
                </a:solidFill>
              </a:rPr>
              <a:t>Initial setup: £25,000,000+Ongoing maintenance: £2,500,000=£27,500,000</a:t>
            </a:r>
            <a:endParaRPr sz="900">
              <a:solidFill>
                <a:schemeClr val="dk1"/>
              </a:solidFill>
            </a:endParaRPr>
          </a:p>
          <a:p>
            <a:pPr indent="0" lvl="0" marL="0" rtl="0" algn="l">
              <a:lnSpc>
                <a:spcPct val="115000"/>
              </a:lnSpc>
              <a:spcBef>
                <a:spcPts val="1400"/>
              </a:spcBef>
              <a:spcAft>
                <a:spcPts val="0"/>
              </a:spcAft>
              <a:buClr>
                <a:schemeClr val="lt1"/>
              </a:buClr>
              <a:buSzPts val="1100"/>
              <a:buFont typeface="Arial"/>
              <a:buNone/>
            </a:pPr>
            <a:r>
              <a:rPr b="1" lang="en" sz="1100">
                <a:solidFill>
                  <a:schemeClr val="dk1"/>
                </a:solidFill>
              </a:rPr>
              <a:t>Net Savings in First Year:</a:t>
            </a:r>
            <a:endParaRPr b="1" sz="1100">
              <a:solidFill>
                <a:schemeClr val="dk1"/>
              </a:solidFill>
            </a:endParaRPr>
          </a:p>
          <a:p>
            <a:pPr indent="0" lvl="0" marL="0" rtl="0" algn="l">
              <a:lnSpc>
                <a:spcPct val="115000"/>
              </a:lnSpc>
              <a:spcBef>
                <a:spcPts val="1200"/>
              </a:spcBef>
              <a:spcAft>
                <a:spcPts val="0"/>
              </a:spcAft>
              <a:buClr>
                <a:schemeClr val="lt1"/>
              </a:buClr>
              <a:buSzPts val="1100"/>
              <a:buFont typeface="Arial"/>
              <a:buNone/>
            </a:pPr>
            <a:r>
              <a:rPr lang="en" sz="900">
                <a:solidFill>
                  <a:schemeClr val="dk1"/>
                </a:solidFill>
              </a:rPr>
              <a:t>Current management costs: £113,750,000−£27,500,000=£86,250,000</a:t>
            </a:r>
            <a:endParaRPr sz="900">
              <a:solidFill>
                <a:schemeClr val="dk1"/>
              </a:solidFill>
            </a:endParaRPr>
          </a:p>
          <a:p>
            <a:pPr indent="0" lvl="0" marL="0" rtl="0" algn="l">
              <a:spcBef>
                <a:spcPts val="1200"/>
              </a:spcBef>
              <a:spcAft>
                <a:spcPts val="0"/>
              </a:spcAft>
              <a:buNone/>
            </a:pPr>
            <a:r>
              <a:t/>
            </a:r>
            <a:endParaRPr sz="1500">
              <a:solidFill>
                <a:schemeClr val="dk1"/>
              </a:solidFill>
              <a:latin typeface="Barlow Light"/>
              <a:ea typeface="Barlow Light"/>
              <a:cs typeface="Barlow Light"/>
              <a:sym typeface="Barlow Light"/>
            </a:endParaRPr>
          </a:p>
        </p:txBody>
      </p:sp>
      <p:sp>
        <p:nvSpPr>
          <p:cNvPr id="584" name="Google Shape;584;p87"/>
          <p:cNvSpPr txBox="1"/>
          <p:nvPr/>
        </p:nvSpPr>
        <p:spPr>
          <a:xfrm>
            <a:off x="4286250" y="4047075"/>
            <a:ext cx="8139900" cy="81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lt1"/>
              </a:buClr>
              <a:buSzPts val="1100"/>
              <a:buFont typeface="Arial"/>
              <a:buNone/>
            </a:pPr>
            <a:r>
              <a:rPr b="1" lang="en" sz="1100">
                <a:solidFill>
                  <a:schemeClr val="dk1"/>
                </a:solidFill>
              </a:rPr>
              <a:t>Net Savings in Subsequent Years:</a:t>
            </a:r>
            <a:endParaRPr sz="900">
              <a:solidFill>
                <a:schemeClr val="dk1"/>
              </a:solidFill>
            </a:endParaRPr>
          </a:p>
          <a:p>
            <a:pPr indent="0" lvl="0" marL="0" rtl="0" algn="l">
              <a:lnSpc>
                <a:spcPct val="115000"/>
              </a:lnSpc>
              <a:spcBef>
                <a:spcPts val="1200"/>
              </a:spcBef>
              <a:spcAft>
                <a:spcPts val="0"/>
              </a:spcAft>
              <a:buClr>
                <a:schemeClr val="lt1"/>
              </a:buClr>
              <a:buSzPts val="1100"/>
              <a:buFont typeface="Arial"/>
              <a:buNone/>
            </a:pPr>
            <a:r>
              <a:rPr lang="en" sz="900">
                <a:solidFill>
                  <a:schemeClr val="dk1"/>
                </a:solidFill>
              </a:rPr>
              <a:t>Annual salary savings: £113,750,000−Maintenance: £2,500,000=£111,250,000</a:t>
            </a:r>
            <a:endParaRPr sz="900">
              <a:solidFill>
                <a:schemeClr val="dk1"/>
              </a:solidFill>
            </a:endParaRPr>
          </a:p>
          <a:p>
            <a:pPr indent="0" lvl="0" marL="0" rtl="0" algn="l">
              <a:spcBef>
                <a:spcPts val="1200"/>
              </a:spcBef>
              <a:spcAft>
                <a:spcPts val="0"/>
              </a:spcAft>
              <a:buClr>
                <a:schemeClr val="lt1"/>
              </a:buClr>
              <a:buSzPts val="1100"/>
              <a:buFont typeface="Arial"/>
              <a:buNone/>
            </a:pPr>
            <a:r>
              <a:t/>
            </a:r>
            <a:endParaRPr sz="1300">
              <a:solidFill>
                <a:schemeClr val="dk1"/>
              </a:solidFill>
              <a:latin typeface="Barlow Light"/>
              <a:ea typeface="Barlow Light"/>
              <a:cs typeface="Barlow Light"/>
              <a:sym typeface="Barlow Light"/>
            </a:endParaRPr>
          </a:p>
          <a:p>
            <a:pPr indent="0" lvl="0" marL="0" rtl="0" algn="l">
              <a:spcBef>
                <a:spcPts val="0"/>
              </a:spcBef>
              <a:spcAft>
                <a:spcPts val="0"/>
              </a:spcAft>
              <a:buClr>
                <a:schemeClr val="lt1"/>
              </a:buClr>
              <a:buSzPts val="1100"/>
              <a:buFont typeface="Arial"/>
              <a:buNone/>
            </a:pPr>
            <a:r>
              <a:t/>
            </a:r>
            <a:endParaRPr sz="1500">
              <a:solidFill>
                <a:schemeClr val="dk1"/>
              </a:solidFill>
              <a:latin typeface="Barlow Light"/>
              <a:ea typeface="Barlow Light"/>
              <a:cs typeface="Barlow Light"/>
              <a:sym typeface="Barlow Light"/>
            </a:endParaRPr>
          </a:p>
          <a:p>
            <a:pPr indent="0" lvl="0" marL="0" rtl="0" algn="l">
              <a:spcBef>
                <a:spcPts val="0"/>
              </a:spcBef>
              <a:spcAft>
                <a:spcPts val="0"/>
              </a:spcAft>
              <a:buNone/>
            </a:pPr>
            <a:r>
              <a:t/>
            </a:r>
            <a:endParaRPr sz="1500">
              <a:solidFill>
                <a:schemeClr val="dk1"/>
              </a:solidFill>
              <a:latin typeface="Barlow Light"/>
              <a:ea typeface="Barlow Light"/>
              <a:cs typeface="Barlow Light"/>
              <a:sym typeface="Barlow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1"/>
          <p:cNvSpPr txBox="1"/>
          <p:nvPr>
            <p:ph idx="1" type="subTitle"/>
          </p:nvPr>
        </p:nvSpPr>
        <p:spPr>
          <a:xfrm>
            <a:off x="791150" y="522625"/>
            <a:ext cx="5173200" cy="976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LLM</a:t>
            </a:r>
            <a:r>
              <a:rPr lang="en"/>
              <a:t> vs</a:t>
            </a:r>
            <a:r>
              <a:rPr lang="en"/>
              <a:t> Agent</a:t>
            </a:r>
            <a:endParaRPr/>
          </a:p>
        </p:txBody>
      </p:sp>
      <p:sp>
        <p:nvSpPr>
          <p:cNvPr id="385" name="Google Shape;385;p61"/>
          <p:cNvSpPr txBox="1"/>
          <p:nvPr>
            <p:ph idx="2" type="body"/>
          </p:nvPr>
        </p:nvSpPr>
        <p:spPr>
          <a:xfrm>
            <a:off x="72800" y="1716850"/>
            <a:ext cx="4110000" cy="2753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Acts as a passive system that generates responses purely based on input prompts.</a:t>
            </a:r>
            <a:endParaRPr sz="1500"/>
          </a:p>
          <a:p>
            <a:pPr indent="0" lvl="0" marL="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It does not perform any external actions or interact with external systems.</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Limited to producing text-based responses. If external interaction is required the user must do it manually.</a:t>
            </a:r>
            <a:endParaRPr sz="1500"/>
          </a:p>
          <a:p>
            <a:pPr indent="0" lvl="0" marL="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Example: Writing essays, explaining concepts, summarizing text.</a:t>
            </a:r>
            <a:endParaRPr sz="1500"/>
          </a:p>
          <a:p>
            <a:pPr indent="0" lvl="0" marL="0" rtl="0" algn="l">
              <a:spcBef>
                <a:spcPts val="0"/>
              </a:spcBef>
              <a:spcAft>
                <a:spcPts val="0"/>
              </a:spcAft>
              <a:buNone/>
            </a:pPr>
            <a:r>
              <a:t/>
            </a:r>
            <a:endParaRPr sz="1300"/>
          </a:p>
        </p:txBody>
      </p:sp>
      <p:sp>
        <p:nvSpPr>
          <p:cNvPr id="386" name="Google Shape;386;p61"/>
          <p:cNvSpPr txBox="1"/>
          <p:nvPr>
            <p:ph idx="3" type="body"/>
          </p:nvPr>
        </p:nvSpPr>
        <p:spPr>
          <a:xfrm>
            <a:off x="4182800" y="1904725"/>
            <a:ext cx="5002500" cy="3114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Can interact with tools, APIs, or external environments to gather information, make decisions, and take actions.</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Has autonomy to decide what to do next based on intermediate reasoning or feedback loops.</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Useful for complex problem-solving requiring external information or interaction with dynamic environments.</a:t>
            </a:r>
            <a:endParaRPr sz="1500"/>
          </a:p>
          <a:p>
            <a:pPr indent="0" lvl="0" marL="0" rtl="0" algn="l">
              <a:spcBef>
                <a:spcPts val="0"/>
              </a:spcBef>
              <a:spcAft>
                <a:spcPts val="0"/>
              </a:spcAft>
              <a:buNone/>
            </a:pPr>
            <a:r>
              <a:t/>
            </a:r>
            <a:endParaRPr sz="1500"/>
          </a:p>
          <a:p>
            <a:pPr indent="0" lvl="0" marL="457200" rtl="0" algn="l">
              <a:spcBef>
                <a:spcPts val="0"/>
              </a:spcBef>
              <a:spcAft>
                <a:spcPts val="0"/>
              </a:spcAft>
              <a:buNone/>
            </a:pPr>
            <a:r>
              <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2"/>
          <p:cNvSpPr txBox="1"/>
          <p:nvPr>
            <p:ph type="title"/>
          </p:nvPr>
        </p:nvSpPr>
        <p:spPr>
          <a:xfrm>
            <a:off x="697350" y="3087700"/>
            <a:ext cx="7749300" cy="162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Industry research</a:t>
            </a:r>
            <a:endParaRPr/>
          </a:p>
        </p:txBody>
      </p:sp>
      <p:sp>
        <p:nvSpPr>
          <p:cNvPr id="392" name="Google Shape;392;p62"/>
          <p:cNvSpPr txBox="1"/>
          <p:nvPr>
            <p:ph idx="2" type="title"/>
          </p:nvPr>
        </p:nvSpPr>
        <p:spPr>
          <a:xfrm>
            <a:off x="3278250" y="1194450"/>
            <a:ext cx="2587500" cy="184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3"/>
          <p:cNvSpPr txBox="1"/>
          <p:nvPr>
            <p:ph idx="1" type="subTitle"/>
          </p:nvPr>
        </p:nvSpPr>
        <p:spPr>
          <a:xfrm>
            <a:off x="791150" y="522625"/>
            <a:ext cx="7854000" cy="750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Industry research</a:t>
            </a:r>
            <a:endParaRPr/>
          </a:p>
        </p:txBody>
      </p:sp>
      <p:sp>
        <p:nvSpPr>
          <p:cNvPr id="398" name="Google Shape;398;p6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9" name="Google Shape;399;p63"/>
          <p:cNvSpPr txBox="1"/>
          <p:nvPr/>
        </p:nvSpPr>
        <p:spPr>
          <a:xfrm>
            <a:off x="646475" y="1809375"/>
            <a:ext cx="7540200" cy="33996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lt1"/>
              </a:buClr>
              <a:buSzPts val="1100"/>
              <a:buChar char="●"/>
            </a:pPr>
            <a:r>
              <a:rPr lang="en">
                <a:solidFill>
                  <a:schemeClr val="lt1"/>
                </a:solidFill>
                <a:latin typeface="Hepta Slab Medium"/>
                <a:ea typeface="Hepta Slab Medium"/>
                <a:cs typeface="Hepta Slab Medium"/>
                <a:sym typeface="Hepta Slab Medium"/>
              </a:rPr>
              <a:t>Retail</a:t>
            </a:r>
            <a:endParaRPr>
              <a:solidFill>
                <a:schemeClr val="lt1"/>
              </a:solidFill>
              <a:latin typeface="Hepta Slab Medium"/>
              <a:ea typeface="Hepta Slab Medium"/>
              <a:cs typeface="Hepta Slab Medium"/>
              <a:sym typeface="Hepta Slab Medium"/>
            </a:endParaRPr>
          </a:p>
          <a:p>
            <a:pPr indent="-298450" lvl="1" marL="914400" rtl="0" algn="l">
              <a:lnSpc>
                <a:spcPct val="115000"/>
              </a:lnSpc>
              <a:spcBef>
                <a:spcPts val="0"/>
              </a:spcBef>
              <a:spcAft>
                <a:spcPts val="0"/>
              </a:spcAft>
              <a:buClr>
                <a:schemeClr val="lt1"/>
              </a:buClr>
              <a:buSzPts val="1100"/>
              <a:buFont typeface="Hepta Slab Medium"/>
              <a:buChar char="○"/>
            </a:pPr>
            <a:r>
              <a:rPr lang="en">
                <a:solidFill>
                  <a:schemeClr val="lt1"/>
                </a:solidFill>
                <a:latin typeface="Hepta Slab Medium"/>
                <a:ea typeface="Hepta Slab Medium"/>
                <a:cs typeface="Hepta Slab Medium"/>
                <a:sym typeface="Hepta Slab Medium"/>
              </a:rPr>
              <a:t>Automated Replenishment </a:t>
            </a:r>
            <a:endParaRPr>
              <a:solidFill>
                <a:schemeClr val="lt1"/>
              </a:solidFill>
              <a:latin typeface="Hepta Slab Medium"/>
              <a:ea typeface="Hepta Slab Medium"/>
              <a:cs typeface="Hepta Slab Medium"/>
              <a:sym typeface="Hepta Slab Medium"/>
            </a:endParaRPr>
          </a:p>
          <a:p>
            <a:pPr indent="-298450" lvl="1" marL="914400" rtl="0" algn="l">
              <a:lnSpc>
                <a:spcPct val="115000"/>
              </a:lnSpc>
              <a:spcBef>
                <a:spcPts val="0"/>
              </a:spcBef>
              <a:spcAft>
                <a:spcPts val="0"/>
              </a:spcAft>
              <a:buClr>
                <a:schemeClr val="lt1"/>
              </a:buClr>
              <a:buSzPts val="1100"/>
              <a:buFont typeface="Hepta Slab Medium"/>
              <a:buChar char="○"/>
            </a:pPr>
            <a:r>
              <a:rPr lang="en">
                <a:solidFill>
                  <a:schemeClr val="lt1"/>
                </a:solidFill>
                <a:latin typeface="Hepta Slab Medium"/>
                <a:ea typeface="Hepta Slab Medium"/>
                <a:cs typeface="Hepta Slab Medium"/>
                <a:sym typeface="Hepta Slab Medium"/>
              </a:rPr>
              <a:t>Personalized Recommendations </a:t>
            </a:r>
            <a:endParaRPr>
              <a:solidFill>
                <a:schemeClr val="lt1"/>
              </a:solidFill>
              <a:latin typeface="Hepta Slab Medium"/>
              <a:ea typeface="Hepta Slab Medium"/>
              <a:cs typeface="Hepta Slab Medium"/>
              <a:sym typeface="Hepta Slab Medium"/>
            </a:endParaRPr>
          </a:p>
          <a:p>
            <a:pPr indent="-298450" lvl="0" marL="457200" rtl="0" algn="l">
              <a:lnSpc>
                <a:spcPct val="115000"/>
              </a:lnSpc>
              <a:spcBef>
                <a:spcPts val="0"/>
              </a:spcBef>
              <a:spcAft>
                <a:spcPts val="0"/>
              </a:spcAft>
              <a:buClr>
                <a:schemeClr val="lt1"/>
              </a:buClr>
              <a:buSzPts val="1100"/>
              <a:buChar char="●"/>
            </a:pPr>
            <a:r>
              <a:rPr lang="en">
                <a:solidFill>
                  <a:schemeClr val="lt1"/>
                </a:solidFill>
                <a:latin typeface="Hepta Slab Medium"/>
                <a:ea typeface="Hepta Slab Medium"/>
                <a:cs typeface="Hepta Slab Medium"/>
                <a:sym typeface="Hepta Slab Medium"/>
              </a:rPr>
              <a:t>Manufacturing</a:t>
            </a:r>
            <a:endParaRPr>
              <a:solidFill>
                <a:schemeClr val="lt1"/>
              </a:solidFill>
              <a:latin typeface="Hepta Slab Medium"/>
              <a:ea typeface="Hepta Slab Medium"/>
              <a:cs typeface="Hepta Slab Medium"/>
              <a:sym typeface="Hepta Slab Medium"/>
            </a:endParaRPr>
          </a:p>
          <a:p>
            <a:pPr indent="-323850" lvl="1" marL="914400" rtl="0" algn="l">
              <a:lnSpc>
                <a:spcPct val="115000"/>
              </a:lnSpc>
              <a:spcBef>
                <a:spcPts val="0"/>
              </a:spcBef>
              <a:spcAft>
                <a:spcPts val="0"/>
              </a:spcAft>
              <a:buClr>
                <a:schemeClr val="lt1"/>
              </a:buClr>
              <a:buSzPts val="1500"/>
              <a:buFont typeface="Barlow Light"/>
              <a:buChar char="○"/>
            </a:pPr>
            <a:r>
              <a:rPr lang="en">
                <a:solidFill>
                  <a:schemeClr val="lt1"/>
                </a:solidFill>
                <a:latin typeface="Hepta Slab Medium"/>
                <a:ea typeface="Hepta Slab Medium"/>
                <a:cs typeface="Hepta Slab Medium"/>
                <a:sym typeface="Hepta Slab Medium"/>
              </a:rPr>
              <a:t>Aftermarket Services - handle customer inquiries</a:t>
            </a:r>
            <a:endParaRPr>
              <a:solidFill>
                <a:schemeClr val="lt1"/>
              </a:solidFill>
              <a:latin typeface="Hepta Slab Medium"/>
              <a:ea typeface="Hepta Slab Medium"/>
              <a:cs typeface="Hepta Slab Medium"/>
              <a:sym typeface="Hepta Slab Medium"/>
            </a:endParaRPr>
          </a:p>
          <a:p>
            <a:pPr indent="-323850" lvl="1" marL="914400" rtl="0" algn="l">
              <a:lnSpc>
                <a:spcPct val="115000"/>
              </a:lnSpc>
              <a:spcBef>
                <a:spcPts val="0"/>
              </a:spcBef>
              <a:spcAft>
                <a:spcPts val="0"/>
              </a:spcAft>
              <a:buClr>
                <a:schemeClr val="lt1"/>
              </a:buClr>
              <a:buSzPts val="1500"/>
              <a:buFont typeface="Barlow Light"/>
              <a:buChar char="○"/>
            </a:pPr>
            <a:r>
              <a:rPr lang="en">
                <a:solidFill>
                  <a:schemeClr val="lt1"/>
                </a:solidFill>
                <a:latin typeface="Hepta Slab Medium"/>
                <a:ea typeface="Hepta Slab Medium"/>
                <a:cs typeface="Hepta Slab Medium"/>
                <a:sym typeface="Hepta Slab Medium"/>
              </a:rPr>
              <a:t>Sales and Marketing - content creation, social media</a:t>
            </a:r>
            <a:endParaRPr>
              <a:solidFill>
                <a:schemeClr val="lt1"/>
              </a:solidFill>
              <a:latin typeface="Hepta Slab Medium"/>
              <a:ea typeface="Hepta Slab Medium"/>
              <a:cs typeface="Hepta Slab Medium"/>
              <a:sym typeface="Hepta Slab Medium"/>
            </a:endParaRPr>
          </a:p>
          <a:p>
            <a:pPr indent="-298450" lvl="0" marL="457200" rtl="0" algn="l">
              <a:lnSpc>
                <a:spcPct val="115000"/>
              </a:lnSpc>
              <a:spcBef>
                <a:spcPts val="0"/>
              </a:spcBef>
              <a:spcAft>
                <a:spcPts val="0"/>
              </a:spcAft>
              <a:buClr>
                <a:schemeClr val="lt1"/>
              </a:buClr>
              <a:buSzPts val="1100"/>
              <a:buChar char="●"/>
            </a:pPr>
            <a:r>
              <a:rPr lang="en">
                <a:solidFill>
                  <a:schemeClr val="lt1"/>
                </a:solidFill>
                <a:latin typeface="Hepta Slab Medium"/>
                <a:ea typeface="Hepta Slab Medium"/>
                <a:cs typeface="Hepta Slab Medium"/>
                <a:sym typeface="Hepta Slab Medium"/>
              </a:rPr>
              <a:t>Finance</a:t>
            </a:r>
            <a:endParaRPr>
              <a:solidFill>
                <a:schemeClr val="lt1"/>
              </a:solidFill>
              <a:latin typeface="Hepta Slab Medium"/>
              <a:ea typeface="Hepta Slab Medium"/>
              <a:cs typeface="Hepta Slab Medium"/>
              <a:sym typeface="Hepta Slab Medium"/>
            </a:endParaRPr>
          </a:p>
          <a:p>
            <a:pPr indent="-323850" lvl="1" marL="914400" rtl="0" algn="l">
              <a:lnSpc>
                <a:spcPct val="115000"/>
              </a:lnSpc>
              <a:spcBef>
                <a:spcPts val="0"/>
              </a:spcBef>
              <a:spcAft>
                <a:spcPts val="0"/>
              </a:spcAft>
              <a:buClr>
                <a:schemeClr val="lt1"/>
              </a:buClr>
              <a:buSzPts val="1500"/>
              <a:buFont typeface="Barlow Light"/>
              <a:buChar char="○"/>
            </a:pPr>
            <a:r>
              <a:rPr lang="en">
                <a:solidFill>
                  <a:schemeClr val="lt1"/>
                </a:solidFill>
                <a:latin typeface="Hepta Slab Medium"/>
                <a:ea typeface="Hepta Slab Medium"/>
                <a:cs typeface="Hepta Slab Medium"/>
                <a:sym typeface="Hepta Slab Medium"/>
              </a:rPr>
              <a:t>Automated Trading - optimise investment portfolios</a:t>
            </a:r>
            <a:endParaRPr>
              <a:solidFill>
                <a:schemeClr val="lt1"/>
              </a:solidFill>
              <a:latin typeface="Hepta Slab Medium"/>
              <a:ea typeface="Hepta Slab Medium"/>
              <a:cs typeface="Hepta Slab Medium"/>
              <a:sym typeface="Hepta Slab Medium"/>
            </a:endParaRPr>
          </a:p>
          <a:p>
            <a:pPr indent="-323850" lvl="1" marL="914400" rtl="0" algn="l">
              <a:lnSpc>
                <a:spcPct val="115000"/>
              </a:lnSpc>
              <a:spcBef>
                <a:spcPts val="0"/>
              </a:spcBef>
              <a:spcAft>
                <a:spcPts val="0"/>
              </a:spcAft>
              <a:buClr>
                <a:schemeClr val="lt1"/>
              </a:buClr>
              <a:buSzPts val="1500"/>
              <a:buFont typeface="Barlow Light"/>
              <a:buChar char="○"/>
            </a:pPr>
            <a:r>
              <a:rPr lang="en">
                <a:solidFill>
                  <a:schemeClr val="lt1"/>
                </a:solidFill>
                <a:latin typeface="Hepta Slab Medium"/>
                <a:ea typeface="Hepta Slab Medium"/>
                <a:cs typeface="Hepta Slab Medium"/>
                <a:sym typeface="Hepta Slab Medium"/>
              </a:rPr>
              <a:t>Automated Underwriting - make lending decisions</a:t>
            </a:r>
            <a:endParaRPr>
              <a:solidFill>
                <a:schemeClr val="lt1"/>
              </a:solidFill>
              <a:latin typeface="Hepta Slab Medium"/>
              <a:ea typeface="Hepta Slab Medium"/>
              <a:cs typeface="Hepta Slab Medium"/>
              <a:sym typeface="Hepta Slab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4"/>
          <p:cNvSpPr txBox="1"/>
          <p:nvPr>
            <p:ph idx="5" type="body"/>
          </p:nvPr>
        </p:nvSpPr>
        <p:spPr>
          <a:xfrm>
            <a:off x="480425" y="686100"/>
            <a:ext cx="7971000" cy="37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r>
              <a:rPr lang="en"/>
              <a:t>eries of activities or processes that create value for a retailer by delivering products or services to consumers</a:t>
            </a:r>
            <a:endParaRPr/>
          </a:p>
        </p:txBody>
      </p:sp>
      <p:sp>
        <p:nvSpPr>
          <p:cNvPr id="405" name="Google Shape;405;p64"/>
          <p:cNvSpPr txBox="1"/>
          <p:nvPr>
            <p:ph type="title"/>
          </p:nvPr>
        </p:nvSpPr>
        <p:spPr>
          <a:xfrm>
            <a:off x="702825" y="1435513"/>
            <a:ext cx="2427000" cy="37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Product Sourcing and Procurement</a:t>
            </a:r>
            <a:endParaRPr/>
          </a:p>
        </p:txBody>
      </p:sp>
      <p:sp>
        <p:nvSpPr>
          <p:cNvPr id="406" name="Google Shape;406;p64"/>
          <p:cNvSpPr txBox="1"/>
          <p:nvPr>
            <p:ph idx="2" type="title"/>
          </p:nvPr>
        </p:nvSpPr>
        <p:spPr>
          <a:xfrm>
            <a:off x="702825" y="2374888"/>
            <a:ext cx="2038800" cy="3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Marketing and Sales</a:t>
            </a:r>
            <a:endParaRPr/>
          </a:p>
        </p:txBody>
      </p:sp>
      <p:sp>
        <p:nvSpPr>
          <p:cNvPr id="407" name="Google Shape;407;p64"/>
          <p:cNvSpPr txBox="1"/>
          <p:nvPr>
            <p:ph idx="3" type="title"/>
          </p:nvPr>
        </p:nvSpPr>
        <p:spPr>
          <a:xfrm>
            <a:off x="702825" y="3093303"/>
            <a:ext cx="2038800" cy="3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 Service and Support</a:t>
            </a:r>
            <a:endParaRPr/>
          </a:p>
        </p:txBody>
      </p:sp>
      <p:sp>
        <p:nvSpPr>
          <p:cNvPr id="408" name="Google Shape;408;p64"/>
          <p:cNvSpPr txBox="1"/>
          <p:nvPr>
            <p:ph idx="4" type="title"/>
          </p:nvPr>
        </p:nvSpPr>
        <p:spPr>
          <a:xfrm>
            <a:off x="702825" y="4025075"/>
            <a:ext cx="2869500" cy="3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Finance and Administration</a:t>
            </a:r>
            <a:endParaRPr/>
          </a:p>
        </p:txBody>
      </p:sp>
      <p:sp>
        <p:nvSpPr>
          <p:cNvPr id="409" name="Google Shape;409;p64"/>
          <p:cNvSpPr txBox="1"/>
          <p:nvPr>
            <p:ph idx="4294967295" type="title"/>
          </p:nvPr>
        </p:nvSpPr>
        <p:spPr>
          <a:xfrm>
            <a:off x="3435925" y="1426350"/>
            <a:ext cx="5057100" cy="703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lt1"/>
              </a:buClr>
              <a:buSzPts val="1100"/>
              <a:buFont typeface="Barlow Light"/>
              <a:buChar char="●"/>
            </a:pPr>
            <a:r>
              <a:rPr lang="en" sz="1100">
                <a:solidFill>
                  <a:schemeClr val="lt1"/>
                </a:solidFill>
                <a:latin typeface="Barlow Light"/>
                <a:ea typeface="Barlow Light"/>
                <a:cs typeface="Barlow Light"/>
                <a:sym typeface="Barlow Light"/>
              </a:rPr>
              <a:t>Automated replenishment </a:t>
            </a:r>
            <a:endParaRPr sz="1100">
              <a:solidFill>
                <a:schemeClr val="lt1"/>
              </a:solidFill>
              <a:latin typeface="Barlow Light"/>
              <a:ea typeface="Barlow Light"/>
              <a:cs typeface="Barlow Light"/>
              <a:sym typeface="Barlow Light"/>
            </a:endParaRPr>
          </a:p>
          <a:p>
            <a:pPr indent="-298450" lvl="0" marL="457200" rtl="0" algn="l">
              <a:spcBef>
                <a:spcPts val="0"/>
              </a:spcBef>
              <a:spcAft>
                <a:spcPts val="0"/>
              </a:spcAft>
              <a:buClr>
                <a:schemeClr val="lt1"/>
              </a:buClr>
              <a:buSzPts val="1100"/>
              <a:buFont typeface="Barlow Light"/>
              <a:buChar char="●"/>
            </a:pPr>
            <a:r>
              <a:rPr lang="en" sz="1100">
                <a:solidFill>
                  <a:schemeClr val="lt1"/>
                </a:solidFill>
                <a:latin typeface="Barlow Light"/>
                <a:ea typeface="Barlow Light"/>
                <a:cs typeface="Barlow Light"/>
                <a:sym typeface="Barlow Light"/>
              </a:rPr>
              <a:t>Supplier selection</a:t>
            </a:r>
            <a:endParaRPr sz="1100">
              <a:solidFill>
                <a:schemeClr val="lt1"/>
              </a:solidFill>
              <a:latin typeface="Barlow Light"/>
              <a:ea typeface="Barlow Light"/>
              <a:cs typeface="Barlow Light"/>
              <a:sym typeface="Barlow Light"/>
            </a:endParaRPr>
          </a:p>
          <a:p>
            <a:pPr indent="-298450" lvl="0" marL="457200" rtl="0" algn="l">
              <a:spcBef>
                <a:spcPts val="0"/>
              </a:spcBef>
              <a:spcAft>
                <a:spcPts val="0"/>
              </a:spcAft>
              <a:buClr>
                <a:schemeClr val="lt1"/>
              </a:buClr>
              <a:buSzPts val="1100"/>
              <a:buFont typeface="Barlow Light"/>
              <a:buChar char="●"/>
            </a:pPr>
            <a:r>
              <a:rPr lang="en" sz="1100">
                <a:solidFill>
                  <a:schemeClr val="lt1"/>
                </a:solidFill>
                <a:latin typeface="Barlow Light"/>
                <a:ea typeface="Barlow Light"/>
                <a:cs typeface="Barlow Light"/>
                <a:sym typeface="Barlow Light"/>
              </a:rPr>
              <a:t>Negotiate prices, terms, and delivery schedules.</a:t>
            </a:r>
            <a:endParaRPr sz="1100">
              <a:solidFill>
                <a:schemeClr val="lt1"/>
              </a:solidFill>
              <a:latin typeface="Barlow Light"/>
              <a:ea typeface="Barlow Light"/>
              <a:cs typeface="Barlow Light"/>
              <a:sym typeface="Barlow Light"/>
            </a:endParaRPr>
          </a:p>
        </p:txBody>
      </p:sp>
      <p:sp>
        <p:nvSpPr>
          <p:cNvPr id="410" name="Google Shape;410;p64"/>
          <p:cNvSpPr txBox="1"/>
          <p:nvPr>
            <p:ph idx="4294967295" type="title"/>
          </p:nvPr>
        </p:nvSpPr>
        <p:spPr>
          <a:xfrm>
            <a:off x="3436500" y="2233300"/>
            <a:ext cx="5057100" cy="8550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lt1"/>
              </a:buClr>
              <a:buSzPts val="1100"/>
              <a:buFont typeface="Barlow Light"/>
              <a:buChar char="●"/>
            </a:pPr>
            <a:r>
              <a:rPr lang="en" sz="1100">
                <a:solidFill>
                  <a:schemeClr val="lt1"/>
                </a:solidFill>
                <a:latin typeface="Barlow Light"/>
                <a:ea typeface="Barlow Light"/>
                <a:cs typeface="Barlow Light"/>
                <a:sym typeface="Barlow Light"/>
              </a:rPr>
              <a:t>Website functionality, user experience</a:t>
            </a:r>
            <a:endParaRPr sz="1100">
              <a:solidFill>
                <a:schemeClr val="lt1"/>
              </a:solidFill>
              <a:latin typeface="Barlow Light"/>
              <a:ea typeface="Barlow Light"/>
              <a:cs typeface="Barlow Light"/>
              <a:sym typeface="Barlow Light"/>
            </a:endParaRPr>
          </a:p>
          <a:p>
            <a:pPr indent="-298450" lvl="0" marL="457200" rtl="0" algn="l">
              <a:spcBef>
                <a:spcPts val="0"/>
              </a:spcBef>
              <a:spcAft>
                <a:spcPts val="0"/>
              </a:spcAft>
              <a:buClr>
                <a:schemeClr val="lt1"/>
              </a:buClr>
              <a:buSzPts val="1100"/>
              <a:buFont typeface="Barlow Light"/>
              <a:buChar char="●"/>
            </a:pPr>
            <a:r>
              <a:rPr lang="en" sz="1100">
                <a:solidFill>
                  <a:schemeClr val="lt1"/>
                </a:solidFill>
                <a:latin typeface="Barlow Light"/>
                <a:ea typeface="Barlow Light"/>
                <a:cs typeface="Barlow Light"/>
                <a:sym typeface="Barlow Light"/>
              </a:rPr>
              <a:t>Manage </a:t>
            </a:r>
            <a:r>
              <a:rPr lang="en" sz="1100">
                <a:solidFill>
                  <a:schemeClr val="lt1"/>
                </a:solidFill>
                <a:latin typeface="Barlow Light"/>
                <a:ea typeface="Barlow Light"/>
                <a:cs typeface="Barlow Light"/>
                <a:sym typeface="Barlow Light"/>
              </a:rPr>
              <a:t>services like click-and-collect and returns</a:t>
            </a:r>
            <a:endParaRPr sz="1100">
              <a:solidFill>
                <a:schemeClr val="lt1"/>
              </a:solidFill>
              <a:latin typeface="Barlow Light"/>
              <a:ea typeface="Barlow Light"/>
              <a:cs typeface="Barlow Light"/>
              <a:sym typeface="Barlow Light"/>
            </a:endParaRPr>
          </a:p>
        </p:txBody>
      </p:sp>
      <p:sp>
        <p:nvSpPr>
          <p:cNvPr id="411" name="Google Shape;411;p64"/>
          <p:cNvSpPr txBox="1"/>
          <p:nvPr>
            <p:ph idx="4294967295" type="title"/>
          </p:nvPr>
        </p:nvSpPr>
        <p:spPr>
          <a:xfrm>
            <a:off x="3436500" y="3088300"/>
            <a:ext cx="5057100" cy="3786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lt1"/>
              </a:buClr>
              <a:buSzPts val="1100"/>
              <a:buFont typeface="Barlow Light"/>
              <a:buChar char="●"/>
            </a:pPr>
            <a:r>
              <a:rPr lang="en" sz="1100">
                <a:solidFill>
                  <a:schemeClr val="lt1"/>
                </a:solidFill>
                <a:latin typeface="Barlow Light"/>
                <a:ea typeface="Barlow Light"/>
                <a:cs typeface="Barlow Light"/>
                <a:sym typeface="Barlow Light"/>
              </a:rPr>
              <a:t>Answering questions, providing product information</a:t>
            </a:r>
            <a:endParaRPr sz="1100">
              <a:solidFill>
                <a:schemeClr val="lt1"/>
              </a:solidFill>
              <a:latin typeface="Barlow Light"/>
              <a:ea typeface="Barlow Light"/>
              <a:cs typeface="Barlow Light"/>
              <a:sym typeface="Barlow Light"/>
            </a:endParaRPr>
          </a:p>
          <a:p>
            <a:pPr indent="-298450" lvl="0" marL="457200" rtl="0" algn="l">
              <a:spcBef>
                <a:spcPts val="0"/>
              </a:spcBef>
              <a:spcAft>
                <a:spcPts val="0"/>
              </a:spcAft>
              <a:buClr>
                <a:schemeClr val="lt1"/>
              </a:buClr>
              <a:buSzPts val="1100"/>
              <a:buFont typeface="Barlow Light"/>
              <a:buChar char="●"/>
            </a:pPr>
            <a:r>
              <a:rPr lang="en" sz="1100">
                <a:solidFill>
                  <a:schemeClr val="lt1"/>
                </a:solidFill>
                <a:latin typeface="Barlow Light"/>
                <a:ea typeface="Barlow Light"/>
                <a:cs typeface="Barlow Light"/>
                <a:sym typeface="Barlow Light"/>
              </a:rPr>
              <a:t>Handling returns, exchanges, and warranties</a:t>
            </a:r>
            <a:endParaRPr sz="1100">
              <a:solidFill>
                <a:schemeClr val="lt1"/>
              </a:solidFill>
              <a:latin typeface="Barlow Light"/>
              <a:ea typeface="Barlow Light"/>
              <a:cs typeface="Barlow Light"/>
              <a:sym typeface="Barlow Light"/>
            </a:endParaRPr>
          </a:p>
        </p:txBody>
      </p:sp>
      <p:sp>
        <p:nvSpPr>
          <p:cNvPr id="412" name="Google Shape;412;p64"/>
          <p:cNvSpPr txBox="1"/>
          <p:nvPr>
            <p:ph idx="4294967295" type="title"/>
          </p:nvPr>
        </p:nvSpPr>
        <p:spPr>
          <a:xfrm>
            <a:off x="3436500" y="3891888"/>
            <a:ext cx="5057100" cy="5781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lt1"/>
              </a:buClr>
              <a:buSzPts val="1100"/>
              <a:buFont typeface="Barlow Light"/>
              <a:buChar char="●"/>
            </a:pPr>
            <a:r>
              <a:rPr lang="en" sz="1100">
                <a:solidFill>
                  <a:schemeClr val="lt1"/>
                </a:solidFill>
                <a:latin typeface="Barlow Light"/>
                <a:ea typeface="Barlow Light"/>
                <a:cs typeface="Barlow Light"/>
                <a:sym typeface="Barlow Light"/>
              </a:rPr>
              <a:t>Maintain accurate financial records, including sales revenue, taxes</a:t>
            </a:r>
            <a:endParaRPr sz="1100">
              <a:solidFill>
                <a:schemeClr val="lt1"/>
              </a:solidFill>
              <a:latin typeface="Barlow Light"/>
              <a:ea typeface="Barlow Light"/>
              <a:cs typeface="Barlow Light"/>
              <a:sym typeface="Barlow Light"/>
            </a:endParaRPr>
          </a:p>
          <a:p>
            <a:pPr indent="-298450" lvl="0" marL="457200" rtl="0" algn="l">
              <a:spcBef>
                <a:spcPts val="0"/>
              </a:spcBef>
              <a:spcAft>
                <a:spcPts val="0"/>
              </a:spcAft>
              <a:buClr>
                <a:schemeClr val="lt1"/>
              </a:buClr>
              <a:buSzPts val="1100"/>
              <a:buFont typeface="Barlow Light"/>
              <a:buChar char="●"/>
            </a:pPr>
            <a:r>
              <a:rPr lang="en" sz="1100">
                <a:solidFill>
                  <a:schemeClr val="lt1"/>
                </a:solidFill>
                <a:latin typeface="Barlow Light"/>
                <a:ea typeface="Barlow Light"/>
                <a:cs typeface="Barlow Light"/>
                <a:sym typeface="Barlow Light"/>
              </a:rPr>
              <a:t>Ensure adherence to laws, including tax regulations and health and safety requirements.</a:t>
            </a:r>
            <a:endParaRPr sz="1100">
              <a:solidFill>
                <a:schemeClr val="lt1"/>
              </a:solidFill>
              <a:latin typeface="Barlow Light"/>
              <a:ea typeface="Barlow Light"/>
              <a:cs typeface="Barlow Light"/>
              <a:sym typeface="Barlow Light"/>
            </a:endParaRPr>
          </a:p>
        </p:txBody>
      </p:sp>
      <p:cxnSp>
        <p:nvCxnSpPr>
          <p:cNvPr id="413" name="Google Shape;413;p64"/>
          <p:cNvCxnSpPr/>
          <p:nvPr/>
        </p:nvCxnSpPr>
        <p:spPr>
          <a:xfrm>
            <a:off x="791150" y="1371575"/>
            <a:ext cx="7455600" cy="0"/>
          </a:xfrm>
          <a:prstGeom prst="straightConnector1">
            <a:avLst/>
          </a:prstGeom>
          <a:noFill/>
          <a:ln cap="flat" cmpd="sng" w="9525">
            <a:solidFill>
              <a:schemeClr val="dk2"/>
            </a:solidFill>
            <a:prstDash val="solid"/>
            <a:round/>
            <a:headEnd len="med" w="med" type="none"/>
            <a:tailEnd len="med" w="med" type="none"/>
          </a:ln>
        </p:spPr>
      </p:cxnSp>
      <p:cxnSp>
        <p:nvCxnSpPr>
          <p:cNvPr id="414" name="Google Shape;414;p64"/>
          <p:cNvCxnSpPr/>
          <p:nvPr/>
        </p:nvCxnSpPr>
        <p:spPr>
          <a:xfrm>
            <a:off x="791150" y="2184934"/>
            <a:ext cx="7455600" cy="0"/>
          </a:xfrm>
          <a:prstGeom prst="straightConnector1">
            <a:avLst/>
          </a:prstGeom>
          <a:noFill/>
          <a:ln cap="flat" cmpd="sng" w="9525">
            <a:solidFill>
              <a:schemeClr val="dk2"/>
            </a:solidFill>
            <a:prstDash val="solid"/>
            <a:round/>
            <a:headEnd len="med" w="med" type="none"/>
            <a:tailEnd len="med" w="med" type="none"/>
          </a:ln>
        </p:spPr>
      </p:cxnSp>
      <p:cxnSp>
        <p:nvCxnSpPr>
          <p:cNvPr id="415" name="Google Shape;415;p64"/>
          <p:cNvCxnSpPr/>
          <p:nvPr/>
        </p:nvCxnSpPr>
        <p:spPr>
          <a:xfrm>
            <a:off x="791150" y="3011023"/>
            <a:ext cx="7455600" cy="0"/>
          </a:xfrm>
          <a:prstGeom prst="straightConnector1">
            <a:avLst/>
          </a:prstGeom>
          <a:noFill/>
          <a:ln cap="flat" cmpd="sng" w="9525">
            <a:solidFill>
              <a:schemeClr val="dk2"/>
            </a:solidFill>
            <a:prstDash val="solid"/>
            <a:round/>
            <a:headEnd len="med" w="med" type="none"/>
            <a:tailEnd len="med" w="med" type="none"/>
          </a:ln>
        </p:spPr>
      </p:cxnSp>
      <p:cxnSp>
        <p:nvCxnSpPr>
          <p:cNvPr id="416" name="Google Shape;416;p64"/>
          <p:cNvCxnSpPr/>
          <p:nvPr/>
        </p:nvCxnSpPr>
        <p:spPr>
          <a:xfrm>
            <a:off x="791150" y="3811728"/>
            <a:ext cx="7455600" cy="0"/>
          </a:xfrm>
          <a:prstGeom prst="straightConnector1">
            <a:avLst/>
          </a:prstGeom>
          <a:noFill/>
          <a:ln cap="flat" cmpd="sng" w="9525">
            <a:solidFill>
              <a:schemeClr val="dk2"/>
            </a:solidFill>
            <a:prstDash val="solid"/>
            <a:round/>
            <a:headEnd len="med" w="med" type="none"/>
            <a:tailEnd len="med" w="med" type="none"/>
          </a:ln>
        </p:spPr>
      </p:cxnSp>
      <p:cxnSp>
        <p:nvCxnSpPr>
          <p:cNvPr id="417" name="Google Shape;417;p64"/>
          <p:cNvCxnSpPr/>
          <p:nvPr/>
        </p:nvCxnSpPr>
        <p:spPr>
          <a:xfrm>
            <a:off x="791150" y="4625125"/>
            <a:ext cx="7455600" cy="0"/>
          </a:xfrm>
          <a:prstGeom prst="straightConnector1">
            <a:avLst/>
          </a:prstGeom>
          <a:noFill/>
          <a:ln cap="flat" cmpd="sng" w="9525">
            <a:solidFill>
              <a:schemeClr val="dk2"/>
            </a:solidFill>
            <a:prstDash val="solid"/>
            <a:round/>
            <a:headEnd len="med" w="med" type="none"/>
            <a:tailEnd len="med" w="med" type="none"/>
          </a:ln>
        </p:spPr>
      </p:cxnSp>
      <p:sp>
        <p:nvSpPr>
          <p:cNvPr id="418" name="Google Shape;418;p64"/>
          <p:cNvSpPr txBox="1"/>
          <p:nvPr>
            <p:ph idx="1" type="subTitle"/>
          </p:nvPr>
        </p:nvSpPr>
        <p:spPr>
          <a:xfrm>
            <a:off x="480427" y="290625"/>
            <a:ext cx="5225400" cy="3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Value Chains - retail</a:t>
            </a:r>
            <a:endParaRPr sz="2100"/>
          </a:p>
        </p:txBody>
      </p:sp>
      <p:sp>
        <p:nvSpPr>
          <p:cNvPr id="419" name="Google Shape;419;p64"/>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5"/>
          <p:cNvSpPr txBox="1"/>
          <p:nvPr>
            <p:ph idx="5" type="body"/>
          </p:nvPr>
        </p:nvSpPr>
        <p:spPr>
          <a:xfrm>
            <a:off x="480425" y="686100"/>
            <a:ext cx="7971000" cy="37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25" name="Google Shape;425;p65"/>
          <p:cNvSpPr txBox="1"/>
          <p:nvPr>
            <p:ph idx="1" type="subTitle"/>
          </p:nvPr>
        </p:nvSpPr>
        <p:spPr>
          <a:xfrm>
            <a:off x="480427" y="290625"/>
            <a:ext cx="5225400" cy="3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Problem and statistics</a:t>
            </a:r>
            <a:endParaRPr sz="2100"/>
          </a:p>
        </p:txBody>
      </p:sp>
      <p:sp>
        <p:nvSpPr>
          <p:cNvPr id="426" name="Google Shape;426;p6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7" name="Google Shape;427;p65"/>
          <p:cNvSpPr txBox="1"/>
          <p:nvPr/>
        </p:nvSpPr>
        <p:spPr>
          <a:xfrm>
            <a:off x="256625" y="797300"/>
            <a:ext cx="8194800" cy="42453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lt1"/>
              </a:buClr>
              <a:buSzPts val="1100"/>
              <a:buChar char="●"/>
            </a:pPr>
            <a:r>
              <a:rPr lang="en" sz="1500">
                <a:solidFill>
                  <a:schemeClr val="lt1"/>
                </a:solidFill>
                <a:latin typeface="Barlow Light"/>
                <a:ea typeface="Barlow Light"/>
                <a:cs typeface="Barlow Light"/>
                <a:sym typeface="Barlow Light"/>
              </a:rPr>
              <a:t>Stockouts</a:t>
            </a:r>
            <a:endParaRPr sz="1500">
              <a:solidFill>
                <a:schemeClr val="lt1"/>
              </a:solidFill>
              <a:latin typeface="Barlow Light"/>
              <a:ea typeface="Barlow Light"/>
              <a:cs typeface="Barlow Light"/>
              <a:sym typeface="Barlow Light"/>
            </a:endParaRPr>
          </a:p>
          <a:p>
            <a:pPr indent="-298450" lvl="1" marL="914400" rtl="0" algn="l">
              <a:lnSpc>
                <a:spcPct val="115000"/>
              </a:lnSpc>
              <a:spcBef>
                <a:spcPts val="0"/>
              </a:spcBef>
              <a:spcAft>
                <a:spcPts val="0"/>
              </a:spcAft>
              <a:buClr>
                <a:schemeClr val="lt1"/>
              </a:buClr>
              <a:buSzPts val="1100"/>
              <a:buChar char="○"/>
            </a:pPr>
            <a:r>
              <a:rPr lang="en" sz="1500">
                <a:solidFill>
                  <a:schemeClr val="lt1"/>
                </a:solidFill>
                <a:latin typeface="Barlow Light"/>
                <a:ea typeface="Barlow Light"/>
                <a:cs typeface="Barlow Light"/>
                <a:sym typeface="Barlow Light"/>
              </a:rPr>
              <a:t>A large quantitative study measured the performance of manual and automatic replenishment processes in a sample of 85 stores and 95 products of a major retail chain in Serbia. The study concluded that utilization of an automatic replenishment system can reduce stock-outs for the retail chains up to 60%. Specifically, when ordered through an automatic replenishment system, fast-selling products recorded 40% greater availability, products on promotion 48% higher availability, and products in a high-density retail stores 59% higher availability. </a:t>
            </a:r>
            <a:endParaRPr sz="1500">
              <a:solidFill>
                <a:schemeClr val="lt1"/>
              </a:solidFill>
              <a:latin typeface="Barlow Light"/>
              <a:ea typeface="Barlow Light"/>
              <a:cs typeface="Barlow Light"/>
              <a:sym typeface="Barlow Light"/>
            </a:endParaRPr>
          </a:p>
          <a:p>
            <a:pPr indent="-323850" lvl="1" marL="914400" rtl="0" algn="l">
              <a:lnSpc>
                <a:spcPct val="115000"/>
              </a:lnSpc>
              <a:spcBef>
                <a:spcPts val="0"/>
              </a:spcBef>
              <a:spcAft>
                <a:spcPts val="0"/>
              </a:spcAft>
              <a:buClr>
                <a:schemeClr val="lt1"/>
              </a:buClr>
              <a:buSzPts val="1500"/>
              <a:buFont typeface="Barlow Light"/>
              <a:buChar char="○"/>
            </a:pPr>
            <a:r>
              <a:rPr lang="en" sz="1500">
                <a:solidFill>
                  <a:schemeClr val="lt1"/>
                </a:solidFill>
                <a:latin typeface="Barlow Light"/>
                <a:ea typeface="Barlow Light"/>
                <a:cs typeface="Barlow Light"/>
                <a:sym typeface="Barlow Light"/>
              </a:rPr>
              <a:t>A global survey revealed that only 12% of retailers utilize machine learning technologies in their replenishment activities.</a:t>
            </a:r>
            <a:endParaRPr sz="1500">
              <a:solidFill>
                <a:schemeClr val="lt1"/>
              </a:solidFill>
              <a:latin typeface="Barlow Light"/>
              <a:ea typeface="Barlow Light"/>
              <a:cs typeface="Barlow Light"/>
              <a:sym typeface="Barlow Light"/>
            </a:endParaRPr>
          </a:p>
          <a:p>
            <a:pPr indent="-298450" lvl="0" marL="457200" rtl="0" algn="l">
              <a:lnSpc>
                <a:spcPct val="115000"/>
              </a:lnSpc>
              <a:spcBef>
                <a:spcPts val="0"/>
              </a:spcBef>
              <a:spcAft>
                <a:spcPts val="0"/>
              </a:spcAft>
              <a:buClr>
                <a:schemeClr val="lt1"/>
              </a:buClr>
              <a:buSzPts val="1100"/>
              <a:buChar char="●"/>
            </a:pPr>
            <a:r>
              <a:rPr lang="en" sz="1500">
                <a:solidFill>
                  <a:schemeClr val="lt1"/>
                </a:solidFill>
                <a:latin typeface="Barlow Light"/>
                <a:ea typeface="Barlow Light"/>
                <a:cs typeface="Barlow Light"/>
                <a:sym typeface="Barlow Light"/>
              </a:rPr>
              <a:t>Overstocks - wastes  money</a:t>
            </a:r>
            <a:endParaRPr sz="1500">
              <a:solidFill>
                <a:schemeClr val="lt1"/>
              </a:solidFill>
              <a:latin typeface="Barlow Light"/>
              <a:ea typeface="Barlow Light"/>
              <a:cs typeface="Barlow Light"/>
              <a:sym typeface="Barlow Light"/>
            </a:endParaRPr>
          </a:p>
          <a:p>
            <a:pPr indent="-298450" lvl="0" marL="457200" rtl="0" algn="l">
              <a:lnSpc>
                <a:spcPct val="115000"/>
              </a:lnSpc>
              <a:spcBef>
                <a:spcPts val="0"/>
              </a:spcBef>
              <a:spcAft>
                <a:spcPts val="0"/>
              </a:spcAft>
              <a:buClr>
                <a:schemeClr val="lt1"/>
              </a:buClr>
              <a:buSzPts val="1100"/>
              <a:buChar char="●"/>
            </a:pPr>
            <a:r>
              <a:rPr lang="en" sz="1500">
                <a:solidFill>
                  <a:schemeClr val="lt1"/>
                </a:solidFill>
                <a:latin typeface="Barlow Light"/>
                <a:ea typeface="Barlow Light"/>
                <a:cs typeface="Barlow Light"/>
                <a:sym typeface="Barlow Light"/>
              </a:rPr>
              <a:t>Backorders - when customer orders product that is waiting to be restocked</a:t>
            </a:r>
            <a:endParaRPr sz="1500">
              <a:solidFill>
                <a:schemeClr val="lt1"/>
              </a:solidFill>
              <a:latin typeface="Barlow Light"/>
              <a:ea typeface="Barlow Light"/>
              <a:cs typeface="Barlow Light"/>
              <a:sym typeface="Barlow Light"/>
            </a:endParaRPr>
          </a:p>
          <a:p>
            <a:pPr indent="-298450" lvl="1" marL="914400" rtl="0" algn="l">
              <a:lnSpc>
                <a:spcPct val="115000"/>
              </a:lnSpc>
              <a:spcBef>
                <a:spcPts val="0"/>
              </a:spcBef>
              <a:spcAft>
                <a:spcPts val="0"/>
              </a:spcAft>
              <a:buClr>
                <a:schemeClr val="lt1"/>
              </a:buClr>
              <a:buSzPts val="1100"/>
              <a:buChar char="○"/>
            </a:pPr>
            <a:r>
              <a:rPr lang="en" sz="1500">
                <a:solidFill>
                  <a:schemeClr val="lt1"/>
                </a:solidFill>
                <a:latin typeface="Barlow Light"/>
                <a:ea typeface="Barlow Light"/>
                <a:cs typeface="Barlow Light"/>
                <a:sym typeface="Barlow Light"/>
              </a:rPr>
              <a:t>reduces customer satisfaction, miss out on profits</a:t>
            </a:r>
            <a:endParaRPr b="1" sz="1500">
              <a:solidFill>
                <a:schemeClr val="lt1"/>
              </a:solidFill>
              <a:latin typeface="Barlow"/>
              <a:ea typeface="Barlow"/>
              <a:cs typeface="Barlow"/>
              <a:sym typeface="Barl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6"/>
          <p:cNvSpPr txBox="1"/>
          <p:nvPr>
            <p:ph type="title"/>
          </p:nvPr>
        </p:nvSpPr>
        <p:spPr>
          <a:xfrm>
            <a:off x="697350" y="3063750"/>
            <a:ext cx="7749300" cy="144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5"/>
                </a:solidFill>
              </a:rPr>
              <a:t>Agent development</a:t>
            </a:r>
            <a:endParaRPr/>
          </a:p>
        </p:txBody>
      </p:sp>
      <p:sp>
        <p:nvSpPr>
          <p:cNvPr id="433" name="Google Shape;433;p66"/>
          <p:cNvSpPr txBox="1"/>
          <p:nvPr>
            <p:ph idx="2" type="title"/>
          </p:nvPr>
        </p:nvSpPr>
        <p:spPr>
          <a:xfrm>
            <a:off x="3278250" y="1194450"/>
            <a:ext cx="2587500" cy="18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67"/>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439" name="Google Shape;439;p67"/>
          <p:cNvSpPr txBox="1"/>
          <p:nvPr>
            <p:ph idx="2" type="title"/>
          </p:nvPr>
        </p:nvSpPr>
        <p:spPr>
          <a:xfrm>
            <a:off x="186900" y="314425"/>
            <a:ext cx="8770200" cy="169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200"/>
              <a:t>A</a:t>
            </a:r>
            <a:r>
              <a:rPr lang="en" sz="7200"/>
              <a:t>gent setup</a:t>
            </a:r>
            <a:endParaRPr sz="7200"/>
          </a:p>
        </p:txBody>
      </p:sp>
      <p:sp>
        <p:nvSpPr>
          <p:cNvPr id="440" name="Google Shape;440;p67"/>
          <p:cNvSpPr txBox="1"/>
          <p:nvPr/>
        </p:nvSpPr>
        <p:spPr>
          <a:xfrm>
            <a:off x="3977125" y="2107550"/>
            <a:ext cx="4894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solidFill>
                <a:schemeClr val="dk1"/>
              </a:solidFill>
              <a:latin typeface="Barlow Light"/>
              <a:ea typeface="Barlow Light"/>
              <a:cs typeface="Barlow Light"/>
              <a:sym typeface="Barlow Light"/>
            </a:endParaRPr>
          </a:p>
        </p:txBody>
      </p:sp>
      <p:pic>
        <p:nvPicPr>
          <p:cNvPr id="441" name="Google Shape;441;p67"/>
          <p:cNvPicPr preferRelativeResize="0"/>
          <p:nvPr/>
        </p:nvPicPr>
        <p:blipFill>
          <a:blip r:embed="rId3">
            <a:alphaModFix/>
          </a:blip>
          <a:stretch>
            <a:fillRect/>
          </a:stretch>
        </p:blipFill>
        <p:spPr>
          <a:xfrm>
            <a:off x="1557250" y="1678100"/>
            <a:ext cx="6267450" cy="2705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ategy Plan">
  <a:themeElements>
    <a:clrScheme name="Simple Light">
      <a:dk1>
        <a:srgbClr val="FFFFFF"/>
      </a:dk1>
      <a:lt1>
        <a:srgbClr val="000000"/>
      </a:lt1>
      <a:dk2>
        <a:srgbClr val="999999"/>
      </a:dk2>
      <a:lt2>
        <a:srgbClr val="FFECD1"/>
      </a:lt2>
      <a:accent1>
        <a:srgbClr val="AC6600"/>
      </a:accent1>
      <a:accent2>
        <a:srgbClr val="5E7F00"/>
      </a:accent2>
      <a:accent3>
        <a:srgbClr val="2322EF"/>
      </a:accent3>
      <a:accent4>
        <a:srgbClr val="DDDDFF"/>
      </a:accent4>
      <a:accent5>
        <a:srgbClr val="EFEFEF"/>
      </a:accent5>
      <a:accent6>
        <a:srgbClr val="F7FEE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