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60" r:id="rId5"/>
    <p:sldId id="261" r:id="rId6"/>
    <p:sldId id="262" r:id="rId7"/>
    <p:sldId id="263" r:id="rId8"/>
    <p:sldId id="264" r:id="rId9"/>
    <p:sldId id="265" r:id="rId10"/>
    <p:sldId id="266" r:id="rId11"/>
    <p:sldId id="269" r:id="rId12"/>
    <p:sldId id="268" r:id="rId13"/>
    <p:sldId id="271" r:id="rId14"/>
    <p:sldId id="272" r:id="rId15"/>
    <p:sldId id="273" r:id="rId16"/>
    <p:sldId id="274" r:id="rId17"/>
    <p:sldId id="275" r:id="rId18"/>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9B95CD-FBDA-42DE-A2C4-7AC500D3A09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6C2C458-CFBC-4FA4-A512-0093D87D4259}">
      <dgm:prSet/>
      <dgm:spPr/>
      <dgm:t>
        <a:bodyPr/>
        <a:lstStyle/>
        <a:p>
          <a:r>
            <a:rPr lang="en-GB" dirty="0"/>
            <a:t>Our 3</a:t>
          </a:r>
          <a:r>
            <a:rPr lang="en-GB" baseline="30000" dirty="0"/>
            <a:t>rd</a:t>
          </a:r>
          <a:r>
            <a:rPr lang="en-GB" dirty="0"/>
            <a:t> model was the best performing:</a:t>
          </a:r>
          <a:endParaRPr lang="en-US" dirty="0"/>
        </a:p>
      </dgm:t>
    </dgm:pt>
    <dgm:pt modelId="{B70E204E-8A77-48EF-B40D-D3A3787ED6B9}" type="parTrans" cxnId="{8FF0FE49-DE72-4CE0-AD0E-795BC917C075}">
      <dgm:prSet/>
      <dgm:spPr/>
      <dgm:t>
        <a:bodyPr/>
        <a:lstStyle/>
        <a:p>
          <a:endParaRPr lang="en-US"/>
        </a:p>
      </dgm:t>
    </dgm:pt>
    <dgm:pt modelId="{5FFFC61C-A226-46D3-921E-7FAC116A90DF}" type="sibTrans" cxnId="{8FF0FE49-DE72-4CE0-AD0E-795BC917C075}">
      <dgm:prSet/>
      <dgm:spPr/>
      <dgm:t>
        <a:bodyPr/>
        <a:lstStyle/>
        <a:p>
          <a:endParaRPr lang="en-US"/>
        </a:p>
      </dgm:t>
    </dgm:pt>
    <dgm:pt modelId="{14222D45-6C12-4794-BF54-EB1EBD9F5A2F}">
      <dgm:prSet/>
      <dgm:spPr/>
      <dgm:t>
        <a:bodyPr/>
        <a:lstStyle/>
        <a:p>
          <a:r>
            <a:rPr lang="en-GB" b="1"/>
            <a:t>Total Loss: 3.4111</a:t>
          </a:r>
          <a:endParaRPr lang="en-US"/>
        </a:p>
      </dgm:t>
    </dgm:pt>
    <dgm:pt modelId="{9CD13F4B-037C-4783-86E5-714BD7127FCF}" type="parTrans" cxnId="{0729B315-FB07-4B97-B680-C58290C85ABC}">
      <dgm:prSet/>
      <dgm:spPr/>
      <dgm:t>
        <a:bodyPr/>
        <a:lstStyle/>
        <a:p>
          <a:endParaRPr lang="en-US"/>
        </a:p>
      </dgm:t>
    </dgm:pt>
    <dgm:pt modelId="{41638AFD-177C-4A66-81BC-ECE49E0A0069}" type="sibTrans" cxnId="{0729B315-FB07-4B97-B680-C58290C85ABC}">
      <dgm:prSet/>
      <dgm:spPr/>
      <dgm:t>
        <a:bodyPr/>
        <a:lstStyle/>
        <a:p>
          <a:endParaRPr lang="en-US"/>
        </a:p>
      </dgm:t>
    </dgm:pt>
    <dgm:pt modelId="{A67FC4B8-0817-47D4-96D1-087AB60733DB}">
      <dgm:prSet/>
      <dgm:spPr/>
      <dgm:t>
        <a:bodyPr/>
        <a:lstStyle/>
        <a:p>
          <a:r>
            <a:rPr lang="en-GB"/>
            <a:t>75/75 accuracy overall, indicating all test cases were correctly classified.</a:t>
          </a:r>
          <a:endParaRPr lang="en-US"/>
        </a:p>
      </dgm:t>
    </dgm:pt>
    <dgm:pt modelId="{C853B0B2-C5E2-464D-9571-1B8E03175A23}" type="parTrans" cxnId="{53E2955A-9FEF-472F-8C73-1815A062FB41}">
      <dgm:prSet/>
      <dgm:spPr/>
      <dgm:t>
        <a:bodyPr/>
        <a:lstStyle/>
        <a:p>
          <a:endParaRPr lang="en-US"/>
        </a:p>
      </dgm:t>
    </dgm:pt>
    <dgm:pt modelId="{5EF69025-A69E-4A23-8869-044841491CB8}" type="sibTrans" cxnId="{53E2955A-9FEF-472F-8C73-1815A062FB41}">
      <dgm:prSet/>
      <dgm:spPr/>
      <dgm:t>
        <a:bodyPr/>
        <a:lstStyle/>
        <a:p>
          <a:endParaRPr lang="en-US"/>
        </a:p>
      </dgm:t>
    </dgm:pt>
    <dgm:pt modelId="{99017164-BC54-435F-8793-C17E4E4F3D39}">
      <dgm:prSet/>
      <dgm:spPr/>
      <dgm:t>
        <a:bodyPr/>
        <a:lstStyle/>
        <a:p>
          <a:r>
            <a:rPr lang="en-GB" b="1"/>
            <a:t>Individual Losses for Organ Classes:</a:t>
          </a:r>
          <a:endParaRPr lang="en-US"/>
        </a:p>
      </dgm:t>
    </dgm:pt>
    <dgm:pt modelId="{ECE22903-41CD-4032-A0A8-2F277EEE7097}" type="parTrans" cxnId="{629DB473-3256-4D28-AA1F-BFBE519143D6}">
      <dgm:prSet/>
      <dgm:spPr/>
      <dgm:t>
        <a:bodyPr/>
        <a:lstStyle/>
        <a:p>
          <a:endParaRPr lang="en-US"/>
        </a:p>
      </dgm:t>
    </dgm:pt>
    <dgm:pt modelId="{52F4E4C8-14FA-4705-9A02-983F5682418D}" type="sibTrans" cxnId="{629DB473-3256-4D28-AA1F-BFBE519143D6}">
      <dgm:prSet/>
      <dgm:spPr/>
      <dgm:t>
        <a:bodyPr/>
        <a:lstStyle/>
        <a:p>
          <a:endParaRPr lang="en-US"/>
        </a:p>
      </dgm:t>
    </dgm:pt>
    <dgm:pt modelId="{BBBBFAD1-C8B6-4D60-AE65-91753C6B0A31}">
      <dgm:prSet/>
      <dgm:spPr/>
      <dgm:t>
        <a:bodyPr/>
        <a:lstStyle/>
        <a:p>
          <a:r>
            <a:rPr lang="en-GB"/>
            <a:t>Bowel: 0.6918</a:t>
          </a:r>
          <a:endParaRPr lang="en-US"/>
        </a:p>
      </dgm:t>
    </dgm:pt>
    <dgm:pt modelId="{89921334-DE19-4783-AA94-79F28400796F}" type="parTrans" cxnId="{A26B88D1-EA7E-4329-96ED-2C97C237F5E0}">
      <dgm:prSet/>
      <dgm:spPr/>
      <dgm:t>
        <a:bodyPr/>
        <a:lstStyle/>
        <a:p>
          <a:endParaRPr lang="en-US"/>
        </a:p>
      </dgm:t>
    </dgm:pt>
    <dgm:pt modelId="{3F7811E8-4079-411A-B647-E576E021FF0B}" type="sibTrans" cxnId="{A26B88D1-EA7E-4329-96ED-2C97C237F5E0}">
      <dgm:prSet/>
      <dgm:spPr/>
      <dgm:t>
        <a:bodyPr/>
        <a:lstStyle/>
        <a:p>
          <a:endParaRPr lang="en-US"/>
        </a:p>
      </dgm:t>
    </dgm:pt>
    <dgm:pt modelId="{F2D0334D-B74B-4BEB-B497-CB084EFB7EB4}">
      <dgm:prSet/>
      <dgm:spPr/>
      <dgm:t>
        <a:bodyPr/>
        <a:lstStyle/>
        <a:p>
          <a:r>
            <a:rPr lang="en-GB"/>
            <a:t>Extra: 0.6408</a:t>
          </a:r>
          <a:endParaRPr lang="en-US"/>
        </a:p>
      </dgm:t>
    </dgm:pt>
    <dgm:pt modelId="{E90C0520-5A23-4C0B-9C14-84610DDB3888}" type="parTrans" cxnId="{DA924707-0E33-4E98-9D7C-417288BE8448}">
      <dgm:prSet/>
      <dgm:spPr/>
      <dgm:t>
        <a:bodyPr/>
        <a:lstStyle/>
        <a:p>
          <a:endParaRPr lang="en-US"/>
        </a:p>
      </dgm:t>
    </dgm:pt>
    <dgm:pt modelId="{016C0300-B999-4C43-B4D9-B5F5E941B61F}" type="sibTrans" cxnId="{DA924707-0E33-4E98-9D7C-417288BE8448}">
      <dgm:prSet/>
      <dgm:spPr/>
      <dgm:t>
        <a:bodyPr/>
        <a:lstStyle/>
        <a:p>
          <a:endParaRPr lang="en-US"/>
        </a:p>
      </dgm:t>
    </dgm:pt>
    <dgm:pt modelId="{00FFD1CA-2283-4B73-82BF-56B7F2038D4B}">
      <dgm:prSet/>
      <dgm:spPr/>
      <dgm:t>
        <a:bodyPr/>
        <a:lstStyle/>
        <a:p>
          <a:r>
            <a:rPr lang="en-GB"/>
            <a:t>Liver: 0.5498</a:t>
          </a:r>
          <a:endParaRPr lang="en-US"/>
        </a:p>
      </dgm:t>
    </dgm:pt>
    <dgm:pt modelId="{25446096-52BB-4E97-8303-63ADF44BB13E}" type="parTrans" cxnId="{D2FD4563-DF5D-40F5-9ED1-F65860AD815E}">
      <dgm:prSet/>
      <dgm:spPr/>
      <dgm:t>
        <a:bodyPr/>
        <a:lstStyle/>
        <a:p>
          <a:endParaRPr lang="en-US"/>
        </a:p>
      </dgm:t>
    </dgm:pt>
    <dgm:pt modelId="{136C2547-0F74-4BA8-B227-78B619BBEB2D}" type="sibTrans" cxnId="{D2FD4563-DF5D-40F5-9ED1-F65860AD815E}">
      <dgm:prSet/>
      <dgm:spPr/>
      <dgm:t>
        <a:bodyPr/>
        <a:lstStyle/>
        <a:p>
          <a:endParaRPr lang="en-US"/>
        </a:p>
      </dgm:t>
    </dgm:pt>
    <dgm:pt modelId="{4E3AF51C-F934-4D23-8264-5A444021094C}">
      <dgm:prSet/>
      <dgm:spPr/>
      <dgm:t>
        <a:bodyPr/>
        <a:lstStyle/>
        <a:p>
          <a:r>
            <a:rPr lang="en-GB"/>
            <a:t>Kidney: 0.6477</a:t>
          </a:r>
          <a:endParaRPr lang="en-US"/>
        </a:p>
      </dgm:t>
    </dgm:pt>
    <dgm:pt modelId="{83B68546-CCB6-4684-A66A-4650D129015C}" type="parTrans" cxnId="{CE22F462-8A90-4836-9094-6DB4ED7BAD10}">
      <dgm:prSet/>
      <dgm:spPr/>
      <dgm:t>
        <a:bodyPr/>
        <a:lstStyle/>
        <a:p>
          <a:endParaRPr lang="en-US"/>
        </a:p>
      </dgm:t>
    </dgm:pt>
    <dgm:pt modelId="{459A921B-4E72-443A-92E9-71DE60EC8FB5}" type="sibTrans" cxnId="{CE22F462-8A90-4836-9094-6DB4ED7BAD10}">
      <dgm:prSet/>
      <dgm:spPr/>
      <dgm:t>
        <a:bodyPr/>
        <a:lstStyle/>
        <a:p>
          <a:endParaRPr lang="en-US"/>
        </a:p>
      </dgm:t>
    </dgm:pt>
    <dgm:pt modelId="{0B6EFCA9-E12D-4325-9B51-7CE20FBD8DCE}">
      <dgm:prSet/>
      <dgm:spPr/>
      <dgm:t>
        <a:bodyPr/>
        <a:lstStyle/>
        <a:p>
          <a:r>
            <a:rPr lang="en-GB"/>
            <a:t>Spleen: 0.8810</a:t>
          </a:r>
          <a:endParaRPr lang="en-US"/>
        </a:p>
      </dgm:t>
    </dgm:pt>
    <dgm:pt modelId="{35899176-E7EC-45B7-9CF2-BDD1AEE740B0}" type="parTrans" cxnId="{A30343E9-20CE-449B-852C-C6C9E5EE3431}">
      <dgm:prSet/>
      <dgm:spPr/>
      <dgm:t>
        <a:bodyPr/>
        <a:lstStyle/>
        <a:p>
          <a:endParaRPr lang="en-US"/>
        </a:p>
      </dgm:t>
    </dgm:pt>
    <dgm:pt modelId="{F75FCC2E-96E5-443C-BD5E-26D6935ACE83}" type="sibTrans" cxnId="{A30343E9-20CE-449B-852C-C6C9E5EE3431}">
      <dgm:prSet/>
      <dgm:spPr/>
      <dgm:t>
        <a:bodyPr/>
        <a:lstStyle/>
        <a:p>
          <a:endParaRPr lang="en-US"/>
        </a:p>
      </dgm:t>
    </dgm:pt>
    <dgm:pt modelId="{FA75A641-AD8C-4354-9978-6F5D6074B23C}">
      <dgm:prSet/>
      <dgm:spPr/>
      <dgm:t>
        <a:bodyPr/>
        <a:lstStyle/>
        <a:p>
          <a:r>
            <a:rPr lang="en-GB" b="1"/>
            <a:t>Organ-Specific Metrics:</a:t>
          </a:r>
          <a:endParaRPr lang="en-US"/>
        </a:p>
      </dgm:t>
    </dgm:pt>
    <dgm:pt modelId="{5757C0D9-F37C-4316-8431-2DD47CC1D480}" type="parTrans" cxnId="{0C8D5B5B-64AB-49CC-8BE6-323F1C966126}">
      <dgm:prSet/>
      <dgm:spPr/>
      <dgm:t>
        <a:bodyPr/>
        <a:lstStyle/>
        <a:p>
          <a:endParaRPr lang="en-US"/>
        </a:p>
      </dgm:t>
    </dgm:pt>
    <dgm:pt modelId="{4DE76BAF-B80C-4856-B20B-7C544FCC83EB}" type="sibTrans" cxnId="{0C8D5B5B-64AB-49CC-8BE6-323F1C966126}">
      <dgm:prSet/>
      <dgm:spPr/>
      <dgm:t>
        <a:bodyPr/>
        <a:lstStyle/>
        <a:p>
          <a:endParaRPr lang="en-US"/>
        </a:p>
      </dgm:t>
    </dgm:pt>
    <dgm:pt modelId="{6EF41D94-4FAA-4500-B36E-5C246023819E}">
      <dgm:prSet/>
      <dgm:spPr/>
      <dgm:t>
        <a:bodyPr/>
        <a:lstStyle/>
        <a:p>
          <a:r>
            <a:rPr lang="en-GB"/>
            <a:t>Bowel:</a:t>
          </a:r>
          <a:endParaRPr lang="en-US"/>
        </a:p>
      </dgm:t>
    </dgm:pt>
    <dgm:pt modelId="{AD880E63-D0BD-4FC8-BFF6-364DD698F207}" type="parTrans" cxnId="{6EE4CD10-02D1-413D-BDB8-E36322663E5D}">
      <dgm:prSet/>
      <dgm:spPr/>
      <dgm:t>
        <a:bodyPr/>
        <a:lstStyle/>
        <a:p>
          <a:endParaRPr lang="en-US"/>
        </a:p>
      </dgm:t>
    </dgm:pt>
    <dgm:pt modelId="{94BEC4E6-D4A3-4361-B870-D750E65513F9}" type="sibTrans" cxnId="{6EE4CD10-02D1-413D-BDB8-E36322663E5D}">
      <dgm:prSet/>
      <dgm:spPr/>
      <dgm:t>
        <a:bodyPr/>
        <a:lstStyle/>
        <a:p>
          <a:endParaRPr lang="en-US"/>
        </a:p>
      </dgm:t>
    </dgm:pt>
    <dgm:pt modelId="{39A02888-E8A8-423F-B123-4145CED9479B}">
      <dgm:prSet/>
      <dgm:spPr/>
      <dgm:t>
        <a:bodyPr/>
        <a:lstStyle/>
        <a:p>
          <a:r>
            <a:rPr lang="en-GB"/>
            <a:t>Accuracy: 0.5275</a:t>
          </a:r>
          <a:endParaRPr lang="en-US"/>
        </a:p>
      </dgm:t>
    </dgm:pt>
    <dgm:pt modelId="{8CBCF7BD-B167-4E93-805E-38C90DD0E73C}" type="parTrans" cxnId="{DBBFC51D-850D-40CD-9DE7-667BB274417B}">
      <dgm:prSet/>
      <dgm:spPr/>
      <dgm:t>
        <a:bodyPr/>
        <a:lstStyle/>
        <a:p>
          <a:endParaRPr lang="en-US"/>
        </a:p>
      </dgm:t>
    </dgm:pt>
    <dgm:pt modelId="{E3F23E64-F5ED-4110-AAFC-917B74FDEFA3}" type="sibTrans" cxnId="{DBBFC51D-850D-40CD-9DE7-667BB274417B}">
      <dgm:prSet/>
      <dgm:spPr/>
      <dgm:t>
        <a:bodyPr/>
        <a:lstStyle/>
        <a:p>
          <a:endParaRPr lang="en-US"/>
        </a:p>
      </dgm:t>
    </dgm:pt>
    <dgm:pt modelId="{E519E63E-9A47-48D5-9CDB-89E2B224A76C}">
      <dgm:prSet/>
      <dgm:spPr/>
      <dgm:t>
        <a:bodyPr/>
        <a:lstStyle/>
        <a:p>
          <a:r>
            <a:rPr lang="en-GB"/>
            <a:t>Precision: 0.5304</a:t>
          </a:r>
          <a:endParaRPr lang="en-US"/>
        </a:p>
      </dgm:t>
    </dgm:pt>
    <dgm:pt modelId="{D1034FD2-A781-4BD1-BD35-AD32807FFA90}" type="parTrans" cxnId="{23367CB6-4D12-46A8-A078-F7681EB065C1}">
      <dgm:prSet/>
      <dgm:spPr/>
      <dgm:t>
        <a:bodyPr/>
        <a:lstStyle/>
        <a:p>
          <a:endParaRPr lang="en-US"/>
        </a:p>
      </dgm:t>
    </dgm:pt>
    <dgm:pt modelId="{CABE88B1-8A37-4C6B-A620-463E89A75260}" type="sibTrans" cxnId="{23367CB6-4D12-46A8-A078-F7681EB065C1}">
      <dgm:prSet/>
      <dgm:spPr/>
      <dgm:t>
        <a:bodyPr/>
        <a:lstStyle/>
        <a:p>
          <a:endParaRPr lang="en-US"/>
        </a:p>
      </dgm:t>
    </dgm:pt>
    <dgm:pt modelId="{66E9AC7B-53AA-4C90-A767-D40520B3E377}">
      <dgm:prSet/>
      <dgm:spPr/>
      <dgm:t>
        <a:bodyPr/>
        <a:lstStyle/>
        <a:p>
          <a:r>
            <a:rPr lang="en-GB"/>
            <a:t>Extra:</a:t>
          </a:r>
          <a:endParaRPr lang="en-US"/>
        </a:p>
      </dgm:t>
    </dgm:pt>
    <dgm:pt modelId="{8C4EC176-95C4-4558-89E1-954E048A3D7B}" type="parTrans" cxnId="{FED6B5B0-2210-473D-BCE3-B47B775D75AE}">
      <dgm:prSet/>
      <dgm:spPr/>
      <dgm:t>
        <a:bodyPr/>
        <a:lstStyle/>
        <a:p>
          <a:endParaRPr lang="en-US"/>
        </a:p>
      </dgm:t>
    </dgm:pt>
    <dgm:pt modelId="{EDEF43C9-FED2-41BF-A702-9AFC9A156289}" type="sibTrans" cxnId="{FED6B5B0-2210-473D-BCE3-B47B775D75AE}">
      <dgm:prSet/>
      <dgm:spPr/>
      <dgm:t>
        <a:bodyPr/>
        <a:lstStyle/>
        <a:p>
          <a:endParaRPr lang="en-US"/>
        </a:p>
      </dgm:t>
    </dgm:pt>
    <dgm:pt modelId="{BDA917D6-E93C-46BF-92DC-7A752187821F}">
      <dgm:prSet/>
      <dgm:spPr/>
      <dgm:t>
        <a:bodyPr/>
        <a:lstStyle/>
        <a:p>
          <a:r>
            <a:rPr lang="en-GB"/>
            <a:t>Accuracy: 0.6927</a:t>
          </a:r>
          <a:endParaRPr lang="en-US"/>
        </a:p>
      </dgm:t>
    </dgm:pt>
    <dgm:pt modelId="{34141507-CE95-44AC-91B5-650EA3E24023}" type="parTrans" cxnId="{8DA973F4-9E50-4B5C-8F3D-13F8003C6C16}">
      <dgm:prSet/>
      <dgm:spPr/>
      <dgm:t>
        <a:bodyPr/>
        <a:lstStyle/>
        <a:p>
          <a:endParaRPr lang="en-US"/>
        </a:p>
      </dgm:t>
    </dgm:pt>
    <dgm:pt modelId="{7371D970-9CF7-4806-A86F-4CC66E2EFFAA}" type="sibTrans" cxnId="{8DA973F4-9E50-4B5C-8F3D-13F8003C6C16}">
      <dgm:prSet/>
      <dgm:spPr/>
      <dgm:t>
        <a:bodyPr/>
        <a:lstStyle/>
        <a:p>
          <a:endParaRPr lang="en-US"/>
        </a:p>
      </dgm:t>
    </dgm:pt>
    <dgm:pt modelId="{F15CFD2E-550B-4E33-83B6-201161558269}">
      <dgm:prSet/>
      <dgm:spPr/>
      <dgm:t>
        <a:bodyPr/>
        <a:lstStyle/>
        <a:p>
          <a:r>
            <a:rPr lang="en-GB"/>
            <a:t>Precision: 0.6946</a:t>
          </a:r>
          <a:endParaRPr lang="en-US"/>
        </a:p>
      </dgm:t>
    </dgm:pt>
    <dgm:pt modelId="{F06BBA77-FF46-4381-8500-CE1C5DDB1551}" type="parTrans" cxnId="{4E91368E-5D88-4F88-9A9D-06F43EFA9FE5}">
      <dgm:prSet/>
      <dgm:spPr/>
      <dgm:t>
        <a:bodyPr/>
        <a:lstStyle/>
        <a:p>
          <a:endParaRPr lang="en-US"/>
        </a:p>
      </dgm:t>
    </dgm:pt>
    <dgm:pt modelId="{2E2C7F59-DB1B-407A-A2E6-8D4D199F6D4F}" type="sibTrans" cxnId="{4E91368E-5D88-4F88-9A9D-06F43EFA9FE5}">
      <dgm:prSet/>
      <dgm:spPr/>
      <dgm:t>
        <a:bodyPr/>
        <a:lstStyle/>
        <a:p>
          <a:endParaRPr lang="en-US"/>
        </a:p>
      </dgm:t>
    </dgm:pt>
    <dgm:pt modelId="{D54986EF-7DD9-45E1-A514-F2D1C4D9FCAB}">
      <dgm:prSet/>
      <dgm:spPr/>
      <dgm:t>
        <a:bodyPr/>
        <a:lstStyle/>
        <a:p>
          <a:r>
            <a:rPr lang="en-GB"/>
            <a:t>Liver:</a:t>
          </a:r>
          <a:endParaRPr lang="en-US"/>
        </a:p>
      </dgm:t>
    </dgm:pt>
    <dgm:pt modelId="{93CFCD37-A185-4C69-8BAF-89BB146C0C89}" type="parTrans" cxnId="{423139CD-42D7-4460-805D-357EEAB0D18A}">
      <dgm:prSet/>
      <dgm:spPr/>
      <dgm:t>
        <a:bodyPr/>
        <a:lstStyle/>
        <a:p>
          <a:endParaRPr lang="en-US"/>
        </a:p>
      </dgm:t>
    </dgm:pt>
    <dgm:pt modelId="{C07E406E-E74B-4084-B28F-57FA8B15AD97}" type="sibTrans" cxnId="{423139CD-42D7-4460-805D-357EEAB0D18A}">
      <dgm:prSet/>
      <dgm:spPr/>
      <dgm:t>
        <a:bodyPr/>
        <a:lstStyle/>
        <a:p>
          <a:endParaRPr lang="en-US"/>
        </a:p>
      </dgm:t>
    </dgm:pt>
    <dgm:pt modelId="{0B766B1B-B7D9-4263-A139-9BFC93ABD927}">
      <dgm:prSet/>
      <dgm:spPr/>
      <dgm:t>
        <a:bodyPr/>
        <a:lstStyle/>
        <a:p>
          <a:r>
            <a:rPr lang="en-GB"/>
            <a:t>Accuracy: 0.8813</a:t>
          </a:r>
          <a:endParaRPr lang="en-US"/>
        </a:p>
      </dgm:t>
    </dgm:pt>
    <dgm:pt modelId="{862E3836-0494-4860-8123-73BDABE1BD70}" type="parTrans" cxnId="{2B146319-D52E-4E43-A20B-1F6C22AC15FB}">
      <dgm:prSet/>
      <dgm:spPr/>
      <dgm:t>
        <a:bodyPr/>
        <a:lstStyle/>
        <a:p>
          <a:endParaRPr lang="en-US"/>
        </a:p>
      </dgm:t>
    </dgm:pt>
    <dgm:pt modelId="{459B8E8E-B058-42CA-A8F8-0F1508C65212}" type="sibTrans" cxnId="{2B146319-D52E-4E43-A20B-1F6C22AC15FB}">
      <dgm:prSet/>
      <dgm:spPr/>
      <dgm:t>
        <a:bodyPr/>
        <a:lstStyle/>
        <a:p>
          <a:endParaRPr lang="en-US"/>
        </a:p>
      </dgm:t>
    </dgm:pt>
    <dgm:pt modelId="{5BF23486-1E2A-4DBF-9B78-BB95F5D0A2E3}">
      <dgm:prSet/>
      <dgm:spPr/>
      <dgm:t>
        <a:bodyPr/>
        <a:lstStyle/>
        <a:p>
          <a:r>
            <a:rPr lang="en-GB"/>
            <a:t>Precision: 0.8821</a:t>
          </a:r>
          <a:endParaRPr lang="en-US"/>
        </a:p>
      </dgm:t>
    </dgm:pt>
    <dgm:pt modelId="{7A53A11C-1C45-4C5E-9428-637EF7EB6465}" type="parTrans" cxnId="{705B5934-A117-40B6-BB75-DA9C88EB6CF1}">
      <dgm:prSet/>
      <dgm:spPr/>
      <dgm:t>
        <a:bodyPr/>
        <a:lstStyle/>
        <a:p>
          <a:endParaRPr lang="en-US"/>
        </a:p>
      </dgm:t>
    </dgm:pt>
    <dgm:pt modelId="{C472AAE5-518A-4F97-B196-5DBDEAB2C096}" type="sibTrans" cxnId="{705B5934-A117-40B6-BB75-DA9C88EB6CF1}">
      <dgm:prSet/>
      <dgm:spPr/>
      <dgm:t>
        <a:bodyPr/>
        <a:lstStyle/>
        <a:p>
          <a:endParaRPr lang="en-US"/>
        </a:p>
      </dgm:t>
    </dgm:pt>
    <dgm:pt modelId="{BE0FE249-8006-4664-A828-C67C2D2105DD}">
      <dgm:prSet/>
      <dgm:spPr/>
      <dgm:t>
        <a:bodyPr/>
        <a:lstStyle/>
        <a:p>
          <a:r>
            <a:rPr lang="en-GB"/>
            <a:t>Kidney:</a:t>
          </a:r>
          <a:endParaRPr lang="en-US"/>
        </a:p>
      </dgm:t>
    </dgm:pt>
    <dgm:pt modelId="{CBD9E5FC-51AF-4DFF-A068-E0063E0AD448}" type="parTrans" cxnId="{5DEB2D6C-13F9-4684-989E-549EFB192EB1}">
      <dgm:prSet/>
      <dgm:spPr/>
      <dgm:t>
        <a:bodyPr/>
        <a:lstStyle/>
        <a:p>
          <a:endParaRPr lang="en-US"/>
        </a:p>
      </dgm:t>
    </dgm:pt>
    <dgm:pt modelId="{4588CA7D-025F-45C7-9A44-685A7B8BC6A4}" type="sibTrans" cxnId="{5DEB2D6C-13F9-4684-989E-549EFB192EB1}">
      <dgm:prSet/>
      <dgm:spPr/>
      <dgm:t>
        <a:bodyPr/>
        <a:lstStyle/>
        <a:p>
          <a:endParaRPr lang="en-US"/>
        </a:p>
      </dgm:t>
    </dgm:pt>
    <dgm:pt modelId="{AF531115-1AA6-4ABA-A998-DF7402E44E0D}">
      <dgm:prSet/>
      <dgm:spPr/>
      <dgm:t>
        <a:bodyPr/>
        <a:lstStyle/>
        <a:p>
          <a:r>
            <a:rPr lang="en-GB"/>
            <a:t>Accuracy: 0.8147</a:t>
          </a:r>
          <a:endParaRPr lang="en-US"/>
        </a:p>
      </dgm:t>
    </dgm:pt>
    <dgm:pt modelId="{59568774-5A40-463D-A517-F381D05C6AC2}" type="parTrans" cxnId="{63D41C94-96EA-448F-A692-45535D216D16}">
      <dgm:prSet/>
      <dgm:spPr/>
      <dgm:t>
        <a:bodyPr/>
        <a:lstStyle/>
        <a:p>
          <a:endParaRPr lang="en-US"/>
        </a:p>
      </dgm:t>
    </dgm:pt>
    <dgm:pt modelId="{4455B71C-E166-4A3E-9F5C-BE052509A292}" type="sibTrans" cxnId="{63D41C94-96EA-448F-A692-45535D216D16}">
      <dgm:prSet/>
      <dgm:spPr/>
      <dgm:t>
        <a:bodyPr/>
        <a:lstStyle/>
        <a:p>
          <a:endParaRPr lang="en-US"/>
        </a:p>
      </dgm:t>
    </dgm:pt>
    <dgm:pt modelId="{97B7B6F2-5F65-4567-8EAD-57652F239E1D}">
      <dgm:prSet/>
      <dgm:spPr/>
      <dgm:t>
        <a:bodyPr/>
        <a:lstStyle/>
        <a:p>
          <a:r>
            <a:rPr lang="en-GB"/>
            <a:t>Precision: 0.8158</a:t>
          </a:r>
          <a:endParaRPr lang="en-US"/>
        </a:p>
      </dgm:t>
    </dgm:pt>
    <dgm:pt modelId="{9FF43FBC-FD2B-43FE-AC76-A6FF8FD5FB3E}" type="parTrans" cxnId="{9781F578-926B-455F-B301-E171FFA5D531}">
      <dgm:prSet/>
      <dgm:spPr/>
      <dgm:t>
        <a:bodyPr/>
        <a:lstStyle/>
        <a:p>
          <a:endParaRPr lang="en-US"/>
        </a:p>
      </dgm:t>
    </dgm:pt>
    <dgm:pt modelId="{9AA3FD42-8216-4DDA-8417-1FD9AEA304A2}" type="sibTrans" cxnId="{9781F578-926B-455F-B301-E171FFA5D531}">
      <dgm:prSet/>
      <dgm:spPr/>
      <dgm:t>
        <a:bodyPr/>
        <a:lstStyle/>
        <a:p>
          <a:endParaRPr lang="en-US"/>
        </a:p>
      </dgm:t>
    </dgm:pt>
    <dgm:pt modelId="{6AE14A2D-39E0-4E53-913F-B0420B6D4EEE}">
      <dgm:prSet/>
      <dgm:spPr/>
      <dgm:t>
        <a:bodyPr/>
        <a:lstStyle/>
        <a:p>
          <a:r>
            <a:rPr lang="en-GB"/>
            <a:t>Spleen:</a:t>
          </a:r>
          <a:endParaRPr lang="en-US"/>
        </a:p>
      </dgm:t>
    </dgm:pt>
    <dgm:pt modelId="{FA1D5D8A-8867-44DD-B5B0-757F5F93E455}" type="parTrans" cxnId="{5D4F0EF7-FD2A-4793-BAD1-6714BDC052B1}">
      <dgm:prSet/>
      <dgm:spPr/>
      <dgm:t>
        <a:bodyPr/>
        <a:lstStyle/>
        <a:p>
          <a:endParaRPr lang="en-US"/>
        </a:p>
      </dgm:t>
    </dgm:pt>
    <dgm:pt modelId="{AE41838E-2A16-4C0B-AA50-D83C28142445}" type="sibTrans" cxnId="{5D4F0EF7-FD2A-4793-BAD1-6714BDC052B1}">
      <dgm:prSet/>
      <dgm:spPr/>
      <dgm:t>
        <a:bodyPr/>
        <a:lstStyle/>
        <a:p>
          <a:endParaRPr lang="en-US"/>
        </a:p>
      </dgm:t>
    </dgm:pt>
    <dgm:pt modelId="{E8A8F004-37BB-4F03-AAD4-58E532BBCB11}">
      <dgm:prSet/>
      <dgm:spPr/>
      <dgm:t>
        <a:bodyPr/>
        <a:lstStyle/>
        <a:p>
          <a:r>
            <a:rPr lang="en-GB"/>
            <a:t>Accuracy: 0.6830</a:t>
          </a:r>
          <a:endParaRPr lang="en-US"/>
        </a:p>
      </dgm:t>
    </dgm:pt>
    <dgm:pt modelId="{00AD1B11-06EF-424C-BB3C-61E2419D5F8C}" type="parTrans" cxnId="{2E561810-CBAF-4019-9617-2E745F3B1DDB}">
      <dgm:prSet/>
      <dgm:spPr/>
      <dgm:t>
        <a:bodyPr/>
        <a:lstStyle/>
        <a:p>
          <a:endParaRPr lang="en-US"/>
        </a:p>
      </dgm:t>
    </dgm:pt>
    <dgm:pt modelId="{5D3628EB-4E2D-42FF-80FC-84BB5BC8B01D}" type="sibTrans" cxnId="{2E561810-CBAF-4019-9617-2E745F3B1DDB}">
      <dgm:prSet/>
      <dgm:spPr/>
      <dgm:t>
        <a:bodyPr/>
        <a:lstStyle/>
        <a:p>
          <a:endParaRPr lang="en-US"/>
        </a:p>
      </dgm:t>
    </dgm:pt>
    <dgm:pt modelId="{85870CC5-DEC4-4F03-A134-8FDA93B76300}">
      <dgm:prSet/>
      <dgm:spPr/>
      <dgm:t>
        <a:bodyPr/>
        <a:lstStyle/>
        <a:p>
          <a:r>
            <a:rPr lang="en-GB"/>
            <a:t>Precision: 0.6850</a:t>
          </a:r>
          <a:endParaRPr lang="en-US"/>
        </a:p>
      </dgm:t>
    </dgm:pt>
    <dgm:pt modelId="{9E00DCA0-DC2F-4954-A70E-FBDE3DD4AA13}" type="parTrans" cxnId="{1352DCCA-7E3B-421D-B353-E70ADEE31172}">
      <dgm:prSet/>
      <dgm:spPr/>
      <dgm:t>
        <a:bodyPr/>
        <a:lstStyle/>
        <a:p>
          <a:endParaRPr lang="en-US"/>
        </a:p>
      </dgm:t>
    </dgm:pt>
    <dgm:pt modelId="{ABA3580F-C970-455F-BCE4-86423A613BC3}" type="sibTrans" cxnId="{1352DCCA-7E3B-421D-B353-E70ADEE31172}">
      <dgm:prSet/>
      <dgm:spPr/>
      <dgm:t>
        <a:bodyPr/>
        <a:lstStyle/>
        <a:p>
          <a:endParaRPr lang="en-US"/>
        </a:p>
      </dgm:t>
    </dgm:pt>
    <dgm:pt modelId="{6FB94B4C-0ABA-4FEA-8805-9F8793D9CAB7}" type="pres">
      <dgm:prSet presAssocID="{B99B95CD-FBDA-42DE-A2C4-7AC500D3A09C}" presName="vert0" presStyleCnt="0">
        <dgm:presLayoutVars>
          <dgm:dir/>
          <dgm:animOne val="branch"/>
          <dgm:animLvl val="lvl"/>
        </dgm:presLayoutVars>
      </dgm:prSet>
      <dgm:spPr/>
    </dgm:pt>
    <dgm:pt modelId="{C615042D-FD99-4A11-8550-02748D35575B}" type="pres">
      <dgm:prSet presAssocID="{E6C2C458-CFBC-4FA4-A512-0093D87D4259}" presName="thickLine" presStyleLbl="alignNode1" presStyleIdx="0" presStyleCnt="25"/>
      <dgm:spPr/>
    </dgm:pt>
    <dgm:pt modelId="{10BA58A0-9DBB-4FF4-8278-08E68E3DB475}" type="pres">
      <dgm:prSet presAssocID="{E6C2C458-CFBC-4FA4-A512-0093D87D4259}" presName="horz1" presStyleCnt="0"/>
      <dgm:spPr/>
    </dgm:pt>
    <dgm:pt modelId="{D652AD36-A7A0-4193-94AD-E15F519D7485}" type="pres">
      <dgm:prSet presAssocID="{E6C2C458-CFBC-4FA4-A512-0093D87D4259}" presName="tx1" presStyleLbl="revTx" presStyleIdx="0" presStyleCnt="25"/>
      <dgm:spPr/>
    </dgm:pt>
    <dgm:pt modelId="{C694A87A-F70B-4894-AFA3-EEB3BDF2644F}" type="pres">
      <dgm:prSet presAssocID="{E6C2C458-CFBC-4FA4-A512-0093D87D4259}" presName="vert1" presStyleCnt="0"/>
      <dgm:spPr/>
    </dgm:pt>
    <dgm:pt modelId="{301BB1C8-A67B-4825-976F-0C64BB30358C}" type="pres">
      <dgm:prSet presAssocID="{14222D45-6C12-4794-BF54-EB1EBD9F5A2F}" presName="thickLine" presStyleLbl="alignNode1" presStyleIdx="1" presStyleCnt="25"/>
      <dgm:spPr/>
    </dgm:pt>
    <dgm:pt modelId="{E3C2759B-6628-4127-BA81-606C4C68C3E6}" type="pres">
      <dgm:prSet presAssocID="{14222D45-6C12-4794-BF54-EB1EBD9F5A2F}" presName="horz1" presStyleCnt="0"/>
      <dgm:spPr/>
    </dgm:pt>
    <dgm:pt modelId="{5543897F-82A4-428C-93AD-44B3D3F7995D}" type="pres">
      <dgm:prSet presAssocID="{14222D45-6C12-4794-BF54-EB1EBD9F5A2F}" presName="tx1" presStyleLbl="revTx" presStyleIdx="1" presStyleCnt="25"/>
      <dgm:spPr/>
    </dgm:pt>
    <dgm:pt modelId="{E9C5A2F5-246C-4A9E-AA5E-810C33F8613C}" type="pres">
      <dgm:prSet presAssocID="{14222D45-6C12-4794-BF54-EB1EBD9F5A2F}" presName="vert1" presStyleCnt="0"/>
      <dgm:spPr/>
    </dgm:pt>
    <dgm:pt modelId="{919B85B5-6102-4184-9DA4-41F3849DEF30}" type="pres">
      <dgm:prSet presAssocID="{A67FC4B8-0817-47D4-96D1-087AB60733DB}" presName="thickLine" presStyleLbl="alignNode1" presStyleIdx="2" presStyleCnt="25"/>
      <dgm:spPr/>
    </dgm:pt>
    <dgm:pt modelId="{16A3B715-E380-4D90-81B2-C3020DC60776}" type="pres">
      <dgm:prSet presAssocID="{A67FC4B8-0817-47D4-96D1-087AB60733DB}" presName="horz1" presStyleCnt="0"/>
      <dgm:spPr/>
    </dgm:pt>
    <dgm:pt modelId="{051AFD25-7786-4914-832A-7F5C6693BB3A}" type="pres">
      <dgm:prSet presAssocID="{A67FC4B8-0817-47D4-96D1-087AB60733DB}" presName="tx1" presStyleLbl="revTx" presStyleIdx="2" presStyleCnt="25"/>
      <dgm:spPr/>
    </dgm:pt>
    <dgm:pt modelId="{EE0A19B6-C53C-42F7-B7B9-E408E527214B}" type="pres">
      <dgm:prSet presAssocID="{A67FC4B8-0817-47D4-96D1-087AB60733DB}" presName="vert1" presStyleCnt="0"/>
      <dgm:spPr/>
    </dgm:pt>
    <dgm:pt modelId="{8C4459E7-D8E8-4169-A88B-749C75E0EC6E}" type="pres">
      <dgm:prSet presAssocID="{99017164-BC54-435F-8793-C17E4E4F3D39}" presName="thickLine" presStyleLbl="alignNode1" presStyleIdx="3" presStyleCnt="25"/>
      <dgm:spPr/>
    </dgm:pt>
    <dgm:pt modelId="{1B89A9EE-3DFE-4709-8189-C2BB6788A440}" type="pres">
      <dgm:prSet presAssocID="{99017164-BC54-435F-8793-C17E4E4F3D39}" presName="horz1" presStyleCnt="0"/>
      <dgm:spPr/>
    </dgm:pt>
    <dgm:pt modelId="{135BD1F0-6D8D-4B6F-AAA7-8CAC4804CE0F}" type="pres">
      <dgm:prSet presAssocID="{99017164-BC54-435F-8793-C17E4E4F3D39}" presName="tx1" presStyleLbl="revTx" presStyleIdx="3" presStyleCnt="25"/>
      <dgm:spPr/>
    </dgm:pt>
    <dgm:pt modelId="{57144148-9C23-42FA-B077-1541E3B12872}" type="pres">
      <dgm:prSet presAssocID="{99017164-BC54-435F-8793-C17E4E4F3D39}" presName="vert1" presStyleCnt="0"/>
      <dgm:spPr/>
    </dgm:pt>
    <dgm:pt modelId="{ED854781-BDED-40F0-A79E-F1244C4830F0}" type="pres">
      <dgm:prSet presAssocID="{BBBBFAD1-C8B6-4D60-AE65-91753C6B0A31}" presName="thickLine" presStyleLbl="alignNode1" presStyleIdx="4" presStyleCnt="25"/>
      <dgm:spPr/>
    </dgm:pt>
    <dgm:pt modelId="{E9AB00C9-C21A-499E-94DD-A88BB78C74D6}" type="pres">
      <dgm:prSet presAssocID="{BBBBFAD1-C8B6-4D60-AE65-91753C6B0A31}" presName="horz1" presStyleCnt="0"/>
      <dgm:spPr/>
    </dgm:pt>
    <dgm:pt modelId="{AAF1962B-DE2F-4634-9E8E-9087365A4223}" type="pres">
      <dgm:prSet presAssocID="{BBBBFAD1-C8B6-4D60-AE65-91753C6B0A31}" presName="tx1" presStyleLbl="revTx" presStyleIdx="4" presStyleCnt="25"/>
      <dgm:spPr/>
    </dgm:pt>
    <dgm:pt modelId="{CB4DC080-B86A-42B0-A466-9B8D941C3DB6}" type="pres">
      <dgm:prSet presAssocID="{BBBBFAD1-C8B6-4D60-AE65-91753C6B0A31}" presName="vert1" presStyleCnt="0"/>
      <dgm:spPr/>
    </dgm:pt>
    <dgm:pt modelId="{3776C073-FB4C-454D-BB74-C836EB6377F7}" type="pres">
      <dgm:prSet presAssocID="{F2D0334D-B74B-4BEB-B497-CB084EFB7EB4}" presName="thickLine" presStyleLbl="alignNode1" presStyleIdx="5" presStyleCnt="25"/>
      <dgm:spPr/>
    </dgm:pt>
    <dgm:pt modelId="{A04D5928-9F00-4CFF-81E3-7F689DE7FE4A}" type="pres">
      <dgm:prSet presAssocID="{F2D0334D-B74B-4BEB-B497-CB084EFB7EB4}" presName="horz1" presStyleCnt="0"/>
      <dgm:spPr/>
    </dgm:pt>
    <dgm:pt modelId="{4C4DD3F1-6984-466C-A46E-47E98581B0A3}" type="pres">
      <dgm:prSet presAssocID="{F2D0334D-B74B-4BEB-B497-CB084EFB7EB4}" presName="tx1" presStyleLbl="revTx" presStyleIdx="5" presStyleCnt="25"/>
      <dgm:spPr/>
    </dgm:pt>
    <dgm:pt modelId="{D6428789-43A9-4787-9483-0EC4A2CF0A24}" type="pres">
      <dgm:prSet presAssocID="{F2D0334D-B74B-4BEB-B497-CB084EFB7EB4}" presName="vert1" presStyleCnt="0"/>
      <dgm:spPr/>
    </dgm:pt>
    <dgm:pt modelId="{A73FE497-9F90-4427-A1E2-7AB888AD8C9B}" type="pres">
      <dgm:prSet presAssocID="{00FFD1CA-2283-4B73-82BF-56B7F2038D4B}" presName="thickLine" presStyleLbl="alignNode1" presStyleIdx="6" presStyleCnt="25"/>
      <dgm:spPr/>
    </dgm:pt>
    <dgm:pt modelId="{76ECAF31-288C-4852-90F3-8E4C4666B4FC}" type="pres">
      <dgm:prSet presAssocID="{00FFD1CA-2283-4B73-82BF-56B7F2038D4B}" presName="horz1" presStyleCnt="0"/>
      <dgm:spPr/>
    </dgm:pt>
    <dgm:pt modelId="{69ADDFD2-7F5E-4D2B-A346-C0EE22AF03D3}" type="pres">
      <dgm:prSet presAssocID="{00FFD1CA-2283-4B73-82BF-56B7F2038D4B}" presName="tx1" presStyleLbl="revTx" presStyleIdx="6" presStyleCnt="25"/>
      <dgm:spPr/>
    </dgm:pt>
    <dgm:pt modelId="{AC6A879B-B9F9-4544-867F-92AA13B6EC65}" type="pres">
      <dgm:prSet presAssocID="{00FFD1CA-2283-4B73-82BF-56B7F2038D4B}" presName="vert1" presStyleCnt="0"/>
      <dgm:spPr/>
    </dgm:pt>
    <dgm:pt modelId="{3996BA77-9A6C-4CBB-A96B-150F36ABF06F}" type="pres">
      <dgm:prSet presAssocID="{4E3AF51C-F934-4D23-8264-5A444021094C}" presName="thickLine" presStyleLbl="alignNode1" presStyleIdx="7" presStyleCnt="25"/>
      <dgm:spPr/>
    </dgm:pt>
    <dgm:pt modelId="{C93F0D92-22C1-4C8E-AA57-E72E2D98C12E}" type="pres">
      <dgm:prSet presAssocID="{4E3AF51C-F934-4D23-8264-5A444021094C}" presName="horz1" presStyleCnt="0"/>
      <dgm:spPr/>
    </dgm:pt>
    <dgm:pt modelId="{B25BD33A-6A0F-4B49-9B8C-41B6C9752C92}" type="pres">
      <dgm:prSet presAssocID="{4E3AF51C-F934-4D23-8264-5A444021094C}" presName="tx1" presStyleLbl="revTx" presStyleIdx="7" presStyleCnt="25"/>
      <dgm:spPr/>
    </dgm:pt>
    <dgm:pt modelId="{897F81CC-8ECF-49B6-A087-06D2A7D745D7}" type="pres">
      <dgm:prSet presAssocID="{4E3AF51C-F934-4D23-8264-5A444021094C}" presName="vert1" presStyleCnt="0"/>
      <dgm:spPr/>
    </dgm:pt>
    <dgm:pt modelId="{9E686AB9-8FF4-472A-8D26-6DAD37386DDC}" type="pres">
      <dgm:prSet presAssocID="{0B6EFCA9-E12D-4325-9B51-7CE20FBD8DCE}" presName="thickLine" presStyleLbl="alignNode1" presStyleIdx="8" presStyleCnt="25"/>
      <dgm:spPr/>
    </dgm:pt>
    <dgm:pt modelId="{395E4E53-C20F-4158-8859-F226B045493C}" type="pres">
      <dgm:prSet presAssocID="{0B6EFCA9-E12D-4325-9B51-7CE20FBD8DCE}" presName="horz1" presStyleCnt="0"/>
      <dgm:spPr/>
    </dgm:pt>
    <dgm:pt modelId="{645BD7E8-FC16-457A-9D4A-5E81CBFBFC72}" type="pres">
      <dgm:prSet presAssocID="{0B6EFCA9-E12D-4325-9B51-7CE20FBD8DCE}" presName="tx1" presStyleLbl="revTx" presStyleIdx="8" presStyleCnt="25"/>
      <dgm:spPr/>
    </dgm:pt>
    <dgm:pt modelId="{C990D4EB-1BA2-4D19-B078-C5BFBF7373AC}" type="pres">
      <dgm:prSet presAssocID="{0B6EFCA9-E12D-4325-9B51-7CE20FBD8DCE}" presName="vert1" presStyleCnt="0"/>
      <dgm:spPr/>
    </dgm:pt>
    <dgm:pt modelId="{E9F224B1-ECAA-4798-9B44-3C815BDF2DBD}" type="pres">
      <dgm:prSet presAssocID="{FA75A641-AD8C-4354-9978-6F5D6074B23C}" presName="thickLine" presStyleLbl="alignNode1" presStyleIdx="9" presStyleCnt="25"/>
      <dgm:spPr/>
    </dgm:pt>
    <dgm:pt modelId="{B10B58DA-F68F-4F88-A065-7BC4AF77B61C}" type="pres">
      <dgm:prSet presAssocID="{FA75A641-AD8C-4354-9978-6F5D6074B23C}" presName="horz1" presStyleCnt="0"/>
      <dgm:spPr/>
    </dgm:pt>
    <dgm:pt modelId="{23D402F2-56D4-44FC-9940-A6D21B2D2207}" type="pres">
      <dgm:prSet presAssocID="{FA75A641-AD8C-4354-9978-6F5D6074B23C}" presName="tx1" presStyleLbl="revTx" presStyleIdx="9" presStyleCnt="25"/>
      <dgm:spPr/>
    </dgm:pt>
    <dgm:pt modelId="{D0092D9C-8894-4BF0-BF2A-C60610ECFE50}" type="pres">
      <dgm:prSet presAssocID="{FA75A641-AD8C-4354-9978-6F5D6074B23C}" presName="vert1" presStyleCnt="0"/>
      <dgm:spPr/>
    </dgm:pt>
    <dgm:pt modelId="{9D3C9DAA-C15D-4EF3-B78D-258A89B8A8E7}" type="pres">
      <dgm:prSet presAssocID="{6EF41D94-4FAA-4500-B36E-5C246023819E}" presName="thickLine" presStyleLbl="alignNode1" presStyleIdx="10" presStyleCnt="25"/>
      <dgm:spPr/>
    </dgm:pt>
    <dgm:pt modelId="{05E8920B-B6B8-414B-A732-24193C2A7086}" type="pres">
      <dgm:prSet presAssocID="{6EF41D94-4FAA-4500-B36E-5C246023819E}" presName="horz1" presStyleCnt="0"/>
      <dgm:spPr/>
    </dgm:pt>
    <dgm:pt modelId="{57A5542C-AF7C-42A2-872E-1EDBAB21B9F5}" type="pres">
      <dgm:prSet presAssocID="{6EF41D94-4FAA-4500-B36E-5C246023819E}" presName="tx1" presStyleLbl="revTx" presStyleIdx="10" presStyleCnt="25"/>
      <dgm:spPr/>
    </dgm:pt>
    <dgm:pt modelId="{D6CCEFFB-B080-4E8E-ACB7-C0ACB00C728A}" type="pres">
      <dgm:prSet presAssocID="{6EF41D94-4FAA-4500-B36E-5C246023819E}" presName="vert1" presStyleCnt="0"/>
      <dgm:spPr/>
    </dgm:pt>
    <dgm:pt modelId="{479E4F32-3800-465C-94B8-7E50A1F228F7}" type="pres">
      <dgm:prSet presAssocID="{39A02888-E8A8-423F-B123-4145CED9479B}" presName="thickLine" presStyleLbl="alignNode1" presStyleIdx="11" presStyleCnt="25"/>
      <dgm:spPr/>
    </dgm:pt>
    <dgm:pt modelId="{DD3D04B1-4814-4C45-A8D4-2D262E15FCDA}" type="pres">
      <dgm:prSet presAssocID="{39A02888-E8A8-423F-B123-4145CED9479B}" presName="horz1" presStyleCnt="0"/>
      <dgm:spPr/>
    </dgm:pt>
    <dgm:pt modelId="{57BBEC7B-2E75-499F-9AC1-E185AE4D4D78}" type="pres">
      <dgm:prSet presAssocID="{39A02888-E8A8-423F-B123-4145CED9479B}" presName="tx1" presStyleLbl="revTx" presStyleIdx="11" presStyleCnt="25"/>
      <dgm:spPr/>
    </dgm:pt>
    <dgm:pt modelId="{7512770B-B7FC-4E1F-B550-AD4C697931A0}" type="pres">
      <dgm:prSet presAssocID="{39A02888-E8A8-423F-B123-4145CED9479B}" presName="vert1" presStyleCnt="0"/>
      <dgm:spPr/>
    </dgm:pt>
    <dgm:pt modelId="{19A87CDE-7D29-4C8D-B857-A1FE919067C9}" type="pres">
      <dgm:prSet presAssocID="{E519E63E-9A47-48D5-9CDB-89E2B224A76C}" presName="thickLine" presStyleLbl="alignNode1" presStyleIdx="12" presStyleCnt="25"/>
      <dgm:spPr/>
    </dgm:pt>
    <dgm:pt modelId="{02D9D279-9048-440E-819F-F52BF17E6EBC}" type="pres">
      <dgm:prSet presAssocID="{E519E63E-9A47-48D5-9CDB-89E2B224A76C}" presName="horz1" presStyleCnt="0"/>
      <dgm:spPr/>
    </dgm:pt>
    <dgm:pt modelId="{02D0A43B-BB0F-4960-87B8-8024DE184C61}" type="pres">
      <dgm:prSet presAssocID="{E519E63E-9A47-48D5-9CDB-89E2B224A76C}" presName="tx1" presStyleLbl="revTx" presStyleIdx="12" presStyleCnt="25"/>
      <dgm:spPr/>
    </dgm:pt>
    <dgm:pt modelId="{636EBC18-1708-4503-A72B-A5895CDDCBBF}" type="pres">
      <dgm:prSet presAssocID="{E519E63E-9A47-48D5-9CDB-89E2B224A76C}" presName="vert1" presStyleCnt="0"/>
      <dgm:spPr/>
    </dgm:pt>
    <dgm:pt modelId="{ED3E595A-195B-4557-AB97-ACCC47FBE722}" type="pres">
      <dgm:prSet presAssocID="{66E9AC7B-53AA-4C90-A767-D40520B3E377}" presName="thickLine" presStyleLbl="alignNode1" presStyleIdx="13" presStyleCnt="25"/>
      <dgm:spPr/>
    </dgm:pt>
    <dgm:pt modelId="{CDB48D18-8354-48F2-8DA1-12045F19CE78}" type="pres">
      <dgm:prSet presAssocID="{66E9AC7B-53AA-4C90-A767-D40520B3E377}" presName="horz1" presStyleCnt="0"/>
      <dgm:spPr/>
    </dgm:pt>
    <dgm:pt modelId="{662981F4-8369-4A87-BB3B-4BE173348818}" type="pres">
      <dgm:prSet presAssocID="{66E9AC7B-53AA-4C90-A767-D40520B3E377}" presName="tx1" presStyleLbl="revTx" presStyleIdx="13" presStyleCnt="25"/>
      <dgm:spPr/>
    </dgm:pt>
    <dgm:pt modelId="{D3A17E98-C56F-441C-832E-4F4458694B97}" type="pres">
      <dgm:prSet presAssocID="{66E9AC7B-53AA-4C90-A767-D40520B3E377}" presName="vert1" presStyleCnt="0"/>
      <dgm:spPr/>
    </dgm:pt>
    <dgm:pt modelId="{29F31333-08D0-48F5-BDC5-EBE03E868BB4}" type="pres">
      <dgm:prSet presAssocID="{BDA917D6-E93C-46BF-92DC-7A752187821F}" presName="thickLine" presStyleLbl="alignNode1" presStyleIdx="14" presStyleCnt="25"/>
      <dgm:spPr/>
    </dgm:pt>
    <dgm:pt modelId="{CC7E6C1A-0E2E-421E-9C1B-4F69ECBBD65F}" type="pres">
      <dgm:prSet presAssocID="{BDA917D6-E93C-46BF-92DC-7A752187821F}" presName="horz1" presStyleCnt="0"/>
      <dgm:spPr/>
    </dgm:pt>
    <dgm:pt modelId="{A2F0AD81-07CA-41E8-BE33-5D248BD9CF44}" type="pres">
      <dgm:prSet presAssocID="{BDA917D6-E93C-46BF-92DC-7A752187821F}" presName="tx1" presStyleLbl="revTx" presStyleIdx="14" presStyleCnt="25"/>
      <dgm:spPr/>
    </dgm:pt>
    <dgm:pt modelId="{EB64CB2B-14F7-4F79-9C98-4689A8486B19}" type="pres">
      <dgm:prSet presAssocID="{BDA917D6-E93C-46BF-92DC-7A752187821F}" presName="vert1" presStyleCnt="0"/>
      <dgm:spPr/>
    </dgm:pt>
    <dgm:pt modelId="{A6A7FA42-8675-4090-84D9-7CA6F5B60C0A}" type="pres">
      <dgm:prSet presAssocID="{F15CFD2E-550B-4E33-83B6-201161558269}" presName="thickLine" presStyleLbl="alignNode1" presStyleIdx="15" presStyleCnt="25"/>
      <dgm:spPr/>
    </dgm:pt>
    <dgm:pt modelId="{E09675C6-BF50-44FC-9BDD-4F6E23D265A2}" type="pres">
      <dgm:prSet presAssocID="{F15CFD2E-550B-4E33-83B6-201161558269}" presName="horz1" presStyleCnt="0"/>
      <dgm:spPr/>
    </dgm:pt>
    <dgm:pt modelId="{DD4C3330-9205-4754-82FA-8C50B2938658}" type="pres">
      <dgm:prSet presAssocID="{F15CFD2E-550B-4E33-83B6-201161558269}" presName="tx1" presStyleLbl="revTx" presStyleIdx="15" presStyleCnt="25"/>
      <dgm:spPr/>
    </dgm:pt>
    <dgm:pt modelId="{A6F81A3C-2AC8-4D5D-98EE-D00B319A899D}" type="pres">
      <dgm:prSet presAssocID="{F15CFD2E-550B-4E33-83B6-201161558269}" presName="vert1" presStyleCnt="0"/>
      <dgm:spPr/>
    </dgm:pt>
    <dgm:pt modelId="{1F86A845-C308-4960-9BF0-85883D7642F0}" type="pres">
      <dgm:prSet presAssocID="{D54986EF-7DD9-45E1-A514-F2D1C4D9FCAB}" presName="thickLine" presStyleLbl="alignNode1" presStyleIdx="16" presStyleCnt="25"/>
      <dgm:spPr/>
    </dgm:pt>
    <dgm:pt modelId="{AF5E4DF3-3B7C-4BCE-9FE7-6F5895961ECE}" type="pres">
      <dgm:prSet presAssocID="{D54986EF-7DD9-45E1-A514-F2D1C4D9FCAB}" presName="horz1" presStyleCnt="0"/>
      <dgm:spPr/>
    </dgm:pt>
    <dgm:pt modelId="{B9C071CA-E3AC-4045-9C19-E91078ABE8AA}" type="pres">
      <dgm:prSet presAssocID="{D54986EF-7DD9-45E1-A514-F2D1C4D9FCAB}" presName="tx1" presStyleLbl="revTx" presStyleIdx="16" presStyleCnt="25"/>
      <dgm:spPr/>
    </dgm:pt>
    <dgm:pt modelId="{704BF177-0B42-40A7-8702-73993C43648D}" type="pres">
      <dgm:prSet presAssocID="{D54986EF-7DD9-45E1-A514-F2D1C4D9FCAB}" presName="vert1" presStyleCnt="0"/>
      <dgm:spPr/>
    </dgm:pt>
    <dgm:pt modelId="{41D03648-23F3-4945-96C8-EB480530D1A5}" type="pres">
      <dgm:prSet presAssocID="{0B766B1B-B7D9-4263-A139-9BFC93ABD927}" presName="thickLine" presStyleLbl="alignNode1" presStyleIdx="17" presStyleCnt="25"/>
      <dgm:spPr/>
    </dgm:pt>
    <dgm:pt modelId="{407E5FD0-4D98-43E1-9AF8-3C3C88B5E598}" type="pres">
      <dgm:prSet presAssocID="{0B766B1B-B7D9-4263-A139-9BFC93ABD927}" presName="horz1" presStyleCnt="0"/>
      <dgm:spPr/>
    </dgm:pt>
    <dgm:pt modelId="{4496C4F8-B307-4722-B198-85C3A0542DC1}" type="pres">
      <dgm:prSet presAssocID="{0B766B1B-B7D9-4263-A139-9BFC93ABD927}" presName="tx1" presStyleLbl="revTx" presStyleIdx="17" presStyleCnt="25"/>
      <dgm:spPr/>
    </dgm:pt>
    <dgm:pt modelId="{26F5B9E0-3DF1-4044-A312-DDB4504E2E40}" type="pres">
      <dgm:prSet presAssocID="{0B766B1B-B7D9-4263-A139-9BFC93ABD927}" presName="vert1" presStyleCnt="0"/>
      <dgm:spPr/>
    </dgm:pt>
    <dgm:pt modelId="{CC235320-A09B-4752-91F2-EC199C48D0BD}" type="pres">
      <dgm:prSet presAssocID="{5BF23486-1E2A-4DBF-9B78-BB95F5D0A2E3}" presName="thickLine" presStyleLbl="alignNode1" presStyleIdx="18" presStyleCnt="25"/>
      <dgm:spPr/>
    </dgm:pt>
    <dgm:pt modelId="{AD8693E9-3F16-4A73-B646-C5E10E7B755B}" type="pres">
      <dgm:prSet presAssocID="{5BF23486-1E2A-4DBF-9B78-BB95F5D0A2E3}" presName="horz1" presStyleCnt="0"/>
      <dgm:spPr/>
    </dgm:pt>
    <dgm:pt modelId="{3555B251-51F3-4C51-9E18-00C2BECC5B36}" type="pres">
      <dgm:prSet presAssocID="{5BF23486-1E2A-4DBF-9B78-BB95F5D0A2E3}" presName="tx1" presStyleLbl="revTx" presStyleIdx="18" presStyleCnt="25"/>
      <dgm:spPr/>
    </dgm:pt>
    <dgm:pt modelId="{431E19B7-D669-419F-8C37-1BBD945FF491}" type="pres">
      <dgm:prSet presAssocID="{5BF23486-1E2A-4DBF-9B78-BB95F5D0A2E3}" presName="vert1" presStyleCnt="0"/>
      <dgm:spPr/>
    </dgm:pt>
    <dgm:pt modelId="{9828CE67-FDE6-40FE-93BE-6504980057FB}" type="pres">
      <dgm:prSet presAssocID="{BE0FE249-8006-4664-A828-C67C2D2105DD}" presName="thickLine" presStyleLbl="alignNode1" presStyleIdx="19" presStyleCnt="25"/>
      <dgm:spPr/>
    </dgm:pt>
    <dgm:pt modelId="{E0760BD9-1648-44BB-9C24-71F1EDD4464F}" type="pres">
      <dgm:prSet presAssocID="{BE0FE249-8006-4664-A828-C67C2D2105DD}" presName="horz1" presStyleCnt="0"/>
      <dgm:spPr/>
    </dgm:pt>
    <dgm:pt modelId="{9AB93FCD-BF15-4FB4-AB79-824770730AD5}" type="pres">
      <dgm:prSet presAssocID="{BE0FE249-8006-4664-A828-C67C2D2105DD}" presName="tx1" presStyleLbl="revTx" presStyleIdx="19" presStyleCnt="25"/>
      <dgm:spPr/>
    </dgm:pt>
    <dgm:pt modelId="{0E195433-0B3D-40B0-BBCE-DC34C44CF8F8}" type="pres">
      <dgm:prSet presAssocID="{BE0FE249-8006-4664-A828-C67C2D2105DD}" presName="vert1" presStyleCnt="0"/>
      <dgm:spPr/>
    </dgm:pt>
    <dgm:pt modelId="{ED5D65A2-78DF-472A-82CE-FD31C406AD77}" type="pres">
      <dgm:prSet presAssocID="{AF531115-1AA6-4ABA-A998-DF7402E44E0D}" presName="thickLine" presStyleLbl="alignNode1" presStyleIdx="20" presStyleCnt="25"/>
      <dgm:spPr/>
    </dgm:pt>
    <dgm:pt modelId="{A3F5549C-0B8D-40F8-AFBC-5AA627DEF3BF}" type="pres">
      <dgm:prSet presAssocID="{AF531115-1AA6-4ABA-A998-DF7402E44E0D}" presName="horz1" presStyleCnt="0"/>
      <dgm:spPr/>
    </dgm:pt>
    <dgm:pt modelId="{7AF53C31-C994-4D28-AC2F-68D30D3E04D5}" type="pres">
      <dgm:prSet presAssocID="{AF531115-1AA6-4ABA-A998-DF7402E44E0D}" presName="tx1" presStyleLbl="revTx" presStyleIdx="20" presStyleCnt="25"/>
      <dgm:spPr/>
    </dgm:pt>
    <dgm:pt modelId="{96115976-4B87-4975-AB20-217009DE0D89}" type="pres">
      <dgm:prSet presAssocID="{AF531115-1AA6-4ABA-A998-DF7402E44E0D}" presName="vert1" presStyleCnt="0"/>
      <dgm:spPr/>
    </dgm:pt>
    <dgm:pt modelId="{851A5253-C8B8-4EFF-828B-707F538FC38B}" type="pres">
      <dgm:prSet presAssocID="{97B7B6F2-5F65-4567-8EAD-57652F239E1D}" presName="thickLine" presStyleLbl="alignNode1" presStyleIdx="21" presStyleCnt="25"/>
      <dgm:spPr/>
    </dgm:pt>
    <dgm:pt modelId="{549C47DF-1B30-446A-8AF8-A433CA9D6C63}" type="pres">
      <dgm:prSet presAssocID="{97B7B6F2-5F65-4567-8EAD-57652F239E1D}" presName="horz1" presStyleCnt="0"/>
      <dgm:spPr/>
    </dgm:pt>
    <dgm:pt modelId="{18FDC75B-037D-479E-8B39-2E06B8851466}" type="pres">
      <dgm:prSet presAssocID="{97B7B6F2-5F65-4567-8EAD-57652F239E1D}" presName="tx1" presStyleLbl="revTx" presStyleIdx="21" presStyleCnt="25"/>
      <dgm:spPr/>
    </dgm:pt>
    <dgm:pt modelId="{03370BC2-6622-446C-A550-2F491FC869C3}" type="pres">
      <dgm:prSet presAssocID="{97B7B6F2-5F65-4567-8EAD-57652F239E1D}" presName="vert1" presStyleCnt="0"/>
      <dgm:spPr/>
    </dgm:pt>
    <dgm:pt modelId="{15695A6B-03E1-4634-9B5B-76939519A880}" type="pres">
      <dgm:prSet presAssocID="{6AE14A2D-39E0-4E53-913F-B0420B6D4EEE}" presName="thickLine" presStyleLbl="alignNode1" presStyleIdx="22" presStyleCnt="25"/>
      <dgm:spPr/>
    </dgm:pt>
    <dgm:pt modelId="{2EFEAEF8-8C34-4CDE-8845-22C72C2D5889}" type="pres">
      <dgm:prSet presAssocID="{6AE14A2D-39E0-4E53-913F-B0420B6D4EEE}" presName="horz1" presStyleCnt="0"/>
      <dgm:spPr/>
    </dgm:pt>
    <dgm:pt modelId="{95B6897D-9468-4C3F-891B-8D40370CA2AF}" type="pres">
      <dgm:prSet presAssocID="{6AE14A2D-39E0-4E53-913F-B0420B6D4EEE}" presName="tx1" presStyleLbl="revTx" presStyleIdx="22" presStyleCnt="25"/>
      <dgm:spPr/>
    </dgm:pt>
    <dgm:pt modelId="{87C9932C-F169-4494-BC6A-DEDFF8D8D92A}" type="pres">
      <dgm:prSet presAssocID="{6AE14A2D-39E0-4E53-913F-B0420B6D4EEE}" presName="vert1" presStyleCnt="0"/>
      <dgm:spPr/>
    </dgm:pt>
    <dgm:pt modelId="{0F6B0580-C34A-41B7-A2D2-FE5B775BAB9F}" type="pres">
      <dgm:prSet presAssocID="{E8A8F004-37BB-4F03-AAD4-58E532BBCB11}" presName="thickLine" presStyleLbl="alignNode1" presStyleIdx="23" presStyleCnt="25"/>
      <dgm:spPr/>
    </dgm:pt>
    <dgm:pt modelId="{6C02FEB0-8050-4C4B-B48B-367FA1FF485F}" type="pres">
      <dgm:prSet presAssocID="{E8A8F004-37BB-4F03-AAD4-58E532BBCB11}" presName="horz1" presStyleCnt="0"/>
      <dgm:spPr/>
    </dgm:pt>
    <dgm:pt modelId="{E743FD64-B98C-4A7F-8F79-813670730225}" type="pres">
      <dgm:prSet presAssocID="{E8A8F004-37BB-4F03-AAD4-58E532BBCB11}" presName="tx1" presStyleLbl="revTx" presStyleIdx="23" presStyleCnt="25"/>
      <dgm:spPr/>
    </dgm:pt>
    <dgm:pt modelId="{CFFEC12E-A9A3-4A9C-9FCA-C13759D9B1E5}" type="pres">
      <dgm:prSet presAssocID="{E8A8F004-37BB-4F03-AAD4-58E532BBCB11}" presName="vert1" presStyleCnt="0"/>
      <dgm:spPr/>
    </dgm:pt>
    <dgm:pt modelId="{BCC95FEE-DB8B-4258-AA50-F93E8DFED4FC}" type="pres">
      <dgm:prSet presAssocID="{85870CC5-DEC4-4F03-A134-8FDA93B76300}" presName="thickLine" presStyleLbl="alignNode1" presStyleIdx="24" presStyleCnt="25"/>
      <dgm:spPr/>
    </dgm:pt>
    <dgm:pt modelId="{5D3E7420-8015-41D3-ACAC-C8B98A7AF301}" type="pres">
      <dgm:prSet presAssocID="{85870CC5-DEC4-4F03-A134-8FDA93B76300}" presName="horz1" presStyleCnt="0"/>
      <dgm:spPr/>
    </dgm:pt>
    <dgm:pt modelId="{22DCB08F-3F7A-465B-A682-3CDBE3F81A4C}" type="pres">
      <dgm:prSet presAssocID="{85870CC5-DEC4-4F03-A134-8FDA93B76300}" presName="tx1" presStyleLbl="revTx" presStyleIdx="24" presStyleCnt="25"/>
      <dgm:spPr/>
    </dgm:pt>
    <dgm:pt modelId="{7B07FFC7-9B9D-4792-B48B-11008B828BD5}" type="pres">
      <dgm:prSet presAssocID="{85870CC5-DEC4-4F03-A134-8FDA93B76300}" presName="vert1" presStyleCnt="0"/>
      <dgm:spPr/>
    </dgm:pt>
  </dgm:ptLst>
  <dgm:cxnLst>
    <dgm:cxn modelId="{E3A3CC01-56DE-47A2-8917-DF5423E85FF6}" type="presOf" srcId="{85870CC5-DEC4-4F03-A134-8FDA93B76300}" destId="{22DCB08F-3F7A-465B-A682-3CDBE3F81A4C}" srcOrd="0" destOrd="0" presId="urn:microsoft.com/office/officeart/2008/layout/LinedList"/>
    <dgm:cxn modelId="{DA924707-0E33-4E98-9D7C-417288BE8448}" srcId="{B99B95CD-FBDA-42DE-A2C4-7AC500D3A09C}" destId="{F2D0334D-B74B-4BEB-B497-CB084EFB7EB4}" srcOrd="5" destOrd="0" parTransId="{E90C0520-5A23-4C0B-9C14-84610DDB3888}" sibTransId="{016C0300-B999-4C43-B4D9-B5F5E941B61F}"/>
    <dgm:cxn modelId="{3FBE300B-40D0-4499-A554-B60BD438AACB}" type="presOf" srcId="{FA75A641-AD8C-4354-9978-6F5D6074B23C}" destId="{23D402F2-56D4-44FC-9940-A6D21B2D2207}" srcOrd="0" destOrd="0" presId="urn:microsoft.com/office/officeart/2008/layout/LinedList"/>
    <dgm:cxn modelId="{2E561810-CBAF-4019-9617-2E745F3B1DDB}" srcId="{B99B95CD-FBDA-42DE-A2C4-7AC500D3A09C}" destId="{E8A8F004-37BB-4F03-AAD4-58E532BBCB11}" srcOrd="23" destOrd="0" parTransId="{00AD1B11-06EF-424C-BB3C-61E2419D5F8C}" sibTransId="{5D3628EB-4E2D-42FF-80FC-84BB5BC8B01D}"/>
    <dgm:cxn modelId="{6EE4CD10-02D1-413D-BDB8-E36322663E5D}" srcId="{B99B95CD-FBDA-42DE-A2C4-7AC500D3A09C}" destId="{6EF41D94-4FAA-4500-B36E-5C246023819E}" srcOrd="10" destOrd="0" parTransId="{AD880E63-D0BD-4FC8-BFF6-364DD698F207}" sibTransId="{94BEC4E6-D4A3-4361-B870-D750E65513F9}"/>
    <dgm:cxn modelId="{0729B315-FB07-4B97-B680-C58290C85ABC}" srcId="{B99B95CD-FBDA-42DE-A2C4-7AC500D3A09C}" destId="{14222D45-6C12-4794-BF54-EB1EBD9F5A2F}" srcOrd="1" destOrd="0" parTransId="{9CD13F4B-037C-4783-86E5-714BD7127FCF}" sibTransId="{41638AFD-177C-4A66-81BC-ECE49E0A0069}"/>
    <dgm:cxn modelId="{2B146319-D52E-4E43-A20B-1F6C22AC15FB}" srcId="{B99B95CD-FBDA-42DE-A2C4-7AC500D3A09C}" destId="{0B766B1B-B7D9-4263-A139-9BFC93ABD927}" srcOrd="17" destOrd="0" parTransId="{862E3836-0494-4860-8123-73BDABE1BD70}" sibTransId="{459B8E8E-B058-42CA-A8F8-0F1508C65212}"/>
    <dgm:cxn modelId="{DBBFC51D-850D-40CD-9DE7-667BB274417B}" srcId="{B99B95CD-FBDA-42DE-A2C4-7AC500D3A09C}" destId="{39A02888-E8A8-423F-B123-4145CED9479B}" srcOrd="11" destOrd="0" parTransId="{8CBCF7BD-B167-4E93-805E-38C90DD0E73C}" sibTransId="{E3F23E64-F5ED-4110-AAFC-917B74FDEFA3}"/>
    <dgm:cxn modelId="{95497D1F-1248-4C32-898E-6621B08445AE}" type="presOf" srcId="{6AE14A2D-39E0-4E53-913F-B0420B6D4EEE}" destId="{95B6897D-9468-4C3F-891B-8D40370CA2AF}" srcOrd="0" destOrd="0" presId="urn:microsoft.com/office/officeart/2008/layout/LinedList"/>
    <dgm:cxn modelId="{E3552021-3A14-4144-B7C1-EC501F11659A}" type="presOf" srcId="{F15CFD2E-550B-4E33-83B6-201161558269}" destId="{DD4C3330-9205-4754-82FA-8C50B2938658}" srcOrd="0" destOrd="0" presId="urn:microsoft.com/office/officeart/2008/layout/LinedList"/>
    <dgm:cxn modelId="{878EDA26-CAB2-4158-96E5-8F0BE3375573}" type="presOf" srcId="{00FFD1CA-2283-4B73-82BF-56B7F2038D4B}" destId="{69ADDFD2-7F5E-4D2B-A346-C0EE22AF03D3}" srcOrd="0" destOrd="0" presId="urn:microsoft.com/office/officeart/2008/layout/LinedList"/>
    <dgm:cxn modelId="{E4873127-871A-4442-9166-6DED54C5F076}" type="presOf" srcId="{F2D0334D-B74B-4BEB-B497-CB084EFB7EB4}" destId="{4C4DD3F1-6984-466C-A46E-47E98581B0A3}" srcOrd="0" destOrd="0" presId="urn:microsoft.com/office/officeart/2008/layout/LinedList"/>
    <dgm:cxn modelId="{646F7C33-4EB2-45F4-878E-7FFA8824C6C5}" type="presOf" srcId="{BE0FE249-8006-4664-A828-C67C2D2105DD}" destId="{9AB93FCD-BF15-4FB4-AB79-824770730AD5}" srcOrd="0" destOrd="0" presId="urn:microsoft.com/office/officeart/2008/layout/LinedList"/>
    <dgm:cxn modelId="{E4FF2234-DA22-4998-AD2C-D0F5027706C2}" type="presOf" srcId="{E6C2C458-CFBC-4FA4-A512-0093D87D4259}" destId="{D652AD36-A7A0-4193-94AD-E15F519D7485}" srcOrd="0" destOrd="0" presId="urn:microsoft.com/office/officeart/2008/layout/LinedList"/>
    <dgm:cxn modelId="{705B5934-A117-40B6-BB75-DA9C88EB6CF1}" srcId="{B99B95CD-FBDA-42DE-A2C4-7AC500D3A09C}" destId="{5BF23486-1E2A-4DBF-9B78-BB95F5D0A2E3}" srcOrd="18" destOrd="0" parTransId="{7A53A11C-1C45-4C5E-9428-637EF7EB6465}" sibTransId="{C472AAE5-518A-4F97-B196-5DBDEAB2C096}"/>
    <dgm:cxn modelId="{0C8D5B5B-64AB-49CC-8BE6-323F1C966126}" srcId="{B99B95CD-FBDA-42DE-A2C4-7AC500D3A09C}" destId="{FA75A641-AD8C-4354-9978-6F5D6074B23C}" srcOrd="9" destOrd="0" parTransId="{5757C0D9-F37C-4316-8431-2DD47CC1D480}" sibTransId="{4DE76BAF-B80C-4856-B20B-7C544FCC83EB}"/>
    <dgm:cxn modelId="{CE22F462-8A90-4836-9094-6DB4ED7BAD10}" srcId="{B99B95CD-FBDA-42DE-A2C4-7AC500D3A09C}" destId="{4E3AF51C-F934-4D23-8264-5A444021094C}" srcOrd="7" destOrd="0" parTransId="{83B68546-CCB6-4684-A66A-4650D129015C}" sibTransId="{459A921B-4E72-443A-92E9-71DE60EC8FB5}"/>
    <dgm:cxn modelId="{D2FD4563-DF5D-40F5-9ED1-F65860AD815E}" srcId="{B99B95CD-FBDA-42DE-A2C4-7AC500D3A09C}" destId="{00FFD1CA-2283-4B73-82BF-56B7F2038D4B}" srcOrd="6" destOrd="0" parTransId="{25446096-52BB-4E97-8303-63ADF44BB13E}" sibTransId="{136C2547-0F74-4BA8-B227-78B619BBEB2D}"/>
    <dgm:cxn modelId="{0F776D66-57D2-4D3B-8C06-B270C90C8AE9}" type="presOf" srcId="{4E3AF51C-F934-4D23-8264-5A444021094C}" destId="{B25BD33A-6A0F-4B49-9B8C-41B6C9752C92}" srcOrd="0" destOrd="0" presId="urn:microsoft.com/office/officeart/2008/layout/LinedList"/>
    <dgm:cxn modelId="{8FF0FE49-DE72-4CE0-AD0E-795BC917C075}" srcId="{B99B95CD-FBDA-42DE-A2C4-7AC500D3A09C}" destId="{E6C2C458-CFBC-4FA4-A512-0093D87D4259}" srcOrd="0" destOrd="0" parTransId="{B70E204E-8A77-48EF-B40D-D3A3787ED6B9}" sibTransId="{5FFFC61C-A226-46D3-921E-7FAC116A90DF}"/>
    <dgm:cxn modelId="{6C6E056C-6880-47AA-AA80-E4ABBFF32C39}" type="presOf" srcId="{5BF23486-1E2A-4DBF-9B78-BB95F5D0A2E3}" destId="{3555B251-51F3-4C51-9E18-00C2BECC5B36}" srcOrd="0" destOrd="0" presId="urn:microsoft.com/office/officeart/2008/layout/LinedList"/>
    <dgm:cxn modelId="{5DEB2D6C-13F9-4684-989E-549EFB192EB1}" srcId="{B99B95CD-FBDA-42DE-A2C4-7AC500D3A09C}" destId="{BE0FE249-8006-4664-A828-C67C2D2105DD}" srcOrd="19" destOrd="0" parTransId="{CBD9E5FC-51AF-4DFF-A068-E0063E0AD448}" sibTransId="{4588CA7D-025F-45C7-9A44-685A7B8BC6A4}"/>
    <dgm:cxn modelId="{7C63B74D-9015-49C3-B092-963AC40D0DB8}" type="presOf" srcId="{39A02888-E8A8-423F-B123-4145CED9479B}" destId="{57BBEC7B-2E75-499F-9AC1-E185AE4D4D78}" srcOrd="0" destOrd="0" presId="urn:microsoft.com/office/officeart/2008/layout/LinedList"/>
    <dgm:cxn modelId="{40AB9071-383C-43F3-A134-875839304996}" type="presOf" srcId="{99017164-BC54-435F-8793-C17E4E4F3D39}" destId="{135BD1F0-6D8D-4B6F-AAA7-8CAC4804CE0F}" srcOrd="0" destOrd="0" presId="urn:microsoft.com/office/officeart/2008/layout/LinedList"/>
    <dgm:cxn modelId="{629DB473-3256-4D28-AA1F-BFBE519143D6}" srcId="{B99B95CD-FBDA-42DE-A2C4-7AC500D3A09C}" destId="{99017164-BC54-435F-8793-C17E4E4F3D39}" srcOrd="3" destOrd="0" parTransId="{ECE22903-41CD-4032-A0A8-2F277EEE7097}" sibTransId="{52F4E4C8-14FA-4705-9A02-983F5682418D}"/>
    <dgm:cxn modelId="{9781F578-926B-455F-B301-E171FFA5D531}" srcId="{B99B95CD-FBDA-42DE-A2C4-7AC500D3A09C}" destId="{97B7B6F2-5F65-4567-8EAD-57652F239E1D}" srcOrd="21" destOrd="0" parTransId="{9FF43FBC-FD2B-43FE-AC76-A6FF8FD5FB3E}" sibTransId="{9AA3FD42-8216-4DDA-8417-1FD9AEA304A2}"/>
    <dgm:cxn modelId="{53E2955A-9FEF-472F-8C73-1815A062FB41}" srcId="{B99B95CD-FBDA-42DE-A2C4-7AC500D3A09C}" destId="{A67FC4B8-0817-47D4-96D1-087AB60733DB}" srcOrd="2" destOrd="0" parTransId="{C853B0B2-C5E2-464D-9571-1B8E03175A23}" sibTransId="{5EF69025-A69E-4A23-8869-044841491CB8}"/>
    <dgm:cxn modelId="{BD29CA7C-4BDB-4685-8CB7-0C1BA73A17D7}" type="presOf" srcId="{B99B95CD-FBDA-42DE-A2C4-7AC500D3A09C}" destId="{6FB94B4C-0ABA-4FEA-8805-9F8793D9CAB7}" srcOrd="0" destOrd="0" presId="urn:microsoft.com/office/officeart/2008/layout/LinedList"/>
    <dgm:cxn modelId="{CCC2BA80-1D18-4A99-9239-E0B04F2D280B}" type="presOf" srcId="{D54986EF-7DD9-45E1-A514-F2D1C4D9FCAB}" destId="{B9C071CA-E3AC-4045-9C19-E91078ABE8AA}" srcOrd="0" destOrd="0" presId="urn:microsoft.com/office/officeart/2008/layout/LinedList"/>
    <dgm:cxn modelId="{4E91368E-5D88-4F88-9A9D-06F43EFA9FE5}" srcId="{B99B95CD-FBDA-42DE-A2C4-7AC500D3A09C}" destId="{F15CFD2E-550B-4E33-83B6-201161558269}" srcOrd="15" destOrd="0" parTransId="{F06BBA77-FF46-4381-8500-CE1C5DDB1551}" sibTransId="{2E2C7F59-DB1B-407A-A2E6-8D4D199F6D4F}"/>
    <dgm:cxn modelId="{C26E028F-F785-499A-BC1B-DABB4930C54A}" type="presOf" srcId="{A67FC4B8-0817-47D4-96D1-087AB60733DB}" destId="{051AFD25-7786-4914-832A-7F5C6693BB3A}" srcOrd="0" destOrd="0" presId="urn:microsoft.com/office/officeart/2008/layout/LinedList"/>
    <dgm:cxn modelId="{D9AF2A92-0585-4E4D-A921-1B7FA797652C}" type="presOf" srcId="{BBBBFAD1-C8B6-4D60-AE65-91753C6B0A31}" destId="{AAF1962B-DE2F-4634-9E8E-9087365A4223}" srcOrd="0" destOrd="0" presId="urn:microsoft.com/office/officeart/2008/layout/LinedList"/>
    <dgm:cxn modelId="{63D41C94-96EA-448F-A692-45535D216D16}" srcId="{B99B95CD-FBDA-42DE-A2C4-7AC500D3A09C}" destId="{AF531115-1AA6-4ABA-A998-DF7402E44E0D}" srcOrd="20" destOrd="0" parTransId="{59568774-5A40-463D-A517-F381D05C6AC2}" sibTransId="{4455B71C-E166-4A3E-9F5C-BE052509A292}"/>
    <dgm:cxn modelId="{B3876AAB-E864-4501-A854-AE46E6E79DC9}" type="presOf" srcId="{E519E63E-9A47-48D5-9CDB-89E2B224A76C}" destId="{02D0A43B-BB0F-4960-87B8-8024DE184C61}" srcOrd="0" destOrd="0" presId="urn:microsoft.com/office/officeart/2008/layout/LinedList"/>
    <dgm:cxn modelId="{FED6B5B0-2210-473D-BCE3-B47B775D75AE}" srcId="{B99B95CD-FBDA-42DE-A2C4-7AC500D3A09C}" destId="{66E9AC7B-53AA-4C90-A767-D40520B3E377}" srcOrd="13" destOrd="0" parTransId="{8C4EC176-95C4-4558-89E1-954E048A3D7B}" sibTransId="{EDEF43C9-FED2-41BF-A702-9AFC9A156289}"/>
    <dgm:cxn modelId="{23367CB6-4D12-46A8-A078-F7681EB065C1}" srcId="{B99B95CD-FBDA-42DE-A2C4-7AC500D3A09C}" destId="{E519E63E-9A47-48D5-9CDB-89E2B224A76C}" srcOrd="12" destOrd="0" parTransId="{D1034FD2-A781-4BD1-BD35-AD32807FFA90}" sibTransId="{CABE88B1-8A37-4C6B-A620-463E89A75260}"/>
    <dgm:cxn modelId="{1352DCCA-7E3B-421D-B353-E70ADEE31172}" srcId="{B99B95CD-FBDA-42DE-A2C4-7AC500D3A09C}" destId="{85870CC5-DEC4-4F03-A134-8FDA93B76300}" srcOrd="24" destOrd="0" parTransId="{9E00DCA0-DC2F-4954-A70E-FBDE3DD4AA13}" sibTransId="{ABA3580F-C970-455F-BCE4-86423A613BC3}"/>
    <dgm:cxn modelId="{BC07E2CC-4C55-4205-82D0-EB0B0A0ADCDF}" type="presOf" srcId="{0B766B1B-B7D9-4263-A139-9BFC93ABD927}" destId="{4496C4F8-B307-4722-B198-85C3A0542DC1}" srcOrd="0" destOrd="0" presId="urn:microsoft.com/office/officeart/2008/layout/LinedList"/>
    <dgm:cxn modelId="{423139CD-42D7-4460-805D-357EEAB0D18A}" srcId="{B99B95CD-FBDA-42DE-A2C4-7AC500D3A09C}" destId="{D54986EF-7DD9-45E1-A514-F2D1C4D9FCAB}" srcOrd="16" destOrd="0" parTransId="{93CFCD37-A185-4C69-8BAF-89BB146C0C89}" sibTransId="{C07E406E-E74B-4084-B28F-57FA8B15AD97}"/>
    <dgm:cxn modelId="{13FEF0CE-9A6F-4154-9AE8-27438EBB27A6}" type="presOf" srcId="{97B7B6F2-5F65-4567-8EAD-57652F239E1D}" destId="{18FDC75B-037D-479E-8B39-2E06B8851466}" srcOrd="0" destOrd="0" presId="urn:microsoft.com/office/officeart/2008/layout/LinedList"/>
    <dgm:cxn modelId="{A26B88D1-EA7E-4329-96ED-2C97C237F5E0}" srcId="{B99B95CD-FBDA-42DE-A2C4-7AC500D3A09C}" destId="{BBBBFAD1-C8B6-4D60-AE65-91753C6B0A31}" srcOrd="4" destOrd="0" parTransId="{89921334-DE19-4783-AA94-79F28400796F}" sibTransId="{3F7811E8-4079-411A-B647-E576E021FF0B}"/>
    <dgm:cxn modelId="{A80C6ED5-A203-435A-B66B-00EFBD5F0F95}" type="presOf" srcId="{66E9AC7B-53AA-4C90-A767-D40520B3E377}" destId="{662981F4-8369-4A87-BB3B-4BE173348818}" srcOrd="0" destOrd="0" presId="urn:microsoft.com/office/officeart/2008/layout/LinedList"/>
    <dgm:cxn modelId="{B55345DE-8733-40EA-999B-3FCD67280719}" type="presOf" srcId="{6EF41D94-4FAA-4500-B36E-5C246023819E}" destId="{57A5542C-AF7C-42A2-872E-1EDBAB21B9F5}" srcOrd="0" destOrd="0" presId="urn:microsoft.com/office/officeart/2008/layout/LinedList"/>
    <dgm:cxn modelId="{DD0B8BE4-0EC1-4819-8129-0DEF81B364D0}" type="presOf" srcId="{AF531115-1AA6-4ABA-A998-DF7402E44E0D}" destId="{7AF53C31-C994-4D28-AC2F-68D30D3E04D5}" srcOrd="0" destOrd="0" presId="urn:microsoft.com/office/officeart/2008/layout/LinedList"/>
    <dgm:cxn modelId="{A30343E9-20CE-449B-852C-C6C9E5EE3431}" srcId="{B99B95CD-FBDA-42DE-A2C4-7AC500D3A09C}" destId="{0B6EFCA9-E12D-4325-9B51-7CE20FBD8DCE}" srcOrd="8" destOrd="0" parTransId="{35899176-E7EC-45B7-9CF2-BDD1AEE740B0}" sibTransId="{F75FCC2E-96E5-443C-BD5E-26D6935ACE83}"/>
    <dgm:cxn modelId="{115485EB-0729-48CF-9530-D46F86FD0F48}" type="presOf" srcId="{E8A8F004-37BB-4F03-AAD4-58E532BBCB11}" destId="{E743FD64-B98C-4A7F-8F79-813670730225}" srcOrd="0" destOrd="0" presId="urn:microsoft.com/office/officeart/2008/layout/LinedList"/>
    <dgm:cxn modelId="{FCCC32ED-B7A3-48D5-8DAC-49E2105B2BCA}" type="presOf" srcId="{BDA917D6-E93C-46BF-92DC-7A752187821F}" destId="{A2F0AD81-07CA-41E8-BE33-5D248BD9CF44}" srcOrd="0" destOrd="0" presId="urn:microsoft.com/office/officeart/2008/layout/LinedList"/>
    <dgm:cxn modelId="{F9ABA3F1-D962-4695-9246-1B570F81473D}" type="presOf" srcId="{14222D45-6C12-4794-BF54-EB1EBD9F5A2F}" destId="{5543897F-82A4-428C-93AD-44B3D3F7995D}" srcOrd="0" destOrd="0" presId="urn:microsoft.com/office/officeart/2008/layout/LinedList"/>
    <dgm:cxn modelId="{DB2BAEF1-07B0-4A72-A2F8-5F7FC0A29CA6}" type="presOf" srcId="{0B6EFCA9-E12D-4325-9B51-7CE20FBD8DCE}" destId="{645BD7E8-FC16-457A-9D4A-5E81CBFBFC72}" srcOrd="0" destOrd="0" presId="urn:microsoft.com/office/officeart/2008/layout/LinedList"/>
    <dgm:cxn modelId="{8DA973F4-9E50-4B5C-8F3D-13F8003C6C16}" srcId="{B99B95CD-FBDA-42DE-A2C4-7AC500D3A09C}" destId="{BDA917D6-E93C-46BF-92DC-7A752187821F}" srcOrd="14" destOrd="0" parTransId="{34141507-CE95-44AC-91B5-650EA3E24023}" sibTransId="{7371D970-9CF7-4806-A86F-4CC66E2EFFAA}"/>
    <dgm:cxn modelId="{5D4F0EF7-FD2A-4793-BAD1-6714BDC052B1}" srcId="{B99B95CD-FBDA-42DE-A2C4-7AC500D3A09C}" destId="{6AE14A2D-39E0-4E53-913F-B0420B6D4EEE}" srcOrd="22" destOrd="0" parTransId="{FA1D5D8A-8867-44DD-B5B0-757F5F93E455}" sibTransId="{AE41838E-2A16-4C0B-AA50-D83C28142445}"/>
    <dgm:cxn modelId="{B99A5104-19D6-461E-BE33-0FEF9A66414B}" type="presParOf" srcId="{6FB94B4C-0ABA-4FEA-8805-9F8793D9CAB7}" destId="{C615042D-FD99-4A11-8550-02748D35575B}" srcOrd="0" destOrd="0" presId="urn:microsoft.com/office/officeart/2008/layout/LinedList"/>
    <dgm:cxn modelId="{3D29DD90-2D74-4BB4-96B2-BC3E0E368CE6}" type="presParOf" srcId="{6FB94B4C-0ABA-4FEA-8805-9F8793D9CAB7}" destId="{10BA58A0-9DBB-4FF4-8278-08E68E3DB475}" srcOrd="1" destOrd="0" presId="urn:microsoft.com/office/officeart/2008/layout/LinedList"/>
    <dgm:cxn modelId="{E7142592-BAB2-452A-82AE-54362813D10A}" type="presParOf" srcId="{10BA58A0-9DBB-4FF4-8278-08E68E3DB475}" destId="{D652AD36-A7A0-4193-94AD-E15F519D7485}" srcOrd="0" destOrd="0" presId="urn:microsoft.com/office/officeart/2008/layout/LinedList"/>
    <dgm:cxn modelId="{62C2512F-20E2-4AE6-BA3C-918F5B051362}" type="presParOf" srcId="{10BA58A0-9DBB-4FF4-8278-08E68E3DB475}" destId="{C694A87A-F70B-4894-AFA3-EEB3BDF2644F}" srcOrd="1" destOrd="0" presId="urn:microsoft.com/office/officeart/2008/layout/LinedList"/>
    <dgm:cxn modelId="{C432BE3E-F69F-4CC6-B5DB-3592D5479056}" type="presParOf" srcId="{6FB94B4C-0ABA-4FEA-8805-9F8793D9CAB7}" destId="{301BB1C8-A67B-4825-976F-0C64BB30358C}" srcOrd="2" destOrd="0" presId="urn:microsoft.com/office/officeart/2008/layout/LinedList"/>
    <dgm:cxn modelId="{1C876C5C-D651-48B7-9814-664BC18FF118}" type="presParOf" srcId="{6FB94B4C-0ABA-4FEA-8805-9F8793D9CAB7}" destId="{E3C2759B-6628-4127-BA81-606C4C68C3E6}" srcOrd="3" destOrd="0" presId="urn:microsoft.com/office/officeart/2008/layout/LinedList"/>
    <dgm:cxn modelId="{1B33D80E-61B7-43FC-8D66-B008662041F8}" type="presParOf" srcId="{E3C2759B-6628-4127-BA81-606C4C68C3E6}" destId="{5543897F-82A4-428C-93AD-44B3D3F7995D}" srcOrd="0" destOrd="0" presId="urn:microsoft.com/office/officeart/2008/layout/LinedList"/>
    <dgm:cxn modelId="{0888E2F2-148C-4965-83C9-8A0A12D92863}" type="presParOf" srcId="{E3C2759B-6628-4127-BA81-606C4C68C3E6}" destId="{E9C5A2F5-246C-4A9E-AA5E-810C33F8613C}" srcOrd="1" destOrd="0" presId="urn:microsoft.com/office/officeart/2008/layout/LinedList"/>
    <dgm:cxn modelId="{D68725A6-97B5-48A4-8049-5EA4A9D5F89F}" type="presParOf" srcId="{6FB94B4C-0ABA-4FEA-8805-9F8793D9CAB7}" destId="{919B85B5-6102-4184-9DA4-41F3849DEF30}" srcOrd="4" destOrd="0" presId="urn:microsoft.com/office/officeart/2008/layout/LinedList"/>
    <dgm:cxn modelId="{73535E6D-EB0A-47E0-AB28-509BFB0CEA96}" type="presParOf" srcId="{6FB94B4C-0ABA-4FEA-8805-9F8793D9CAB7}" destId="{16A3B715-E380-4D90-81B2-C3020DC60776}" srcOrd="5" destOrd="0" presId="urn:microsoft.com/office/officeart/2008/layout/LinedList"/>
    <dgm:cxn modelId="{4E6F24B9-7F77-4686-A14A-55BEFED9790C}" type="presParOf" srcId="{16A3B715-E380-4D90-81B2-C3020DC60776}" destId="{051AFD25-7786-4914-832A-7F5C6693BB3A}" srcOrd="0" destOrd="0" presId="urn:microsoft.com/office/officeart/2008/layout/LinedList"/>
    <dgm:cxn modelId="{B45A0D07-9A36-4100-BCF4-46B61ED96008}" type="presParOf" srcId="{16A3B715-E380-4D90-81B2-C3020DC60776}" destId="{EE0A19B6-C53C-42F7-B7B9-E408E527214B}" srcOrd="1" destOrd="0" presId="urn:microsoft.com/office/officeart/2008/layout/LinedList"/>
    <dgm:cxn modelId="{C2871F74-2E5D-4981-957D-74222DD92C17}" type="presParOf" srcId="{6FB94B4C-0ABA-4FEA-8805-9F8793D9CAB7}" destId="{8C4459E7-D8E8-4169-A88B-749C75E0EC6E}" srcOrd="6" destOrd="0" presId="urn:microsoft.com/office/officeart/2008/layout/LinedList"/>
    <dgm:cxn modelId="{380171EC-2A40-48AF-AF55-74825A8917BB}" type="presParOf" srcId="{6FB94B4C-0ABA-4FEA-8805-9F8793D9CAB7}" destId="{1B89A9EE-3DFE-4709-8189-C2BB6788A440}" srcOrd="7" destOrd="0" presId="urn:microsoft.com/office/officeart/2008/layout/LinedList"/>
    <dgm:cxn modelId="{36B22D27-C1A2-43FA-BA13-18D722D7327C}" type="presParOf" srcId="{1B89A9EE-3DFE-4709-8189-C2BB6788A440}" destId="{135BD1F0-6D8D-4B6F-AAA7-8CAC4804CE0F}" srcOrd="0" destOrd="0" presId="urn:microsoft.com/office/officeart/2008/layout/LinedList"/>
    <dgm:cxn modelId="{1FBEAB77-FF1F-44D6-9859-0E243E5E3AFC}" type="presParOf" srcId="{1B89A9EE-3DFE-4709-8189-C2BB6788A440}" destId="{57144148-9C23-42FA-B077-1541E3B12872}" srcOrd="1" destOrd="0" presId="urn:microsoft.com/office/officeart/2008/layout/LinedList"/>
    <dgm:cxn modelId="{DBEA160B-E199-415C-A73D-D3A69EBA0E01}" type="presParOf" srcId="{6FB94B4C-0ABA-4FEA-8805-9F8793D9CAB7}" destId="{ED854781-BDED-40F0-A79E-F1244C4830F0}" srcOrd="8" destOrd="0" presId="urn:microsoft.com/office/officeart/2008/layout/LinedList"/>
    <dgm:cxn modelId="{52551E91-829A-4006-B77A-A7872D221044}" type="presParOf" srcId="{6FB94B4C-0ABA-4FEA-8805-9F8793D9CAB7}" destId="{E9AB00C9-C21A-499E-94DD-A88BB78C74D6}" srcOrd="9" destOrd="0" presId="urn:microsoft.com/office/officeart/2008/layout/LinedList"/>
    <dgm:cxn modelId="{3311C9AA-4B9B-4354-A7DC-E853AB7836E8}" type="presParOf" srcId="{E9AB00C9-C21A-499E-94DD-A88BB78C74D6}" destId="{AAF1962B-DE2F-4634-9E8E-9087365A4223}" srcOrd="0" destOrd="0" presId="urn:microsoft.com/office/officeart/2008/layout/LinedList"/>
    <dgm:cxn modelId="{426B8B36-6186-4254-B8D3-C935FB065A9B}" type="presParOf" srcId="{E9AB00C9-C21A-499E-94DD-A88BB78C74D6}" destId="{CB4DC080-B86A-42B0-A466-9B8D941C3DB6}" srcOrd="1" destOrd="0" presId="urn:microsoft.com/office/officeart/2008/layout/LinedList"/>
    <dgm:cxn modelId="{ABC1C8BF-0969-491B-A2BC-A2A77392D441}" type="presParOf" srcId="{6FB94B4C-0ABA-4FEA-8805-9F8793D9CAB7}" destId="{3776C073-FB4C-454D-BB74-C836EB6377F7}" srcOrd="10" destOrd="0" presId="urn:microsoft.com/office/officeart/2008/layout/LinedList"/>
    <dgm:cxn modelId="{424D6060-105B-4E5F-8426-90160CA48F4A}" type="presParOf" srcId="{6FB94B4C-0ABA-4FEA-8805-9F8793D9CAB7}" destId="{A04D5928-9F00-4CFF-81E3-7F689DE7FE4A}" srcOrd="11" destOrd="0" presId="urn:microsoft.com/office/officeart/2008/layout/LinedList"/>
    <dgm:cxn modelId="{705EF82C-DFA1-4825-A61F-9C6B21523934}" type="presParOf" srcId="{A04D5928-9F00-4CFF-81E3-7F689DE7FE4A}" destId="{4C4DD3F1-6984-466C-A46E-47E98581B0A3}" srcOrd="0" destOrd="0" presId="urn:microsoft.com/office/officeart/2008/layout/LinedList"/>
    <dgm:cxn modelId="{F555F8CC-60DF-4D61-AC60-9D063A949CA7}" type="presParOf" srcId="{A04D5928-9F00-4CFF-81E3-7F689DE7FE4A}" destId="{D6428789-43A9-4787-9483-0EC4A2CF0A24}" srcOrd="1" destOrd="0" presId="urn:microsoft.com/office/officeart/2008/layout/LinedList"/>
    <dgm:cxn modelId="{37BACEAA-739D-4318-977F-097B66DE7AC0}" type="presParOf" srcId="{6FB94B4C-0ABA-4FEA-8805-9F8793D9CAB7}" destId="{A73FE497-9F90-4427-A1E2-7AB888AD8C9B}" srcOrd="12" destOrd="0" presId="urn:microsoft.com/office/officeart/2008/layout/LinedList"/>
    <dgm:cxn modelId="{30DA7FBA-C221-4D33-ABEA-FD3F45D63E34}" type="presParOf" srcId="{6FB94B4C-0ABA-4FEA-8805-9F8793D9CAB7}" destId="{76ECAF31-288C-4852-90F3-8E4C4666B4FC}" srcOrd="13" destOrd="0" presId="urn:microsoft.com/office/officeart/2008/layout/LinedList"/>
    <dgm:cxn modelId="{1AEFFF1B-A915-499C-BFDA-E9866C935EB5}" type="presParOf" srcId="{76ECAF31-288C-4852-90F3-8E4C4666B4FC}" destId="{69ADDFD2-7F5E-4D2B-A346-C0EE22AF03D3}" srcOrd="0" destOrd="0" presId="urn:microsoft.com/office/officeart/2008/layout/LinedList"/>
    <dgm:cxn modelId="{F927064D-ABD6-4E53-B5EB-DDB829353165}" type="presParOf" srcId="{76ECAF31-288C-4852-90F3-8E4C4666B4FC}" destId="{AC6A879B-B9F9-4544-867F-92AA13B6EC65}" srcOrd="1" destOrd="0" presId="urn:microsoft.com/office/officeart/2008/layout/LinedList"/>
    <dgm:cxn modelId="{1F460F53-B34F-4324-AAD9-15D2165277E9}" type="presParOf" srcId="{6FB94B4C-0ABA-4FEA-8805-9F8793D9CAB7}" destId="{3996BA77-9A6C-4CBB-A96B-150F36ABF06F}" srcOrd="14" destOrd="0" presId="urn:microsoft.com/office/officeart/2008/layout/LinedList"/>
    <dgm:cxn modelId="{B6BC868D-CE99-4DF6-B165-3C580D8077DA}" type="presParOf" srcId="{6FB94B4C-0ABA-4FEA-8805-9F8793D9CAB7}" destId="{C93F0D92-22C1-4C8E-AA57-E72E2D98C12E}" srcOrd="15" destOrd="0" presId="urn:microsoft.com/office/officeart/2008/layout/LinedList"/>
    <dgm:cxn modelId="{BD57419D-0205-4482-8369-BF40737667A1}" type="presParOf" srcId="{C93F0D92-22C1-4C8E-AA57-E72E2D98C12E}" destId="{B25BD33A-6A0F-4B49-9B8C-41B6C9752C92}" srcOrd="0" destOrd="0" presId="urn:microsoft.com/office/officeart/2008/layout/LinedList"/>
    <dgm:cxn modelId="{72D51275-8B16-4F1E-A8BB-80E170D4FF49}" type="presParOf" srcId="{C93F0D92-22C1-4C8E-AA57-E72E2D98C12E}" destId="{897F81CC-8ECF-49B6-A087-06D2A7D745D7}" srcOrd="1" destOrd="0" presId="urn:microsoft.com/office/officeart/2008/layout/LinedList"/>
    <dgm:cxn modelId="{46534A9E-456D-4C7F-9B5E-F6065CBB6DC5}" type="presParOf" srcId="{6FB94B4C-0ABA-4FEA-8805-9F8793D9CAB7}" destId="{9E686AB9-8FF4-472A-8D26-6DAD37386DDC}" srcOrd="16" destOrd="0" presId="urn:microsoft.com/office/officeart/2008/layout/LinedList"/>
    <dgm:cxn modelId="{49544774-6442-4D69-AE27-2FF5BC405513}" type="presParOf" srcId="{6FB94B4C-0ABA-4FEA-8805-9F8793D9CAB7}" destId="{395E4E53-C20F-4158-8859-F226B045493C}" srcOrd="17" destOrd="0" presId="urn:microsoft.com/office/officeart/2008/layout/LinedList"/>
    <dgm:cxn modelId="{84F0D355-4D35-4FE8-B436-D682DE4E2CD2}" type="presParOf" srcId="{395E4E53-C20F-4158-8859-F226B045493C}" destId="{645BD7E8-FC16-457A-9D4A-5E81CBFBFC72}" srcOrd="0" destOrd="0" presId="urn:microsoft.com/office/officeart/2008/layout/LinedList"/>
    <dgm:cxn modelId="{9E2FF3BF-E367-45EF-86C5-3B5374F25983}" type="presParOf" srcId="{395E4E53-C20F-4158-8859-F226B045493C}" destId="{C990D4EB-1BA2-4D19-B078-C5BFBF7373AC}" srcOrd="1" destOrd="0" presId="urn:microsoft.com/office/officeart/2008/layout/LinedList"/>
    <dgm:cxn modelId="{4C0C8F6C-40D7-4C8E-9632-1A8C9DC87BED}" type="presParOf" srcId="{6FB94B4C-0ABA-4FEA-8805-9F8793D9CAB7}" destId="{E9F224B1-ECAA-4798-9B44-3C815BDF2DBD}" srcOrd="18" destOrd="0" presId="urn:microsoft.com/office/officeart/2008/layout/LinedList"/>
    <dgm:cxn modelId="{FA2A9D82-729C-402C-9EB2-2C79816D1018}" type="presParOf" srcId="{6FB94B4C-0ABA-4FEA-8805-9F8793D9CAB7}" destId="{B10B58DA-F68F-4F88-A065-7BC4AF77B61C}" srcOrd="19" destOrd="0" presId="urn:microsoft.com/office/officeart/2008/layout/LinedList"/>
    <dgm:cxn modelId="{DE4B9373-BCC2-47DB-8EDF-EDBEA5FA6DDB}" type="presParOf" srcId="{B10B58DA-F68F-4F88-A065-7BC4AF77B61C}" destId="{23D402F2-56D4-44FC-9940-A6D21B2D2207}" srcOrd="0" destOrd="0" presId="urn:microsoft.com/office/officeart/2008/layout/LinedList"/>
    <dgm:cxn modelId="{D99817FD-0366-482C-986D-EF64B3EDE2AA}" type="presParOf" srcId="{B10B58DA-F68F-4F88-A065-7BC4AF77B61C}" destId="{D0092D9C-8894-4BF0-BF2A-C60610ECFE50}" srcOrd="1" destOrd="0" presId="urn:microsoft.com/office/officeart/2008/layout/LinedList"/>
    <dgm:cxn modelId="{1F2327BC-4E23-4CB9-86E0-1E5A159B1C1B}" type="presParOf" srcId="{6FB94B4C-0ABA-4FEA-8805-9F8793D9CAB7}" destId="{9D3C9DAA-C15D-4EF3-B78D-258A89B8A8E7}" srcOrd="20" destOrd="0" presId="urn:microsoft.com/office/officeart/2008/layout/LinedList"/>
    <dgm:cxn modelId="{924CEAFC-9EB6-4AF9-8EC2-58035C9940B8}" type="presParOf" srcId="{6FB94B4C-0ABA-4FEA-8805-9F8793D9CAB7}" destId="{05E8920B-B6B8-414B-A732-24193C2A7086}" srcOrd="21" destOrd="0" presId="urn:microsoft.com/office/officeart/2008/layout/LinedList"/>
    <dgm:cxn modelId="{E577746A-1D4D-4B1A-9F18-D4B5C801D498}" type="presParOf" srcId="{05E8920B-B6B8-414B-A732-24193C2A7086}" destId="{57A5542C-AF7C-42A2-872E-1EDBAB21B9F5}" srcOrd="0" destOrd="0" presId="urn:microsoft.com/office/officeart/2008/layout/LinedList"/>
    <dgm:cxn modelId="{9E089550-D5BD-47E0-8EED-65429B521C1A}" type="presParOf" srcId="{05E8920B-B6B8-414B-A732-24193C2A7086}" destId="{D6CCEFFB-B080-4E8E-ACB7-C0ACB00C728A}" srcOrd="1" destOrd="0" presId="urn:microsoft.com/office/officeart/2008/layout/LinedList"/>
    <dgm:cxn modelId="{041B6F74-8C85-454C-B295-DE0AA0263EF7}" type="presParOf" srcId="{6FB94B4C-0ABA-4FEA-8805-9F8793D9CAB7}" destId="{479E4F32-3800-465C-94B8-7E50A1F228F7}" srcOrd="22" destOrd="0" presId="urn:microsoft.com/office/officeart/2008/layout/LinedList"/>
    <dgm:cxn modelId="{21B1B03E-3864-48A8-9199-6AD354CA0454}" type="presParOf" srcId="{6FB94B4C-0ABA-4FEA-8805-9F8793D9CAB7}" destId="{DD3D04B1-4814-4C45-A8D4-2D262E15FCDA}" srcOrd="23" destOrd="0" presId="urn:microsoft.com/office/officeart/2008/layout/LinedList"/>
    <dgm:cxn modelId="{B78143C5-4659-4E07-8268-6F1F98A7B9D8}" type="presParOf" srcId="{DD3D04B1-4814-4C45-A8D4-2D262E15FCDA}" destId="{57BBEC7B-2E75-499F-9AC1-E185AE4D4D78}" srcOrd="0" destOrd="0" presId="urn:microsoft.com/office/officeart/2008/layout/LinedList"/>
    <dgm:cxn modelId="{69BF14E8-6CEE-43B4-A9C8-94D943D502BC}" type="presParOf" srcId="{DD3D04B1-4814-4C45-A8D4-2D262E15FCDA}" destId="{7512770B-B7FC-4E1F-B550-AD4C697931A0}" srcOrd="1" destOrd="0" presId="urn:microsoft.com/office/officeart/2008/layout/LinedList"/>
    <dgm:cxn modelId="{82F59533-80AF-44EA-947E-AB6C6B4F4B11}" type="presParOf" srcId="{6FB94B4C-0ABA-4FEA-8805-9F8793D9CAB7}" destId="{19A87CDE-7D29-4C8D-B857-A1FE919067C9}" srcOrd="24" destOrd="0" presId="urn:microsoft.com/office/officeart/2008/layout/LinedList"/>
    <dgm:cxn modelId="{1DF5B438-A0B7-4F97-BDA8-1678976AF7D2}" type="presParOf" srcId="{6FB94B4C-0ABA-4FEA-8805-9F8793D9CAB7}" destId="{02D9D279-9048-440E-819F-F52BF17E6EBC}" srcOrd="25" destOrd="0" presId="urn:microsoft.com/office/officeart/2008/layout/LinedList"/>
    <dgm:cxn modelId="{0B7114F1-B16A-4BB0-B696-37541828BA93}" type="presParOf" srcId="{02D9D279-9048-440E-819F-F52BF17E6EBC}" destId="{02D0A43B-BB0F-4960-87B8-8024DE184C61}" srcOrd="0" destOrd="0" presId="urn:microsoft.com/office/officeart/2008/layout/LinedList"/>
    <dgm:cxn modelId="{2C56C1F6-1EB9-4622-B05E-7710D9A1D687}" type="presParOf" srcId="{02D9D279-9048-440E-819F-F52BF17E6EBC}" destId="{636EBC18-1708-4503-A72B-A5895CDDCBBF}" srcOrd="1" destOrd="0" presId="urn:microsoft.com/office/officeart/2008/layout/LinedList"/>
    <dgm:cxn modelId="{73767E41-4E76-4CE1-B64C-B59B72706C23}" type="presParOf" srcId="{6FB94B4C-0ABA-4FEA-8805-9F8793D9CAB7}" destId="{ED3E595A-195B-4557-AB97-ACCC47FBE722}" srcOrd="26" destOrd="0" presId="urn:microsoft.com/office/officeart/2008/layout/LinedList"/>
    <dgm:cxn modelId="{237279EC-218B-4EDE-BFFA-AFF2FFB2BBFB}" type="presParOf" srcId="{6FB94B4C-0ABA-4FEA-8805-9F8793D9CAB7}" destId="{CDB48D18-8354-48F2-8DA1-12045F19CE78}" srcOrd="27" destOrd="0" presId="urn:microsoft.com/office/officeart/2008/layout/LinedList"/>
    <dgm:cxn modelId="{7168D3E0-90CA-4A88-AAA9-452A27EBD0DE}" type="presParOf" srcId="{CDB48D18-8354-48F2-8DA1-12045F19CE78}" destId="{662981F4-8369-4A87-BB3B-4BE173348818}" srcOrd="0" destOrd="0" presId="urn:microsoft.com/office/officeart/2008/layout/LinedList"/>
    <dgm:cxn modelId="{6F9C91DA-EF37-4DAC-AF78-5568C07D2B1E}" type="presParOf" srcId="{CDB48D18-8354-48F2-8DA1-12045F19CE78}" destId="{D3A17E98-C56F-441C-832E-4F4458694B97}" srcOrd="1" destOrd="0" presId="urn:microsoft.com/office/officeart/2008/layout/LinedList"/>
    <dgm:cxn modelId="{57838AD4-C9EF-4E6C-8A4F-750214648BBD}" type="presParOf" srcId="{6FB94B4C-0ABA-4FEA-8805-9F8793D9CAB7}" destId="{29F31333-08D0-48F5-BDC5-EBE03E868BB4}" srcOrd="28" destOrd="0" presId="urn:microsoft.com/office/officeart/2008/layout/LinedList"/>
    <dgm:cxn modelId="{09CE9649-2CD8-4281-9DCE-CC65283F5918}" type="presParOf" srcId="{6FB94B4C-0ABA-4FEA-8805-9F8793D9CAB7}" destId="{CC7E6C1A-0E2E-421E-9C1B-4F69ECBBD65F}" srcOrd="29" destOrd="0" presId="urn:microsoft.com/office/officeart/2008/layout/LinedList"/>
    <dgm:cxn modelId="{161EB078-7182-4DDA-8AF2-ADF76F143B01}" type="presParOf" srcId="{CC7E6C1A-0E2E-421E-9C1B-4F69ECBBD65F}" destId="{A2F0AD81-07CA-41E8-BE33-5D248BD9CF44}" srcOrd="0" destOrd="0" presId="urn:microsoft.com/office/officeart/2008/layout/LinedList"/>
    <dgm:cxn modelId="{68CD5D55-8AF8-460B-A04E-BB9E1EA25940}" type="presParOf" srcId="{CC7E6C1A-0E2E-421E-9C1B-4F69ECBBD65F}" destId="{EB64CB2B-14F7-4F79-9C98-4689A8486B19}" srcOrd="1" destOrd="0" presId="urn:microsoft.com/office/officeart/2008/layout/LinedList"/>
    <dgm:cxn modelId="{A855044E-31A7-4E12-9388-B7D49A937E8F}" type="presParOf" srcId="{6FB94B4C-0ABA-4FEA-8805-9F8793D9CAB7}" destId="{A6A7FA42-8675-4090-84D9-7CA6F5B60C0A}" srcOrd="30" destOrd="0" presId="urn:microsoft.com/office/officeart/2008/layout/LinedList"/>
    <dgm:cxn modelId="{CEEF82F0-CBD5-4921-A88B-D38B0C1D5BC8}" type="presParOf" srcId="{6FB94B4C-0ABA-4FEA-8805-9F8793D9CAB7}" destId="{E09675C6-BF50-44FC-9BDD-4F6E23D265A2}" srcOrd="31" destOrd="0" presId="urn:microsoft.com/office/officeart/2008/layout/LinedList"/>
    <dgm:cxn modelId="{918FCA2B-208C-4519-ACA0-383BCF6B4E1D}" type="presParOf" srcId="{E09675C6-BF50-44FC-9BDD-4F6E23D265A2}" destId="{DD4C3330-9205-4754-82FA-8C50B2938658}" srcOrd="0" destOrd="0" presId="urn:microsoft.com/office/officeart/2008/layout/LinedList"/>
    <dgm:cxn modelId="{995DB64E-8F30-4223-BA6F-4E6307B6EB4C}" type="presParOf" srcId="{E09675C6-BF50-44FC-9BDD-4F6E23D265A2}" destId="{A6F81A3C-2AC8-4D5D-98EE-D00B319A899D}" srcOrd="1" destOrd="0" presId="urn:microsoft.com/office/officeart/2008/layout/LinedList"/>
    <dgm:cxn modelId="{A08276BA-0B45-4AFD-91FF-110CC26B32AE}" type="presParOf" srcId="{6FB94B4C-0ABA-4FEA-8805-9F8793D9CAB7}" destId="{1F86A845-C308-4960-9BF0-85883D7642F0}" srcOrd="32" destOrd="0" presId="urn:microsoft.com/office/officeart/2008/layout/LinedList"/>
    <dgm:cxn modelId="{56748812-9057-4766-9D3F-5D633E5214B8}" type="presParOf" srcId="{6FB94B4C-0ABA-4FEA-8805-9F8793D9CAB7}" destId="{AF5E4DF3-3B7C-4BCE-9FE7-6F5895961ECE}" srcOrd="33" destOrd="0" presId="urn:microsoft.com/office/officeart/2008/layout/LinedList"/>
    <dgm:cxn modelId="{565D7BC6-4724-465B-824C-252CCAA575AB}" type="presParOf" srcId="{AF5E4DF3-3B7C-4BCE-9FE7-6F5895961ECE}" destId="{B9C071CA-E3AC-4045-9C19-E91078ABE8AA}" srcOrd="0" destOrd="0" presId="urn:microsoft.com/office/officeart/2008/layout/LinedList"/>
    <dgm:cxn modelId="{E8374D05-0C5A-4D6C-8D2A-7DBAF5AB3722}" type="presParOf" srcId="{AF5E4DF3-3B7C-4BCE-9FE7-6F5895961ECE}" destId="{704BF177-0B42-40A7-8702-73993C43648D}" srcOrd="1" destOrd="0" presId="urn:microsoft.com/office/officeart/2008/layout/LinedList"/>
    <dgm:cxn modelId="{A03E1781-2202-4C77-8943-24F706F7390A}" type="presParOf" srcId="{6FB94B4C-0ABA-4FEA-8805-9F8793D9CAB7}" destId="{41D03648-23F3-4945-96C8-EB480530D1A5}" srcOrd="34" destOrd="0" presId="urn:microsoft.com/office/officeart/2008/layout/LinedList"/>
    <dgm:cxn modelId="{52878CA8-32EB-4C37-A1EC-BA4A6FF6943A}" type="presParOf" srcId="{6FB94B4C-0ABA-4FEA-8805-9F8793D9CAB7}" destId="{407E5FD0-4D98-43E1-9AF8-3C3C88B5E598}" srcOrd="35" destOrd="0" presId="urn:microsoft.com/office/officeart/2008/layout/LinedList"/>
    <dgm:cxn modelId="{F36CEAC2-9450-4E39-BCCB-23258868CB94}" type="presParOf" srcId="{407E5FD0-4D98-43E1-9AF8-3C3C88B5E598}" destId="{4496C4F8-B307-4722-B198-85C3A0542DC1}" srcOrd="0" destOrd="0" presId="urn:microsoft.com/office/officeart/2008/layout/LinedList"/>
    <dgm:cxn modelId="{8C2D1BEA-D0DD-4D46-B14F-32C74D7887B7}" type="presParOf" srcId="{407E5FD0-4D98-43E1-9AF8-3C3C88B5E598}" destId="{26F5B9E0-3DF1-4044-A312-DDB4504E2E40}" srcOrd="1" destOrd="0" presId="urn:microsoft.com/office/officeart/2008/layout/LinedList"/>
    <dgm:cxn modelId="{EEF5BC1B-C2E4-46FA-843C-59C2BEE23A2A}" type="presParOf" srcId="{6FB94B4C-0ABA-4FEA-8805-9F8793D9CAB7}" destId="{CC235320-A09B-4752-91F2-EC199C48D0BD}" srcOrd="36" destOrd="0" presId="urn:microsoft.com/office/officeart/2008/layout/LinedList"/>
    <dgm:cxn modelId="{B82B26C5-7FD9-41A9-9455-C7E538BD27AF}" type="presParOf" srcId="{6FB94B4C-0ABA-4FEA-8805-9F8793D9CAB7}" destId="{AD8693E9-3F16-4A73-B646-C5E10E7B755B}" srcOrd="37" destOrd="0" presId="urn:microsoft.com/office/officeart/2008/layout/LinedList"/>
    <dgm:cxn modelId="{9A6A3D2B-D5A2-46C6-A87D-EB40134712CE}" type="presParOf" srcId="{AD8693E9-3F16-4A73-B646-C5E10E7B755B}" destId="{3555B251-51F3-4C51-9E18-00C2BECC5B36}" srcOrd="0" destOrd="0" presId="urn:microsoft.com/office/officeart/2008/layout/LinedList"/>
    <dgm:cxn modelId="{5246306B-759A-46D5-888A-DF98EBFBCC9A}" type="presParOf" srcId="{AD8693E9-3F16-4A73-B646-C5E10E7B755B}" destId="{431E19B7-D669-419F-8C37-1BBD945FF491}" srcOrd="1" destOrd="0" presId="urn:microsoft.com/office/officeart/2008/layout/LinedList"/>
    <dgm:cxn modelId="{A2BFC937-A2CA-4338-B666-5C3FDA60E386}" type="presParOf" srcId="{6FB94B4C-0ABA-4FEA-8805-9F8793D9CAB7}" destId="{9828CE67-FDE6-40FE-93BE-6504980057FB}" srcOrd="38" destOrd="0" presId="urn:microsoft.com/office/officeart/2008/layout/LinedList"/>
    <dgm:cxn modelId="{D703C99B-1B98-43D7-AB44-D426BAF92D66}" type="presParOf" srcId="{6FB94B4C-0ABA-4FEA-8805-9F8793D9CAB7}" destId="{E0760BD9-1648-44BB-9C24-71F1EDD4464F}" srcOrd="39" destOrd="0" presId="urn:microsoft.com/office/officeart/2008/layout/LinedList"/>
    <dgm:cxn modelId="{FD94C5E9-F8E2-46FE-86C9-71E8EE387FDC}" type="presParOf" srcId="{E0760BD9-1648-44BB-9C24-71F1EDD4464F}" destId="{9AB93FCD-BF15-4FB4-AB79-824770730AD5}" srcOrd="0" destOrd="0" presId="urn:microsoft.com/office/officeart/2008/layout/LinedList"/>
    <dgm:cxn modelId="{C329E08E-7194-45D2-A830-A4A6D85EF1D0}" type="presParOf" srcId="{E0760BD9-1648-44BB-9C24-71F1EDD4464F}" destId="{0E195433-0B3D-40B0-BBCE-DC34C44CF8F8}" srcOrd="1" destOrd="0" presId="urn:microsoft.com/office/officeart/2008/layout/LinedList"/>
    <dgm:cxn modelId="{0337F035-9DC4-40A3-85C0-1FBC18DDF211}" type="presParOf" srcId="{6FB94B4C-0ABA-4FEA-8805-9F8793D9CAB7}" destId="{ED5D65A2-78DF-472A-82CE-FD31C406AD77}" srcOrd="40" destOrd="0" presId="urn:microsoft.com/office/officeart/2008/layout/LinedList"/>
    <dgm:cxn modelId="{E9EA4776-FF16-4EC5-A27D-9BBBFB86335E}" type="presParOf" srcId="{6FB94B4C-0ABA-4FEA-8805-9F8793D9CAB7}" destId="{A3F5549C-0B8D-40F8-AFBC-5AA627DEF3BF}" srcOrd="41" destOrd="0" presId="urn:microsoft.com/office/officeart/2008/layout/LinedList"/>
    <dgm:cxn modelId="{33CD3AC6-3CC2-4F1C-A167-C95F3785B5C9}" type="presParOf" srcId="{A3F5549C-0B8D-40F8-AFBC-5AA627DEF3BF}" destId="{7AF53C31-C994-4D28-AC2F-68D30D3E04D5}" srcOrd="0" destOrd="0" presId="urn:microsoft.com/office/officeart/2008/layout/LinedList"/>
    <dgm:cxn modelId="{A40623E4-F18D-4957-9106-522F0D5EBE7B}" type="presParOf" srcId="{A3F5549C-0B8D-40F8-AFBC-5AA627DEF3BF}" destId="{96115976-4B87-4975-AB20-217009DE0D89}" srcOrd="1" destOrd="0" presId="urn:microsoft.com/office/officeart/2008/layout/LinedList"/>
    <dgm:cxn modelId="{97A40DE7-899E-4FED-ABAE-A3361DC781AE}" type="presParOf" srcId="{6FB94B4C-0ABA-4FEA-8805-9F8793D9CAB7}" destId="{851A5253-C8B8-4EFF-828B-707F538FC38B}" srcOrd="42" destOrd="0" presId="urn:microsoft.com/office/officeart/2008/layout/LinedList"/>
    <dgm:cxn modelId="{853EF998-AE5C-449D-8D22-293615CADD71}" type="presParOf" srcId="{6FB94B4C-0ABA-4FEA-8805-9F8793D9CAB7}" destId="{549C47DF-1B30-446A-8AF8-A433CA9D6C63}" srcOrd="43" destOrd="0" presId="urn:microsoft.com/office/officeart/2008/layout/LinedList"/>
    <dgm:cxn modelId="{A9EB3AE0-EE28-4B2E-8CD0-42399950EA6D}" type="presParOf" srcId="{549C47DF-1B30-446A-8AF8-A433CA9D6C63}" destId="{18FDC75B-037D-479E-8B39-2E06B8851466}" srcOrd="0" destOrd="0" presId="urn:microsoft.com/office/officeart/2008/layout/LinedList"/>
    <dgm:cxn modelId="{735AE722-2907-443E-B982-1A2D10EE5464}" type="presParOf" srcId="{549C47DF-1B30-446A-8AF8-A433CA9D6C63}" destId="{03370BC2-6622-446C-A550-2F491FC869C3}" srcOrd="1" destOrd="0" presId="urn:microsoft.com/office/officeart/2008/layout/LinedList"/>
    <dgm:cxn modelId="{ED5CC287-9DE7-4243-8799-8209125C31A2}" type="presParOf" srcId="{6FB94B4C-0ABA-4FEA-8805-9F8793D9CAB7}" destId="{15695A6B-03E1-4634-9B5B-76939519A880}" srcOrd="44" destOrd="0" presId="urn:microsoft.com/office/officeart/2008/layout/LinedList"/>
    <dgm:cxn modelId="{47B3911C-7F9E-408A-A683-B219330C8A37}" type="presParOf" srcId="{6FB94B4C-0ABA-4FEA-8805-9F8793D9CAB7}" destId="{2EFEAEF8-8C34-4CDE-8845-22C72C2D5889}" srcOrd="45" destOrd="0" presId="urn:microsoft.com/office/officeart/2008/layout/LinedList"/>
    <dgm:cxn modelId="{ADE26AD7-92C3-4882-BA73-513146788FD6}" type="presParOf" srcId="{2EFEAEF8-8C34-4CDE-8845-22C72C2D5889}" destId="{95B6897D-9468-4C3F-891B-8D40370CA2AF}" srcOrd="0" destOrd="0" presId="urn:microsoft.com/office/officeart/2008/layout/LinedList"/>
    <dgm:cxn modelId="{12D1375F-158C-47FE-9E64-AA8C822B0FE2}" type="presParOf" srcId="{2EFEAEF8-8C34-4CDE-8845-22C72C2D5889}" destId="{87C9932C-F169-4494-BC6A-DEDFF8D8D92A}" srcOrd="1" destOrd="0" presId="urn:microsoft.com/office/officeart/2008/layout/LinedList"/>
    <dgm:cxn modelId="{9A6184C6-5870-4098-BAD2-EFD7C61B49B7}" type="presParOf" srcId="{6FB94B4C-0ABA-4FEA-8805-9F8793D9CAB7}" destId="{0F6B0580-C34A-41B7-A2D2-FE5B775BAB9F}" srcOrd="46" destOrd="0" presId="urn:microsoft.com/office/officeart/2008/layout/LinedList"/>
    <dgm:cxn modelId="{748924ED-C7CA-4AD1-A35F-70743AE3EA9F}" type="presParOf" srcId="{6FB94B4C-0ABA-4FEA-8805-9F8793D9CAB7}" destId="{6C02FEB0-8050-4C4B-B48B-367FA1FF485F}" srcOrd="47" destOrd="0" presId="urn:microsoft.com/office/officeart/2008/layout/LinedList"/>
    <dgm:cxn modelId="{5FE2A3D2-50D1-4E30-888B-70C0032E0CEA}" type="presParOf" srcId="{6C02FEB0-8050-4C4B-B48B-367FA1FF485F}" destId="{E743FD64-B98C-4A7F-8F79-813670730225}" srcOrd="0" destOrd="0" presId="urn:microsoft.com/office/officeart/2008/layout/LinedList"/>
    <dgm:cxn modelId="{CC673992-B24E-48AE-897E-49230E32EFB1}" type="presParOf" srcId="{6C02FEB0-8050-4C4B-B48B-367FA1FF485F}" destId="{CFFEC12E-A9A3-4A9C-9FCA-C13759D9B1E5}" srcOrd="1" destOrd="0" presId="urn:microsoft.com/office/officeart/2008/layout/LinedList"/>
    <dgm:cxn modelId="{6126612B-263E-4708-8632-26673E5E8058}" type="presParOf" srcId="{6FB94B4C-0ABA-4FEA-8805-9F8793D9CAB7}" destId="{BCC95FEE-DB8B-4258-AA50-F93E8DFED4FC}" srcOrd="48" destOrd="0" presId="urn:microsoft.com/office/officeart/2008/layout/LinedList"/>
    <dgm:cxn modelId="{2CA857E0-C5E9-4728-B806-07D3B50C1A21}" type="presParOf" srcId="{6FB94B4C-0ABA-4FEA-8805-9F8793D9CAB7}" destId="{5D3E7420-8015-41D3-ACAC-C8B98A7AF301}" srcOrd="49" destOrd="0" presId="urn:microsoft.com/office/officeart/2008/layout/LinedList"/>
    <dgm:cxn modelId="{92B4FE1C-33D9-4C20-9B10-8339CDB70BD0}" type="presParOf" srcId="{5D3E7420-8015-41D3-ACAC-C8B98A7AF301}" destId="{22DCB08F-3F7A-465B-A682-3CDBE3F81A4C}" srcOrd="0" destOrd="0" presId="urn:microsoft.com/office/officeart/2008/layout/LinedList"/>
    <dgm:cxn modelId="{8F30BA9A-61E0-4360-A7D5-E0FBA3F54249}" type="presParOf" srcId="{5D3E7420-8015-41D3-ACAC-C8B98A7AF301}" destId="{7B07FFC7-9B9D-4792-B48B-11008B828BD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B9F9F4-FCA7-45DD-9E28-B0E0B41BBF25}" type="doc">
      <dgm:prSet loTypeId="urn:microsoft.com/office/officeart/2008/layout/LinedList" loCatId="list" qsTypeId="urn:microsoft.com/office/officeart/2005/8/quickstyle/simple5" qsCatId="simple" csTypeId="urn:microsoft.com/office/officeart/2005/8/colors/accent5_2" csCatId="accent5"/>
      <dgm:spPr/>
      <dgm:t>
        <a:bodyPr/>
        <a:lstStyle/>
        <a:p>
          <a:endParaRPr lang="en-US"/>
        </a:p>
      </dgm:t>
    </dgm:pt>
    <dgm:pt modelId="{7BFA00F9-412D-4EDE-9D08-F9DF186F09F1}">
      <dgm:prSet/>
      <dgm:spPr/>
      <dgm:t>
        <a:bodyPr/>
        <a:lstStyle/>
        <a:p>
          <a:r>
            <a:rPr lang="en-GB" dirty="0">
              <a:latin typeface="Times New Roman" panose="02020603050405020304" pitchFamily="18" charset="0"/>
              <a:cs typeface="Times New Roman" panose="02020603050405020304" pitchFamily="18" charset="0"/>
            </a:rPr>
            <a:t>Bowel and extravasation injuries are more common in the presence of any abdominal injury, aiding targeted assessments by medical professionals.</a:t>
          </a:r>
          <a:endParaRPr lang="en-US" dirty="0">
            <a:latin typeface="Times New Roman" panose="02020603050405020304" pitchFamily="18" charset="0"/>
            <a:cs typeface="Times New Roman" panose="02020603050405020304" pitchFamily="18" charset="0"/>
          </a:endParaRPr>
        </a:p>
      </dgm:t>
    </dgm:pt>
    <dgm:pt modelId="{D5EF4DC6-4233-4DA2-8F6A-20FFD00D6E46}" type="parTrans" cxnId="{13382F93-437A-4B55-8F88-374A0EDA5497}">
      <dgm:prSet/>
      <dgm:spPr/>
      <dgm:t>
        <a:bodyPr/>
        <a:lstStyle/>
        <a:p>
          <a:endParaRPr lang="en-US"/>
        </a:p>
      </dgm:t>
    </dgm:pt>
    <dgm:pt modelId="{F8416A01-B1DC-4603-A2AC-CCD56544B897}" type="sibTrans" cxnId="{13382F93-437A-4B55-8F88-374A0EDA5497}">
      <dgm:prSet/>
      <dgm:spPr/>
      <dgm:t>
        <a:bodyPr/>
        <a:lstStyle/>
        <a:p>
          <a:endParaRPr lang="en-US"/>
        </a:p>
      </dgm:t>
    </dgm:pt>
    <dgm:pt modelId="{29D4B40F-71BF-4D64-AD72-EEABD9FB9462}">
      <dgm:prSet/>
      <dgm:spPr/>
      <dgm:t>
        <a:bodyPr/>
        <a:lstStyle/>
        <a:p>
          <a:r>
            <a:rPr lang="en-GB" dirty="0">
              <a:latin typeface="Times New Roman" panose="02020603050405020304" pitchFamily="18" charset="0"/>
              <a:cs typeface="Times New Roman" panose="02020603050405020304" pitchFamily="18" charset="0"/>
            </a:rPr>
            <a:t>Liver injuries vary in severity, with low severity being prominent, guiding classification and treatment priority.</a:t>
          </a:r>
          <a:endParaRPr lang="en-US" dirty="0">
            <a:latin typeface="Times New Roman" panose="02020603050405020304" pitchFamily="18" charset="0"/>
            <a:cs typeface="Times New Roman" panose="02020603050405020304" pitchFamily="18" charset="0"/>
          </a:endParaRPr>
        </a:p>
      </dgm:t>
    </dgm:pt>
    <dgm:pt modelId="{0065D476-EF59-4CE2-8AB9-FBF4C1DDB13C}" type="parTrans" cxnId="{616CC625-2EF4-4681-B8E1-9FED18BDACC3}">
      <dgm:prSet/>
      <dgm:spPr/>
      <dgm:t>
        <a:bodyPr/>
        <a:lstStyle/>
        <a:p>
          <a:endParaRPr lang="en-US"/>
        </a:p>
      </dgm:t>
    </dgm:pt>
    <dgm:pt modelId="{44BD15CB-3AB2-42A9-87A2-265A0D02C918}" type="sibTrans" cxnId="{616CC625-2EF4-4681-B8E1-9FED18BDACC3}">
      <dgm:prSet/>
      <dgm:spPr/>
      <dgm:t>
        <a:bodyPr/>
        <a:lstStyle/>
        <a:p>
          <a:endParaRPr lang="en-US"/>
        </a:p>
      </dgm:t>
    </dgm:pt>
    <dgm:pt modelId="{0D9836DC-0D54-4FC7-AF04-87DE7BBD2BE2}">
      <dgm:prSet/>
      <dgm:spPr/>
      <dgm:t>
        <a:bodyPr/>
        <a:lstStyle/>
        <a:p>
          <a:r>
            <a:rPr lang="en-GB" dirty="0">
              <a:latin typeface="Times New Roman" panose="02020603050405020304" pitchFamily="18" charset="0"/>
              <a:cs typeface="Times New Roman" panose="02020603050405020304" pitchFamily="18" charset="0"/>
            </a:rPr>
            <a:t>Rare cases of incomplete organs highlight the need for accurate injury diagnosis in compromised organ visibility.</a:t>
          </a:r>
          <a:endParaRPr lang="en-US" dirty="0">
            <a:latin typeface="Times New Roman" panose="02020603050405020304" pitchFamily="18" charset="0"/>
            <a:cs typeface="Times New Roman" panose="02020603050405020304" pitchFamily="18" charset="0"/>
          </a:endParaRPr>
        </a:p>
      </dgm:t>
    </dgm:pt>
    <dgm:pt modelId="{E87055CB-935B-4016-A0BF-5961466ED97A}" type="parTrans" cxnId="{884ED891-3136-4D7B-A0BF-2680623BEA20}">
      <dgm:prSet/>
      <dgm:spPr/>
      <dgm:t>
        <a:bodyPr/>
        <a:lstStyle/>
        <a:p>
          <a:endParaRPr lang="en-US"/>
        </a:p>
      </dgm:t>
    </dgm:pt>
    <dgm:pt modelId="{3FAEE6F8-E520-4325-9F24-9800AE4FCE96}" type="sibTrans" cxnId="{884ED891-3136-4D7B-A0BF-2680623BEA20}">
      <dgm:prSet/>
      <dgm:spPr/>
      <dgm:t>
        <a:bodyPr/>
        <a:lstStyle/>
        <a:p>
          <a:endParaRPr lang="en-US"/>
        </a:p>
      </dgm:t>
    </dgm:pt>
    <dgm:pt modelId="{056E817C-DE7F-42F4-AC14-FB2142A8A27C}">
      <dgm:prSet/>
      <dgm:spPr/>
      <dgm:t>
        <a:bodyPr/>
        <a:lstStyle/>
        <a:p>
          <a:r>
            <a:rPr lang="en-GB" dirty="0">
              <a:latin typeface="Times New Roman" panose="02020603050405020304" pitchFamily="18" charset="0"/>
              <a:cs typeface="Times New Roman" panose="02020603050405020304" pitchFamily="18" charset="0"/>
            </a:rPr>
            <a:t>Interactions between injury types and organ statuses are revealed, directing the model's focus.</a:t>
          </a:r>
          <a:endParaRPr lang="en-US" dirty="0">
            <a:latin typeface="Times New Roman" panose="02020603050405020304" pitchFamily="18" charset="0"/>
            <a:cs typeface="Times New Roman" panose="02020603050405020304" pitchFamily="18" charset="0"/>
          </a:endParaRPr>
        </a:p>
      </dgm:t>
    </dgm:pt>
    <dgm:pt modelId="{F8F1E21A-2F9B-446C-B4A2-6E3A059089B8}" type="parTrans" cxnId="{1746FF40-9196-4D55-9F62-119872DA1F38}">
      <dgm:prSet/>
      <dgm:spPr/>
      <dgm:t>
        <a:bodyPr/>
        <a:lstStyle/>
        <a:p>
          <a:endParaRPr lang="en-US"/>
        </a:p>
      </dgm:t>
    </dgm:pt>
    <dgm:pt modelId="{8F3ACFBB-879B-44B1-94D8-707CF4CB1F22}" type="sibTrans" cxnId="{1746FF40-9196-4D55-9F62-119872DA1F38}">
      <dgm:prSet/>
      <dgm:spPr/>
      <dgm:t>
        <a:bodyPr/>
        <a:lstStyle/>
        <a:p>
          <a:endParaRPr lang="en-US"/>
        </a:p>
      </dgm:t>
    </dgm:pt>
    <dgm:pt modelId="{AF69E8AC-BAED-4339-A9D4-2B28EE5DDF6B}">
      <dgm:prSet/>
      <dgm:spPr/>
      <dgm:t>
        <a:bodyPr/>
        <a:lstStyle/>
        <a:p>
          <a:r>
            <a:rPr lang="en-GB" dirty="0">
              <a:latin typeface="Times New Roman" panose="02020603050405020304" pitchFamily="18" charset="0"/>
              <a:cs typeface="Times New Roman" panose="02020603050405020304" pitchFamily="18" charset="0"/>
            </a:rPr>
            <a:t>Subtle </a:t>
          </a:r>
          <a:r>
            <a:rPr lang="en-GB" dirty="0" err="1">
              <a:latin typeface="Times New Roman" panose="02020603050405020304" pitchFamily="18" charset="0"/>
              <a:cs typeface="Times New Roman" panose="02020603050405020304" pitchFamily="18" charset="0"/>
            </a:rPr>
            <a:t>hyperdensity</a:t>
          </a:r>
          <a:r>
            <a:rPr lang="en-GB" dirty="0">
              <a:latin typeface="Times New Roman" panose="02020603050405020304" pitchFamily="18" charset="0"/>
              <a:cs typeface="Times New Roman" panose="02020603050405020304" pitchFamily="18" charset="0"/>
            </a:rPr>
            <a:t> differences indicate injury severity, emphasizing advanced image processing techniques.</a:t>
          </a:r>
          <a:endParaRPr lang="en-US" dirty="0">
            <a:latin typeface="Times New Roman" panose="02020603050405020304" pitchFamily="18" charset="0"/>
            <a:cs typeface="Times New Roman" panose="02020603050405020304" pitchFamily="18" charset="0"/>
          </a:endParaRPr>
        </a:p>
      </dgm:t>
    </dgm:pt>
    <dgm:pt modelId="{C11C4650-CFD3-4A9F-BE69-504C3EAAD6C4}" type="parTrans" cxnId="{2ABF6336-2CEA-4BFC-AECC-4D836770C64B}">
      <dgm:prSet/>
      <dgm:spPr/>
      <dgm:t>
        <a:bodyPr/>
        <a:lstStyle/>
        <a:p>
          <a:endParaRPr lang="en-US"/>
        </a:p>
      </dgm:t>
    </dgm:pt>
    <dgm:pt modelId="{A412911D-46A7-4FD9-B364-FC3E01A0C11B}" type="sibTrans" cxnId="{2ABF6336-2CEA-4BFC-AECC-4D836770C64B}">
      <dgm:prSet/>
      <dgm:spPr/>
      <dgm:t>
        <a:bodyPr/>
        <a:lstStyle/>
        <a:p>
          <a:endParaRPr lang="en-US"/>
        </a:p>
      </dgm:t>
    </dgm:pt>
    <dgm:pt modelId="{CF6DAE99-F244-4C13-B691-CFFF98298901}">
      <dgm:prSet/>
      <dgm:spPr/>
      <dgm:t>
        <a:bodyPr/>
        <a:lstStyle/>
        <a:p>
          <a:r>
            <a:rPr lang="en-GB" dirty="0">
              <a:latin typeface="Times New Roman" panose="02020603050405020304" pitchFamily="18" charset="0"/>
              <a:cs typeface="Times New Roman" panose="02020603050405020304" pitchFamily="18" charset="0"/>
            </a:rPr>
            <a:t>Spleen injury detection remains a significant challenge, requiring specific approaches</a:t>
          </a:r>
          <a:r>
            <a:rPr lang="en-GB" dirty="0"/>
            <a:t>.</a:t>
          </a:r>
          <a:endParaRPr lang="en-US" dirty="0"/>
        </a:p>
      </dgm:t>
    </dgm:pt>
    <dgm:pt modelId="{536E4D46-0EB8-4DA0-831F-E0AB43BC235D}" type="parTrans" cxnId="{9564A530-6785-4C79-9DEF-7E68E6B16A0B}">
      <dgm:prSet/>
      <dgm:spPr/>
      <dgm:t>
        <a:bodyPr/>
        <a:lstStyle/>
        <a:p>
          <a:endParaRPr lang="en-US"/>
        </a:p>
      </dgm:t>
    </dgm:pt>
    <dgm:pt modelId="{385E05EF-2F9F-47A1-B6F2-F7D6E90F7B99}" type="sibTrans" cxnId="{9564A530-6785-4C79-9DEF-7E68E6B16A0B}">
      <dgm:prSet/>
      <dgm:spPr/>
      <dgm:t>
        <a:bodyPr/>
        <a:lstStyle/>
        <a:p>
          <a:endParaRPr lang="en-US"/>
        </a:p>
      </dgm:t>
    </dgm:pt>
    <dgm:pt modelId="{DF85E4CD-D8A6-4ECA-98A9-D54CE3B41929}">
      <dgm:prSet/>
      <dgm:spPr/>
      <dgm:t>
        <a:bodyPr/>
        <a:lstStyle/>
        <a:p>
          <a:r>
            <a:rPr lang="en-GB" dirty="0">
              <a:latin typeface="Times New Roman" panose="02020603050405020304" pitchFamily="18" charset="0"/>
              <a:cs typeface="Times New Roman" panose="02020603050405020304" pitchFamily="18" charset="0"/>
            </a:rPr>
            <a:t>Understanding complex Aortic Hounsfield Unit distributions is essential for injury severity assessment</a:t>
          </a:r>
          <a:r>
            <a:rPr lang="en-GB" dirty="0"/>
            <a:t>.</a:t>
          </a:r>
          <a:endParaRPr lang="en-US" dirty="0"/>
        </a:p>
      </dgm:t>
    </dgm:pt>
    <dgm:pt modelId="{61D71B0D-1858-462F-ADDB-3D25AFB6FD60}" type="parTrans" cxnId="{CD4A5E08-2824-4729-B86F-636F11AD0B10}">
      <dgm:prSet/>
      <dgm:spPr/>
      <dgm:t>
        <a:bodyPr/>
        <a:lstStyle/>
        <a:p>
          <a:endParaRPr lang="en-US"/>
        </a:p>
      </dgm:t>
    </dgm:pt>
    <dgm:pt modelId="{B0E482C2-FB05-4375-8FA9-3C72B743C1FE}" type="sibTrans" cxnId="{CD4A5E08-2824-4729-B86F-636F11AD0B10}">
      <dgm:prSet/>
      <dgm:spPr/>
      <dgm:t>
        <a:bodyPr/>
        <a:lstStyle/>
        <a:p>
          <a:endParaRPr lang="en-US"/>
        </a:p>
      </dgm:t>
    </dgm:pt>
    <dgm:pt modelId="{0CB43453-7F0B-45F5-8004-615068CDD568}">
      <dgm:prSet/>
      <dgm:spPr/>
      <dgm:t>
        <a:bodyPr/>
        <a:lstStyle/>
        <a:p>
          <a:r>
            <a:rPr lang="en-GB" dirty="0">
              <a:latin typeface="Times New Roman" panose="02020603050405020304" pitchFamily="18" charset="0"/>
              <a:cs typeface="Times New Roman" panose="02020603050405020304" pitchFamily="18" charset="0"/>
            </a:rPr>
            <a:t>Addressing class imbalance improves model performance for various organ injuries</a:t>
          </a:r>
          <a:r>
            <a:rPr lang="en-GB" dirty="0"/>
            <a:t>.</a:t>
          </a:r>
          <a:endParaRPr lang="en-US" dirty="0"/>
        </a:p>
      </dgm:t>
    </dgm:pt>
    <dgm:pt modelId="{5A5AA4F7-7171-4F80-BB46-0B2263AB2CE1}" type="parTrans" cxnId="{03B16870-8404-4637-8B62-765E74A57C3E}">
      <dgm:prSet/>
      <dgm:spPr/>
      <dgm:t>
        <a:bodyPr/>
        <a:lstStyle/>
        <a:p>
          <a:endParaRPr lang="en-US"/>
        </a:p>
      </dgm:t>
    </dgm:pt>
    <dgm:pt modelId="{ABD0B3BC-357A-40E4-81B7-BAC76FF7BB97}" type="sibTrans" cxnId="{03B16870-8404-4637-8B62-765E74A57C3E}">
      <dgm:prSet/>
      <dgm:spPr/>
      <dgm:t>
        <a:bodyPr/>
        <a:lstStyle/>
        <a:p>
          <a:endParaRPr lang="en-US"/>
        </a:p>
      </dgm:t>
    </dgm:pt>
    <dgm:pt modelId="{3BA28BBF-3615-4CAC-B4BB-E7BA8DCF7B0A}">
      <dgm:prSet/>
      <dgm:spPr/>
      <dgm:t>
        <a:bodyPr/>
        <a:lstStyle/>
        <a:p>
          <a:r>
            <a:rPr lang="en-GB" dirty="0">
              <a:latin typeface="Times New Roman" panose="02020603050405020304" pitchFamily="18" charset="0"/>
              <a:cs typeface="Times New Roman" panose="02020603050405020304" pitchFamily="18" charset="0"/>
            </a:rPr>
            <a:t>Prioritizing precision reduces false positives, vital in medical contexts.</a:t>
          </a:r>
          <a:endParaRPr lang="en-US" dirty="0">
            <a:latin typeface="Times New Roman" panose="02020603050405020304" pitchFamily="18" charset="0"/>
            <a:cs typeface="Times New Roman" panose="02020603050405020304" pitchFamily="18" charset="0"/>
          </a:endParaRPr>
        </a:p>
      </dgm:t>
    </dgm:pt>
    <dgm:pt modelId="{83BABA99-F0F9-41D0-BB6B-408787787FA2}" type="parTrans" cxnId="{852D34C3-4D5E-42F9-A81A-679027085074}">
      <dgm:prSet/>
      <dgm:spPr/>
      <dgm:t>
        <a:bodyPr/>
        <a:lstStyle/>
        <a:p>
          <a:endParaRPr lang="en-US"/>
        </a:p>
      </dgm:t>
    </dgm:pt>
    <dgm:pt modelId="{F76636E4-B484-4168-9711-E02578D60CA4}" type="sibTrans" cxnId="{852D34C3-4D5E-42F9-A81A-679027085074}">
      <dgm:prSet/>
      <dgm:spPr/>
      <dgm:t>
        <a:bodyPr/>
        <a:lstStyle/>
        <a:p>
          <a:endParaRPr lang="en-US"/>
        </a:p>
      </dgm:t>
    </dgm:pt>
    <dgm:pt modelId="{77BEDF98-A3A6-4505-BCE4-CA7FF2D32936}">
      <dgm:prSet/>
      <dgm:spPr/>
      <dgm:t>
        <a:bodyPr/>
        <a:lstStyle/>
        <a:p>
          <a:r>
            <a:rPr lang="en-GB" dirty="0">
              <a:latin typeface="Times New Roman" panose="02020603050405020304" pitchFamily="18" charset="0"/>
              <a:cs typeface="Times New Roman" panose="02020603050405020304" pitchFamily="18" charset="0"/>
            </a:rPr>
            <a:t>Careful tuning of the DenseNet121 architecture balances accuracy and false positives.</a:t>
          </a:r>
          <a:endParaRPr lang="en-US" dirty="0">
            <a:latin typeface="Times New Roman" panose="02020603050405020304" pitchFamily="18" charset="0"/>
            <a:cs typeface="Times New Roman" panose="02020603050405020304" pitchFamily="18" charset="0"/>
          </a:endParaRPr>
        </a:p>
      </dgm:t>
    </dgm:pt>
    <dgm:pt modelId="{8B92239B-2199-4D5F-81B8-176331393997}" type="parTrans" cxnId="{41799B71-6E38-431E-90EB-D29C1B1B6FE0}">
      <dgm:prSet/>
      <dgm:spPr/>
      <dgm:t>
        <a:bodyPr/>
        <a:lstStyle/>
        <a:p>
          <a:endParaRPr lang="en-US"/>
        </a:p>
      </dgm:t>
    </dgm:pt>
    <dgm:pt modelId="{87885DD1-2E31-42BF-9F63-DE16A09A2D10}" type="sibTrans" cxnId="{41799B71-6E38-431E-90EB-D29C1B1B6FE0}">
      <dgm:prSet/>
      <dgm:spPr/>
      <dgm:t>
        <a:bodyPr/>
        <a:lstStyle/>
        <a:p>
          <a:endParaRPr lang="en-US"/>
        </a:p>
      </dgm:t>
    </dgm:pt>
    <dgm:pt modelId="{9B5F80F7-3A04-4423-BEF6-DE21C1367194}">
      <dgm:prSet/>
      <dgm:spPr/>
      <dgm:t>
        <a:bodyPr/>
        <a:lstStyle/>
        <a:p>
          <a:r>
            <a:rPr lang="en-GB" dirty="0">
              <a:latin typeface="Times New Roman" panose="02020603050405020304" pitchFamily="18" charset="0"/>
              <a:cs typeface="Times New Roman" panose="02020603050405020304" pitchFamily="18" charset="0"/>
            </a:rPr>
            <a:t>Model 3 with balanced accuracy, enhanced precision, and consistent performance is a reliable tool for critical medical diagnoses.</a:t>
          </a:r>
          <a:endParaRPr lang="en-US" dirty="0">
            <a:latin typeface="Times New Roman" panose="02020603050405020304" pitchFamily="18" charset="0"/>
            <a:cs typeface="Times New Roman" panose="02020603050405020304" pitchFamily="18" charset="0"/>
          </a:endParaRPr>
        </a:p>
      </dgm:t>
    </dgm:pt>
    <dgm:pt modelId="{8F1A6524-E5A1-467A-887A-83EA3C209CD3}" type="parTrans" cxnId="{071FC3EC-7E96-4997-92E6-493ACA358872}">
      <dgm:prSet/>
      <dgm:spPr/>
      <dgm:t>
        <a:bodyPr/>
        <a:lstStyle/>
        <a:p>
          <a:endParaRPr lang="en-US"/>
        </a:p>
      </dgm:t>
    </dgm:pt>
    <dgm:pt modelId="{7F90D3A9-7BD5-4746-A157-0B1B17F7899D}" type="sibTrans" cxnId="{071FC3EC-7E96-4997-92E6-493ACA358872}">
      <dgm:prSet/>
      <dgm:spPr/>
      <dgm:t>
        <a:bodyPr/>
        <a:lstStyle/>
        <a:p>
          <a:endParaRPr lang="en-US"/>
        </a:p>
      </dgm:t>
    </dgm:pt>
    <dgm:pt modelId="{2C6A584B-5CD4-4066-A860-B13875D4CE20}" type="pres">
      <dgm:prSet presAssocID="{29B9F9F4-FCA7-45DD-9E28-B0E0B41BBF25}" presName="vert0" presStyleCnt="0">
        <dgm:presLayoutVars>
          <dgm:dir/>
          <dgm:animOne val="branch"/>
          <dgm:animLvl val="lvl"/>
        </dgm:presLayoutVars>
      </dgm:prSet>
      <dgm:spPr/>
    </dgm:pt>
    <dgm:pt modelId="{EDF69852-6A5D-4324-8EE4-49D3472FFCEF}" type="pres">
      <dgm:prSet presAssocID="{7BFA00F9-412D-4EDE-9D08-F9DF186F09F1}" presName="thickLine" presStyleLbl="alignNode1" presStyleIdx="0" presStyleCnt="11"/>
      <dgm:spPr/>
    </dgm:pt>
    <dgm:pt modelId="{72F00A58-A9D7-438F-B254-782C751CCD99}" type="pres">
      <dgm:prSet presAssocID="{7BFA00F9-412D-4EDE-9D08-F9DF186F09F1}" presName="horz1" presStyleCnt="0"/>
      <dgm:spPr/>
    </dgm:pt>
    <dgm:pt modelId="{3D005A9F-82DF-4246-804E-33A7054244CF}" type="pres">
      <dgm:prSet presAssocID="{7BFA00F9-412D-4EDE-9D08-F9DF186F09F1}" presName="tx1" presStyleLbl="revTx" presStyleIdx="0" presStyleCnt="11"/>
      <dgm:spPr/>
    </dgm:pt>
    <dgm:pt modelId="{1455C865-67E0-4504-B439-565A559ABEFB}" type="pres">
      <dgm:prSet presAssocID="{7BFA00F9-412D-4EDE-9D08-F9DF186F09F1}" presName="vert1" presStyleCnt="0"/>
      <dgm:spPr/>
    </dgm:pt>
    <dgm:pt modelId="{23F81E1C-6184-406E-9B1B-BDA4D635DE6A}" type="pres">
      <dgm:prSet presAssocID="{29D4B40F-71BF-4D64-AD72-EEABD9FB9462}" presName="thickLine" presStyleLbl="alignNode1" presStyleIdx="1" presStyleCnt="11"/>
      <dgm:spPr/>
    </dgm:pt>
    <dgm:pt modelId="{B5A3B6BB-E25C-416E-A2F5-22A13B8ACB18}" type="pres">
      <dgm:prSet presAssocID="{29D4B40F-71BF-4D64-AD72-EEABD9FB9462}" presName="horz1" presStyleCnt="0"/>
      <dgm:spPr/>
    </dgm:pt>
    <dgm:pt modelId="{980806A5-5417-4943-9D7C-95A932A9E434}" type="pres">
      <dgm:prSet presAssocID="{29D4B40F-71BF-4D64-AD72-EEABD9FB9462}" presName="tx1" presStyleLbl="revTx" presStyleIdx="1" presStyleCnt="11"/>
      <dgm:spPr/>
    </dgm:pt>
    <dgm:pt modelId="{6405F647-23A7-4A31-92A3-4F0EF6545707}" type="pres">
      <dgm:prSet presAssocID="{29D4B40F-71BF-4D64-AD72-EEABD9FB9462}" presName="vert1" presStyleCnt="0"/>
      <dgm:spPr/>
    </dgm:pt>
    <dgm:pt modelId="{703F2138-D6F5-4943-AD36-FEE4D929A420}" type="pres">
      <dgm:prSet presAssocID="{0D9836DC-0D54-4FC7-AF04-87DE7BBD2BE2}" presName="thickLine" presStyleLbl="alignNode1" presStyleIdx="2" presStyleCnt="11"/>
      <dgm:spPr/>
    </dgm:pt>
    <dgm:pt modelId="{ED87C06D-505A-4761-8905-812A99BD68C4}" type="pres">
      <dgm:prSet presAssocID="{0D9836DC-0D54-4FC7-AF04-87DE7BBD2BE2}" presName="horz1" presStyleCnt="0"/>
      <dgm:spPr/>
    </dgm:pt>
    <dgm:pt modelId="{E0AD67A7-F328-4007-A17F-2B53A9C8EC95}" type="pres">
      <dgm:prSet presAssocID="{0D9836DC-0D54-4FC7-AF04-87DE7BBD2BE2}" presName="tx1" presStyleLbl="revTx" presStyleIdx="2" presStyleCnt="11"/>
      <dgm:spPr/>
    </dgm:pt>
    <dgm:pt modelId="{B662DD47-AFC5-4A22-91A9-CCF82891E288}" type="pres">
      <dgm:prSet presAssocID="{0D9836DC-0D54-4FC7-AF04-87DE7BBD2BE2}" presName="vert1" presStyleCnt="0"/>
      <dgm:spPr/>
    </dgm:pt>
    <dgm:pt modelId="{8D8EE831-3972-4B05-BF46-F60C6A1BE1CF}" type="pres">
      <dgm:prSet presAssocID="{056E817C-DE7F-42F4-AC14-FB2142A8A27C}" presName="thickLine" presStyleLbl="alignNode1" presStyleIdx="3" presStyleCnt="11"/>
      <dgm:spPr/>
    </dgm:pt>
    <dgm:pt modelId="{7133AC76-E62E-4D52-A07A-D4D90A5AF0E2}" type="pres">
      <dgm:prSet presAssocID="{056E817C-DE7F-42F4-AC14-FB2142A8A27C}" presName="horz1" presStyleCnt="0"/>
      <dgm:spPr/>
    </dgm:pt>
    <dgm:pt modelId="{AFFB0E15-2032-4400-B13C-08A83F57B80F}" type="pres">
      <dgm:prSet presAssocID="{056E817C-DE7F-42F4-AC14-FB2142A8A27C}" presName="tx1" presStyleLbl="revTx" presStyleIdx="3" presStyleCnt="11"/>
      <dgm:spPr/>
    </dgm:pt>
    <dgm:pt modelId="{E4E0AA5F-2399-4BC2-9739-185FFB14CF0D}" type="pres">
      <dgm:prSet presAssocID="{056E817C-DE7F-42F4-AC14-FB2142A8A27C}" presName="vert1" presStyleCnt="0"/>
      <dgm:spPr/>
    </dgm:pt>
    <dgm:pt modelId="{B1D956B4-0C37-4A64-8C27-E46C5156D759}" type="pres">
      <dgm:prSet presAssocID="{AF69E8AC-BAED-4339-A9D4-2B28EE5DDF6B}" presName="thickLine" presStyleLbl="alignNode1" presStyleIdx="4" presStyleCnt="11"/>
      <dgm:spPr/>
    </dgm:pt>
    <dgm:pt modelId="{112205F1-A3B7-49C8-8C7C-4D785EF3F603}" type="pres">
      <dgm:prSet presAssocID="{AF69E8AC-BAED-4339-A9D4-2B28EE5DDF6B}" presName="horz1" presStyleCnt="0"/>
      <dgm:spPr/>
    </dgm:pt>
    <dgm:pt modelId="{ADEC4524-B586-496D-B74E-62EC9C9597F9}" type="pres">
      <dgm:prSet presAssocID="{AF69E8AC-BAED-4339-A9D4-2B28EE5DDF6B}" presName="tx1" presStyleLbl="revTx" presStyleIdx="4" presStyleCnt="11"/>
      <dgm:spPr/>
    </dgm:pt>
    <dgm:pt modelId="{3B7A31CC-029D-4880-AFA0-2C8653FDC732}" type="pres">
      <dgm:prSet presAssocID="{AF69E8AC-BAED-4339-A9D4-2B28EE5DDF6B}" presName="vert1" presStyleCnt="0"/>
      <dgm:spPr/>
    </dgm:pt>
    <dgm:pt modelId="{36558126-6D13-4751-BFF0-4E1397B1B640}" type="pres">
      <dgm:prSet presAssocID="{CF6DAE99-F244-4C13-B691-CFFF98298901}" presName="thickLine" presStyleLbl="alignNode1" presStyleIdx="5" presStyleCnt="11"/>
      <dgm:spPr/>
    </dgm:pt>
    <dgm:pt modelId="{5D293381-F72D-48C9-99FE-C388ABAD3E64}" type="pres">
      <dgm:prSet presAssocID="{CF6DAE99-F244-4C13-B691-CFFF98298901}" presName="horz1" presStyleCnt="0"/>
      <dgm:spPr/>
    </dgm:pt>
    <dgm:pt modelId="{3DE640B2-3974-4339-93C0-BD481C3F2E48}" type="pres">
      <dgm:prSet presAssocID="{CF6DAE99-F244-4C13-B691-CFFF98298901}" presName="tx1" presStyleLbl="revTx" presStyleIdx="5" presStyleCnt="11"/>
      <dgm:spPr/>
    </dgm:pt>
    <dgm:pt modelId="{12BD002A-886B-4371-9C66-38F5237C388B}" type="pres">
      <dgm:prSet presAssocID="{CF6DAE99-F244-4C13-B691-CFFF98298901}" presName="vert1" presStyleCnt="0"/>
      <dgm:spPr/>
    </dgm:pt>
    <dgm:pt modelId="{AD05FB33-3E54-4201-BFBB-93086674349A}" type="pres">
      <dgm:prSet presAssocID="{DF85E4CD-D8A6-4ECA-98A9-D54CE3B41929}" presName="thickLine" presStyleLbl="alignNode1" presStyleIdx="6" presStyleCnt="11"/>
      <dgm:spPr/>
    </dgm:pt>
    <dgm:pt modelId="{FE8346C0-546A-48F8-84C4-46F6D48D7E04}" type="pres">
      <dgm:prSet presAssocID="{DF85E4CD-D8A6-4ECA-98A9-D54CE3B41929}" presName="horz1" presStyleCnt="0"/>
      <dgm:spPr/>
    </dgm:pt>
    <dgm:pt modelId="{B98DF580-E920-4A0D-9CDC-3FBB0D43C7DA}" type="pres">
      <dgm:prSet presAssocID="{DF85E4CD-D8A6-4ECA-98A9-D54CE3B41929}" presName="tx1" presStyleLbl="revTx" presStyleIdx="6" presStyleCnt="11"/>
      <dgm:spPr/>
    </dgm:pt>
    <dgm:pt modelId="{67A77DB9-FAEC-4DF8-86F3-DC419F7E3E54}" type="pres">
      <dgm:prSet presAssocID="{DF85E4CD-D8A6-4ECA-98A9-D54CE3B41929}" presName="vert1" presStyleCnt="0"/>
      <dgm:spPr/>
    </dgm:pt>
    <dgm:pt modelId="{E138103B-468B-46F5-BEF2-8573ECFD0D80}" type="pres">
      <dgm:prSet presAssocID="{0CB43453-7F0B-45F5-8004-615068CDD568}" presName="thickLine" presStyleLbl="alignNode1" presStyleIdx="7" presStyleCnt="11"/>
      <dgm:spPr/>
    </dgm:pt>
    <dgm:pt modelId="{D6CA3313-EBA0-40F1-BB09-00B37D9F40FB}" type="pres">
      <dgm:prSet presAssocID="{0CB43453-7F0B-45F5-8004-615068CDD568}" presName="horz1" presStyleCnt="0"/>
      <dgm:spPr/>
    </dgm:pt>
    <dgm:pt modelId="{C31E0B81-B14B-427D-B6E3-0A86FD476BA5}" type="pres">
      <dgm:prSet presAssocID="{0CB43453-7F0B-45F5-8004-615068CDD568}" presName="tx1" presStyleLbl="revTx" presStyleIdx="7" presStyleCnt="11"/>
      <dgm:spPr/>
    </dgm:pt>
    <dgm:pt modelId="{76CE889E-086C-468D-A38B-E6113C2679B3}" type="pres">
      <dgm:prSet presAssocID="{0CB43453-7F0B-45F5-8004-615068CDD568}" presName="vert1" presStyleCnt="0"/>
      <dgm:spPr/>
    </dgm:pt>
    <dgm:pt modelId="{35E0BA78-7251-43EB-81FF-5D963B1DB315}" type="pres">
      <dgm:prSet presAssocID="{3BA28BBF-3615-4CAC-B4BB-E7BA8DCF7B0A}" presName="thickLine" presStyleLbl="alignNode1" presStyleIdx="8" presStyleCnt="11"/>
      <dgm:spPr/>
    </dgm:pt>
    <dgm:pt modelId="{ABC40A10-AEA5-4AF5-B141-66D0A6863CCC}" type="pres">
      <dgm:prSet presAssocID="{3BA28BBF-3615-4CAC-B4BB-E7BA8DCF7B0A}" presName="horz1" presStyleCnt="0"/>
      <dgm:spPr/>
    </dgm:pt>
    <dgm:pt modelId="{72F14719-CE2C-407F-B769-25A8293B4466}" type="pres">
      <dgm:prSet presAssocID="{3BA28BBF-3615-4CAC-B4BB-E7BA8DCF7B0A}" presName="tx1" presStyleLbl="revTx" presStyleIdx="8" presStyleCnt="11"/>
      <dgm:spPr/>
    </dgm:pt>
    <dgm:pt modelId="{F7FC0E05-949F-42FE-8190-D145EE5A3924}" type="pres">
      <dgm:prSet presAssocID="{3BA28BBF-3615-4CAC-B4BB-E7BA8DCF7B0A}" presName="vert1" presStyleCnt="0"/>
      <dgm:spPr/>
    </dgm:pt>
    <dgm:pt modelId="{BF95DEDA-B8AA-49B5-A29D-9DE005D01614}" type="pres">
      <dgm:prSet presAssocID="{77BEDF98-A3A6-4505-BCE4-CA7FF2D32936}" presName="thickLine" presStyleLbl="alignNode1" presStyleIdx="9" presStyleCnt="11"/>
      <dgm:spPr/>
    </dgm:pt>
    <dgm:pt modelId="{126160B7-C23C-4DFF-86F0-D90472A59128}" type="pres">
      <dgm:prSet presAssocID="{77BEDF98-A3A6-4505-BCE4-CA7FF2D32936}" presName="horz1" presStyleCnt="0"/>
      <dgm:spPr/>
    </dgm:pt>
    <dgm:pt modelId="{07BDEE47-CC40-4A0C-9B12-94C94D0A28BC}" type="pres">
      <dgm:prSet presAssocID="{77BEDF98-A3A6-4505-BCE4-CA7FF2D32936}" presName="tx1" presStyleLbl="revTx" presStyleIdx="9" presStyleCnt="11"/>
      <dgm:spPr/>
    </dgm:pt>
    <dgm:pt modelId="{E67F138C-1BD2-4F1F-81F4-E7AFECC64FB0}" type="pres">
      <dgm:prSet presAssocID="{77BEDF98-A3A6-4505-BCE4-CA7FF2D32936}" presName="vert1" presStyleCnt="0"/>
      <dgm:spPr/>
    </dgm:pt>
    <dgm:pt modelId="{D8A69B6F-7D76-4669-B6AB-B9238CDAD1E5}" type="pres">
      <dgm:prSet presAssocID="{9B5F80F7-3A04-4423-BEF6-DE21C1367194}" presName="thickLine" presStyleLbl="alignNode1" presStyleIdx="10" presStyleCnt="11"/>
      <dgm:spPr/>
    </dgm:pt>
    <dgm:pt modelId="{4638BFAC-1083-449C-92C0-575D06DCDF06}" type="pres">
      <dgm:prSet presAssocID="{9B5F80F7-3A04-4423-BEF6-DE21C1367194}" presName="horz1" presStyleCnt="0"/>
      <dgm:spPr/>
    </dgm:pt>
    <dgm:pt modelId="{65FADF5C-89C8-433D-BE64-D1C5C680E8C1}" type="pres">
      <dgm:prSet presAssocID="{9B5F80F7-3A04-4423-BEF6-DE21C1367194}" presName="tx1" presStyleLbl="revTx" presStyleIdx="10" presStyleCnt="11"/>
      <dgm:spPr/>
    </dgm:pt>
    <dgm:pt modelId="{55B14BE4-B555-4A4F-BB69-D8B80B78F5DF}" type="pres">
      <dgm:prSet presAssocID="{9B5F80F7-3A04-4423-BEF6-DE21C1367194}" presName="vert1" presStyleCnt="0"/>
      <dgm:spPr/>
    </dgm:pt>
  </dgm:ptLst>
  <dgm:cxnLst>
    <dgm:cxn modelId="{5A4F9D03-D47D-4890-B9E1-C2139568B5DD}" type="presOf" srcId="{7BFA00F9-412D-4EDE-9D08-F9DF186F09F1}" destId="{3D005A9F-82DF-4246-804E-33A7054244CF}" srcOrd="0" destOrd="0" presId="urn:microsoft.com/office/officeart/2008/layout/LinedList"/>
    <dgm:cxn modelId="{CD4A5E08-2824-4729-B86F-636F11AD0B10}" srcId="{29B9F9F4-FCA7-45DD-9E28-B0E0B41BBF25}" destId="{DF85E4CD-D8A6-4ECA-98A9-D54CE3B41929}" srcOrd="6" destOrd="0" parTransId="{61D71B0D-1858-462F-ADDB-3D25AFB6FD60}" sibTransId="{B0E482C2-FB05-4375-8FA9-3C72B743C1FE}"/>
    <dgm:cxn modelId="{24AD9708-AB9F-42F1-998E-0BBB475FFD31}" type="presOf" srcId="{77BEDF98-A3A6-4505-BCE4-CA7FF2D32936}" destId="{07BDEE47-CC40-4A0C-9B12-94C94D0A28BC}" srcOrd="0" destOrd="0" presId="urn:microsoft.com/office/officeart/2008/layout/LinedList"/>
    <dgm:cxn modelId="{616CC625-2EF4-4681-B8E1-9FED18BDACC3}" srcId="{29B9F9F4-FCA7-45DD-9E28-B0E0B41BBF25}" destId="{29D4B40F-71BF-4D64-AD72-EEABD9FB9462}" srcOrd="1" destOrd="0" parTransId="{0065D476-EF59-4CE2-8AB9-FBF4C1DDB13C}" sibTransId="{44BD15CB-3AB2-42A9-87A2-265A0D02C918}"/>
    <dgm:cxn modelId="{9564A530-6785-4C79-9DEF-7E68E6B16A0B}" srcId="{29B9F9F4-FCA7-45DD-9E28-B0E0B41BBF25}" destId="{CF6DAE99-F244-4C13-B691-CFFF98298901}" srcOrd="5" destOrd="0" parTransId="{536E4D46-0EB8-4DA0-831F-E0AB43BC235D}" sibTransId="{385E05EF-2F9F-47A1-B6F2-F7D6E90F7B99}"/>
    <dgm:cxn modelId="{2ABF6336-2CEA-4BFC-AECC-4D836770C64B}" srcId="{29B9F9F4-FCA7-45DD-9E28-B0E0B41BBF25}" destId="{AF69E8AC-BAED-4339-A9D4-2B28EE5DDF6B}" srcOrd="4" destOrd="0" parTransId="{C11C4650-CFD3-4A9F-BE69-504C3EAAD6C4}" sibTransId="{A412911D-46A7-4FD9-B364-FC3E01A0C11B}"/>
    <dgm:cxn modelId="{1746FF40-9196-4D55-9F62-119872DA1F38}" srcId="{29B9F9F4-FCA7-45DD-9E28-B0E0B41BBF25}" destId="{056E817C-DE7F-42F4-AC14-FB2142A8A27C}" srcOrd="3" destOrd="0" parTransId="{F8F1E21A-2F9B-446C-B4A2-6E3A059089B8}" sibTransId="{8F3ACFBB-879B-44B1-94D8-707CF4CB1F22}"/>
    <dgm:cxn modelId="{8D82EA62-CE9C-40DE-82E1-1CE158730DE3}" type="presOf" srcId="{AF69E8AC-BAED-4339-A9D4-2B28EE5DDF6B}" destId="{ADEC4524-B586-496D-B74E-62EC9C9597F9}" srcOrd="0" destOrd="0" presId="urn:microsoft.com/office/officeart/2008/layout/LinedList"/>
    <dgm:cxn modelId="{3FC5BE69-AC9A-4B0B-8974-13539561352C}" type="presOf" srcId="{DF85E4CD-D8A6-4ECA-98A9-D54CE3B41929}" destId="{B98DF580-E920-4A0D-9CDC-3FBB0D43C7DA}" srcOrd="0" destOrd="0" presId="urn:microsoft.com/office/officeart/2008/layout/LinedList"/>
    <dgm:cxn modelId="{0CC4444D-1660-4B1A-802B-3BE4AFFBDC21}" type="presOf" srcId="{056E817C-DE7F-42F4-AC14-FB2142A8A27C}" destId="{AFFB0E15-2032-4400-B13C-08A83F57B80F}" srcOrd="0" destOrd="0" presId="urn:microsoft.com/office/officeart/2008/layout/LinedList"/>
    <dgm:cxn modelId="{03B16870-8404-4637-8B62-765E74A57C3E}" srcId="{29B9F9F4-FCA7-45DD-9E28-B0E0B41BBF25}" destId="{0CB43453-7F0B-45F5-8004-615068CDD568}" srcOrd="7" destOrd="0" parTransId="{5A5AA4F7-7171-4F80-BB46-0B2263AB2CE1}" sibTransId="{ABD0B3BC-357A-40E4-81B7-BAC76FF7BB97}"/>
    <dgm:cxn modelId="{41799B71-6E38-431E-90EB-D29C1B1B6FE0}" srcId="{29B9F9F4-FCA7-45DD-9E28-B0E0B41BBF25}" destId="{77BEDF98-A3A6-4505-BCE4-CA7FF2D32936}" srcOrd="9" destOrd="0" parTransId="{8B92239B-2199-4D5F-81B8-176331393997}" sibTransId="{87885DD1-2E31-42BF-9F63-DE16A09A2D10}"/>
    <dgm:cxn modelId="{B108A175-E6B7-45C2-A650-BEDDDCF30405}" type="presOf" srcId="{29B9F9F4-FCA7-45DD-9E28-B0E0B41BBF25}" destId="{2C6A584B-5CD4-4066-A860-B13875D4CE20}" srcOrd="0" destOrd="0" presId="urn:microsoft.com/office/officeart/2008/layout/LinedList"/>
    <dgm:cxn modelId="{884ED891-3136-4D7B-A0BF-2680623BEA20}" srcId="{29B9F9F4-FCA7-45DD-9E28-B0E0B41BBF25}" destId="{0D9836DC-0D54-4FC7-AF04-87DE7BBD2BE2}" srcOrd="2" destOrd="0" parTransId="{E87055CB-935B-4016-A0BF-5961466ED97A}" sibTransId="{3FAEE6F8-E520-4325-9F24-9800AE4FCE96}"/>
    <dgm:cxn modelId="{13382F93-437A-4B55-8F88-374A0EDA5497}" srcId="{29B9F9F4-FCA7-45DD-9E28-B0E0B41BBF25}" destId="{7BFA00F9-412D-4EDE-9D08-F9DF186F09F1}" srcOrd="0" destOrd="0" parTransId="{D5EF4DC6-4233-4DA2-8F6A-20FFD00D6E46}" sibTransId="{F8416A01-B1DC-4603-A2AC-CCD56544B897}"/>
    <dgm:cxn modelId="{4C8DA0B0-384A-4220-9DA5-25F8F6955C72}" type="presOf" srcId="{29D4B40F-71BF-4D64-AD72-EEABD9FB9462}" destId="{980806A5-5417-4943-9D7C-95A932A9E434}" srcOrd="0" destOrd="0" presId="urn:microsoft.com/office/officeart/2008/layout/LinedList"/>
    <dgm:cxn modelId="{852D34C3-4D5E-42F9-A81A-679027085074}" srcId="{29B9F9F4-FCA7-45DD-9E28-B0E0B41BBF25}" destId="{3BA28BBF-3615-4CAC-B4BB-E7BA8DCF7B0A}" srcOrd="8" destOrd="0" parTransId="{83BABA99-F0F9-41D0-BB6B-408787787FA2}" sibTransId="{F76636E4-B484-4168-9711-E02578D60CA4}"/>
    <dgm:cxn modelId="{5B6C48CA-729F-402E-B4C7-D6E2EC28E00B}" type="presOf" srcId="{0CB43453-7F0B-45F5-8004-615068CDD568}" destId="{C31E0B81-B14B-427D-B6E3-0A86FD476BA5}" srcOrd="0" destOrd="0" presId="urn:microsoft.com/office/officeart/2008/layout/LinedList"/>
    <dgm:cxn modelId="{E29C9DCB-601F-424C-AA9F-5FC11173C71F}" type="presOf" srcId="{0D9836DC-0D54-4FC7-AF04-87DE7BBD2BE2}" destId="{E0AD67A7-F328-4007-A17F-2B53A9C8EC95}" srcOrd="0" destOrd="0" presId="urn:microsoft.com/office/officeart/2008/layout/LinedList"/>
    <dgm:cxn modelId="{D882C8D4-6A87-4028-8B9E-BF15CBD602C3}" type="presOf" srcId="{3BA28BBF-3615-4CAC-B4BB-E7BA8DCF7B0A}" destId="{72F14719-CE2C-407F-B769-25A8293B4466}" srcOrd="0" destOrd="0" presId="urn:microsoft.com/office/officeart/2008/layout/LinedList"/>
    <dgm:cxn modelId="{649CBCDF-FFCD-448F-A2CC-4EB698FE7158}" type="presOf" srcId="{9B5F80F7-3A04-4423-BEF6-DE21C1367194}" destId="{65FADF5C-89C8-433D-BE64-D1C5C680E8C1}" srcOrd="0" destOrd="0" presId="urn:microsoft.com/office/officeart/2008/layout/LinedList"/>
    <dgm:cxn modelId="{F46637E9-93F6-4EBB-9654-21E6EF6DC50A}" type="presOf" srcId="{CF6DAE99-F244-4C13-B691-CFFF98298901}" destId="{3DE640B2-3974-4339-93C0-BD481C3F2E48}" srcOrd="0" destOrd="0" presId="urn:microsoft.com/office/officeart/2008/layout/LinedList"/>
    <dgm:cxn modelId="{071FC3EC-7E96-4997-92E6-493ACA358872}" srcId="{29B9F9F4-FCA7-45DD-9E28-B0E0B41BBF25}" destId="{9B5F80F7-3A04-4423-BEF6-DE21C1367194}" srcOrd="10" destOrd="0" parTransId="{8F1A6524-E5A1-467A-887A-83EA3C209CD3}" sibTransId="{7F90D3A9-7BD5-4746-A157-0B1B17F7899D}"/>
    <dgm:cxn modelId="{275A9C21-0CDC-4CD9-98D1-E8C47BF9EAF8}" type="presParOf" srcId="{2C6A584B-5CD4-4066-A860-B13875D4CE20}" destId="{EDF69852-6A5D-4324-8EE4-49D3472FFCEF}" srcOrd="0" destOrd="0" presId="urn:microsoft.com/office/officeart/2008/layout/LinedList"/>
    <dgm:cxn modelId="{77C0F5A7-EB80-4722-A157-1E757F67AEBC}" type="presParOf" srcId="{2C6A584B-5CD4-4066-A860-B13875D4CE20}" destId="{72F00A58-A9D7-438F-B254-782C751CCD99}" srcOrd="1" destOrd="0" presId="urn:microsoft.com/office/officeart/2008/layout/LinedList"/>
    <dgm:cxn modelId="{5494F321-C148-48E6-9BA8-71D656E8139F}" type="presParOf" srcId="{72F00A58-A9D7-438F-B254-782C751CCD99}" destId="{3D005A9F-82DF-4246-804E-33A7054244CF}" srcOrd="0" destOrd="0" presId="urn:microsoft.com/office/officeart/2008/layout/LinedList"/>
    <dgm:cxn modelId="{5CD1A310-12D6-4FA6-8004-42B364118F63}" type="presParOf" srcId="{72F00A58-A9D7-438F-B254-782C751CCD99}" destId="{1455C865-67E0-4504-B439-565A559ABEFB}" srcOrd="1" destOrd="0" presId="urn:microsoft.com/office/officeart/2008/layout/LinedList"/>
    <dgm:cxn modelId="{657612C1-9CC9-499A-887C-81B1AAD0F194}" type="presParOf" srcId="{2C6A584B-5CD4-4066-A860-B13875D4CE20}" destId="{23F81E1C-6184-406E-9B1B-BDA4D635DE6A}" srcOrd="2" destOrd="0" presId="urn:microsoft.com/office/officeart/2008/layout/LinedList"/>
    <dgm:cxn modelId="{2768BBF5-C129-4243-B22F-EA6F1C00A766}" type="presParOf" srcId="{2C6A584B-5CD4-4066-A860-B13875D4CE20}" destId="{B5A3B6BB-E25C-416E-A2F5-22A13B8ACB18}" srcOrd="3" destOrd="0" presId="urn:microsoft.com/office/officeart/2008/layout/LinedList"/>
    <dgm:cxn modelId="{BADA7808-6819-4DF0-A948-9E5851BB9FB0}" type="presParOf" srcId="{B5A3B6BB-E25C-416E-A2F5-22A13B8ACB18}" destId="{980806A5-5417-4943-9D7C-95A932A9E434}" srcOrd="0" destOrd="0" presId="urn:microsoft.com/office/officeart/2008/layout/LinedList"/>
    <dgm:cxn modelId="{FD14F215-A848-450B-880A-B14F4535F9BE}" type="presParOf" srcId="{B5A3B6BB-E25C-416E-A2F5-22A13B8ACB18}" destId="{6405F647-23A7-4A31-92A3-4F0EF6545707}" srcOrd="1" destOrd="0" presId="urn:microsoft.com/office/officeart/2008/layout/LinedList"/>
    <dgm:cxn modelId="{D122158C-EBB2-48CA-89E0-8A02DFFF9BFD}" type="presParOf" srcId="{2C6A584B-5CD4-4066-A860-B13875D4CE20}" destId="{703F2138-D6F5-4943-AD36-FEE4D929A420}" srcOrd="4" destOrd="0" presId="urn:microsoft.com/office/officeart/2008/layout/LinedList"/>
    <dgm:cxn modelId="{290AF910-00AF-46F7-8FD9-6A73E3A204D5}" type="presParOf" srcId="{2C6A584B-5CD4-4066-A860-B13875D4CE20}" destId="{ED87C06D-505A-4761-8905-812A99BD68C4}" srcOrd="5" destOrd="0" presId="urn:microsoft.com/office/officeart/2008/layout/LinedList"/>
    <dgm:cxn modelId="{7E4A7581-F3D1-4E60-9E66-7084DEF82AE8}" type="presParOf" srcId="{ED87C06D-505A-4761-8905-812A99BD68C4}" destId="{E0AD67A7-F328-4007-A17F-2B53A9C8EC95}" srcOrd="0" destOrd="0" presId="urn:microsoft.com/office/officeart/2008/layout/LinedList"/>
    <dgm:cxn modelId="{6CB8488C-59BB-4479-8F5F-C054EF375C1C}" type="presParOf" srcId="{ED87C06D-505A-4761-8905-812A99BD68C4}" destId="{B662DD47-AFC5-4A22-91A9-CCF82891E288}" srcOrd="1" destOrd="0" presId="urn:microsoft.com/office/officeart/2008/layout/LinedList"/>
    <dgm:cxn modelId="{0B0C3D4D-E200-4937-A6F9-61BCB3AEBAEB}" type="presParOf" srcId="{2C6A584B-5CD4-4066-A860-B13875D4CE20}" destId="{8D8EE831-3972-4B05-BF46-F60C6A1BE1CF}" srcOrd="6" destOrd="0" presId="urn:microsoft.com/office/officeart/2008/layout/LinedList"/>
    <dgm:cxn modelId="{F229EF4B-0AB8-4FAD-90DB-4DFF39495972}" type="presParOf" srcId="{2C6A584B-5CD4-4066-A860-B13875D4CE20}" destId="{7133AC76-E62E-4D52-A07A-D4D90A5AF0E2}" srcOrd="7" destOrd="0" presId="urn:microsoft.com/office/officeart/2008/layout/LinedList"/>
    <dgm:cxn modelId="{7E063DC4-7010-4241-B91A-3D9F7BBEF01A}" type="presParOf" srcId="{7133AC76-E62E-4D52-A07A-D4D90A5AF0E2}" destId="{AFFB0E15-2032-4400-B13C-08A83F57B80F}" srcOrd="0" destOrd="0" presId="urn:microsoft.com/office/officeart/2008/layout/LinedList"/>
    <dgm:cxn modelId="{3F891A98-90A9-4445-A71A-58474A4DFA1E}" type="presParOf" srcId="{7133AC76-E62E-4D52-A07A-D4D90A5AF0E2}" destId="{E4E0AA5F-2399-4BC2-9739-185FFB14CF0D}" srcOrd="1" destOrd="0" presId="urn:microsoft.com/office/officeart/2008/layout/LinedList"/>
    <dgm:cxn modelId="{72563B20-FDC5-465E-9CC5-ECA039DB1D29}" type="presParOf" srcId="{2C6A584B-5CD4-4066-A860-B13875D4CE20}" destId="{B1D956B4-0C37-4A64-8C27-E46C5156D759}" srcOrd="8" destOrd="0" presId="urn:microsoft.com/office/officeart/2008/layout/LinedList"/>
    <dgm:cxn modelId="{281FB710-3363-471C-9DAD-E5BC3218E372}" type="presParOf" srcId="{2C6A584B-5CD4-4066-A860-B13875D4CE20}" destId="{112205F1-A3B7-49C8-8C7C-4D785EF3F603}" srcOrd="9" destOrd="0" presId="urn:microsoft.com/office/officeart/2008/layout/LinedList"/>
    <dgm:cxn modelId="{D74AFCFA-3C54-4CE6-B7F2-DC5ECF537AC1}" type="presParOf" srcId="{112205F1-A3B7-49C8-8C7C-4D785EF3F603}" destId="{ADEC4524-B586-496D-B74E-62EC9C9597F9}" srcOrd="0" destOrd="0" presId="urn:microsoft.com/office/officeart/2008/layout/LinedList"/>
    <dgm:cxn modelId="{AC4F39D1-1026-41F5-B992-EF52454CE196}" type="presParOf" srcId="{112205F1-A3B7-49C8-8C7C-4D785EF3F603}" destId="{3B7A31CC-029D-4880-AFA0-2C8653FDC732}" srcOrd="1" destOrd="0" presId="urn:microsoft.com/office/officeart/2008/layout/LinedList"/>
    <dgm:cxn modelId="{C388CE8C-0C09-47E2-8913-9F0825F002DA}" type="presParOf" srcId="{2C6A584B-5CD4-4066-A860-B13875D4CE20}" destId="{36558126-6D13-4751-BFF0-4E1397B1B640}" srcOrd="10" destOrd="0" presId="urn:microsoft.com/office/officeart/2008/layout/LinedList"/>
    <dgm:cxn modelId="{952738C0-D744-44ED-86D3-AC3C3E3F5346}" type="presParOf" srcId="{2C6A584B-5CD4-4066-A860-B13875D4CE20}" destId="{5D293381-F72D-48C9-99FE-C388ABAD3E64}" srcOrd="11" destOrd="0" presId="urn:microsoft.com/office/officeart/2008/layout/LinedList"/>
    <dgm:cxn modelId="{32919552-FC85-4483-9DC1-B20312697C64}" type="presParOf" srcId="{5D293381-F72D-48C9-99FE-C388ABAD3E64}" destId="{3DE640B2-3974-4339-93C0-BD481C3F2E48}" srcOrd="0" destOrd="0" presId="urn:microsoft.com/office/officeart/2008/layout/LinedList"/>
    <dgm:cxn modelId="{1E30E9B3-AE3F-4F5D-B99F-7B7324520C83}" type="presParOf" srcId="{5D293381-F72D-48C9-99FE-C388ABAD3E64}" destId="{12BD002A-886B-4371-9C66-38F5237C388B}" srcOrd="1" destOrd="0" presId="urn:microsoft.com/office/officeart/2008/layout/LinedList"/>
    <dgm:cxn modelId="{E610252F-E400-4575-A216-B58A270609D9}" type="presParOf" srcId="{2C6A584B-5CD4-4066-A860-B13875D4CE20}" destId="{AD05FB33-3E54-4201-BFBB-93086674349A}" srcOrd="12" destOrd="0" presId="urn:microsoft.com/office/officeart/2008/layout/LinedList"/>
    <dgm:cxn modelId="{9D146726-934E-4E4E-96D6-EC821E05FE2B}" type="presParOf" srcId="{2C6A584B-5CD4-4066-A860-B13875D4CE20}" destId="{FE8346C0-546A-48F8-84C4-46F6D48D7E04}" srcOrd="13" destOrd="0" presId="urn:microsoft.com/office/officeart/2008/layout/LinedList"/>
    <dgm:cxn modelId="{79AEB4F5-89FF-49F1-94EB-22524889C93D}" type="presParOf" srcId="{FE8346C0-546A-48F8-84C4-46F6D48D7E04}" destId="{B98DF580-E920-4A0D-9CDC-3FBB0D43C7DA}" srcOrd="0" destOrd="0" presId="urn:microsoft.com/office/officeart/2008/layout/LinedList"/>
    <dgm:cxn modelId="{17CBACAA-BF4E-438E-994C-8B6380F220E8}" type="presParOf" srcId="{FE8346C0-546A-48F8-84C4-46F6D48D7E04}" destId="{67A77DB9-FAEC-4DF8-86F3-DC419F7E3E54}" srcOrd="1" destOrd="0" presId="urn:microsoft.com/office/officeart/2008/layout/LinedList"/>
    <dgm:cxn modelId="{52B7B4ED-07D6-49F2-8FA2-98C7938ABD48}" type="presParOf" srcId="{2C6A584B-5CD4-4066-A860-B13875D4CE20}" destId="{E138103B-468B-46F5-BEF2-8573ECFD0D80}" srcOrd="14" destOrd="0" presId="urn:microsoft.com/office/officeart/2008/layout/LinedList"/>
    <dgm:cxn modelId="{E876D749-B051-47C5-A3D4-97BBC5DC13BE}" type="presParOf" srcId="{2C6A584B-5CD4-4066-A860-B13875D4CE20}" destId="{D6CA3313-EBA0-40F1-BB09-00B37D9F40FB}" srcOrd="15" destOrd="0" presId="urn:microsoft.com/office/officeart/2008/layout/LinedList"/>
    <dgm:cxn modelId="{58D4E0FA-E5E1-4FDD-90C7-26FEA32030A8}" type="presParOf" srcId="{D6CA3313-EBA0-40F1-BB09-00B37D9F40FB}" destId="{C31E0B81-B14B-427D-B6E3-0A86FD476BA5}" srcOrd="0" destOrd="0" presId="urn:microsoft.com/office/officeart/2008/layout/LinedList"/>
    <dgm:cxn modelId="{5A181FB7-BEBE-4DD3-8B31-70B07D60ED97}" type="presParOf" srcId="{D6CA3313-EBA0-40F1-BB09-00B37D9F40FB}" destId="{76CE889E-086C-468D-A38B-E6113C2679B3}" srcOrd="1" destOrd="0" presId="urn:microsoft.com/office/officeart/2008/layout/LinedList"/>
    <dgm:cxn modelId="{D3F74F19-04D9-423D-81F9-352C4F5F4919}" type="presParOf" srcId="{2C6A584B-5CD4-4066-A860-B13875D4CE20}" destId="{35E0BA78-7251-43EB-81FF-5D963B1DB315}" srcOrd="16" destOrd="0" presId="urn:microsoft.com/office/officeart/2008/layout/LinedList"/>
    <dgm:cxn modelId="{64CDF012-4F2A-4712-95F9-F7E9736F3804}" type="presParOf" srcId="{2C6A584B-5CD4-4066-A860-B13875D4CE20}" destId="{ABC40A10-AEA5-4AF5-B141-66D0A6863CCC}" srcOrd="17" destOrd="0" presId="urn:microsoft.com/office/officeart/2008/layout/LinedList"/>
    <dgm:cxn modelId="{40FB9991-B695-48F0-B778-5D5CAC175789}" type="presParOf" srcId="{ABC40A10-AEA5-4AF5-B141-66D0A6863CCC}" destId="{72F14719-CE2C-407F-B769-25A8293B4466}" srcOrd="0" destOrd="0" presId="urn:microsoft.com/office/officeart/2008/layout/LinedList"/>
    <dgm:cxn modelId="{5C2FD113-5D1A-45FF-BE0F-91268E914CEB}" type="presParOf" srcId="{ABC40A10-AEA5-4AF5-B141-66D0A6863CCC}" destId="{F7FC0E05-949F-42FE-8190-D145EE5A3924}" srcOrd="1" destOrd="0" presId="urn:microsoft.com/office/officeart/2008/layout/LinedList"/>
    <dgm:cxn modelId="{A4F7784A-179D-4A8E-B608-2D3492197007}" type="presParOf" srcId="{2C6A584B-5CD4-4066-A860-B13875D4CE20}" destId="{BF95DEDA-B8AA-49B5-A29D-9DE005D01614}" srcOrd="18" destOrd="0" presId="urn:microsoft.com/office/officeart/2008/layout/LinedList"/>
    <dgm:cxn modelId="{8344F112-A2F4-44FC-8C77-D42E0E094F13}" type="presParOf" srcId="{2C6A584B-5CD4-4066-A860-B13875D4CE20}" destId="{126160B7-C23C-4DFF-86F0-D90472A59128}" srcOrd="19" destOrd="0" presId="urn:microsoft.com/office/officeart/2008/layout/LinedList"/>
    <dgm:cxn modelId="{8B6CE541-B5F6-454F-920C-CBDC044C3C32}" type="presParOf" srcId="{126160B7-C23C-4DFF-86F0-D90472A59128}" destId="{07BDEE47-CC40-4A0C-9B12-94C94D0A28BC}" srcOrd="0" destOrd="0" presId="urn:microsoft.com/office/officeart/2008/layout/LinedList"/>
    <dgm:cxn modelId="{883DED1A-7653-469E-A482-59C4064E1E23}" type="presParOf" srcId="{126160B7-C23C-4DFF-86F0-D90472A59128}" destId="{E67F138C-1BD2-4F1F-81F4-E7AFECC64FB0}" srcOrd="1" destOrd="0" presId="urn:microsoft.com/office/officeart/2008/layout/LinedList"/>
    <dgm:cxn modelId="{77D420B8-621A-447B-90F5-82E28D8A1D88}" type="presParOf" srcId="{2C6A584B-5CD4-4066-A860-B13875D4CE20}" destId="{D8A69B6F-7D76-4669-B6AB-B9238CDAD1E5}" srcOrd="20" destOrd="0" presId="urn:microsoft.com/office/officeart/2008/layout/LinedList"/>
    <dgm:cxn modelId="{2D1B7154-E360-436B-91D9-9BC3CF9FF811}" type="presParOf" srcId="{2C6A584B-5CD4-4066-A860-B13875D4CE20}" destId="{4638BFAC-1083-449C-92C0-575D06DCDF06}" srcOrd="21" destOrd="0" presId="urn:microsoft.com/office/officeart/2008/layout/LinedList"/>
    <dgm:cxn modelId="{F268348D-61D3-43F7-BCEB-330A67ACC997}" type="presParOf" srcId="{4638BFAC-1083-449C-92C0-575D06DCDF06}" destId="{65FADF5C-89C8-433D-BE64-D1C5C680E8C1}" srcOrd="0" destOrd="0" presId="urn:microsoft.com/office/officeart/2008/layout/LinedList"/>
    <dgm:cxn modelId="{4C1B279C-29F3-4DB1-B07D-65B7E572A282}" type="presParOf" srcId="{4638BFAC-1083-449C-92C0-575D06DCDF06}" destId="{55B14BE4-B555-4A4F-BB69-D8B80B78F5D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15042D-FD99-4A11-8550-02748D35575B}">
      <dsp:nvSpPr>
        <dsp:cNvPr id="0" name=""/>
        <dsp:cNvSpPr/>
      </dsp:nvSpPr>
      <dsp:spPr>
        <a:xfrm>
          <a:off x="0" y="1718"/>
          <a:ext cx="533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52AD36-A7A0-4193-94AD-E15F519D7485}">
      <dsp:nvSpPr>
        <dsp:cNvPr id="0" name=""/>
        <dsp:cNvSpPr/>
      </dsp:nvSpPr>
      <dsp:spPr>
        <a:xfrm>
          <a:off x="0" y="1718"/>
          <a:ext cx="5334000" cy="250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dirty="0"/>
            <a:t>Our 3</a:t>
          </a:r>
          <a:r>
            <a:rPr lang="en-GB" sz="1100" kern="1200" baseline="30000" dirty="0"/>
            <a:t>rd</a:t>
          </a:r>
          <a:r>
            <a:rPr lang="en-GB" sz="1100" kern="1200" dirty="0"/>
            <a:t> model was the best performing:</a:t>
          </a:r>
          <a:endParaRPr lang="en-US" sz="1100" kern="1200" dirty="0"/>
        </a:p>
      </dsp:txBody>
      <dsp:txXfrm>
        <a:off x="0" y="1718"/>
        <a:ext cx="5334000" cy="250122"/>
      </dsp:txXfrm>
    </dsp:sp>
    <dsp:sp modelId="{301BB1C8-A67B-4825-976F-0C64BB30358C}">
      <dsp:nvSpPr>
        <dsp:cNvPr id="0" name=""/>
        <dsp:cNvSpPr/>
      </dsp:nvSpPr>
      <dsp:spPr>
        <a:xfrm>
          <a:off x="0" y="251840"/>
          <a:ext cx="533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43897F-82A4-428C-93AD-44B3D3F7995D}">
      <dsp:nvSpPr>
        <dsp:cNvPr id="0" name=""/>
        <dsp:cNvSpPr/>
      </dsp:nvSpPr>
      <dsp:spPr>
        <a:xfrm>
          <a:off x="0" y="251840"/>
          <a:ext cx="5334000" cy="250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b="1" kern="1200"/>
            <a:t>Total Loss: 3.4111</a:t>
          </a:r>
          <a:endParaRPr lang="en-US" sz="1100" kern="1200"/>
        </a:p>
      </dsp:txBody>
      <dsp:txXfrm>
        <a:off x="0" y="251840"/>
        <a:ext cx="5334000" cy="250122"/>
      </dsp:txXfrm>
    </dsp:sp>
    <dsp:sp modelId="{919B85B5-6102-4184-9DA4-41F3849DEF30}">
      <dsp:nvSpPr>
        <dsp:cNvPr id="0" name=""/>
        <dsp:cNvSpPr/>
      </dsp:nvSpPr>
      <dsp:spPr>
        <a:xfrm>
          <a:off x="0" y="501962"/>
          <a:ext cx="533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1AFD25-7786-4914-832A-7F5C6693BB3A}">
      <dsp:nvSpPr>
        <dsp:cNvPr id="0" name=""/>
        <dsp:cNvSpPr/>
      </dsp:nvSpPr>
      <dsp:spPr>
        <a:xfrm>
          <a:off x="0" y="501962"/>
          <a:ext cx="5334000" cy="250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a:t>75/75 accuracy overall, indicating all test cases were correctly classified.</a:t>
          </a:r>
          <a:endParaRPr lang="en-US" sz="1100" kern="1200"/>
        </a:p>
      </dsp:txBody>
      <dsp:txXfrm>
        <a:off x="0" y="501962"/>
        <a:ext cx="5334000" cy="250122"/>
      </dsp:txXfrm>
    </dsp:sp>
    <dsp:sp modelId="{8C4459E7-D8E8-4169-A88B-749C75E0EC6E}">
      <dsp:nvSpPr>
        <dsp:cNvPr id="0" name=""/>
        <dsp:cNvSpPr/>
      </dsp:nvSpPr>
      <dsp:spPr>
        <a:xfrm>
          <a:off x="0" y="752084"/>
          <a:ext cx="533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5BD1F0-6D8D-4B6F-AAA7-8CAC4804CE0F}">
      <dsp:nvSpPr>
        <dsp:cNvPr id="0" name=""/>
        <dsp:cNvSpPr/>
      </dsp:nvSpPr>
      <dsp:spPr>
        <a:xfrm>
          <a:off x="0" y="752084"/>
          <a:ext cx="5334000" cy="250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b="1" kern="1200"/>
            <a:t>Individual Losses for Organ Classes:</a:t>
          </a:r>
          <a:endParaRPr lang="en-US" sz="1100" kern="1200"/>
        </a:p>
      </dsp:txBody>
      <dsp:txXfrm>
        <a:off x="0" y="752084"/>
        <a:ext cx="5334000" cy="250122"/>
      </dsp:txXfrm>
    </dsp:sp>
    <dsp:sp modelId="{ED854781-BDED-40F0-A79E-F1244C4830F0}">
      <dsp:nvSpPr>
        <dsp:cNvPr id="0" name=""/>
        <dsp:cNvSpPr/>
      </dsp:nvSpPr>
      <dsp:spPr>
        <a:xfrm>
          <a:off x="0" y="1002207"/>
          <a:ext cx="533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F1962B-DE2F-4634-9E8E-9087365A4223}">
      <dsp:nvSpPr>
        <dsp:cNvPr id="0" name=""/>
        <dsp:cNvSpPr/>
      </dsp:nvSpPr>
      <dsp:spPr>
        <a:xfrm>
          <a:off x="0" y="1002207"/>
          <a:ext cx="5334000" cy="250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a:t>Bowel: 0.6918</a:t>
          </a:r>
          <a:endParaRPr lang="en-US" sz="1100" kern="1200"/>
        </a:p>
      </dsp:txBody>
      <dsp:txXfrm>
        <a:off x="0" y="1002207"/>
        <a:ext cx="5334000" cy="250122"/>
      </dsp:txXfrm>
    </dsp:sp>
    <dsp:sp modelId="{3776C073-FB4C-454D-BB74-C836EB6377F7}">
      <dsp:nvSpPr>
        <dsp:cNvPr id="0" name=""/>
        <dsp:cNvSpPr/>
      </dsp:nvSpPr>
      <dsp:spPr>
        <a:xfrm>
          <a:off x="0" y="1252329"/>
          <a:ext cx="533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4DD3F1-6984-466C-A46E-47E98581B0A3}">
      <dsp:nvSpPr>
        <dsp:cNvPr id="0" name=""/>
        <dsp:cNvSpPr/>
      </dsp:nvSpPr>
      <dsp:spPr>
        <a:xfrm>
          <a:off x="0" y="1252329"/>
          <a:ext cx="5334000" cy="250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a:t>Extra: 0.6408</a:t>
          </a:r>
          <a:endParaRPr lang="en-US" sz="1100" kern="1200"/>
        </a:p>
      </dsp:txBody>
      <dsp:txXfrm>
        <a:off x="0" y="1252329"/>
        <a:ext cx="5334000" cy="250122"/>
      </dsp:txXfrm>
    </dsp:sp>
    <dsp:sp modelId="{A73FE497-9F90-4427-A1E2-7AB888AD8C9B}">
      <dsp:nvSpPr>
        <dsp:cNvPr id="0" name=""/>
        <dsp:cNvSpPr/>
      </dsp:nvSpPr>
      <dsp:spPr>
        <a:xfrm>
          <a:off x="0" y="1502451"/>
          <a:ext cx="533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ADDFD2-7F5E-4D2B-A346-C0EE22AF03D3}">
      <dsp:nvSpPr>
        <dsp:cNvPr id="0" name=""/>
        <dsp:cNvSpPr/>
      </dsp:nvSpPr>
      <dsp:spPr>
        <a:xfrm>
          <a:off x="0" y="1502451"/>
          <a:ext cx="5334000" cy="250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a:t>Liver: 0.5498</a:t>
          </a:r>
          <a:endParaRPr lang="en-US" sz="1100" kern="1200"/>
        </a:p>
      </dsp:txBody>
      <dsp:txXfrm>
        <a:off x="0" y="1502451"/>
        <a:ext cx="5334000" cy="250122"/>
      </dsp:txXfrm>
    </dsp:sp>
    <dsp:sp modelId="{3996BA77-9A6C-4CBB-A96B-150F36ABF06F}">
      <dsp:nvSpPr>
        <dsp:cNvPr id="0" name=""/>
        <dsp:cNvSpPr/>
      </dsp:nvSpPr>
      <dsp:spPr>
        <a:xfrm>
          <a:off x="0" y="1752573"/>
          <a:ext cx="533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5BD33A-6A0F-4B49-9B8C-41B6C9752C92}">
      <dsp:nvSpPr>
        <dsp:cNvPr id="0" name=""/>
        <dsp:cNvSpPr/>
      </dsp:nvSpPr>
      <dsp:spPr>
        <a:xfrm>
          <a:off x="0" y="1752573"/>
          <a:ext cx="5334000" cy="250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a:t>Kidney: 0.6477</a:t>
          </a:r>
          <a:endParaRPr lang="en-US" sz="1100" kern="1200"/>
        </a:p>
      </dsp:txBody>
      <dsp:txXfrm>
        <a:off x="0" y="1752573"/>
        <a:ext cx="5334000" cy="250122"/>
      </dsp:txXfrm>
    </dsp:sp>
    <dsp:sp modelId="{9E686AB9-8FF4-472A-8D26-6DAD37386DDC}">
      <dsp:nvSpPr>
        <dsp:cNvPr id="0" name=""/>
        <dsp:cNvSpPr/>
      </dsp:nvSpPr>
      <dsp:spPr>
        <a:xfrm>
          <a:off x="0" y="2002695"/>
          <a:ext cx="533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5BD7E8-FC16-457A-9D4A-5E81CBFBFC72}">
      <dsp:nvSpPr>
        <dsp:cNvPr id="0" name=""/>
        <dsp:cNvSpPr/>
      </dsp:nvSpPr>
      <dsp:spPr>
        <a:xfrm>
          <a:off x="0" y="2002695"/>
          <a:ext cx="5334000" cy="250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a:t>Spleen: 0.8810</a:t>
          </a:r>
          <a:endParaRPr lang="en-US" sz="1100" kern="1200"/>
        </a:p>
      </dsp:txBody>
      <dsp:txXfrm>
        <a:off x="0" y="2002695"/>
        <a:ext cx="5334000" cy="250122"/>
      </dsp:txXfrm>
    </dsp:sp>
    <dsp:sp modelId="{E9F224B1-ECAA-4798-9B44-3C815BDF2DBD}">
      <dsp:nvSpPr>
        <dsp:cNvPr id="0" name=""/>
        <dsp:cNvSpPr/>
      </dsp:nvSpPr>
      <dsp:spPr>
        <a:xfrm>
          <a:off x="0" y="2252817"/>
          <a:ext cx="533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402F2-56D4-44FC-9940-A6D21B2D2207}">
      <dsp:nvSpPr>
        <dsp:cNvPr id="0" name=""/>
        <dsp:cNvSpPr/>
      </dsp:nvSpPr>
      <dsp:spPr>
        <a:xfrm>
          <a:off x="0" y="2252817"/>
          <a:ext cx="5334000" cy="250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b="1" kern="1200"/>
            <a:t>Organ-Specific Metrics:</a:t>
          </a:r>
          <a:endParaRPr lang="en-US" sz="1100" kern="1200"/>
        </a:p>
      </dsp:txBody>
      <dsp:txXfrm>
        <a:off x="0" y="2252817"/>
        <a:ext cx="5334000" cy="250122"/>
      </dsp:txXfrm>
    </dsp:sp>
    <dsp:sp modelId="{9D3C9DAA-C15D-4EF3-B78D-258A89B8A8E7}">
      <dsp:nvSpPr>
        <dsp:cNvPr id="0" name=""/>
        <dsp:cNvSpPr/>
      </dsp:nvSpPr>
      <dsp:spPr>
        <a:xfrm>
          <a:off x="0" y="2502940"/>
          <a:ext cx="533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A5542C-AF7C-42A2-872E-1EDBAB21B9F5}">
      <dsp:nvSpPr>
        <dsp:cNvPr id="0" name=""/>
        <dsp:cNvSpPr/>
      </dsp:nvSpPr>
      <dsp:spPr>
        <a:xfrm>
          <a:off x="0" y="2502940"/>
          <a:ext cx="5334000" cy="250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a:t>Bowel:</a:t>
          </a:r>
          <a:endParaRPr lang="en-US" sz="1100" kern="1200"/>
        </a:p>
      </dsp:txBody>
      <dsp:txXfrm>
        <a:off x="0" y="2502940"/>
        <a:ext cx="5334000" cy="250122"/>
      </dsp:txXfrm>
    </dsp:sp>
    <dsp:sp modelId="{479E4F32-3800-465C-94B8-7E50A1F228F7}">
      <dsp:nvSpPr>
        <dsp:cNvPr id="0" name=""/>
        <dsp:cNvSpPr/>
      </dsp:nvSpPr>
      <dsp:spPr>
        <a:xfrm>
          <a:off x="0" y="2753062"/>
          <a:ext cx="533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BBEC7B-2E75-499F-9AC1-E185AE4D4D78}">
      <dsp:nvSpPr>
        <dsp:cNvPr id="0" name=""/>
        <dsp:cNvSpPr/>
      </dsp:nvSpPr>
      <dsp:spPr>
        <a:xfrm>
          <a:off x="0" y="2753062"/>
          <a:ext cx="5334000" cy="250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a:t>Accuracy: 0.5275</a:t>
          </a:r>
          <a:endParaRPr lang="en-US" sz="1100" kern="1200"/>
        </a:p>
      </dsp:txBody>
      <dsp:txXfrm>
        <a:off x="0" y="2753062"/>
        <a:ext cx="5334000" cy="250122"/>
      </dsp:txXfrm>
    </dsp:sp>
    <dsp:sp modelId="{19A87CDE-7D29-4C8D-B857-A1FE919067C9}">
      <dsp:nvSpPr>
        <dsp:cNvPr id="0" name=""/>
        <dsp:cNvSpPr/>
      </dsp:nvSpPr>
      <dsp:spPr>
        <a:xfrm>
          <a:off x="0" y="3003184"/>
          <a:ext cx="533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D0A43B-BB0F-4960-87B8-8024DE184C61}">
      <dsp:nvSpPr>
        <dsp:cNvPr id="0" name=""/>
        <dsp:cNvSpPr/>
      </dsp:nvSpPr>
      <dsp:spPr>
        <a:xfrm>
          <a:off x="0" y="3003184"/>
          <a:ext cx="5334000" cy="250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a:t>Precision: 0.5304</a:t>
          </a:r>
          <a:endParaRPr lang="en-US" sz="1100" kern="1200"/>
        </a:p>
      </dsp:txBody>
      <dsp:txXfrm>
        <a:off x="0" y="3003184"/>
        <a:ext cx="5334000" cy="250122"/>
      </dsp:txXfrm>
    </dsp:sp>
    <dsp:sp modelId="{ED3E595A-195B-4557-AB97-ACCC47FBE722}">
      <dsp:nvSpPr>
        <dsp:cNvPr id="0" name=""/>
        <dsp:cNvSpPr/>
      </dsp:nvSpPr>
      <dsp:spPr>
        <a:xfrm>
          <a:off x="0" y="3253306"/>
          <a:ext cx="533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2981F4-8369-4A87-BB3B-4BE173348818}">
      <dsp:nvSpPr>
        <dsp:cNvPr id="0" name=""/>
        <dsp:cNvSpPr/>
      </dsp:nvSpPr>
      <dsp:spPr>
        <a:xfrm>
          <a:off x="0" y="3253306"/>
          <a:ext cx="5334000" cy="250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a:t>Extra:</a:t>
          </a:r>
          <a:endParaRPr lang="en-US" sz="1100" kern="1200"/>
        </a:p>
      </dsp:txBody>
      <dsp:txXfrm>
        <a:off x="0" y="3253306"/>
        <a:ext cx="5334000" cy="250122"/>
      </dsp:txXfrm>
    </dsp:sp>
    <dsp:sp modelId="{29F31333-08D0-48F5-BDC5-EBE03E868BB4}">
      <dsp:nvSpPr>
        <dsp:cNvPr id="0" name=""/>
        <dsp:cNvSpPr/>
      </dsp:nvSpPr>
      <dsp:spPr>
        <a:xfrm>
          <a:off x="0" y="3503428"/>
          <a:ext cx="533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F0AD81-07CA-41E8-BE33-5D248BD9CF44}">
      <dsp:nvSpPr>
        <dsp:cNvPr id="0" name=""/>
        <dsp:cNvSpPr/>
      </dsp:nvSpPr>
      <dsp:spPr>
        <a:xfrm>
          <a:off x="0" y="3503428"/>
          <a:ext cx="5334000" cy="250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a:t>Accuracy: 0.6927</a:t>
          </a:r>
          <a:endParaRPr lang="en-US" sz="1100" kern="1200"/>
        </a:p>
      </dsp:txBody>
      <dsp:txXfrm>
        <a:off x="0" y="3503428"/>
        <a:ext cx="5334000" cy="250122"/>
      </dsp:txXfrm>
    </dsp:sp>
    <dsp:sp modelId="{A6A7FA42-8675-4090-84D9-7CA6F5B60C0A}">
      <dsp:nvSpPr>
        <dsp:cNvPr id="0" name=""/>
        <dsp:cNvSpPr/>
      </dsp:nvSpPr>
      <dsp:spPr>
        <a:xfrm>
          <a:off x="0" y="3753550"/>
          <a:ext cx="533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4C3330-9205-4754-82FA-8C50B2938658}">
      <dsp:nvSpPr>
        <dsp:cNvPr id="0" name=""/>
        <dsp:cNvSpPr/>
      </dsp:nvSpPr>
      <dsp:spPr>
        <a:xfrm>
          <a:off x="0" y="3753550"/>
          <a:ext cx="5334000" cy="250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a:t>Precision: 0.6946</a:t>
          </a:r>
          <a:endParaRPr lang="en-US" sz="1100" kern="1200"/>
        </a:p>
      </dsp:txBody>
      <dsp:txXfrm>
        <a:off x="0" y="3753550"/>
        <a:ext cx="5334000" cy="250122"/>
      </dsp:txXfrm>
    </dsp:sp>
    <dsp:sp modelId="{1F86A845-C308-4960-9BF0-85883D7642F0}">
      <dsp:nvSpPr>
        <dsp:cNvPr id="0" name=""/>
        <dsp:cNvSpPr/>
      </dsp:nvSpPr>
      <dsp:spPr>
        <a:xfrm>
          <a:off x="0" y="4003673"/>
          <a:ext cx="533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C071CA-E3AC-4045-9C19-E91078ABE8AA}">
      <dsp:nvSpPr>
        <dsp:cNvPr id="0" name=""/>
        <dsp:cNvSpPr/>
      </dsp:nvSpPr>
      <dsp:spPr>
        <a:xfrm>
          <a:off x="0" y="4003673"/>
          <a:ext cx="5334000" cy="250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a:t>Liver:</a:t>
          </a:r>
          <a:endParaRPr lang="en-US" sz="1100" kern="1200"/>
        </a:p>
      </dsp:txBody>
      <dsp:txXfrm>
        <a:off x="0" y="4003673"/>
        <a:ext cx="5334000" cy="250122"/>
      </dsp:txXfrm>
    </dsp:sp>
    <dsp:sp modelId="{41D03648-23F3-4945-96C8-EB480530D1A5}">
      <dsp:nvSpPr>
        <dsp:cNvPr id="0" name=""/>
        <dsp:cNvSpPr/>
      </dsp:nvSpPr>
      <dsp:spPr>
        <a:xfrm>
          <a:off x="0" y="4253795"/>
          <a:ext cx="533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96C4F8-B307-4722-B198-85C3A0542DC1}">
      <dsp:nvSpPr>
        <dsp:cNvPr id="0" name=""/>
        <dsp:cNvSpPr/>
      </dsp:nvSpPr>
      <dsp:spPr>
        <a:xfrm>
          <a:off x="0" y="4253795"/>
          <a:ext cx="5334000" cy="250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a:t>Accuracy: 0.8813</a:t>
          </a:r>
          <a:endParaRPr lang="en-US" sz="1100" kern="1200"/>
        </a:p>
      </dsp:txBody>
      <dsp:txXfrm>
        <a:off x="0" y="4253795"/>
        <a:ext cx="5334000" cy="250122"/>
      </dsp:txXfrm>
    </dsp:sp>
    <dsp:sp modelId="{CC235320-A09B-4752-91F2-EC199C48D0BD}">
      <dsp:nvSpPr>
        <dsp:cNvPr id="0" name=""/>
        <dsp:cNvSpPr/>
      </dsp:nvSpPr>
      <dsp:spPr>
        <a:xfrm>
          <a:off x="0" y="4503917"/>
          <a:ext cx="533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55B251-51F3-4C51-9E18-00C2BECC5B36}">
      <dsp:nvSpPr>
        <dsp:cNvPr id="0" name=""/>
        <dsp:cNvSpPr/>
      </dsp:nvSpPr>
      <dsp:spPr>
        <a:xfrm>
          <a:off x="0" y="4503917"/>
          <a:ext cx="5334000" cy="250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a:t>Precision: 0.8821</a:t>
          </a:r>
          <a:endParaRPr lang="en-US" sz="1100" kern="1200"/>
        </a:p>
      </dsp:txBody>
      <dsp:txXfrm>
        <a:off x="0" y="4503917"/>
        <a:ext cx="5334000" cy="250122"/>
      </dsp:txXfrm>
    </dsp:sp>
    <dsp:sp modelId="{9828CE67-FDE6-40FE-93BE-6504980057FB}">
      <dsp:nvSpPr>
        <dsp:cNvPr id="0" name=""/>
        <dsp:cNvSpPr/>
      </dsp:nvSpPr>
      <dsp:spPr>
        <a:xfrm>
          <a:off x="0" y="4754039"/>
          <a:ext cx="533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B93FCD-BF15-4FB4-AB79-824770730AD5}">
      <dsp:nvSpPr>
        <dsp:cNvPr id="0" name=""/>
        <dsp:cNvSpPr/>
      </dsp:nvSpPr>
      <dsp:spPr>
        <a:xfrm>
          <a:off x="0" y="4754039"/>
          <a:ext cx="5334000" cy="250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a:t>Kidney:</a:t>
          </a:r>
          <a:endParaRPr lang="en-US" sz="1100" kern="1200"/>
        </a:p>
      </dsp:txBody>
      <dsp:txXfrm>
        <a:off x="0" y="4754039"/>
        <a:ext cx="5334000" cy="250122"/>
      </dsp:txXfrm>
    </dsp:sp>
    <dsp:sp modelId="{ED5D65A2-78DF-472A-82CE-FD31C406AD77}">
      <dsp:nvSpPr>
        <dsp:cNvPr id="0" name=""/>
        <dsp:cNvSpPr/>
      </dsp:nvSpPr>
      <dsp:spPr>
        <a:xfrm>
          <a:off x="0" y="5004161"/>
          <a:ext cx="533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F53C31-C994-4D28-AC2F-68D30D3E04D5}">
      <dsp:nvSpPr>
        <dsp:cNvPr id="0" name=""/>
        <dsp:cNvSpPr/>
      </dsp:nvSpPr>
      <dsp:spPr>
        <a:xfrm>
          <a:off x="0" y="5004161"/>
          <a:ext cx="5334000" cy="250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a:t>Accuracy: 0.8147</a:t>
          </a:r>
          <a:endParaRPr lang="en-US" sz="1100" kern="1200"/>
        </a:p>
      </dsp:txBody>
      <dsp:txXfrm>
        <a:off x="0" y="5004161"/>
        <a:ext cx="5334000" cy="250122"/>
      </dsp:txXfrm>
    </dsp:sp>
    <dsp:sp modelId="{851A5253-C8B8-4EFF-828B-707F538FC38B}">
      <dsp:nvSpPr>
        <dsp:cNvPr id="0" name=""/>
        <dsp:cNvSpPr/>
      </dsp:nvSpPr>
      <dsp:spPr>
        <a:xfrm>
          <a:off x="0" y="5254283"/>
          <a:ext cx="533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FDC75B-037D-479E-8B39-2E06B8851466}">
      <dsp:nvSpPr>
        <dsp:cNvPr id="0" name=""/>
        <dsp:cNvSpPr/>
      </dsp:nvSpPr>
      <dsp:spPr>
        <a:xfrm>
          <a:off x="0" y="5254283"/>
          <a:ext cx="5334000" cy="250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a:t>Precision: 0.8158</a:t>
          </a:r>
          <a:endParaRPr lang="en-US" sz="1100" kern="1200"/>
        </a:p>
      </dsp:txBody>
      <dsp:txXfrm>
        <a:off x="0" y="5254283"/>
        <a:ext cx="5334000" cy="250122"/>
      </dsp:txXfrm>
    </dsp:sp>
    <dsp:sp modelId="{15695A6B-03E1-4634-9B5B-76939519A880}">
      <dsp:nvSpPr>
        <dsp:cNvPr id="0" name=""/>
        <dsp:cNvSpPr/>
      </dsp:nvSpPr>
      <dsp:spPr>
        <a:xfrm>
          <a:off x="0" y="5504406"/>
          <a:ext cx="533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B6897D-9468-4C3F-891B-8D40370CA2AF}">
      <dsp:nvSpPr>
        <dsp:cNvPr id="0" name=""/>
        <dsp:cNvSpPr/>
      </dsp:nvSpPr>
      <dsp:spPr>
        <a:xfrm>
          <a:off x="0" y="5504406"/>
          <a:ext cx="5334000" cy="250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a:t>Spleen:</a:t>
          </a:r>
          <a:endParaRPr lang="en-US" sz="1100" kern="1200"/>
        </a:p>
      </dsp:txBody>
      <dsp:txXfrm>
        <a:off x="0" y="5504406"/>
        <a:ext cx="5334000" cy="250122"/>
      </dsp:txXfrm>
    </dsp:sp>
    <dsp:sp modelId="{0F6B0580-C34A-41B7-A2D2-FE5B775BAB9F}">
      <dsp:nvSpPr>
        <dsp:cNvPr id="0" name=""/>
        <dsp:cNvSpPr/>
      </dsp:nvSpPr>
      <dsp:spPr>
        <a:xfrm>
          <a:off x="0" y="5754528"/>
          <a:ext cx="533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43FD64-B98C-4A7F-8F79-813670730225}">
      <dsp:nvSpPr>
        <dsp:cNvPr id="0" name=""/>
        <dsp:cNvSpPr/>
      </dsp:nvSpPr>
      <dsp:spPr>
        <a:xfrm>
          <a:off x="0" y="5754528"/>
          <a:ext cx="5334000" cy="250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a:t>Accuracy: 0.6830</a:t>
          </a:r>
          <a:endParaRPr lang="en-US" sz="1100" kern="1200"/>
        </a:p>
      </dsp:txBody>
      <dsp:txXfrm>
        <a:off x="0" y="5754528"/>
        <a:ext cx="5334000" cy="250122"/>
      </dsp:txXfrm>
    </dsp:sp>
    <dsp:sp modelId="{BCC95FEE-DB8B-4258-AA50-F93E8DFED4FC}">
      <dsp:nvSpPr>
        <dsp:cNvPr id="0" name=""/>
        <dsp:cNvSpPr/>
      </dsp:nvSpPr>
      <dsp:spPr>
        <a:xfrm>
          <a:off x="0" y="6004650"/>
          <a:ext cx="533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DCB08F-3F7A-465B-A682-3CDBE3F81A4C}">
      <dsp:nvSpPr>
        <dsp:cNvPr id="0" name=""/>
        <dsp:cNvSpPr/>
      </dsp:nvSpPr>
      <dsp:spPr>
        <a:xfrm>
          <a:off x="0" y="6004650"/>
          <a:ext cx="5334000" cy="250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GB" sz="1100" kern="1200"/>
            <a:t>Precision: 0.6850</a:t>
          </a:r>
          <a:endParaRPr lang="en-US" sz="1100" kern="1200"/>
        </a:p>
      </dsp:txBody>
      <dsp:txXfrm>
        <a:off x="0" y="6004650"/>
        <a:ext cx="5334000" cy="2501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F69852-6A5D-4324-8EE4-49D3472FFCEF}">
      <dsp:nvSpPr>
        <dsp:cNvPr id="0" name=""/>
        <dsp:cNvSpPr/>
      </dsp:nvSpPr>
      <dsp:spPr>
        <a:xfrm>
          <a:off x="0" y="2077"/>
          <a:ext cx="99949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D005A9F-82DF-4246-804E-33A7054244CF}">
      <dsp:nvSpPr>
        <dsp:cNvPr id="0" name=""/>
        <dsp:cNvSpPr/>
      </dsp:nvSpPr>
      <dsp:spPr>
        <a:xfrm>
          <a:off x="0" y="2077"/>
          <a:ext cx="9994900" cy="386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dirty="0">
              <a:latin typeface="Times New Roman" panose="02020603050405020304" pitchFamily="18" charset="0"/>
              <a:cs typeface="Times New Roman" panose="02020603050405020304" pitchFamily="18" charset="0"/>
            </a:rPr>
            <a:t>Bowel and extravasation injuries are more common in the presence of any abdominal injury, aiding targeted assessments by medical professionals.</a:t>
          </a:r>
          <a:endParaRPr lang="en-US" sz="1300" kern="1200" dirty="0">
            <a:latin typeface="Times New Roman" panose="02020603050405020304" pitchFamily="18" charset="0"/>
            <a:cs typeface="Times New Roman" panose="02020603050405020304" pitchFamily="18" charset="0"/>
          </a:endParaRPr>
        </a:p>
      </dsp:txBody>
      <dsp:txXfrm>
        <a:off x="0" y="2077"/>
        <a:ext cx="9994900" cy="386395"/>
      </dsp:txXfrm>
    </dsp:sp>
    <dsp:sp modelId="{23F81E1C-6184-406E-9B1B-BDA4D635DE6A}">
      <dsp:nvSpPr>
        <dsp:cNvPr id="0" name=""/>
        <dsp:cNvSpPr/>
      </dsp:nvSpPr>
      <dsp:spPr>
        <a:xfrm>
          <a:off x="0" y="388472"/>
          <a:ext cx="99949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80806A5-5417-4943-9D7C-95A932A9E434}">
      <dsp:nvSpPr>
        <dsp:cNvPr id="0" name=""/>
        <dsp:cNvSpPr/>
      </dsp:nvSpPr>
      <dsp:spPr>
        <a:xfrm>
          <a:off x="0" y="388472"/>
          <a:ext cx="9994900" cy="386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dirty="0">
              <a:latin typeface="Times New Roman" panose="02020603050405020304" pitchFamily="18" charset="0"/>
              <a:cs typeface="Times New Roman" panose="02020603050405020304" pitchFamily="18" charset="0"/>
            </a:rPr>
            <a:t>Liver injuries vary in severity, with low severity being prominent, guiding classification and treatment priority.</a:t>
          </a:r>
          <a:endParaRPr lang="en-US" sz="1300" kern="1200" dirty="0">
            <a:latin typeface="Times New Roman" panose="02020603050405020304" pitchFamily="18" charset="0"/>
            <a:cs typeface="Times New Roman" panose="02020603050405020304" pitchFamily="18" charset="0"/>
          </a:endParaRPr>
        </a:p>
      </dsp:txBody>
      <dsp:txXfrm>
        <a:off x="0" y="388472"/>
        <a:ext cx="9994900" cy="386395"/>
      </dsp:txXfrm>
    </dsp:sp>
    <dsp:sp modelId="{703F2138-D6F5-4943-AD36-FEE4D929A420}">
      <dsp:nvSpPr>
        <dsp:cNvPr id="0" name=""/>
        <dsp:cNvSpPr/>
      </dsp:nvSpPr>
      <dsp:spPr>
        <a:xfrm>
          <a:off x="0" y="774867"/>
          <a:ext cx="99949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0AD67A7-F328-4007-A17F-2B53A9C8EC95}">
      <dsp:nvSpPr>
        <dsp:cNvPr id="0" name=""/>
        <dsp:cNvSpPr/>
      </dsp:nvSpPr>
      <dsp:spPr>
        <a:xfrm>
          <a:off x="0" y="774867"/>
          <a:ext cx="9994900" cy="386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dirty="0">
              <a:latin typeface="Times New Roman" panose="02020603050405020304" pitchFamily="18" charset="0"/>
              <a:cs typeface="Times New Roman" panose="02020603050405020304" pitchFamily="18" charset="0"/>
            </a:rPr>
            <a:t>Rare cases of incomplete organs highlight the need for accurate injury diagnosis in compromised organ visibility.</a:t>
          </a:r>
          <a:endParaRPr lang="en-US" sz="1300" kern="1200" dirty="0">
            <a:latin typeface="Times New Roman" panose="02020603050405020304" pitchFamily="18" charset="0"/>
            <a:cs typeface="Times New Roman" panose="02020603050405020304" pitchFamily="18" charset="0"/>
          </a:endParaRPr>
        </a:p>
      </dsp:txBody>
      <dsp:txXfrm>
        <a:off x="0" y="774867"/>
        <a:ext cx="9994900" cy="386395"/>
      </dsp:txXfrm>
    </dsp:sp>
    <dsp:sp modelId="{8D8EE831-3972-4B05-BF46-F60C6A1BE1CF}">
      <dsp:nvSpPr>
        <dsp:cNvPr id="0" name=""/>
        <dsp:cNvSpPr/>
      </dsp:nvSpPr>
      <dsp:spPr>
        <a:xfrm>
          <a:off x="0" y="1161262"/>
          <a:ext cx="99949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FFB0E15-2032-4400-B13C-08A83F57B80F}">
      <dsp:nvSpPr>
        <dsp:cNvPr id="0" name=""/>
        <dsp:cNvSpPr/>
      </dsp:nvSpPr>
      <dsp:spPr>
        <a:xfrm>
          <a:off x="0" y="1161262"/>
          <a:ext cx="9994900" cy="386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dirty="0">
              <a:latin typeface="Times New Roman" panose="02020603050405020304" pitchFamily="18" charset="0"/>
              <a:cs typeface="Times New Roman" panose="02020603050405020304" pitchFamily="18" charset="0"/>
            </a:rPr>
            <a:t>Interactions between injury types and organ statuses are revealed, directing the model's focus.</a:t>
          </a:r>
          <a:endParaRPr lang="en-US" sz="1300" kern="1200" dirty="0">
            <a:latin typeface="Times New Roman" panose="02020603050405020304" pitchFamily="18" charset="0"/>
            <a:cs typeface="Times New Roman" panose="02020603050405020304" pitchFamily="18" charset="0"/>
          </a:endParaRPr>
        </a:p>
      </dsp:txBody>
      <dsp:txXfrm>
        <a:off x="0" y="1161262"/>
        <a:ext cx="9994900" cy="386395"/>
      </dsp:txXfrm>
    </dsp:sp>
    <dsp:sp modelId="{B1D956B4-0C37-4A64-8C27-E46C5156D759}">
      <dsp:nvSpPr>
        <dsp:cNvPr id="0" name=""/>
        <dsp:cNvSpPr/>
      </dsp:nvSpPr>
      <dsp:spPr>
        <a:xfrm>
          <a:off x="0" y="1547657"/>
          <a:ext cx="99949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DEC4524-B586-496D-B74E-62EC9C9597F9}">
      <dsp:nvSpPr>
        <dsp:cNvPr id="0" name=""/>
        <dsp:cNvSpPr/>
      </dsp:nvSpPr>
      <dsp:spPr>
        <a:xfrm>
          <a:off x="0" y="1547657"/>
          <a:ext cx="9994900" cy="386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dirty="0">
              <a:latin typeface="Times New Roman" panose="02020603050405020304" pitchFamily="18" charset="0"/>
              <a:cs typeface="Times New Roman" panose="02020603050405020304" pitchFamily="18" charset="0"/>
            </a:rPr>
            <a:t>Subtle </a:t>
          </a:r>
          <a:r>
            <a:rPr lang="en-GB" sz="1300" kern="1200" dirty="0" err="1">
              <a:latin typeface="Times New Roman" panose="02020603050405020304" pitchFamily="18" charset="0"/>
              <a:cs typeface="Times New Roman" panose="02020603050405020304" pitchFamily="18" charset="0"/>
            </a:rPr>
            <a:t>hyperdensity</a:t>
          </a:r>
          <a:r>
            <a:rPr lang="en-GB" sz="1300" kern="1200" dirty="0">
              <a:latin typeface="Times New Roman" panose="02020603050405020304" pitchFamily="18" charset="0"/>
              <a:cs typeface="Times New Roman" panose="02020603050405020304" pitchFamily="18" charset="0"/>
            </a:rPr>
            <a:t> differences indicate injury severity, emphasizing advanced image processing techniques.</a:t>
          </a:r>
          <a:endParaRPr lang="en-US" sz="1300" kern="1200" dirty="0">
            <a:latin typeface="Times New Roman" panose="02020603050405020304" pitchFamily="18" charset="0"/>
            <a:cs typeface="Times New Roman" panose="02020603050405020304" pitchFamily="18" charset="0"/>
          </a:endParaRPr>
        </a:p>
      </dsp:txBody>
      <dsp:txXfrm>
        <a:off x="0" y="1547657"/>
        <a:ext cx="9994900" cy="386395"/>
      </dsp:txXfrm>
    </dsp:sp>
    <dsp:sp modelId="{36558126-6D13-4751-BFF0-4E1397B1B640}">
      <dsp:nvSpPr>
        <dsp:cNvPr id="0" name=""/>
        <dsp:cNvSpPr/>
      </dsp:nvSpPr>
      <dsp:spPr>
        <a:xfrm>
          <a:off x="0" y="1934052"/>
          <a:ext cx="99949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DE640B2-3974-4339-93C0-BD481C3F2E48}">
      <dsp:nvSpPr>
        <dsp:cNvPr id="0" name=""/>
        <dsp:cNvSpPr/>
      </dsp:nvSpPr>
      <dsp:spPr>
        <a:xfrm>
          <a:off x="0" y="1934052"/>
          <a:ext cx="9994900" cy="386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dirty="0">
              <a:latin typeface="Times New Roman" panose="02020603050405020304" pitchFamily="18" charset="0"/>
              <a:cs typeface="Times New Roman" panose="02020603050405020304" pitchFamily="18" charset="0"/>
            </a:rPr>
            <a:t>Spleen injury detection remains a significant challenge, requiring specific approaches</a:t>
          </a:r>
          <a:r>
            <a:rPr lang="en-GB" sz="1300" kern="1200" dirty="0"/>
            <a:t>.</a:t>
          </a:r>
          <a:endParaRPr lang="en-US" sz="1300" kern="1200" dirty="0"/>
        </a:p>
      </dsp:txBody>
      <dsp:txXfrm>
        <a:off x="0" y="1934052"/>
        <a:ext cx="9994900" cy="386395"/>
      </dsp:txXfrm>
    </dsp:sp>
    <dsp:sp modelId="{AD05FB33-3E54-4201-BFBB-93086674349A}">
      <dsp:nvSpPr>
        <dsp:cNvPr id="0" name=""/>
        <dsp:cNvSpPr/>
      </dsp:nvSpPr>
      <dsp:spPr>
        <a:xfrm>
          <a:off x="0" y="2320448"/>
          <a:ext cx="99949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98DF580-E920-4A0D-9CDC-3FBB0D43C7DA}">
      <dsp:nvSpPr>
        <dsp:cNvPr id="0" name=""/>
        <dsp:cNvSpPr/>
      </dsp:nvSpPr>
      <dsp:spPr>
        <a:xfrm>
          <a:off x="0" y="2320448"/>
          <a:ext cx="9994900" cy="386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dirty="0">
              <a:latin typeface="Times New Roman" panose="02020603050405020304" pitchFamily="18" charset="0"/>
              <a:cs typeface="Times New Roman" panose="02020603050405020304" pitchFamily="18" charset="0"/>
            </a:rPr>
            <a:t>Understanding complex Aortic Hounsfield Unit distributions is essential for injury severity assessment</a:t>
          </a:r>
          <a:r>
            <a:rPr lang="en-GB" sz="1300" kern="1200" dirty="0"/>
            <a:t>.</a:t>
          </a:r>
          <a:endParaRPr lang="en-US" sz="1300" kern="1200" dirty="0"/>
        </a:p>
      </dsp:txBody>
      <dsp:txXfrm>
        <a:off x="0" y="2320448"/>
        <a:ext cx="9994900" cy="386395"/>
      </dsp:txXfrm>
    </dsp:sp>
    <dsp:sp modelId="{E138103B-468B-46F5-BEF2-8573ECFD0D80}">
      <dsp:nvSpPr>
        <dsp:cNvPr id="0" name=""/>
        <dsp:cNvSpPr/>
      </dsp:nvSpPr>
      <dsp:spPr>
        <a:xfrm>
          <a:off x="0" y="2706843"/>
          <a:ext cx="99949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31E0B81-B14B-427D-B6E3-0A86FD476BA5}">
      <dsp:nvSpPr>
        <dsp:cNvPr id="0" name=""/>
        <dsp:cNvSpPr/>
      </dsp:nvSpPr>
      <dsp:spPr>
        <a:xfrm>
          <a:off x="0" y="2706843"/>
          <a:ext cx="9994900" cy="386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dirty="0">
              <a:latin typeface="Times New Roman" panose="02020603050405020304" pitchFamily="18" charset="0"/>
              <a:cs typeface="Times New Roman" panose="02020603050405020304" pitchFamily="18" charset="0"/>
            </a:rPr>
            <a:t>Addressing class imbalance improves model performance for various organ injuries</a:t>
          </a:r>
          <a:r>
            <a:rPr lang="en-GB" sz="1300" kern="1200" dirty="0"/>
            <a:t>.</a:t>
          </a:r>
          <a:endParaRPr lang="en-US" sz="1300" kern="1200" dirty="0"/>
        </a:p>
      </dsp:txBody>
      <dsp:txXfrm>
        <a:off x="0" y="2706843"/>
        <a:ext cx="9994900" cy="386395"/>
      </dsp:txXfrm>
    </dsp:sp>
    <dsp:sp modelId="{35E0BA78-7251-43EB-81FF-5D963B1DB315}">
      <dsp:nvSpPr>
        <dsp:cNvPr id="0" name=""/>
        <dsp:cNvSpPr/>
      </dsp:nvSpPr>
      <dsp:spPr>
        <a:xfrm>
          <a:off x="0" y="3093238"/>
          <a:ext cx="99949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2F14719-CE2C-407F-B769-25A8293B4466}">
      <dsp:nvSpPr>
        <dsp:cNvPr id="0" name=""/>
        <dsp:cNvSpPr/>
      </dsp:nvSpPr>
      <dsp:spPr>
        <a:xfrm>
          <a:off x="0" y="3093238"/>
          <a:ext cx="9994900" cy="386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dirty="0">
              <a:latin typeface="Times New Roman" panose="02020603050405020304" pitchFamily="18" charset="0"/>
              <a:cs typeface="Times New Roman" panose="02020603050405020304" pitchFamily="18" charset="0"/>
            </a:rPr>
            <a:t>Prioritizing precision reduces false positives, vital in medical contexts.</a:t>
          </a:r>
          <a:endParaRPr lang="en-US" sz="1300" kern="1200" dirty="0">
            <a:latin typeface="Times New Roman" panose="02020603050405020304" pitchFamily="18" charset="0"/>
            <a:cs typeface="Times New Roman" panose="02020603050405020304" pitchFamily="18" charset="0"/>
          </a:endParaRPr>
        </a:p>
      </dsp:txBody>
      <dsp:txXfrm>
        <a:off x="0" y="3093238"/>
        <a:ext cx="9994900" cy="386395"/>
      </dsp:txXfrm>
    </dsp:sp>
    <dsp:sp modelId="{BF95DEDA-B8AA-49B5-A29D-9DE005D01614}">
      <dsp:nvSpPr>
        <dsp:cNvPr id="0" name=""/>
        <dsp:cNvSpPr/>
      </dsp:nvSpPr>
      <dsp:spPr>
        <a:xfrm>
          <a:off x="0" y="3479633"/>
          <a:ext cx="99949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7BDEE47-CC40-4A0C-9B12-94C94D0A28BC}">
      <dsp:nvSpPr>
        <dsp:cNvPr id="0" name=""/>
        <dsp:cNvSpPr/>
      </dsp:nvSpPr>
      <dsp:spPr>
        <a:xfrm>
          <a:off x="0" y="3479633"/>
          <a:ext cx="9994900" cy="386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dirty="0">
              <a:latin typeface="Times New Roman" panose="02020603050405020304" pitchFamily="18" charset="0"/>
              <a:cs typeface="Times New Roman" panose="02020603050405020304" pitchFamily="18" charset="0"/>
            </a:rPr>
            <a:t>Careful tuning of the DenseNet121 architecture balances accuracy and false positives.</a:t>
          </a:r>
          <a:endParaRPr lang="en-US" sz="1300" kern="1200" dirty="0">
            <a:latin typeface="Times New Roman" panose="02020603050405020304" pitchFamily="18" charset="0"/>
            <a:cs typeface="Times New Roman" panose="02020603050405020304" pitchFamily="18" charset="0"/>
          </a:endParaRPr>
        </a:p>
      </dsp:txBody>
      <dsp:txXfrm>
        <a:off x="0" y="3479633"/>
        <a:ext cx="9994900" cy="386395"/>
      </dsp:txXfrm>
    </dsp:sp>
    <dsp:sp modelId="{D8A69B6F-7D76-4669-B6AB-B9238CDAD1E5}">
      <dsp:nvSpPr>
        <dsp:cNvPr id="0" name=""/>
        <dsp:cNvSpPr/>
      </dsp:nvSpPr>
      <dsp:spPr>
        <a:xfrm>
          <a:off x="0" y="3866028"/>
          <a:ext cx="99949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5FADF5C-89C8-433D-BE64-D1C5C680E8C1}">
      <dsp:nvSpPr>
        <dsp:cNvPr id="0" name=""/>
        <dsp:cNvSpPr/>
      </dsp:nvSpPr>
      <dsp:spPr>
        <a:xfrm>
          <a:off x="0" y="3866028"/>
          <a:ext cx="9994900" cy="386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dirty="0">
              <a:latin typeface="Times New Roman" panose="02020603050405020304" pitchFamily="18" charset="0"/>
              <a:cs typeface="Times New Roman" panose="02020603050405020304" pitchFamily="18" charset="0"/>
            </a:rPr>
            <a:t>Model 3 with balanced accuracy, enhanced precision, and consistent performance is a reliable tool for critical medical diagnoses.</a:t>
          </a:r>
          <a:endParaRPr lang="en-US" sz="1300" kern="1200" dirty="0">
            <a:latin typeface="Times New Roman" panose="02020603050405020304" pitchFamily="18" charset="0"/>
            <a:cs typeface="Times New Roman" panose="02020603050405020304" pitchFamily="18" charset="0"/>
          </a:endParaRPr>
        </a:p>
      </dsp:txBody>
      <dsp:txXfrm>
        <a:off x="0" y="3866028"/>
        <a:ext cx="9994900" cy="38639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3A6FD-7056-4730-83A9-EC269516B7BE}" type="datetimeFigureOut">
              <a:rPr lang="en-KE" smtClean="0"/>
              <a:t>21/10/2023</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24488D-28A4-488F-888A-61146D3DAB15}" type="slidenum">
              <a:rPr lang="en-KE" smtClean="0"/>
              <a:t>‹#›</a:t>
            </a:fld>
            <a:endParaRPr lang="en-KE"/>
          </a:p>
        </p:txBody>
      </p:sp>
    </p:spTree>
    <p:extLst>
      <p:ext uri="{BB962C8B-B14F-4D97-AF65-F5344CB8AC3E}">
        <p14:creationId xmlns:p14="http://schemas.microsoft.com/office/powerpoint/2010/main" val="3127417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labels (image_level_labels.csv) Dataset:**</a:t>
            </a:r>
          </a:p>
          <a:p>
            <a:endParaRPr lang="en-GB" dirty="0"/>
          </a:p>
          <a:p>
            <a:r>
              <a:rPr lang="en-GB" dirty="0"/>
              <a:t>- Number of Rows: 12,029</a:t>
            </a:r>
          </a:p>
          <a:p>
            <a:r>
              <a:rPr lang="en-GB" dirty="0"/>
              <a:t>- Number of Columns: 4</a:t>
            </a:r>
          </a:p>
          <a:p>
            <a:r>
              <a:rPr lang="en-GB" dirty="0"/>
              <a:t>- Columns:</a:t>
            </a:r>
          </a:p>
          <a:p>
            <a:r>
              <a:rPr lang="en-GB" dirty="0"/>
              <a:t>    - </a:t>
            </a:r>
            <a:r>
              <a:rPr lang="en-GB" dirty="0" err="1"/>
              <a:t>patient_id</a:t>
            </a:r>
            <a:r>
              <a:rPr lang="en-GB" dirty="0"/>
              <a:t>: Unique identifier of the patient.</a:t>
            </a:r>
          </a:p>
          <a:p>
            <a:r>
              <a:rPr lang="en-GB" dirty="0"/>
              <a:t>    - </a:t>
            </a:r>
            <a:r>
              <a:rPr lang="en-GB" dirty="0" err="1"/>
              <a:t>series_id</a:t>
            </a:r>
            <a:r>
              <a:rPr lang="en-GB" dirty="0"/>
              <a:t>: An identifier for the series of images associated with each patient..</a:t>
            </a:r>
          </a:p>
          <a:p>
            <a:r>
              <a:rPr lang="en-GB" dirty="0"/>
              <a:t>    - </a:t>
            </a:r>
            <a:r>
              <a:rPr lang="en-GB" dirty="0" err="1"/>
              <a:t>instance_number</a:t>
            </a:r>
            <a:r>
              <a:rPr lang="en-GB" dirty="0"/>
              <a:t>: Specific image instance number within the series.</a:t>
            </a:r>
          </a:p>
          <a:p>
            <a:r>
              <a:rPr lang="en-GB" dirty="0"/>
              <a:t>    - </a:t>
            </a:r>
            <a:r>
              <a:rPr lang="en-GB" dirty="0" err="1"/>
              <a:t>injury_name</a:t>
            </a:r>
            <a:r>
              <a:rPr lang="en-GB" dirty="0"/>
              <a:t>: Type of injury detected in the image.</a:t>
            </a:r>
          </a:p>
          <a:p>
            <a:r>
              <a:rPr lang="en-GB" dirty="0"/>
              <a:t>- Data Types: The data types are appropriate with integer types for identifiers and object (string) type for the injury name.</a:t>
            </a:r>
          </a:p>
          <a:p>
            <a:r>
              <a:rPr lang="en-GB" dirty="0"/>
              <a:t>- Unique Values: There are 246 unique patients, 330 unique series, 925 unique instance numbers and **2 unique injury types;  </a:t>
            </a:r>
            <a:r>
              <a:rPr lang="en-GB" dirty="0" err="1"/>
              <a:t>Active_Extravasation</a:t>
            </a:r>
            <a:r>
              <a:rPr lang="en-GB" dirty="0"/>
              <a:t> and bowel.**</a:t>
            </a:r>
          </a:p>
          <a:p>
            <a:r>
              <a:rPr lang="en-GB" dirty="0"/>
              <a:t>  "***Note:*** *Active extravasation in relation to abdominal trauma is the leakage of blood from a blood vessel in the abdomen into the surrounding tissue leading to organ failure or death."*</a:t>
            </a:r>
          </a:p>
          <a:p>
            <a:endParaRPr lang="en-GB" dirty="0"/>
          </a:p>
          <a:p>
            <a:r>
              <a:rPr lang="en-GB" dirty="0"/>
              <a:t>**2. train(train.csv) Dataset:**</a:t>
            </a:r>
          </a:p>
          <a:p>
            <a:endParaRPr lang="en-GB" dirty="0"/>
          </a:p>
          <a:p>
            <a:r>
              <a:rPr lang="en-GB" dirty="0"/>
              <a:t>- Number of Rows: 3,147</a:t>
            </a:r>
          </a:p>
          <a:p>
            <a:r>
              <a:rPr lang="en-GB" dirty="0"/>
              <a:t>- Number of Columns: 15</a:t>
            </a:r>
          </a:p>
          <a:p>
            <a:r>
              <a:rPr lang="en-GB" dirty="0"/>
              <a:t>- Columns:</a:t>
            </a:r>
          </a:p>
          <a:p>
            <a:r>
              <a:rPr lang="en-GB" dirty="0"/>
              <a:t>    - </a:t>
            </a:r>
            <a:r>
              <a:rPr lang="en-GB" dirty="0" err="1"/>
              <a:t>patient_id</a:t>
            </a:r>
            <a:r>
              <a:rPr lang="en-GB" dirty="0"/>
              <a:t>: Unique identifier of the patient.</a:t>
            </a:r>
          </a:p>
          <a:p>
            <a:r>
              <a:rPr lang="en-GB" dirty="0"/>
              <a:t>    - '</a:t>
            </a:r>
            <a:r>
              <a:rPr lang="en-GB" dirty="0" err="1"/>
              <a:t>any_injury</a:t>
            </a:r>
            <a:r>
              <a:rPr lang="en-GB" dirty="0"/>
              <a:t>': It serves as a binary indicator representing the presence or absence of any abdominal injury for each patient. A binary variable like '</a:t>
            </a:r>
            <a:r>
              <a:rPr lang="en-GB" dirty="0" err="1"/>
              <a:t>any_injury</a:t>
            </a:r>
            <a:r>
              <a:rPr lang="en-GB" dirty="0"/>
              <a:t>' is often used to simplify complex conditions into a format that machine learning algorithms can process.</a:t>
            </a:r>
          </a:p>
          <a:p>
            <a:r>
              <a:rPr lang="en-GB" dirty="0"/>
              <a:t>    - The other 13 columns represent the health status and injury severity of various organs in the </a:t>
            </a:r>
            <a:r>
              <a:rPr lang="en-GB" dirty="0" err="1"/>
              <a:t>adnomen</a:t>
            </a:r>
            <a:r>
              <a:rPr lang="en-GB" dirty="0"/>
              <a:t> for each patient, namely; the bowel, extravasation, the kidney, the liver and the spleen. They are recorded as binary variables where 0 indicates the absence of a condition, and 1 indicates the presence of a condition.</a:t>
            </a:r>
          </a:p>
          <a:p>
            <a:r>
              <a:rPr lang="en-GB" dirty="0"/>
              <a:t>- Data Types: All columns are of integer type.</a:t>
            </a:r>
          </a:p>
          <a:p>
            <a:r>
              <a:rPr lang="en-GB" dirty="0"/>
              <a:t>- Unique Values: There are 3,147 unique patients. The injury-related columns have binary values (0 or 1), indicating the absence or presence of a specific injury type.</a:t>
            </a:r>
          </a:p>
          <a:p>
            <a:endParaRPr lang="en-GB" dirty="0"/>
          </a:p>
          <a:p>
            <a:r>
              <a:rPr lang="en-GB" dirty="0"/>
              <a:t>**3. </a:t>
            </a:r>
            <a:r>
              <a:rPr lang="en-GB" dirty="0" err="1"/>
              <a:t>train_meta</a:t>
            </a:r>
            <a:r>
              <a:rPr lang="en-GB" dirty="0"/>
              <a:t> (train_series_meta.csv) Dataset:**</a:t>
            </a:r>
          </a:p>
          <a:p>
            <a:endParaRPr lang="en-GB" dirty="0"/>
          </a:p>
          <a:p>
            <a:r>
              <a:rPr lang="en-GB" dirty="0"/>
              <a:t>- Number of Rows: 4,711</a:t>
            </a:r>
          </a:p>
          <a:p>
            <a:r>
              <a:rPr lang="en-GB" dirty="0"/>
              <a:t>- Number of Columns: 4</a:t>
            </a:r>
          </a:p>
          <a:p>
            <a:r>
              <a:rPr lang="en-GB" dirty="0"/>
              <a:t>- Columns:</a:t>
            </a:r>
          </a:p>
          <a:p>
            <a:r>
              <a:rPr lang="en-GB" dirty="0"/>
              <a:t>    - </a:t>
            </a:r>
            <a:r>
              <a:rPr lang="en-GB" dirty="0" err="1"/>
              <a:t>patient_id</a:t>
            </a:r>
            <a:r>
              <a:rPr lang="en-GB" dirty="0"/>
              <a:t>: Unique identifier of the patient.</a:t>
            </a:r>
          </a:p>
          <a:p>
            <a:r>
              <a:rPr lang="en-GB" dirty="0"/>
              <a:t>    - </a:t>
            </a:r>
            <a:r>
              <a:rPr lang="en-GB" dirty="0" err="1"/>
              <a:t>series_id</a:t>
            </a:r>
            <a:r>
              <a:rPr lang="en-GB" dirty="0"/>
              <a:t>: An identifier for the series of images associated with each patient..</a:t>
            </a:r>
          </a:p>
          <a:p>
            <a:r>
              <a:rPr lang="en-GB" dirty="0"/>
              <a:t>    - </a:t>
            </a:r>
            <a:r>
              <a:rPr lang="en-GB" dirty="0" err="1"/>
              <a:t>aortic_hu</a:t>
            </a:r>
            <a:r>
              <a:rPr lang="en-GB" dirty="0"/>
              <a:t>: A quantitative measure of the aorta's radiodensity in  Hounsfield units(HU) on a CT scan. It is measured on a scale of -1000 to 1000 and normally ranges between 150 and 400 HU depending on the patient's age, sex, and other factors.</a:t>
            </a:r>
          </a:p>
          <a:p>
            <a:r>
              <a:rPr lang="en-GB" dirty="0"/>
              <a:t>    - </a:t>
            </a:r>
            <a:r>
              <a:rPr lang="en-GB" dirty="0" err="1"/>
              <a:t>incomplete_organ</a:t>
            </a:r>
            <a:r>
              <a:rPr lang="en-GB" dirty="0"/>
              <a:t>: A feature in medical imaging representing the presence of an organ that is not fully formed. It's a binary feature where 0 signifies the absence of an incomplete organ, and 1 signifies the presence of an incomplete organ.</a:t>
            </a:r>
          </a:p>
          <a:p>
            <a:r>
              <a:rPr lang="en-GB" dirty="0"/>
              <a:t>- Data Types: The data types are appropriate with integer and float types.</a:t>
            </a:r>
          </a:p>
          <a:p>
            <a:r>
              <a:rPr lang="en-GB" dirty="0"/>
              <a:t>- Unique Values: There are 3,147 unique patients, 4,711 unique series and the </a:t>
            </a:r>
            <a:r>
              <a:rPr lang="en-GB" dirty="0" err="1"/>
              <a:t>incomplete_organ</a:t>
            </a:r>
            <a:r>
              <a:rPr lang="en-GB" dirty="0"/>
              <a:t> column has binary values (0 or 1) indicating the absence or presence of an incomplete organ in the imaging.</a:t>
            </a:r>
            <a:endParaRPr lang="en-KE" dirty="0"/>
          </a:p>
        </p:txBody>
      </p:sp>
      <p:sp>
        <p:nvSpPr>
          <p:cNvPr id="4" name="Slide Number Placeholder 3"/>
          <p:cNvSpPr>
            <a:spLocks noGrp="1"/>
          </p:cNvSpPr>
          <p:nvPr>
            <p:ph type="sldNum" sz="quarter" idx="5"/>
          </p:nvPr>
        </p:nvSpPr>
        <p:spPr/>
        <p:txBody>
          <a:bodyPr/>
          <a:lstStyle/>
          <a:p>
            <a:fld id="{5924488D-28A4-488F-888A-61146D3DAB15}" type="slidenum">
              <a:rPr lang="en-KE" smtClean="0"/>
              <a:t>6</a:t>
            </a:fld>
            <a:endParaRPr lang="en-KE"/>
          </a:p>
        </p:txBody>
      </p:sp>
    </p:spTree>
    <p:extLst>
      <p:ext uri="{BB962C8B-B14F-4D97-AF65-F5344CB8AC3E}">
        <p14:creationId xmlns:p14="http://schemas.microsoft.com/office/powerpoint/2010/main" val="3021515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374151"/>
                </a:solidFill>
                <a:effectLst/>
                <a:latin typeface="Söhne"/>
              </a:rPr>
              <a:t>Relatively imbalanced dataset with most patients having healthy organs.</a:t>
            </a:r>
          </a:p>
          <a:p>
            <a:pPr algn="l">
              <a:buFont typeface="Arial" panose="020B0604020202020204" pitchFamily="34" charset="0"/>
              <a:buChar char="•"/>
            </a:pPr>
            <a:r>
              <a:rPr lang="en-GB" b="0" i="0" dirty="0">
                <a:solidFill>
                  <a:srgbClr val="374151"/>
                </a:solidFill>
                <a:effectLst/>
                <a:latin typeface="Söhne"/>
              </a:rPr>
              <a:t>Around 27% of patients have at least one injury.</a:t>
            </a:r>
          </a:p>
          <a:p>
            <a:pPr algn="l">
              <a:buFont typeface="Arial" panose="020B0604020202020204" pitchFamily="34" charset="0"/>
              <a:buChar char="•"/>
            </a:pPr>
            <a:r>
              <a:rPr lang="en-GB" b="0" i="0" dirty="0">
                <a:solidFill>
                  <a:srgbClr val="374151"/>
                </a:solidFill>
                <a:effectLst/>
                <a:latin typeface="Söhne"/>
              </a:rPr>
              <a:t>Further analysis needed to understand injury characteristics and their impact on patient outcomes.</a:t>
            </a:r>
          </a:p>
          <a:p>
            <a:endParaRPr lang="en-KE" dirty="0"/>
          </a:p>
        </p:txBody>
      </p:sp>
      <p:sp>
        <p:nvSpPr>
          <p:cNvPr id="4" name="Slide Number Placeholder 3"/>
          <p:cNvSpPr>
            <a:spLocks noGrp="1"/>
          </p:cNvSpPr>
          <p:nvPr>
            <p:ph type="sldNum" sz="quarter" idx="5"/>
          </p:nvPr>
        </p:nvSpPr>
        <p:spPr/>
        <p:txBody>
          <a:bodyPr/>
          <a:lstStyle/>
          <a:p>
            <a:fld id="{5924488D-28A4-488F-888A-61146D3DAB15}" type="slidenum">
              <a:rPr lang="en-KE" smtClean="0"/>
              <a:t>7</a:t>
            </a:fld>
            <a:endParaRPr lang="en-KE"/>
          </a:p>
        </p:txBody>
      </p:sp>
    </p:spTree>
    <p:extLst>
      <p:ext uri="{BB962C8B-B14F-4D97-AF65-F5344CB8AC3E}">
        <p14:creationId xmlns:p14="http://schemas.microsoft.com/office/powerpoint/2010/main" val="2567318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374151"/>
                </a:solidFill>
                <a:effectLst/>
                <a:latin typeface="Söhne"/>
              </a:rPr>
              <a:t>Address potential outliers in </a:t>
            </a:r>
            <a:r>
              <a:rPr lang="en-GB" b="0" i="0" dirty="0" err="1">
                <a:solidFill>
                  <a:srgbClr val="374151"/>
                </a:solidFill>
                <a:effectLst/>
                <a:latin typeface="Söhne"/>
              </a:rPr>
              <a:t>aortic_hu</a:t>
            </a:r>
            <a:r>
              <a:rPr lang="en-GB" b="0" i="0" dirty="0">
                <a:solidFill>
                  <a:srgbClr val="374151"/>
                </a:solidFill>
                <a:effectLst/>
                <a:latin typeface="Söhne"/>
              </a:rPr>
              <a:t> column.</a:t>
            </a:r>
          </a:p>
          <a:p>
            <a:pPr algn="l">
              <a:buFont typeface="Arial" panose="020B0604020202020204" pitchFamily="34" charset="0"/>
              <a:buChar char="•"/>
            </a:pPr>
            <a:r>
              <a:rPr lang="en-GB" b="0" i="0" dirty="0">
                <a:solidFill>
                  <a:srgbClr val="374151"/>
                </a:solidFill>
                <a:effectLst/>
                <a:latin typeface="Söhne"/>
              </a:rPr>
              <a:t>Investigate cases with incomplete organs.</a:t>
            </a:r>
          </a:p>
          <a:p>
            <a:pPr algn="l">
              <a:buFont typeface="Arial" panose="020B0604020202020204" pitchFamily="34" charset="0"/>
              <a:buChar char="•"/>
            </a:pPr>
            <a:r>
              <a:rPr lang="en-GB" b="0" i="0" dirty="0">
                <a:solidFill>
                  <a:srgbClr val="374151"/>
                </a:solidFill>
                <a:effectLst/>
                <a:latin typeface="Söhne"/>
              </a:rPr>
              <a:t>Further analysis and visualization needed to explore relationships and clinical significance.</a:t>
            </a:r>
          </a:p>
          <a:p>
            <a:endParaRPr lang="en-KE" dirty="0"/>
          </a:p>
        </p:txBody>
      </p:sp>
      <p:sp>
        <p:nvSpPr>
          <p:cNvPr id="4" name="Slide Number Placeholder 3"/>
          <p:cNvSpPr>
            <a:spLocks noGrp="1"/>
          </p:cNvSpPr>
          <p:nvPr>
            <p:ph type="sldNum" sz="quarter" idx="5"/>
          </p:nvPr>
        </p:nvSpPr>
        <p:spPr/>
        <p:txBody>
          <a:bodyPr/>
          <a:lstStyle/>
          <a:p>
            <a:fld id="{5924488D-28A4-488F-888A-61146D3DAB15}" type="slidenum">
              <a:rPr lang="en-KE" smtClean="0"/>
              <a:t>8</a:t>
            </a:fld>
            <a:endParaRPr lang="en-KE"/>
          </a:p>
        </p:txBody>
      </p:sp>
    </p:spTree>
    <p:extLst>
      <p:ext uri="{BB962C8B-B14F-4D97-AF65-F5344CB8AC3E}">
        <p14:creationId xmlns:p14="http://schemas.microsoft.com/office/powerpoint/2010/main" val="2244804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visualization of the data to help in more understanding:</a:t>
            </a:r>
          </a:p>
          <a:p>
            <a:r>
              <a:rPr lang="en-GB" dirty="0"/>
              <a:t>The data suggests that extravasation (active bleeding) is more frequently identified in the provided images as compared to bowel injuries.</a:t>
            </a:r>
          </a:p>
          <a:p>
            <a:r>
              <a:rPr lang="en-GB" dirty="0"/>
              <a:t>- This is an indication of class imbalance in the dataset which could potentially impact our model performance. There will be need to address this imbalance to avoid model bias towards the majority class ('</a:t>
            </a:r>
            <a:r>
              <a:rPr lang="en-GB" dirty="0" err="1"/>
              <a:t>Active_Extravasation</a:t>
            </a:r>
            <a:r>
              <a:rPr lang="en-GB" dirty="0"/>
              <a:t>') and difficulty in accurately predicting the minority class ('Bowel’)</a:t>
            </a:r>
          </a:p>
          <a:p>
            <a:r>
              <a:rPr lang="en-GB" dirty="0"/>
              <a:t>We plotted a horizontal bar chart to illustrates the distribution of injury-related columns in the 'train' dataset.</a:t>
            </a:r>
          </a:p>
          <a:p>
            <a:r>
              <a:rPr lang="en-GB" dirty="0"/>
              <a:t>- Each bar represents the count of occurrences for a specific injury type or health status, providing a clear visual comparison of their frequencies</a:t>
            </a:r>
          </a:p>
          <a:p>
            <a:r>
              <a:rPr lang="en-GB" dirty="0"/>
              <a:t>- Of the abdominal injuries, the liver low severity is more prominent with liver high severity being the least recurring.</a:t>
            </a:r>
            <a:endParaRPr lang="en-KE" dirty="0"/>
          </a:p>
        </p:txBody>
      </p:sp>
      <p:sp>
        <p:nvSpPr>
          <p:cNvPr id="4" name="Slide Number Placeholder 3"/>
          <p:cNvSpPr>
            <a:spLocks noGrp="1"/>
          </p:cNvSpPr>
          <p:nvPr>
            <p:ph type="sldNum" sz="quarter" idx="5"/>
          </p:nvPr>
        </p:nvSpPr>
        <p:spPr/>
        <p:txBody>
          <a:bodyPr/>
          <a:lstStyle/>
          <a:p>
            <a:fld id="{5924488D-28A4-488F-888A-61146D3DAB15}" type="slidenum">
              <a:rPr lang="en-KE" smtClean="0"/>
              <a:t>9</a:t>
            </a:fld>
            <a:endParaRPr lang="en-KE"/>
          </a:p>
        </p:txBody>
      </p:sp>
    </p:spTree>
    <p:extLst>
      <p:ext uri="{BB962C8B-B14F-4D97-AF65-F5344CB8AC3E}">
        <p14:creationId xmlns:p14="http://schemas.microsoft.com/office/powerpoint/2010/main" val="1368234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We plotted a </a:t>
            </a:r>
            <a:r>
              <a:rPr lang="en-GB" b="0" dirty="0" err="1">
                <a:solidFill>
                  <a:srgbClr val="CCCCCC"/>
                </a:solidFill>
                <a:effectLst/>
                <a:latin typeface="Consolas" panose="020B0609020204030204" pitchFamily="49" charset="0"/>
              </a:rPr>
              <a:t>countplot</a:t>
            </a:r>
            <a:r>
              <a:rPr lang="en-GB" b="0" dirty="0">
                <a:solidFill>
                  <a:srgbClr val="CCCCCC"/>
                </a:solidFill>
                <a:effectLst/>
                <a:latin typeface="Consolas" panose="020B0609020204030204" pitchFamily="49" charset="0"/>
              </a:rPr>
              <a:t> above to help </a:t>
            </a:r>
            <a:r>
              <a:rPr lang="en-GB" b="0" dirty="0" err="1">
                <a:solidFill>
                  <a:srgbClr val="CCCCCC"/>
                </a:solidFill>
                <a:effectLst/>
                <a:latin typeface="Consolas" panose="020B0609020204030204" pitchFamily="49" charset="0"/>
              </a:rPr>
              <a:t>illustrae</a:t>
            </a:r>
            <a:r>
              <a:rPr lang="en-GB" b="0" dirty="0">
                <a:solidFill>
                  <a:srgbClr val="CCCCCC"/>
                </a:solidFill>
                <a:effectLst/>
                <a:latin typeface="Consolas" panose="020B0609020204030204" pitchFamily="49" charset="0"/>
              </a:rPr>
              <a:t> the distribution of 'Any Injury' instances in the training dataset and get insights into the </a:t>
            </a:r>
            <a:r>
              <a:rPr lang="en-GB" b="1" dirty="0">
                <a:solidFill>
                  <a:srgbClr val="569CD6"/>
                </a:solidFill>
                <a:effectLst/>
                <a:latin typeface="Consolas" panose="020B0609020204030204" pitchFamily="49" charset="0"/>
              </a:rPr>
              <a:t>**class distribution of our potential target variable.**</a:t>
            </a:r>
            <a:r>
              <a:rPr lang="en-GB" b="0" dirty="0">
                <a:solidFill>
                  <a:srgbClr val="CCCCCC"/>
                </a:solidFill>
                <a:effectLst/>
                <a:latin typeface="Consolas" panose="020B0609020204030204" pitchFamily="49" charset="0"/>
              </a:rPr>
              <a:t> </a:t>
            </a:r>
          </a:p>
          <a:p>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This analysis revealed a notable prevalence of cases without injuries ('Any Injury'=0) compared to instances indicating the presence of injuries ('Any Injury'=1).</a:t>
            </a:r>
          </a:p>
          <a:p>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a:t>
            </a:r>
            <a:r>
              <a:rPr lang="en-GB" b="1" dirty="0">
                <a:solidFill>
                  <a:srgbClr val="569CD6"/>
                </a:solidFill>
                <a:effectLst/>
                <a:latin typeface="Consolas" panose="020B0609020204030204" pitchFamily="49" charset="0"/>
              </a:rPr>
              <a:t>**These findings provide a foundational understanding for our predictive </a:t>
            </a:r>
            <a:r>
              <a:rPr lang="en-GB" b="1" dirty="0" err="1">
                <a:solidFill>
                  <a:srgbClr val="569CD6"/>
                </a:solidFill>
                <a:effectLst/>
                <a:latin typeface="Consolas" panose="020B0609020204030204" pitchFamily="49" charset="0"/>
              </a:rPr>
              <a:t>modeling</a:t>
            </a:r>
            <a:r>
              <a:rPr lang="en-GB" b="1" dirty="0">
                <a:solidFill>
                  <a:srgbClr val="569CD6"/>
                </a:solidFill>
                <a:effectLst/>
                <a:latin typeface="Consolas" panose="020B0609020204030204" pitchFamily="49" charset="0"/>
              </a:rPr>
              <a:t> efforts, highlighting the significant class imbalance that will need to be addressed to ensure accurate predictions.**</a:t>
            </a:r>
            <a:endParaRPr lang="en-GB" b="0" dirty="0">
              <a:solidFill>
                <a:srgbClr val="CCCCCC"/>
              </a:solidFill>
              <a:effectLst/>
              <a:latin typeface="Consolas" panose="020B0609020204030204" pitchFamily="49" charset="0"/>
            </a:endParaRPr>
          </a:p>
          <a:p>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We plotted a histogram for the Aortic HU feature in the </a:t>
            </a:r>
            <a:r>
              <a:rPr lang="en-GB" b="0" dirty="0" err="1">
                <a:solidFill>
                  <a:srgbClr val="CCCCCC"/>
                </a:solidFill>
                <a:effectLst/>
                <a:latin typeface="Consolas" panose="020B0609020204030204" pitchFamily="49" charset="0"/>
              </a:rPr>
              <a:t>train_meta</a:t>
            </a:r>
            <a:r>
              <a:rPr lang="en-GB" b="0" dirty="0">
                <a:solidFill>
                  <a:srgbClr val="CCCCCC"/>
                </a:solidFill>
                <a:effectLst/>
                <a:latin typeface="Consolas" panose="020B0609020204030204" pitchFamily="49" charset="0"/>
              </a:rPr>
              <a:t> dataset to provide insights into how it's values are spread across different ranges and to also provide some visual indications of it's skewness and outliers .</a:t>
            </a:r>
          </a:p>
          <a:p>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The distribution of the aortic Hounsfield Units (HU) gives us an idea of the variation in these values across different images. They seem to be majorly </a:t>
            </a:r>
            <a:r>
              <a:rPr lang="en-GB" b="1" dirty="0">
                <a:solidFill>
                  <a:srgbClr val="569CD6"/>
                </a:solidFill>
                <a:effectLst/>
                <a:latin typeface="Consolas" panose="020B0609020204030204" pitchFamily="49" charset="0"/>
              </a:rPr>
              <a:t>**distributed between 0 to 800**</a:t>
            </a:r>
            <a:r>
              <a:rPr lang="en-GB" b="0" dirty="0">
                <a:solidFill>
                  <a:srgbClr val="CCCCCC"/>
                </a:solidFill>
                <a:effectLst/>
                <a:latin typeface="Consolas" panose="020B0609020204030204" pitchFamily="49" charset="0"/>
              </a:rPr>
              <a:t> with </a:t>
            </a:r>
            <a:r>
              <a:rPr lang="en-GB" b="1" dirty="0">
                <a:solidFill>
                  <a:srgbClr val="569CD6"/>
                </a:solidFill>
                <a:effectLst/>
                <a:latin typeface="Consolas" panose="020B0609020204030204" pitchFamily="49" charset="0"/>
              </a:rPr>
              <a:t>**visible outliers.**</a:t>
            </a:r>
            <a:r>
              <a:rPr lang="en-GB" b="0" dirty="0">
                <a:solidFill>
                  <a:srgbClr val="CCCCCC"/>
                </a:solidFill>
                <a:effectLst/>
                <a:latin typeface="Consolas" panose="020B0609020204030204" pitchFamily="49" charset="0"/>
              </a:rPr>
              <a:t> </a:t>
            </a:r>
          </a:p>
          <a:p>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In the context of kurtosis, the pointed peak in the histogram suggests a leptokurtic distribution. This indicates that there are many observations clustered closely around the mean indicating a higher degree of </a:t>
            </a:r>
            <a:r>
              <a:rPr lang="en-GB" b="0" dirty="0" err="1">
                <a:solidFill>
                  <a:srgbClr val="CCCCCC"/>
                </a:solidFill>
                <a:effectLst/>
                <a:latin typeface="Consolas" panose="020B0609020204030204" pitchFamily="49" charset="0"/>
              </a:rPr>
              <a:t>peakedness</a:t>
            </a:r>
            <a:r>
              <a:rPr lang="en-GB" b="0" dirty="0">
                <a:solidFill>
                  <a:srgbClr val="CCCCCC"/>
                </a:solidFill>
                <a:effectLst/>
                <a:latin typeface="Consolas" panose="020B0609020204030204" pitchFamily="49" charset="0"/>
              </a:rPr>
              <a:t> and less variability in the dataset,</a:t>
            </a:r>
          </a:p>
          <a:p>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The distribution also has a longer right tail indicating positive </a:t>
            </a:r>
            <a:r>
              <a:rPr lang="en-GB" b="0" dirty="0" err="1">
                <a:solidFill>
                  <a:srgbClr val="CCCCCC"/>
                </a:solidFill>
                <a:effectLst/>
                <a:latin typeface="Consolas" panose="020B0609020204030204" pitchFamily="49" charset="0"/>
              </a:rPr>
              <a:t>skeweness</a:t>
            </a:r>
            <a:r>
              <a:rPr lang="en-GB" b="0" dirty="0">
                <a:solidFill>
                  <a:srgbClr val="CCCCCC"/>
                </a:solidFill>
                <a:effectLst/>
                <a:latin typeface="Consolas" panose="020B0609020204030204" pitchFamily="49" charset="0"/>
              </a:rPr>
              <a:t>. This skewness indicates that while the central tendency is higher, there are relatively few, but potentially significantly higher, values present on the right side of the distribution.</a:t>
            </a:r>
          </a:p>
          <a:p>
            <a:endParaRPr lang="en-KE" dirty="0"/>
          </a:p>
        </p:txBody>
      </p:sp>
      <p:sp>
        <p:nvSpPr>
          <p:cNvPr id="4" name="Slide Number Placeholder 3"/>
          <p:cNvSpPr>
            <a:spLocks noGrp="1"/>
          </p:cNvSpPr>
          <p:nvPr>
            <p:ph type="sldNum" sz="quarter" idx="5"/>
          </p:nvPr>
        </p:nvSpPr>
        <p:spPr/>
        <p:txBody>
          <a:bodyPr/>
          <a:lstStyle/>
          <a:p>
            <a:fld id="{5924488D-28A4-488F-888A-61146D3DAB15}" type="slidenum">
              <a:rPr lang="en-KE" smtClean="0"/>
              <a:t>10</a:t>
            </a:fld>
            <a:endParaRPr lang="en-KE"/>
          </a:p>
        </p:txBody>
      </p:sp>
    </p:spTree>
    <p:extLst>
      <p:ext uri="{BB962C8B-B14F-4D97-AF65-F5344CB8AC3E}">
        <p14:creationId xmlns:p14="http://schemas.microsoft.com/office/powerpoint/2010/main" val="3166246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We plotted a </a:t>
            </a:r>
            <a:r>
              <a:rPr lang="en-GB" b="1" dirty="0">
                <a:solidFill>
                  <a:srgbClr val="569CD6"/>
                </a:solidFill>
                <a:effectLst/>
                <a:latin typeface="Consolas" panose="020B0609020204030204" pitchFamily="49" charset="0"/>
              </a:rPr>
              <a:t>**grouped bar chart**</a:t>
            </a:r>
            <a:r>
              <a:rPr lang="en-GB" b="0" dirty="0">
                <a:solidFill>
                  <a:srgbClr val="CCCCCC"/>
                </a:solidFill>
                <a:effectLst/>
                <a:latin typeface="Consolas" panose="020B0609020204030204" pitchFamily="49" charset="0"/>
              </a:rPr>
              <a:t> above to provide a clear comparison of binary patient features ('Bowel Injury' and 'Extravasation Injury') based on the presence or absence of any injury.</a:t>
            </a:r>
          </a:p>
          <a:p>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Upon analysis, it is evident that in the presence of injury ('</a:t>
            </a:r>
            <a:r>
              <a:rPr lang="en-GB" b="0" dirty="0" err="1">
                <a:solidFill>
                  <a:srgbClr val="CCCCCC"/>
                </a:solidFill>
                <a:effectLst/>
                <a:latin typeface="Consolas" panose="020B0609020204030204" pitchFamily="49" charset="0"/>
              </a:rPr>
              <a:t>any_injury</a:t>
            </a:r>
            <a:r>
              <a:rPr lang="en-GB" b="0" dirty="0">
                <a:solidFill>
                  <a:srgbClr val="CCCCCC"/>
                </a:solidFill>
                <a:effectLst/>
                <a:latin typeface="Consolas" panose="020B0609020204030204" pitchFamily="49" charset="0"/>
              </a:rPr>
              <a:t>=1), bowel injury cases exhibit a slightly higher prevalence compared to cases without. Similarly, in the presence of any injury, 'Extravasation Injury' cases are significantly more prevalent than those without.</a:t>
            </a:r>
          </a:p>
          <a:p>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a:t>
            </a:r>
            <a:r>
              <a:rPr lang="en-GB" b="1" dirty="0">
                <a:solidFill>
                  <a:srgbClr val="569CD6"/>
                </a:solidFill>
                <a:effectLst/>
                <a:latin typeface="Consolas" panose="020B0609020204030204" pitchFamily="49" charset="0"/>
              </a:rPr>
              <a:t>**This analysis therefore reveals the prevalence of 'Bowel Injury' and 'Extravasation Injury' within the dataset.**</a:t>
            </a:r>
            <a:r>
              <a:rPr lang="en-GB" b="0" dirty="0">
                <a:solidFill>
                  <a:srgbClr val="CCCCCC"/>
                </a:solidFill>
                <a:effectLst/>
                <a:latin typeface="Consolas" panose="020B0609020204030204" pitchFamily="49" charset="0"/>
              </a:rPr>
              <a:t> These insights are an indication of which injuries are more commonly associated with patients who have </a:t>
            </a:r>
            <a:r>
              <a:rPr lang="en-GB" b="1" dirty="0">
                <a:solidFill>
                  <a:srgbClr val="569CD6"/>
                </a:solidFill>
                <a:effectLst/>
                <a:latin typeface="Consolas" panose="020B0609020204030204" pitchFamily="49" charset="0"/>
              </a:rPr>
              <a:t>**any type of abdominal injury.**</a:t>
            </a:r>
            <a:endParaRPr lang="en-GB" b="0" dirty="0">
              <a:solidFill>
                <a:srgbClr val="CCCCCC"/>
              </a:solidFill>
              <a:effectLst/>
              <a:latin typeface="Consolas" panose="020B0609020204030204" pitchFamily="49" charset="0"/>
            </a:endParaRPr>
          </a:p>
          <a:p>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a:t>
            </a:r>
            <a:r>
              <a:rPr lang="en-GB" b="1" dirty="0">
                <a:solidFill>
                  <a:srgbClr val="569CD6"/>
                </a:solidFill>
                <a:effectLst/>
                <a:latin typeface="Consolas" panose="020B0609020204030204" pitchFamily="49" charset="0"/>
              </a:rPr>
              <a:t>**</a:t>
            </a:r>
            <a:r>
              <a:rPr lang="en-GB" b="1" dirty="0" err="1">
                <a:solidFill>
                  <a:srgbClr val="569CD6"/>
                </a:solidFill>
                <a:effectLst/>
                <a:latin typeface="Consolas" panose="020B0609020204030204" pitchFamily="49" charset="0"/>
              </a:rPr>
              <a:t>The'Bowel</a:t>
            </a:r>
            <a:r>
              <a:rPr lang="en-GB" b="1" dirty="0">
                <a:solidFill>
                  <a:srgbClr val="569CD6"/>
                </a:solidFill>
                <a:effectLst/>
                <a:latin typeface="Consolas" panose="020B0609020204030204" pitchFamily="49" charset="0"/>
              </a:rPr>
              <a:t> Injury' and 'Extravasation Injury' features will therefore serve as essential predictors.**</a:t>
            </a:r>
            <a:r>
              <a:rPr lang="en-GB" b="0" dirty="0">
                <a:solidFill>
                  <a:srgbClr val="CCCCCC"/>
                </a:solidFill>
                <a:effectLst/>
                <a:latin typeface="Consolas" panose="020B0609020204030204" pitchFamily="49" charset="0"/>
              </a:rPr>
              <a:t> Their relationship with the presence of any injury provides us with valuable insights to help effectively differentiate between patients who have sustained injuries and those who have not.</a:t>
            </a:r>
          </a:p>
          <a:p>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Considering the observed prevalence patterns above, our AI algorithms can be fine-tuned to give appropriate weightage to 'Bowel Injury' and 'Extravasation Injury' features when predicting the presence of any injury. </a:t>
            </a:r>
            <a:r>
              <a:rPr lang="en-GB" b="1" dirty="0">
                <a:solidFill>
                  <a:srgbClr val="569CD6"/>
                </a:solidFill>
                <a:effectLst/>
                <a:latin typeface="Consolas" panose="020B0609020204030204" pitchFamily="49" charset="0"/>
              </a:rPr>
              <a:t>**Calibration of the models based on these prevalence rates will enhance the accuracy of our predictions, aligning with our goal of accurate injury detection.**</a:t>
            </a:r>
            <a:endParaRPr lang="en-GB" b="0" dirty="0">
              <a:solidFill>
                <a:srgbClr val="CCCCCC"/>
              </a:solidFill>
              <a:effectLst/>
              <a:latin typeface="Consolas" panose="020B0609020204030204" pitchFamily="49" charset="0"/>
            </a:endParaRPr>
          </a:p>
          <a:p>
            <a:endParaRPr lang="en-KE" dirty="0"/>
          </a:p>
        </p:txBody>
      </p:sp>
      <p:sp>
        <p:nvSpPr>
          <p:cNvPr id="4" name="Slide Number Placeholder 3"/>
          <p:cNvSpPr>
            <a:spLocks noGrp="1"/>
          </p:cNvSpPr>
          <p:nvPr>
            <p:ph type="sldNum" sz="quarter" idx="5"/>
          </p:nvPr>
        </p:nvSpPr>
        <p:spPr/>
        <p:txBody>
          <a:bodyPr/>
          <a:lstStyle/>
          <a:p>
            <a:fld id="{5924488D-28A4-488F-888A-61146D3DAB15}" type="slidenum">
              <a:rPr lang="en-KE" smtClean="0"/>
              <a:t>11</a:t>
            </a:fld>
            <a:endParaRPr lang="en-KE"/>
          </a:p>
        </p:txBody>
      </p:sp>
    </p:spTree>
    <p:extLst>
      <p:ext uri="{BB962C8B-B14F-4D97-AF65-F5344CB8AC3E}">
        <p14:creationId xmlns:p14="http://schemas.microsoft.com/office/powerpoint/2010/main" val="2601747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CCCCC"/>
                </a:solidFill>
                <a:effectLst/>
                <a:latin typeface="Consolas" panose="020B0609020204030204" pitchFamily="49" charset="0"/>
              </a:rPr>
              <a:t>These findings further emphasize the significance of organ status features in our predictive models. 'Kidney Status,' 'Liver Status,' and 'Spleen Status' carry substantial weight in predicting injury presence.</a:t>
            </a:r>
          </a:p>
          <a:p>
            <a:br>
              <a:rPr lang="en-GB" b="0" dirty="0">
                <a:solidFill>
                  <a:srgbClr val="CCCCCC"/>
                </a:solidFill>
                <a:effectLst/>
                <a:latin typeface="Consolas" panose="020B0609020204030204" pitchFamily="49" charset="0"/>
              </a:rPr>
            </a:br>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Recognizing that 'Kidney Healthy', 'Liver Healthy' and 'Spleen Healthy' are the most prevalent states in injury cases will help influence the severity levels assigned when an injury is detected in these regions. Such nuanced adjustments based on prevalence patterns enhance the precision of our severity predictions, supporting effective treatment decisions by medical professionals.</a:t>
            </a:r>
          </a:p>
          <a:p>
            <a:br>
              <a:rPr lang="en-GB" b="0" dirty="0">
                <a:solidFill>
                  <a:srgbClr val="CCCCCC"/>
                </a:solidFill>
                <a:effectLst/>
                <a:latin typeface="Consolas" panose="020B0609020204030204" pitchFamily="49" charset="0"/>
              </a:rPr>
            </a:br>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The predominance of healthy organ statuses in the presence of injury is crucial information. It underscores the importance of swiftly identifying cases where organ status deviates from the healthy norm. By incorporating these patterns into our models, we can enhance the clinical applicability of our predictions, aligning with our project objective of providing medical experts essential tools for accurate injury detection and severity classification.</a:t>
            </a:r>
          </a:p>
          <a:p>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We plotted </a:t>
            </a:r>
            <a:r>
              <a:rPr lang="en-GB" b="1" dirty="0">
                <a:solidFill>
                  <a:srgbClr val="569CD6"/>
                </a:solidFill>
                <a:effectLst/>
                <a:latin typeface="Consolas" panose="020B0609020204030204" pitchFamily="49" charset="0"/>
              </a:rPr>
              <a:t>**a heatmap**</a:t>
            </a:r>
            <a:r>
              <a:rPr lang="en-GB" b="0" dirty="0">
                <a:solidFill>
                  <a:srgbClr val="CCCCCC"/>
                </a:solidFill>
                <a:effectLst/>
                <a:latin typeface="Consolas" panose="020B0609020204030204" pitchFamily="49" charset="0"/>
              </a:rPr>
              <a:t> to help identify relationships between binary patient features and the severity of abdominal injuries (indicated by '</a:t>
            </a:r>
            <a:r>
              <a:rPr lang="en-GB" b="0" dirty="0" err="1">
                <a:solidFill>
                  <a:srgbClr val="CCCCCC"/>
                </a:solidFill>
                <a:effectLst/>
                <a:latin typeface="Consolas" panose="020B0609020204030204" pitchFamily="49" charset="0"/>
              </a:rPr>
              <a:t>aortic_hu</a:t>
            </a:r>
            <a:r>
              <a:rPr lang="en-GB" b="0" dirty="0">
                <a:solidFill>
                  <a:srgbClr val="CCCCCC"/>
                </a:solidFill>
                <a:effectLst/>
                <a:latin typeface="Consolas" panose="020B0609020204030204" pitchFamily="49" charset="0"/>
              </a:rPr>
              <a:t>') as well as the presence of incomplete organs. Positive values indicate a positive correlation, while negative values indicate a negative correlation.</a:t>
            </a:r>
          </a:p>
          <a:p>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Features like '</a:t>
            </a:r>
            <a:r>
              <a:rPr lang="en-GB" b="0" dirty="0" err="1">
                <a:solidFill>
                  <a:srgbClr val="CCCCCC"/>
                </a:solidFill>
                <a:effectLst/>
                <a:latin typeface="Consolas" panose="020B0609020204030204" pitchFamily="49" charset="0"/>
              </a:rPr>
              <a:t>liver_healthy</a:t>
            </a:r>
            <a:r>
              <a:rPr lang="en-GB" b="0" dirty="0">
                <a:solidFill>
                  <a:srgbClr val="CCCCCC"/>
                </a:solidFill>
                <a:effectLst/>
                <a:latin typeface="Consolas" panose="020B0609020204030204" pitchFamily="49" charset="0"/>
              </a:rPr>
              <a:t>', '</a:t>
            </a:r>
            <a:r>
              <a:rPr lang="en-GB" b="0" dirty="0" err="1">
                <a:solidFill>
                  <a:srgbClr val="CCCCCC"/>
                </a:solidFill>
                <a:effectLst/>
                <a:latin typeface="Consolas" panose="020B0609020204030204" pitchFamily="49" charset="0"/>
              </a:rPr>
              <a:t>extravasation_healthy</a:t>
            </a:r>
            <a:r>
              <a:rPr lang="en-GB" b="0" dirty="0">
                <a:solidFill>
                  <a:srgbClr val="CCCCCC"/>
                </a:solidFill>
                <a:effectLst/>
                <a:latin typeface="Consolas" panose="020B0609020204030204" pitchFamily="49" charset="0"/>
              </a:rPr>
              <a:t>', and '</a:t>
            </a:r>
            <a:r>
              <a:rPr lang="en-GB" b="0" dirty="0" err="1">
                <a:solidFill>
                  <a:srgbClr val="CCCCCC"/>
                </a:solidFill>
                <a:effectLst/>
                <a:latin typeface="Consolas" panose="020B0609020204030204" pitchFamily="49" charset="0"/>
              </a:rPr>
              <a:t>bowel_injury</a:t>
            </a:r>
            <a:r>
              <a:rPr lang="en-GB" b="0" dirty="0">
                <a:solidFill>
                  <a:srgbClr val="CCCCCC"/>
                </a:solidFill>
                <a:effectLst/>
                <a:latin typeface="Consolas" panose="020B0609020204030204" pitchFamily="49" charset="0"/>
              </a:rPr>
              <a:t>' have noticeable correlations with '</a:t>
            </a:r>
            <a:r>
              <a:rPr lang="en-GB" b="0" dirty="0" err="1">
                <a:solidFill>
                  <a:srgbClr val="CCCCCC"/>
                </a:solidFill>
                <a:effectLst/>
                <a:latin typeface="Consolas" panose="020B0609020204030204" pitchFamily="49" charset="0"/>
              </a:rPr>
              <a:t>aortic_hu</a:t>
            </a:r>
            <a:r>
              <a:rPr lang="en-GB" b="0" dirty="0">
                <a:solidFill>
                  <a:srgbClr val="CCCCCC"/>
                </a:solidFill>
                <a:effectLst/>
                <a:latin typeface="Consolas" panose="020B0609020204030204" pitchFamily="49" charset="0"/>
              </a:rPr>
              <a:t>' meaning they might be crucial indicators of injury severity.</a:t>
            </a:r>
          </a:p>
          <a:p>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Correlation between '</a:t>
            </a:r>
            <a:r>
              <a:rPr lang="en-GB" b="0" dirty="0" err="1">
                <a:solidFill>
                  <a:srgbClr val="CCCCCC"/>
                </a:solidFill>
                <a:effectLst/>
                <a:latin typeface="Consolas" panose="020B0609020204030204" pitchFamily="49" charset="0"/>
              </a:rPr>
              <a:t>kidney_low</a:t>
            </a:r>
            <a:r>
              <a:rPr lang="en-GB" b="0" dirty="0">
                <a:solidFill>
                  <a:srgbClr val="CCCCCC"/>
                </a:solidFill>
                <a:effectLst/>
                <a:latin typeface="Consolas" panose="020B0609020204030204" pitchFamily="49" charset="0"/>
              </a:rPr>
              <a:t>' and '</a:t>
            </a:r>
            <a:r>
              <a:rPr lang="en-GB" b="0" dirty="0" err="1">
                <a:solidFill>
                  <a:srgbClr val="CCCCCC"/>
                </a:solidFill>
                <a:effectLst/>
                <a:latin typeface="Consolas" panose="020B0609020204030204" pitchFamily="49" charset="0"/>
              </a:rPr>
              <a:t>kidney_high</a:t>
            </a:r>
            <a:r>
              <a:rPr lang="en-GB" b="0" dirty="0">
                <a:solidFill>
                  <a:srgbClr val="CCCCCC"/>
                </a:solidFill>
                <a:effectLst/>
                <a:latin typeface="Consolas" panose="020B0609020204030204" pitchFamily="49" charset="0"/>
              </a:rPr>
              <a:t>' with incomplete organ suggest a positive relationship between kidney injuries and the incompleteness of the organ.</a:t>
            </a:r>
          </a:p>
          <a:p>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The heatmap therefore helped to identify specific features strongly correlated with injury severity that would aid in refining our model.</a:t>
            </a:r>
          </a:p>
          <a:p>
            <a:endParaRPr lang="en-GB" b="0" dirty="0">
              <a:solidFill>
                <a:srgbClr val="CCCCCC"/>
              </a:solidFill>
              <a:effectLst/>
              <a:latin typeface="Consolas" panose="020B0609020204030204" pitchFamily="49" charset="0"/>
            </a:endParaRPr>
          </a:p>
          <a:p>
            <a:endParaRPr lang="en-KE" dirty="0"/>
          </a:p>
        </p:txBody>
      </p:sp>
      <p:sp>
        <p:nvSpPr>
          <p:cNvPr id="4" name="Slide Number Placeholder 3"/>
          <p:cNvSpPr>
            <a:spLocks noGrp="1"/>
          </p:cNvSpPr>
          <p:nvPr>
            <p:ph type="sldNum" sz="quarter" idx="5"/>
          </p:nvPr>
        </p:nvSpPr>
        <p:spPr/>
        <p:txBody>
          <a:bodyPr/>
          <a:lstStyle/>
          <a:p>
            <a:fld id="{5924488D-28A4-488F-888A-61146D3DAB15}" type="slidenum">
              <a:rPr lang="en-KE" smtClean="0"/>
              <a:t>12</a:t>
            </a:fld>
            <a:endParaRPr lang="en-KE"/>
          </a:p>
        </p:txBody>
      </p:sp>
    </p:spTree>
    <p:extLst>
      <p:ext uri="{BB962C8B-B14F-4D97-AF65-F5344CB8AC3E}">
        <p14:creationId xmlns:p14="http://schemas.microsoft.com/office/powerpoint/2010/main" val="2118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CD64-946B-A065-77D1-30E8D64402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2AC5F906-A0D0-C755-A6E9-7FB134BE45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7499946E-EDFB-731B-6A34-3865A83D33B0}"/>
              </a:ext>
            </a:extLst>
          </p:cNvPr>
          <p:cNvSpPr>
            <a:spLocks noGrp="1"/>
          </p:cNvSpPr>
          <p:nvPr>
            <p:ph type="dt" sz="half" idx="10"/>
          </p:nvPr>
        </p:nvSpPr>
        <p:spPr/>
        <p:txBody>
          <a:bodyPr/>
          <a:lstStyle/>
          <a:p>
            <a:fld id="{391EA862-1C9A-4427-8FE4-15EA98D979BF}" type="datetimeFigureOut">
              <a:rPr lang="en-KE" smtClean="0"/>
              <a:t>21/10/2023</a:t>
            </a:fld>
            <a:endParaRPr lang="en-KE"/>
          </a:p>
        </p:txBody>
      </p:sp>
      <p:sp>
        <p:nvSpPr>
          <p:cNvPr id="5" name="Footer Placeholder 4">
            <a:extLst>
              <a:ext uri="{FF2B5EF4-FFF2-40B4-BE49-F238E27FC236}">
                <a16:creationId xmlns:a16="http://schemas.microsoft.com/office/drawing/2014/main" id="{FCE1556E-4A3D-A085-7813-3AB3C1CD594F}"/>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8F04B08D-AFB0-4A33-57FC-0CCBC84B495A}"/>
              </a:ext>
            </a:extLst>
          </p:cNvPr>
          <p:cNvSpPr>
            <a:spLocks noGrp="1"/>
          </p:cNvSpPr>
          <p:nvPr>
            <p:ph type="sldNum" sz="quarter" idx="12"/>
          </p:nvPr>
        </p:nvSpPr>
        <p:spPr/>
        <p:txBody>
          <a:bodyPr/>
          <a:lstStyle/>
          <a:p>
            <a:fld id="{4AACABDB-9EB9-4120-AE46-722E8DC8982F}" type="slidenum">
              <a:rPr lang="en-KE" smtClean="0"/>
              <a:t>‹#›</a:t>
            </a:fld>
            <a:endParaRPr lang="en-KE"/>
          </a:p>
        </p:txBody>
      </p:sp>
    </p:spTree>
    <p:extLst>
      <p:ext uri="{BB962C8B-B14F-4D97-AF65-F5344CB8AC3E}">
        <p14:creationId xmlns:p14="http://schemas.microsoft.com/office/powerpoint/2010/main" val="480778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21FA-71FA-4CF6-DE26-5557AAAC7B7D}"/>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DD3E864C-653E-1E13-B25A-D613A2334A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AEB7F22C-3ACD-1E79-658C-2A08244E472C}"/>
              </a:ext>
            </a:extLst>
          </p:cNvPr>
          <p:cNvSpPr>
            <a:spLocks noGrp="1"/>
          </p:cNvSpPr>
          <p:nvPr>
            <p:ph type="dt" sz="half" idx="10"/>
          </p:nvPr>
        </p:nvSpPr>
        <p:spPr/>
        <p:txBody>
          <a:bodyPr/>
          <a:lstStyle/>
          <a:p>
            <a:fld id="{391EA862-1C9A-4427-8FE4-15EA98D979BF}" type="datetimeFigureOut">
              <a:rPr lang="en-KE" smtClean="0"/>
              <a:t>21/10/2023</a:t>
            </a:fld>
            <a:endParaRPr lang="en-KE"/>
          </a:p>
        </p:txBody>
      </p:sp>
      <p:sp>
        <p:nvSpPr>
          <p:cNvPr id="5" name="Footer Placeholder 4">
            <a:extLst>
              <a:ext uri="{FF2B5EF4-FFF2-40B4-BE49-F238E27FC236}">
                <a16:creationId xmlns:a16="http://schemas.microsoft.com/office/drawing/2014/main" id="{3FB4AC86-899C-B90C-9F6F-DA2181D6BC60}"/>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078679FF-C15A-67CE-81E7-8F43F607058A}"/>
              </a:ext>
            </a:extLst>
          </p:cNvPr>
          <p:cNvSpPr>
            <a:spLocks noGrp="1"/>
          </p:cNvSpPr>
          <p:nvPr>
            <p:ph type="sldNum" sz="quarter" idx="12"/>
          </p:nvPr>
        </p:nvSpPr>
        <p:spPr/>
        <p:txBody>
          <a:bodyPr/>
          <a:lstStyle/>
          <a:p>
            <a:fld id="{4AACABDB-9EB9-4120-AE46-722E8DC8982F}" type="slidenum">
              <a:rPr lang="en-KE" smtClean="0"/>
              <a:t>‹#›</a:t>
            </a:fld>
            <a:endParaRPr lang="en-KE"/>
          </a:p>
        </p:txBody>
      </p:sp>
    </p:spTree>
    <p:extLst>
      <p:ext uri="{BB962C8B-B14F-4D97-AF65-F5344CB8AC3E}">
        <p14:creationId xmlns:p14="http://schemas.microsoft.com/office/powerpoint/2010/main" val="3501916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88BC6D-6C02-E166-7417-481C798F65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1C3F6E39-A42B-EAC3-1618-DE259953FD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364C6FBE-36D8-D543-B312-E2683906DAC9}"/>
              </a:ext>
            </a:extLst>
          </p:cNvPr>
          <p:cNvSpPr>
            <a:spLocks noGrp="1"/>
          </p:cNvSpPr>
          <p:nvPr>
            <p:ph type="dt" sz="half" idx="10"/>
          </p:nvPr>
        </p:nvSpPr>
        <p:spPr/>
        <p:txBody>
          <a:bodyPr/>
          <a:lstStyle/>
          <a:p>
            <a:fld id="{391EA862-1C9A-4427-8FE4-15EA98D979BF}" type="datetimeFigureOut">
              <a:rPr lang="en-KE" smtClean="0"/>
              <a:t>21/10/2023</a:t>
            </a:fld>
            <a:endParaRPr lang="en-KE"/>
          </a:p>
        </p:txBody>
      </p:sp>
      <p:sp>
        <p:nvSpPr>
          <p:cNvPr id="5" name="Footer Placeholder 4">
            <a:extLst>
              <a:ext uri="{FF2B5EF4-FFF2-40B4-BE49-F238E27FC236}">
                <a16:creationId xmlns:a16="http://schemas.microsoft.com/office/drawing/2014/main" id="{404ACCAA-CC3B-7CAA-7EA6-8EB626F428AA}"/>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8C3BC459-80E7-02F1-E7DA-7AEEAA80FF6D}"/>
              </a:ext>
            </a:extLst>
          </p:cNvPr>
          <p:cNvSpPr>
            <a:spLocks noGrp="1"/>
          </p:cNvSpPr>
          <p:nvPr>
            <p:ph type="sldNum" sz="quarter" idx="12"/>
          </p:nvPr>
        </p:nvSpPr>
        <p:spPr/>
        <p:txBody>
          <a:bodyPr/>
          <a:lstStyle/>
          <a:p>
            <a:fld id="{4AACABDB-9EB9-4120-AE46-722E8DC8982F}" type="slidenum">
              <a:rPr lang="en-KE" smtClean="0"/>
              <a:t>‹#›</a:t>
            </a:fld>
            <a:endParaRPr lang="en-KE"/>
          </a:p>
        </p:txBody>
      </p:sp>
    </p:spTree>
    <p:extLst>
      <p:ext uri="{BB962C8B-B14F-4D97-AF65-F5344CB8AC3E}">
        <p14:creationId xmlns:p14="http://schemas.microsoft.com/office/powerpoint/2010/main" val="115743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32C5-1707-F2D3-57CA-15D41F75ED24}"/>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FB3EF252-4A8C-76CE-AC04-B374CD2D0C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3191EBBD-C447-AC98-1DEC-EB2A54FBE82F}"/>
              </a:ext>
            </a:extLst>
          </p:cNvPr>
          <p:cNvSpPr>
            <a:spLocks noGrp="1"/>
          </p:cNvSpPr>
          <p:nvPr>
            <p:ph type="dt" sz="half" idx="10"/>
          </p:nvPr>
        </p:nvSpPr>
        <p:spPr/>
        <p:txBody>
          <a:bodyPr/>
          <a:lstStyle/>
          <a:p>
            <a:fld id="{391EA862-1C9A-4427-8FE4-15EA98D979BF}" type="datetimeFigureOut">
              <a:rPr lang="en-KE" smtClean="0"/>
              <a:t>21/10/2023</a:t>
            </a:fld>
            <a:endParaRPr lang="en-KE"/>
          </a:p>
        </p:txBody>
      </p:sp>
      <p:sp>
        <p:nvSpPr>
          <p:cNvPr id="5" name="Footer Placeholder 4">
            <a:extLst>
              <a:ext uri="{FF2B5EF4-FFF2-40B4-BE49-F238E27FC236}">
                <a16:creationId xmlns:a16="http://schemas.microsoft.com/office/drawing/2014/main" id="{1EB582E8-DC0F-6740-AE1B-D784FBCD5E8E}"/>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6B4DF96D-D1B7-9CE7-6B67-AEB2950503DA}"/>
              </a:ext>
            </a:extLst>
          </p:cNvPr>
          <p:cNvSpPr>
            <a:spLocks noGrp="1"/>
          </p:cNvSpPr>
          <p:nvPr>
            <p:ph type="sldNum" sz="quarter" idx="12"/>
          </p:nvPr>
        </p:nvSpPr>
        <p:spPr/>
        <p:txBody>
          <a:bodyPr/>
          <a:lstStyle/>
          <a:p>
            <a:fld id="{4AACABDB-9EB9-4120-AE46-722E8DC8982F}" type="slidenum">
              <a:rPr lang="en-KE" smtClean="0"/>
              <a:t>‹#›</a:t>
            </a:fld>
            <a:endParaRPr lang="en-KE"/>
          </a:p>
        </p:txBody>
      </p:sp>
    </p:spTree>
    <p:extLst>
      <p:ext uri="{BB962C8B-B14F-4D97-AF65-F5344CB8AC3E}">
        <p14:creationId xmlns:p14="http://schemas.microsoft.com/office/powerpoint/2010/main" val="2185727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F980-332B-8EC6-F0B8-8BFE27AFD6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FE37E9DD-5E41-23AA-B01D-50253ED60B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1C9F8E-FACF-72E1-F33A-4CCB921D9623}"/>
              </a:ext>
            </a:extLst>
          </p:cNvPr>
          <p:cNvSpPr>
            <a:spLocks noGrp="1"/>
          </p:cNvSpPr>
          <p:nvPr>
            <p:ph type="dt" sz="half" idx="10"/>
          </p:nvPr>
        </p:nvSpPr>
        <p:spPr/>
        <p:txBody>
          <a:bodyPr/>
          <a:lstStyle/>
          <a:p>
            <a:fld id="{391EA862-1C9A-4427-8FE4-15EA98D979BF}" type="datetimeFigureOut">
              <a:rPr lang="en-KE" smtClean="0"/>
              <a:t>21/10/2023</a:t>
            </a:fld>
            <a:endParaRPr lang="en-KE"/>
          </a:p>
        </p:txBody>
      </p:sp>
      <p:sp>
        <p:nvSpPr>
          <p:cNvPr id="5" name="Footer Placeholder 4">
            <a:extLst>
              <a:ext uri="{FF2B5EF4-FFF2-40B4-BE49-F238E27FC236}">
                <a16:creationId xmlns:a16="http://schemas.microsoft.com/office/drawing/2014/main" id="{0276720E-E1D1-BB5E-0892-7F0BFC0B1D5C}"/>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40B8FAEF-30B5-C31A-6654-6203F47F0FB5}"/>
              </a:ext>
            </a:extLst>
          </p:cNvPr>
          <p:cNvSpPr>
            <a:spLocks noGrp="1"/>
          </p:cNvSpPr>
          <p:nvPr>
            <p:ph type="sldNum" sz="quarter" idx="12"/>
          </p:nvPr>
        </p:nvSpPr>
        <p:spPr/>
        <p:txBody>
          <a:bodyPr/>
          <a:lstStyle/>
          <a:p>
            <a:fld id="{4AACABDB-9EB9-4120-AE46-722E8DC8982F}" type="slidenum">
              <a:rPr lang="en-KE" smtClean="0"/>
              <a:t>‹#›</a:t>
            </a:fld>
            <a:endParaRPr lang="en-KE"/>
          </a:p>
        </p:txBody>
      </p:sp>
    </p:spTree>
    <p:extLst>
      <p:ext uri="{BB962C8B-B14F-4D97-AF65-F5344CB8AC3E}">
        <p14:creationId xmlns:p14="http://schemas.microsoft.com/office/powerpoint/2010/main" val="2551864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A932-3EAC-1303-5F76-C81FD8FDB18C}"/>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2318ED6B-74A5-CC84-760C-B5F8B50AD6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06D1836E-03D4-03E8-69F3-4A9B1C1A67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850BD7B1-6D4E-2471-6E4C-5BF0BFA874E0}"/>
              </a:ext>
            </a:extLst>
          </p:cNvPr>
          <p:cNvSpPr>
            <a:spLocks noGrp="1"/>
          </p:cNvSpPr>
          <p:nvPr>
            <p:ph type="dt" sz="half" idx="10"/>
          </p:nvPr>
        </p:nvSpPr>
        <p:spPr/>
        <p:txBody>
          <a:bodyPr/>
          <a:lstStyle/>
          <a:p>
            <a:fld id="{391EA862-1C9A-4427-8FE4-15EA98D979BF}" type="datetimeFigureOut">
              <a:rPr lang="en-KE" smtClean="0"/>
              <a:t>21/10/2023</a:t>
            </a:fld>
            <a:endParaRPr lang="en-KE"/>
          </a:p>
        </p:txBody>
      </p:sp>
      <p:sp>
        <p:nvSpPr>
          <p:cNvPr id="6" name="Footer Placeholder 5">
            <a:extLst>
              <a:ext uri="{FF2B5EF4-FFF2-40B4-BE49-F238E27FC236}">
                <a16:creationId xmlns:a16="http://schemas.microsoft.com/office/drawing/2014/main" id="{41758CC8-FF45-3B65-21E1-00435FB611AA}"/>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C63524C2-6ECF-95E0-5C40-C5FF131D7D2D}"/>
              </a:ext>
            </a:extLst>
          </p:cNvPr>
          <p:cNvSpPr>
            <a:spLocks noGrp="1"/>
          </p:cNvSpPr>
          <p:nvPr>
            <p:ph type="sldNum" sz="quarter" idx="12"/>
          </p:nvPr>
        </p:nvSpPr>
        <p:spPr/>
        <p:txBody>
          <a:bodyPr/>
          <a:lstStyle/>
          <a:p>
            <a:fld id="{4AACABDB-9EB9-4120-AE46-722E8DC8982F}" type="slidenum">
              <a:rPr lang="en-KE" smtClean="0"/>
              <a:t>‹#›</a:t>
            </a:fld>
            <a:endParaRPr lang="en-KE"/>
          </a:p>
        </p:txBody>
      </p:sp>
    </p:spTree>
    <p:extLst>
      <p:ext uri="{BB962C8B-B14F-4D97-AF65-F5344CB8AC3E}">
        <p14:creationId xmlns:p14="http://schemas.microsoft.com/office/powerpoint/2010/main" val="2991145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FF54-206B-B9B5-E931-B559E6FBD34B}"/>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CBF826C3-9D19-B20A-5282-0A247D6292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84B6B5-B714-F5F5-CD77-12DAF304B1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C79CCC59-0A67-2432-22AC-49D4B42878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DAF0A1-EAE6-10F0-6BC3-CEC6745D5D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9805A73E-BF53-C969-0C4C-924934169F69}"/>
              </a:ext>
            </a:extLst>
          </p:cNvPr>
          <p:cNvSpPr>
            <a:spLocks noGrp="1"/>
          </p:cNvSpPr>
          <p:nvPr>
            <p:ph type="dt" sz="half" idx="10"/>
          </p:nvPr>
        </p:nvSpPr>
        <p:spPr/>
        <p:txBody>
          <a:bodyPr/>
          <a:lstStyle/>
          <a:p>
            <a:fld id="{391EA862-1C9A-4427-8FE4-15EA98D979BF}" type="datetimeFigureOut">
              <a:rPr lang="en-KE" smtClean="0"/>
              <a:t>21/10/2023</a:t>
            </a:fld>
            <a:endParaRPr lang="en-KE"/>
          </a:p>
        </p:txBody>
      </p:sp>
      <p:sp>
        <p:nvSpPr>
          <p:cNvPr id="8" name="Footer Placeholder 7">
            <a:extLst>
              <a:ext uri="{FF2B5EF4-FFF2-40B4-BE49-F238E27FC236}">
                <a16:creationId xmlns:a16="http://schemas.microsoft.com/office/drawing/2014/main" id="{8EA03B82-1AC1-1147-6561-6C09A41BEB77}"/>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544B1C60-4F87-A915-D272-757CEF5040D1}"/>
              </a:ext>
            </a:extLst>
          </p:cNvPr>
          <p:cNvSpPr>
            <a:spLocks noGrp="1"/>
          </p:cNvSpPr>
          <p:nvPr>
            <p:ph type="sldNum" sz="quarter" idx="12"/>
          </p:nvPr>
        </p:nvSpPr>
        <p:spPr/>
        <p:txBody>
          <a:bodyPr/>
          <a:lstStyle/>
          <a:p>
            <a:fld id="{4AACABDB-9EB9-4120-AE46-722E8DC8982F}" type="slidenum">
              <a:rPr lang="en-KE" smtClean="0"/>
              <a:t>‹#›</a:t>
            </a:fld>
            <a:endParaRPr lang="en-KE"/>
          </a:p>
        </p:txBody>
      </p:sp>
    </p:spTree>
    <p:extLst>
      <p:ext uri="{BB962C8B-B14F-4D97-AF65-F5344CB8AC3E}">
        <p14:creationId xmlns:p14="http://schemas.microsoft.com/office/powerpoint/2010/main" val="1647720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AB5A7-6305-29AD-7F4B-1DF2F699C01D}"/>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2875B9E3-B4D2-96D5-32ED-7B7047D32E9B}"/>
              </a:ext>
            </a:extLst>
          </p:cNvPr>
          <p:cNvSpPr>
            <a:spLocks noGrp="1"/>
          </p:cNvSpPr>
          <p:nvPr>
            <p:ph type="dt" sz="half" idx="10"/>
          </p:nvPr>
        </p:nvSpPr>
        <p:spPr/>
        <p:txBody>
          <a:bodyPr/>
          <a:lstStyle/>
          <a:p>
            <a:fld id="{391EA862-1C9A-4427-8FE4-15EA98D979BF}" type="datetimeFigureOut">
              <a:rPr lang="en-KE" smtClean="0"/>
              <a:t>21/10/2023</a:t>
            </a:fld>
            <a:endParaRPr lang="en-KE"/>
          </a:p>
        </p:txBody>
      </p:sp>
      <p:sp>
        <p:nvSpPr>
          <p:cNvPr id="4" name="Footer Placeholder 3">
            <a:extLst>
              <a:ext uri="{FF2B5EF4-FFF2-40B4-BE49-F238E27FC236}">
                <a16:creationId xmlns:a16="http://schemas.microsoft.com/office/drawing/2014/main" id="{4EC3E573-E1CB-A542-FC9D-1F01493E2F12}"/>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177A877F-B004-9C3C-EFE5-4E188E81317A}"/>
              </a:ext>
            </a:extLst>
          </p:cNvPr>
          <p:cNvSpPr>
            <a:spLocks noGrp="1"/>
          </p:cNvSpPr>
          <p:nvPr>
            <p:ph type="sldNum" sz="quarter" idx="12"/>
          </p:nvPr>
        </p:nvSpPr>
        <p:spPr/>
        <p:txBody>
          <a:bodyPr/>
          <a:lstStyle/>
          <a:p>
            <a:fld id="{4AACABDB-9EB9-4120-AE46-722E8DC8982F}" type="slidenum">
              <a:rPr lang="en-KE" smtClean="0"/>
              <a:t>‹#›</a:t>
            </a:fld>
            <a:endParaRPr lang="en-KE"/>
          </a:p>
        </p:txBody>
      </p:sp>
    </p:spTree>
    <p:extLst>
      <p:ext uri="{BB962C8B-B14F-4D97-AF65-F5344CB8AC3E}">
        <p14:creationId xmlns:p14="http://schemas.microsoft.com/office/powerpoint/2010/main" val="263351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ED7C20-45BB-CA30-879A-E66323271223}"/>
              </a:ext>
            </a:extLst>
          </p:cNvPr>
          <p:cNvSpPr>
            <a:spLocks noGrp="1"/>
          </p:cNvSpPr>
          <p:nvPr>
            <p:ph type="dt" sz="half" idx="10"/>
          </p:nvPr>
        </p:nvSpPr>
        <p:spPr/>
        <p:txBody>
          <a:bodyPr/>
          <a:lstStyle/>
          <a:p>
            <a:fld id="{391EA862-1C9A-4427-8FE4-15EA98D979BF}" type="datetimeFigureOut">
              <a:rPr lang="en-KE" smtClean="0"/>
              <a:t>21/10/2023</a:t>
            </a:fld>
            <a:endParaRPr lang="en-KE"/>
          </a:p>
        </p:txBody>
      </p:sp>
      <p:sp>
        <p:nvSpPr>
          <p:cNvPr id="3" name="Footer Placeholder 2">
            <a:extLst>
              <a:ext uri="{FF2B5EF4-FFF2-40B4-BE49-F238E27FC236}">
                <a16:creationId xmlns:a16="http://schemas.microsoft.com/office/drawing/2014/main" id="{7E57F391-CD1D-6ADB-A929-2F0012169D54}"/>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6731642C-0273-A259-4081-92A6675B148C}"/>
              </a:ext>
            </a:extLst>
          </p:cNvPr>
          <p:cNvSpPr>
            <a:spLocks noGrp="1"/>
          </p:cNvSpPr>
          <p:nvPr>
            <p:ph type="sldNum" sz="quarter" idx="12"/>
          </p:nvPr>
        </p:nvSpPr>
        <p:spPr/>
        <p:txBody>
          <a:bodyPr/>
          <a:lstStyle/>
          <a:p>
            <a:fld id="{4AACABDB-9EB9-4120-AE46-722E8DC8982F}" type="slidenum">
              <a:rPr lang="en-KE" smtClean="0"/>
              <a:t>‹#›</a:t>
            </a:fld>
            <a:endParaRPr lang="en-KE"/>
          </a:p>
        </p:txBody>
      </p:sp>
    </p:spTree>
    <p:extLst>
      <p:ext uri="{BB962C8B-B14F-4D97-AF65-F5344CB8AC3E}">
        <p14:creationId xmlns:p14="http://schemas.microsoft.com/office/powerpoint/2010/main" val="3356340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64158-C848-EA07-7ED9-F43D32973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BE2FE8BC-3B11-2C55-BBC9-030276BBE1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E3AE72D8-8818-43DF-2DA0-2717494A2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301998-DEFB-5456-E313-41AD29CEC496}"/>
              </a:ext>
            </a:extLst>
          </p:cNvPr>
          <p:cNvSpPr>
            <a:spLocks noGrp="1"/>
          </p:cNvSpPr>
          <p:nvPr>
            <p:ph type="dt" sz="half" idx="10"/>
          </p:nvPr>
        </p:nvSpPr>
        <p:spPr/>
        <p:txBody>
          <a:bodyPr/>
          <a:lstStyle/>
          <a:p>
            <a:fld id="{391EA862-1C9A-4427-8FE4-15EA98D979BF}" type="datetimeFigureOut">
              <a:rPr lang="en-KE" smtClean="0"/>
              <a:t>21/10/2023</a:t>
            </a:fld>
            <a:endParaRPr lang="en-KE"/>
          </a:p>
        </p:txBody>
      </p:sp>
      <p:sp>
        <p:nvSpPr>
          <p:cNvPr id="6" name="Footer Placeholder 5">
            <a:extLst>
              <a:ext uri="{FF2B5EF4-FFF2-40B4-BE49-F238E27FC236}">
                <a16:creationId xmlns:a16="http://schemas.microsoft.com/office/drawing/2014/main" id="{A3631662-1B29-90EB-FF21-14488FB22B83}"/>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F7115EDA-8283-50BF-9089-A7E6F5FB8CB2}"/>
              </a:ext>
            </a:extLst>
          </p:cNvPr>
          <p:cNvSpPr>
            <a:spLocks noGrp="1"/>
          </p:cNvSpPr>
          <p:nvPr>
            <p:ph type="sldNum" sz="quarter" idx="12"/>
          </p:nvPr>
        </p:nvSpPr>
        <p:spPr/>
        <p:txBody>
          <a:bodyPr/>
          <a:lstStyle/>
          <a:p>
            <a:fld id="{4AACABDB-9EB9-4120-AE46-722E8DC8982F}" type="slidenum">
              <a:rPr lang="en-KE" smtClean="0"/>
              <a:t>‹#›</a:t>
            </a:fld>
            <a:endParaRPr lang="en-KE"/>
          </a:p>
        </p:txBody>
      </p:sp>
    </p:spTree>
    <p:extLst>
      <p:ext uri="{BB962C8B-B14F-4D97-AF65-F5344CB8AC3E}">
        <p14:creationId xmlns:p14="http://schemas.microsoft.com/office/powerpoint/2010/main" val="3623720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7339-8C81-7647-6DA2-95EABE4137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BB467F58-3126-5A7D-D7D6-C0D12D1F6E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EEDE8B7E-D80E-B7D9-B4F4-A884C45A0F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D4D22E-38AC-0ACC-6555-7F09B07F1D6F}"/>
              </a:ext>
            </a:extLst>
          </p:cNvPr>
          <p:cNvSpPr>
            <a:spLocks noGrp="1"/>
          </p:cNvSpPr>
          <p:nvPr>
            <p:ph type="dt" sz="half" idx="10"/>
          </p:nvPr>
        </p:nvSpPr>
        <p:spPr/>
        <p:txBody>
          <a:bodyPr/>
          <a:lstStyle/>
          <a:p>
            <a:fld id="{391EA862-1C9A-4427-8FE4-15EA98D979BF}" type="datetimeFigureOut">
              <a:rPr lang="en-KE" smtClean="0"/>
              <a:t>21/10/2023</a:t>
            </a:fld>
            <a:endParaRPr lang="en-KE"/>
          </a:p>
        </p:txBody>
      </p:sp>
      <p:sp>
        <p:nvSpPr>
          <p:cNvPr id="6" name="Footer Placeholder 5">
            <a:extLst>
              <a:ext uri="{FF2B5EF4-FFF2-40B4-BE49-F238E27FC236}">
                <a16:creationId xmlns:a16="http://schemas.microsoft.com/office/drawing/2014/main" id="{07EA4C7E-680C-67E5-7F2F-CF7C1FC48987}"/>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168E367F-9C8C-45CD-AD23-E9E7EED9CB35}"/>
              </a:ext>
            </a:extLst>
          </p:cNvPr>
          <p:cNvSpPr>
            <a:spLocks noGrp="1"/>
          </p:cNvSpPr>
          <p:nvPr>
            <p:ph type="sldNum" sz="quarter" idx="12"/>
          </p:nvPr>
        </p:nvSpPr>
        <p:spPr/>
        <p:txBody>
          <a:bodyPr/>
          <a:lstStyle/>
          <a:p>
            <a:fld id="{4AACABDB-9EB9-4120-AE46-722E8DC8982F}" type="slidenum">
              <a:rPr lang="en-KE" smtClean="0"/>
              <a:t>‹#›</a:t>
            </a:fld>
            <a:endParaRPr lang="en-KE"/>
          </a:p>
        </p:txBody>
      </p:sp>
    </p:spTree>
    <p:extLst>
      <p:ext uri="{BB962C8B-B14F-4D97-AF65-F5344CB8AC3E}">
        <p14:creationId xmlns:p14="http://schemas.microsoft.com/office/powerpoint/2010/main" val="116696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79F132-3BDB-835F-0BA1-F8A4E5BE7E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ABCF64B7-A078-3400-13E0-08E83ED0B6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DA18CCDC-1CEB-7382-15D1-54396A1FDA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1EA862-1C9A-4427-8FE4-15EA98D979BF}" type="datetimeFigureOut">
              <a:rPr lang="en-KE" smtClean="0"/>
              <a:t>21/10/2023</a:t>
            </a:fld>
            <a:endParaRPr lang="en-KE"/>
          </a:p>
        </p:txBody>
      </p:sp>
      <p:sp>
        <p:nvSpPr>
          <p:cNvPr id="5" name="Footer Placeholder 4">
            <a:extLst>
              <a:ext uri="{FF2B5EF4-FFF2-40B4-BE49-F238E27FC236}">
                <a16:creationId xmlns:a16="http://schemas.microsoft.com/office/drawing/2014/main" id="{C0070736-E414-942F-F0BC-58F9BB1DB6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EA39D772-6F3A-DDBB-20E9-C551B55867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ACABDB-9EB9-4120-AE46-722E8DC8982F}" type="slidenum">
              <a:rPr lang="en-KE" smtClean="0"/>
              <a:t>‹#›</a:t>
            </a:fld>
            <a:endParaRPr lang="en-KE"/>
          </a:p>
        </p:txBody>
      </p:sp>
    </p:spTree>
    <p:extLst>
      <p:ext uri="{BB962C8B-B14F-4D97-AF65-F5344CB8AC3E}">
        <p14:creationId xmlns:p14="http://schemas.microsoft.com/office/powerpoint/2010/main" val="3676053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00" name="Picture 4" descr="Abdominal trauma - Wikipedia">
            <a:extLst>
              <a:ext uri="{FF2B5EF4-FFF2-40B4-BE49-F238E27FC236}">
                <a16:creationId xmlns:a16="http://schemas.microsoft.com/office/drawing/2014/main" id="{7D1F0CED-C2B9-EFB3-F538-CADAA2DC83FA}"/>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11708" b="15002"/>
          <a:stretch/>
        </p:blipFill>
        <p:spPr bwMode="auto">
          <a:xfrm>
            <a:off x="20" y="-40183"/>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FAFDE5B-7A73-0D65-565A-82305E261BA7}"/>
              </a:ext>
            </a:extLst>
          </p:cNvPr>
          <p:cNvSpPr>
            <a:spLocks noGrp="1"/>
          </p:cNvSpPr>
          <p:nvPr>
            <p:ph type="ctrTitle"/>
          </p:nvPr>
        </p:nvSpPr>
        <p:spPr>
          <a:xfrm>
            <a:off x="965200" y="965200"/>
            <a:ext cx="10261600" cy="3564869"/>
          </a:xfrm>
        </p:spPr>
        <p:txBody>
          <a:bodyPr>
            <a:normAutofit/>
          </a:bodyPr>
          <a:lstStyle/>
          <a:p>
            <a:pPr algn="l"/>
            <a:r>
              <a:rPr lang="en-GB" sz="8100">
                <a:ln w="22225">
                  <a:solidFill>
                    <a:schemeClr val="tx1"/>
                  </a:solidFill>
                  <a:miter lim="800000"/>
                </a:ln>
                <a:noFill/>
              </a:rPr>
              <a:t>ABDOMINAL TRAUMA CLASSIFICATION AND SEVERITY PREDICTION</a:t>
            </a:r>
            <a:endParaRPr lang="en-KE" sz="8100">
              <a:ln w="22225">
                <a:solidFill>
                  <a:schemeClr val="tx1"/>
                </a:solidFill>
                <a:miter lim="800000"/>
              </a:ln>
              <a:noFill/>
            </a:endParaRPr>
          </a:p>
        </p:txBody>
      </p:sp>
      <p:sp>
        <p:nvSpPr>
          <p:cNvPr id="3" name="Subtitle 2">
            <a:extLst>
              <a:ext uri="{FF2B5EF4-FFF2-40B4-BE49-F238E27FC236}">
                <a16:creationId xmlns:a16="http://schemas.microsoft.com/office/drawing/2014/main" id="{CF4304C0-0AD9-C16A-9F01-B0EE751A0A92}"/>
              </a:ext>
            </a:extLst>
          </p:cNvPr>
          <p:cNvSpPr>
            <a:spLocks noGrp="1"/>
          </p:cNvSpPr>
          <p:nvPr>
            <p:ph type="subTitle" idx="1"/>
          </p:nvPr>
        </p:nvSpPr>
        <p:spPr>
          <a:xfrm>
            <a:off x="422031" y="4572002"/>
            <a:ext cx="10804769" cy="2095070"/>
          </a:xfrm>
        </p:spPr>
        <p:txBody>
          <a:bodyPr>
            <a:normAutofit fontScale="25000" lnSpcReduction="20000"/>
          </a:bodyPr>
          <a:lstStyle/>
          <a:p>
            <a:r>
              <a:rPr lang="en-GB" sz="5600" dirty="0"/>
              <a:t>By</a:t>
            </a:r>
            <a:r>
              <a:rPr lang="en-GB" sz="800" dirty="0"/>
              <a:t>::</a:t>
            </a:r>
          </a:p>
          <a:p>
            <a:r>
              <a:rPr lang="en-GB" sz="5600" dirty="0"/>
              <a:t>Catherine </a:t>
            </a:r>
            <a:r>
              <a:rPr lang="en-GB" sz="5600" dirty="0" err="1"/>
              <a:t>Gakii</a:t>
            </a:r>
            <a:endParaRPr lang="en-GB" sz="5600" dirty="0"/>
          </a:p>
          <a:p>
            <a:r>
              <a:rPr lang="en-GB" sz="5600" dirty="0"/>
              <a:t>Lee </a:t>
            </a:r>
            <a:r>
              <a:rPr lang="en-GB" sz="5600" dirty="0" err="1"/>
              <a:t>Kimaita</a:t>
            </a:r>
            <a:endParaRPr lang="en-GB" sz="5600" dirty="0"/>
          </a:p>
          <a:p>
            <a:r>
              <a:rPr lang="en-GB" sz="5600" dirty="0"/>
              <a:t>Wilfred </a:t>
            </a:r>
            <a:r>
              <a:rPr lang="en-GB" sz="5600" dirty="0" err="1"/>
              <a:t>Njagi</a:t>
            </a:r>
            <a:endParaRPr lang="en-GB" sz="5600" dirty="0"/>
          </a:p>
          <a:p>
            <a:r>
              <a:rPr lang="en-GB" sz="5600" dirty="0"/>
              <a:t>Brenda Kinya</a:t>
            </a:r>
          </a:p>
          <a:p>
            <a:r>
              <a:rPr lang="en-GB" sz="5600" dirty="0"/>
              <a:t>Joyce </a:t>
            </a:r>
            <a:r>
              <a:rPr lang="en-GB" sz="5600" dirty="0" err="1"/>
              <a:t>Muthike</a:t>
            </a:r>
            <a:r>
              <a:rPr lang="en-GB" sz="5600" dirty="0"/>
              <a:t> </a:t>
            </a:r>
          </a:p>
          <a:p>
            <a:r>
              <a:rPr lang="en-GB" sz="5600" dirty="0"/>
              <a:t>Daniel </a:t>
            </a:r>
            <a:r>
              <a:rPr lang="en-GB" sz="5600" dirty="0" err="1"/>
              <a:t>Ndirangu</a:t>
            </a:r>
            <a:endParaRPr lang="en-GB" sz="5600" dirty="0"/>
          </a:p>
          <a:p>
            <a:r>
              <a:rPr lang="en-GB" sz="5600" dirty="0"/>
              <a:t>Joy Kamau</a:t>
            </a:r>
            <a:endParaRPr lang="en-KE" sz="5600" dirty="0"/>
          </a:p>
        </p:txBody>
      </p:sp>
    </p:spTree>
    <p:extLst>
      <p:ext uri="{BB962C8B-B14F-4D97-AF65-F5344CB8AC3E}">
        <p14:creationId xmlns:p14="http://schemas.microsoft.com/office/powerpoint/2010/main" val="150687813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8D41CF8-5232-42BC-8D05-AFEDE215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56"/>
            <a:ext cx="12192000" cy="686925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5">
            <a:extLst>
              <a:ext uri="{FF2B5EF4-FFF2-40B4-BE49-F238E27FC236}">
                <a16:creationId xmlns:a16="http://schemas.microsoft.com/office/drawing/2014/main" id="{49237091-E62C-4878-AA4C-0B9995AD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graph of injury in a train dataset&#10;&#10;Description automatically generated">
            <a:extLst>
              <a:ext uri="{FF2B5EF4-FFF2-40B4-BE49-F238E27FC236}">
                <a16:creationId xmlns:a16="http://schemas.microsoft.com/office/drawing/2014/main" id="{5EFFB379-0246-7785-7B49-36B2399CE15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57288" y="2311400"/>
            <a:ext cx="4386263" cy="3395663"/>
          </a:xfrm>
        </p:spPr>
      </p:pic>
      <p:pic>
        <p:nvPicPr>
          <p:cNvPr id="8" name="Content Placeholder 7" descr="A graph of a distribution of data&#10;&#10;Description automatically generated">
            <a:extLst>
              <a:ext uri="{FF2B5EF4-FFF2-40B4-BE49-F238E27FC236}">
                <a16:creationId xmlns:a16="http://schemas.microsoft.com/office/drawing/2014/main" id="{A360C527-BB2A-09A3-3E58-35B70A34D202}"/>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610225" y="2311400"/>
            <a:ext cx="5421313" cy="3395663"/>
          </a:xfrm>
        </p:spPr>
      </p:pic>
      <p:sp>
        <p:nvSpPr>
          <p:cNvPr id="2" name="Title 1">
            <a:extLst>
              <a:ext uri="{FF2B5EF4-FFF2-40B4-BE49-F238E27FC236}">
                <a16:creationId xmlns:a16="http://schemas.microsoft.com/office/drawing/2014/main" id="{6C982714-F09C-E1A8-D83D-5C0A06E4BE1A}"/>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dirty="0">
                <a:solidFill>
                  <a:schemeClr val="tx1"/>
                </a:solidFill>
                <a:latin typeface="+mj-lt"/>
                <a:ea typeface="+mj-ea"/>
                <a:cs typeface="+mj-cs"/>
              </a:rPr>
              <a:t>Univariate EDA</a:t>
            </a:r>
          </a:p>
        </p:txBody>
      </p:sp>
    </p:spTree>
    <p:extLst>
      <p:ext uri="{BB962C8B-B14F-4D97-AF65-F5344CB8AC3E}">
        <p14:creationId xmlns:p14="http://schemas.microsoft.com/office/powerpoint/2010/main" val="3533409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0AA6-8F30-757B-0E03-8F2D16484095}"/>
              </a:ext>
            </a:extLst>
          </p:cNvPr>
          <p:cNvSpPr>
            <a:spLocks noGrp="1"/>
          </p:cNvSpPr>
          <p:nvPr>
            <p:ph type="title"/>
          </p:nvPr>
        </p:nvSpPr>
        <p:spPr>
          <a:xfrm>
            <a:off x="876693" y="741391"/>
            <a:ext cx="3455821" cy="1616203"/>
          </a:xfrm>
        </p:spPr>
        <p:txBody>
          <a:bodyPr vert="horz" lIns="91440" tIns="45720" rIns="91440" bIns="45720" rtlCol="0" anchor="b">
            <a:normAutofit/>
          </a:bodyPr>
          <a:lstStyle/>
          <a:p>
            <a:r>
              <a:rPr lang="en-US" sz="3200" b="1" kern="1200">
                <a:solidFill>
                  <a:schemeClr val="tx1"/>
                </a:solidFill>
                <a:latin typeface="+mj-lt"/>
                <a:ea typeface="+mj-ea"/>
                <a:cs typeface="+mj-cs"/>
              </a:rPr>
              <a:t>Bivariate EDA</a:t>
            </a:r>
          </a:p>
        </p:txBody>
      </p:sp>
      <p:sp>
        <p:nvSpPr>
          <p:cNvPr id="6" name="Content Placeholder 5">
            <a:extLst>
              <a:ext uri="{FF2B5EF4-FFF2-40B4-BE49-F238E27FC236}">
                <a16:creationId xmlns:a16="http://schemas.microsoft.com/office/drawing/2014/main" id="{5D6D2C8B-926A-9300-604A-EAD21746A2F7}"/>
              </a:ext>
            </a:extLst>
          </p:cNvPr>
          <p:cNvSpPr>
            <a:spLocks noGrp="1"/>
          </p:cNvSpPr>
          <p:nvPr>
            <p:ph sz="half" idx="2"/>
          </p:nvPr>
        </p:nvSpPr>
        <p:spPr>
          <a:xfrm>
            <a:off x="876693" y="2533476"/>
            <a:ext cx="3455821" cy="3447832"/>
          </a:xfrm>
        </p:spPr>
        <p:txBody>
          <a:bodyPr vert="horz" lIns="91440" tIns="45720" rIns="91440" bIns="45720" rtlCol="0" anchor="t">
            <a:normAutofit/>
          </a:bodyPr>
          <a:lstStyle/>
          <a:p>
            <a:r>
              <a:rPr lang="en-US" sz="1700" b="0" i="0">
                <a:effectLst/>
              </a:rPr>
              <a:t>We used a grouped bar chart to compare 'Bowel Injury' and 'Extravasation Injury' based on the presence or absence of any injury.</a:t>
            </a:r>
            <a:endParaRPr lang="en-US" sz="1700" i="0"/>
          </a:p>
          <a:p>
            <a:r>
              <a:rPr lang="en-US" sz="1700" b="0" i="0">
                <a:effectLst/>
              </a:rPr>
              <a:t>n cases with any injury ('any_injury=1'), 'Bowel Injury' is slightly more prevalent compared to cases without injury.</a:t>
            </a:r>
            <a:endParaRPr lang="en-US" sz="1700" b="0">
              <a:effectLst/>
            </a:endParaRPr>
          </a:p>
          <a:p>
            <a:r>
              <a:rPr lang="en-US" sz="1700" b="0" i="0">
                <a:effectLst/>
              </a:rPr>
              <a:t>in cases with any injury, 'Extravasation Injury' is significantly more prevalent than cases without injury</a:t>
            </a:r>
            <a:endParaRPr lang="en-US" sz="1700"/>
          </a:p>
          <a:p>
            <a:endParaRPr lang="en-US" sz="1700"/>
          </a:p>
        </p:txBody>
      </p:sp>
      <p:pic>
        <p:nvPicPr>
          <p:cNvPr id="5" name="Content Placeholder 4" descr="A comparison of a graph&#10;&#10;Description automatically generated with medium confidence">
            <a:extLst>
              <a:ext uri="{FF2B5EF4-FFF2-40B4-BE49-F238E27FC236}">
                <a16:creationId xmlns:a16="http://schemas.microsoft.com/office/drawing/2014/main" id="{B6D9E337-8655-5AA4-17D9-DB2387F75C2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987672" y="1588731"/>
            <a:ext cx="6389346" cy="3689847"/>
          </a:xfrm>
          <a:prstGeom prst="rect">
            <a:avLst/>
          </a:prstGeom>
        </p:spPr>
      </p:pic>
      <p:grpSp>
        <p:nvGrpSpPr>
          <p:cNvPr id="20" name="Group 1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21" name="Rectangle 2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16785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399BA-C7ED-25CB-CA94-1D3273AFAFB6}"/>
              </a:ext>
            </a:extLst>
          </p:cNvPr>
          <p:cNvSpPr>
            <a:spLocks noGrp="1"/>
          </p:cNvSpPr>
          <p:nvPr>
            <p:ph type="title"/>
          </p:nvPr>
        </p:nvSpPr>
        <p:spPr/>
        <p:txBody>
          <a:bodyPr/>
          <a:lstStyle/>
          <a:p>
            <a:r>
              <a:rPr lang="en-GB" b="1"/>
              <a:t>Bivariate EDA</a:t>
            </a:r>
            <a:endParaRPr lang="en-KE" b="1" dirty="0"/>
          </a:p>
        </p:txBody>
      </p:sp>
      <p:pic>
        <p:nvPicPr>
          <p:cNvPr id="5" name="Content Placeholder 4" descr="A group of graphs with different colored bars&#10;&#10;Description automatically generated with medium confidence">
            <a:extLst>
              <a:ext uri="{FF2B5EF4-FFF2-40B4-BE49-F238E27FC236}">
                <a16:creationId xmlns:a16="http://schemas.microsoft.com/office/drawing/2014/main" id="{C435BCAC-0A38-E76A-DF81-2A604413024A}"/>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1844110"/>
            <a:ext cx="5181600" cy="4314368"/>
          </a:xfrm>
        </p:spPr>
      </p:pic>
      <p:pic>
        <p:nvPicPr>
          <p:cNvPr id="8" name="Content Placeholder 7" descr="A colorful grid with black text&#10;&#10;Description automatically generated with medium confidence">
            <a:extLst>
              <a:ext uri="{FF2B5EF4-FFF2-40B4-BE49-F238E27FC236}">
                <a16:creationId xmlns:a16="http://schemas.microsoft.com/office/drawing/2014/main" id="{4C5D20C1-239E-B153-E1BC-0FD1CF685AED}"/>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1888829"/>
            <a:ext cx="5181600" cy="4224930"/>
          </a:xfrm>
        </p:spPr>
      </p:pic>
    </p:spTree>
    <p:extLst>
      <p:ext uri="{BB962C8B-B14F-4D97-AF65-F5344CB8AC3E}">
        <p14:creationId xmlns:p14="http://schemas.microsoft.com/office/powerpoint/2010/main" val="3164226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Slide Background">
            <a:extLst>
              <a:ext uri="{FF2B5EF4-FFF2-40B4-BE49-F238E27FC236}">
                <a16:creationId xmlns:a16="http://schemas.microsoft.com/office/drawing/2014/main" id="{AA857166-A416-4C5E-8AA9-5D5D1E13D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3" name="Rectangle 12">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0" y="0"/>
            <a:ext cx="4617491" cy="6858000"/>
          </a:xfrm>
          <a:prstGeom prst="rect">
            <a:avLst/>
          </a:prstGeom>
          <a:ln>
            <a:noFill/>
          </a:ln>
          <a:effectLst>
            <a:outerShdw blurRad="203200" dist="88900" dir="21540000" sx="94000" sy="94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0" y="-1"/>
            <a:ext cx="4617491" cy="5136739"/>
          </a:xfrm>
          <a:prstGeom prst="rect">
            <a:avLst/>
          </a:prstGeom>
          <a:ln>
            <a:noFill/>
          </a:ln>
          <a:effectLst>
            <a:outerShdw blurRad="177800" dist="1016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F9148C-9407-12DB-FBCF-3A051EF09545}"/>
              </a:ext>
            </a:extLst>
          </p:cNvPr>
          <p:cNvSpPr>
            <a:spLocks noGrp="1"/>
          </p:cNvSpPr>
          <p:nvPr>
            <p:ph type="title"/>
          </p:nvPr>
        </p:nvSpPr>
        <p:spPr>
          <a:xfrm>
            <a:off x="652887" y="617921"/>
            <a:ext cx="3482041" cy="3988585"/>
          </a:xfrm>
        </p:spPr>
        <p:txBody>
          <a:bodyPr vert="horz" lIns="91440" tIns="45720" rIns="91440" bIns="45720" rtlCol="0" anchor="ctr">
            <a:normAutofit/>
          </a:bodyPr>
          <a:lstStyle/>
          <a:p>
            <a:r>
              <a:rPr lang="en-US" kern="1200">
                <a:solidFill>
                  <a:schemeClr val="tx1"/>
                </a:solidFill>
                <a:latin typeface="+mj-lt"/>
                <a:ea typeface="+mj-ea"/>
                <a:cs typeface="+mj-cs"/>
              </a:rPr>
              <a:t>Images: Healthy and Injured Abdominal Organs Comparison</a:t>
            </a:r>
          </a:p>
        </p:txBody>
      </p:sp>
      <p:sp>
        <p:nvSpPr>
          <p:cNvPr id="4" name="Content Placeholder 3">
            <a:extLst>
              <a:ext uri="{FF2B5EF4-FFF2-40B4-BE49-F238E27FC236}">
                <a16:creationId xmlns:a16="http://schemas.microsoft.com/office/drawing/2014/main" id="{B40AE8E0-3D8F-74BB-6D61-850737334533}"/>
              </a:ext>
            </a:extLst>
          </p:cNvPr>
          <p:cNvSpPr>
            <a:spLocks noGrp="1"/>
          </p:cNvSpPr>
          <p:nvPr>
            <p:ph sz="half" idx="2"/>
          </p:nvPr>
        </p:nvSpPr>
        <p:spPr>
          <a:xfrm>
            <a:off x="652887" y="5480647"/>
            <a:ext cx="3482041" cy="989163"/>
          </a:xfrm>
        </p:spPr>
        <p:txBody>
          <a:bodyPr vert="horz" lIns="91440" tIns="45720" rIns="91440" bIns="45720" rtlCol="0" anchor="ctr">
            <a:normAutofit/>
          </a:bodyPr>
          <a:lstStyle/>
          <a:p>
            <a:pPr marL="0" indent="0">
              <a:buNone/>
            </a:pPr>
            <a:r>
              <a:rPr lang="en-US" sz="2000" kern="1200">
                <a:solidFill>
                  <a:schemeClr val="tx1"/>
                </a:solidFill>
                <a:latin typeface="+mn-lt"/>
                <a:ea typeface="+mn-ea"/>
                <a:cs typeface="+mn-cs"/>
              </a:rPr>
              <a:t>The image shows healthy and injured organs for 5 different patients </a:t>
            </a:r>
          </a:p>
        </p:txBody>
      </p:sp>
      <p:pic>
        <p:nvPicPr>
          <p:cNvPr id="6" name="Content Placeholder 5" descr="A close-up of a scan&#10;&#10;Description automatically generated">
            <a:extLst>
              <a:ext uri="{FF2B5EF4-FFF2-40B4-BE49-F238E27FC236}">
                <a16:creationId xmlns:a16="http://schemas.microsoft.com/office/drawing/2014/main" id="{74ACD477-59F3-AA22-81F8-0242A8D65B8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024284" y="265471"/>
            <a:ext cx="6862915" cy="6592529"/>
          </a:xfrm>
          <a:prstGeom prst="rect">
            <a:avLst/>
          </a:prstGeom>
        </p:spPr>
      </p:pic>
    </p:spTree>
    <p:extLst>
      <p:ext uri="{BB962C8B-B14F-4D97-AF65-F5344CB8AC3E}">
        <p14:creationId xmlns:p14="http://schemas.microsoft.com/office/powerpoint/2010/main" val="1487343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9F6E585-A854-86E2-A805-F256C3D9CD1F}"/>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Image Preprocessing</a:t>
            </a:r>
          </a:p>
        </p:txBody>
      </p:sp>
      <p:sp>
        <p:nvSpPr>
          <p:cNvPr id="4" name="Content Placeholder 3">
            <a:extLst>
              <a:ext uri="{FF2B5EF4-FFF2-40B4-BE49-F238E27FC236}">
                <a16:creationId xmlns:a16="http://schemas.microsoft.com/office/drawing/2014/main" id="{533C747E-4344-E0D6-6408-EAF4D40D9231}"/>
              </a:ext>
            </a:extLst>
          </p:cNvPr>
          <p:cNvSpPr>
            <a:spLocks noGrp="1"/>
          </p:cNvSpPr>
          <p:nvPr>
            <p:ph sz="half" idx="2"/>
          </p:nvPr>
        </p:nvSpPr>
        <p:spPr>
          <a:xfrm>
            <a:off x="1882588" y="1311818"/>
            <a:ext cx="8426823" cy="397567"/>
          </a:xfrm>
        </p:spPr>
        <p:txBody>
          <a:bodyPr vert="horz" lIns="91440" tIns="45720" rIns="91440" bIns="45720" rtlCol="0">
            <a:normAutofit/>
          </a:bodyPr>
          <a:lstStyle/>
          <a:p>
            <a:pPr marL="0" indent="0" algn="ctr">
              <a:buNone/>
            </a:pPr>
            <a:r>
              <a:rPr lang="en-US" sz="1600" kern="1200">
                <a:solidFill>
                  <a:schemeClr val="tx1"/>
                </a:solidFill>
                <a:latin typeface="+mn-lt"/>
                <a:ea typeface="+mn-ea"/>
                <a:cs typeface="+mn-cs"/>
              </a:rPr>
              <a:t>Data preprocessing involved rescaling, equalizing, smoothing and padding the images</a:t>
            </a:r>
          </a:p>
        </p:txBody>
      </p:sp>
      <p:pic>
        <p:nvPicPr>
          <p:cNvPr id="6" name="Content Placeholder 5" descr="A close-up of a ct scan&#10;&#10;Description automatically generated">
            <a:extLst>
              <a:ext uri="{FF2B5EF4-FFF2-40B4-BE49-F238E27FC236}">
                <a16:creationId xmlns:a16="http://schemas.microsoft.com/office/drawing/2014/main" id="{50944E32-647A-2578-1AE7-6BE852C715E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23900" y="3213570"/>
            <a:ext cx="10744200" cy="2229423"/>
          </a:xfrm>
          <a:prstGeom prst="rect">
            <a:avLst/>
          </a:prstGeom>
        </p:spPr>
      </p:pic>
    </p:spTree>
    <p:extLst>
      <p:ext uri="{BB962C8B-B14F-4D97-AF65-F5344CB8AC3E}">
        <p14:creationId xmlns:p14="http://schemas.microsoft.com/office/powerpoint/2010/main" val="926531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072A-385F-EFBC-2F08-E7B66829146B}"/>
              </a:ext>
            </a:extLst>
          </p:cNvPr>
          <p:cNvSpPr>
            <a:spLocks noGrp="1"/>
          </p:cNvSpPr>
          <p:nvPr>
            <p:ph type="title"/>
          </p:nvPr>
        </p:nvSpPr>
        <p:spPr/>
        <p:txBody>
          <a:bodyPr/>
          <a:lstStyle/>
          <a:p>
            <a:r>
              <a:rPr lang="en-GB" dirty="0"/>
              <a:t>Modelling </a:t>
            </a:r>
            <a:endParaRPr lang="en-KE" dirty="0"/>
          </a:p>
        </p:txBody>
      </p:sp>
      <p:pic>
        <p:nvPicPr>
          <p:cNvPr id="7" name="Content Placeholder 6" descr="A graph with blue and orange lines&#10;&#10;Description automatically generated">
            <a:extLst>
              <a:ext uri="{FF2B5EF4-FFF2-40B4-BE49-F238E27FC236}">
                <a16:creationId xmlns:a16="http://schemas.microsoft.com/office/drawing/2014/main" id="{9FFDF381-F104-C9AE-E5F0-4028A535BEA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416642"/>
            <a:ext cx="5181600" cy="3350278"/>
          </a:xfrm>
        </p:spPr>
      </p:pic>
      <p:graphicFrame>
        <p:nvGraphicFramePr>
          <p:cNvPr id="9" name="Content Placeholder 4">
            <a:extLst>
              <a:ext uri="{FF2B5EF4-FFF2-40B4-BE49-F238E27FC236}">
                <a16:creationId xmlns:a16="http://schemas.microsoft.com/office/drawing/2014/main" id="{E284211B-4EB8-75E5-3121-E8BA347A5781}"/>
              </a:ext>
            </a:extLst>
          </p:cNvPr>
          <p:cNvGraphicFramePr>
            <a:graphicFrameLocks noGrp="1"/>
          </p:cNvGraphicFramePr>
          <p:nvPr>
            <p:ph sz="half" idx="2"/>
            <p:extLst>
              <p:ext uri="{D42A27DB-BD31-4B8C-83A1-F6EECF244321}">
                <p14:modId xmlns:p14="http://schemas.microsoft.com/office/powerpoint/2010/main" val="1567065008"/>
              </p:ext>
            </p:extLst>
          </p:nvPr>
        </p:nvGraphicFramePr>
        <p:xfrm>
          <a:off x="6096000" y="236384"/>
          <a:ext cx="5334000" cy="62564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1547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9C9008-7859-CE3A-723F-8E18EC090CE9}"/>
              </a:ext>
            </a:extLst>
          </p:cNvPr>
          <p:cNvSpPr>
            <a:spLocks noGrp="1"/>
          </p:cNvSpPr>
          <p:nvPr>
            <p:ph type="title"/>
          </p:nvPr>
        </p:nvSpPr>
        <p:spPr>
          <a:xfrm>
            <a:off x="2019300" y="538956"/>
            <a:ext cx="8985250" cy="1118394"/>
          </a:xfrm>
          <a:prstGeom prst="ellipse">
            <a:avLst/>
          </a:prstGeom>
        </p:spPr>
        <p:txBody>
          <a:bodyPr vert="horz" lIns="91440" tIns="45720" rIns="91440" bIns="45720" rtlCol="0" anchor="t">
            <a:normAutofit/>
          </a:bodyPr>
          <a:lstStyle/>
          <a:p>
            <a:r>
              <a:rPr lang="en-US" sz="4000"/>
              <a:t>Conclusion</a:t>
            </a:r>
          </a:p>
        </p:txBody>
      </p:sp>
      <p:graphicFrame>
        <p:nvGraphicFramePr>
          <p:cNvPr id="21" name="Content Placeholder 2">
            <a:extLst>
              <a:ext uri="{FF2B5EF4-FFF2-40B4-BE49-F238E27FC236}">
                <a16:creationId xmlns:a16="http://schemas.microsoft.com/office/drawing/2014/main" id="{69543937-6496-49D3-F87C-2D41582492A9}"/>
              </a:ext>
            </a:extLst>
          </p:cNvPr>
          <p:cNvGraphicFramePr>
            <a:graphicFrameLocks noGrp="1"/>
          </p:cNvGraphicFramePr>
          <p:nvPr>
            <p:ph idx="1"/>
            <p:extLst>
              <p:ext uri="{D42A27DB-BD31-4B8C-83A1-F6EECF244321}">
                <p14:modId xmlns:p14="http://schemas.microsoft.com/office/powerpoint/2010/main" val="1894892581"/>
              </p:ext>
            </p:extLst>
          </p:nvPr>
        </p:nvGraphicFramePr>
        <p:xfrm>
          <a:off x="1009650" y="1847849"/>
          <a:ext cx="9994900" cy="42545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067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descr="Stethoscope">
            <a:extLst>
              <a:ext uri="{FF2B5EF4-FFF2-40B4-BE49-F238E27FC236}">
                <a16:creationId xmlns:a16="http://schemas.microsoft.com/office/drawing/2014/main" id="{F49A3C9E-D3BF-26C9-75B9-5BDC45BE5C6B}"/>
              </a:ext>
            </a:extLst>
          </p:cNvPr>
          <p:cNvPicPr>
            <a:picLocks noChangeAspect="1"/>
          </p:cNvPicPr>
          <p:nvPr/>
        </p:nvPicPr>
        <p:blipFill rotWithShape="1">
          <a:blip r:embed="rId2"/>
          <a:srcRect t="16677" r="9091" b="6714"/>
          <a:stretch/>
        </p:blipFill>
        <p:spPr>
          <a:xfrm>
            <a:off x="20" y="10"/>
            <a:ext cx="12191980" cy="6857990"/>
          </a:xfrm>
          <a:prstGeom prst="rect">
            <a:avLst/>
          </a:prstGeom>
        </p:spPr>
      </p:pic>
      <p:sp>
        <p:nvSpPr>
          <p:cNvPr id="17" name="Rectangle 16">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C341E2-7B41-0A88-5105-D419649B6D27}"/>
              </a:ext>
            </a:extLst>
          </p:cNvPr>
          <p:cNvSpPr>
            <a:spLocks noGrp="1"/>
          </p:cNvSpPr>
          <p:nvPr>
            <p:ph type="title"/>
          </p:nvPr>
        </p:nvSpPr>
        <p:spPr>
          <a:xfrm>
            <a:off x="838200" y="365125"/>
            <a:ext cx="10515600" cy="1325563"/>
          </a:xfrm>
        </p:spPr>
        <p:txBody>
          <a:bodyPr>
            <a:normAutofit/>
          </a:bodyPr>
          <a:lstStyle/>
          <a:p>
            <a:r>
              <a:rPr lang="en-GB"/>
              <a:t>Recommendations</a:t>
            </a:r>
            <a:endParaRPr lang="en-KE"/>
          </a:p>
        </p:txBody>
      </p:sp>
      <p:sp>
        <p:nvSpPr>
          <p:cNvPr id="3" name="Content Placeholder 2">
            <a:extLst>
              <a:ext uri="{FF2B5EF4-FFF2-40B4-BE49-F238E27FC236}">
                <a16:creationId xmlns:a16="http://schemas.microsoft.com/office/drawing/2014/main" id="{28DF01D7-E658-B92C-80C3-031C12A7CF26}"/>
              </a:ext>
            </a:extLst>
          </p:cNvPr>
          <p:cNvSpPr>
            <a:spLocks noGrp="1"/>
          </p:cNvSpPr>
          <p:nvPr>
            <p:ph idx="1"/>
          </p:nvPr>
        </p:nvSpPr>
        <p:spPr>
          <a:xfrm>
            <a:off x="838200" y="1825625"/>
            <a:ext cx="10515600" cy="4351338"/>
          </a:xfrm>
        </p:spPr>
        <p:txBody>
          <a:bodyPr>
            <a:normAutofit/>
          </a:bodyPr>
          <a:lstStyle/>
          <a:p>
            <a:pPr>
              <a:buFont typeface="Wingdings" panose="05000000000000000000" pitchFamily="2" charset="2"/>
              <a:buChar char="v"/>
            </a:pPr>
            <a:r>
              <a:rPr lang="en-GB" sz="1500" b="0">
                <a:effectLst/>
                <a:latin typeface="Times New Roman" panose="02020603050405020304" pitchFamily="18" charset="0"/>
                <a:cs typeface="Times New Roman" panose="02020603050405020304" pitchFamily="18" charset="0"/>
              </a:rPr>
              <a:t>Utilize knowledge of common injury combinations (e.g., bowel and extravasation injuries) for more efficient assessments.</a:t>
            </a:r>
          </a:p>
          <a:p>
            <a:pPr>
              <a:buFont typeface="Wingdings" panose="05000000000000000000" pitchFamily="2" charset="2"/>
              <a:buChar char="v"/>
            </a:pPr>
            <a:endParaRPr lang="en-GB" sz="1500" b="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GB" sz="1500" b="0">
                <a:effectLst/>
                <a:latin typeface="Times New Roman" panose="02020603050405020304" pitchFamily="18" charset="0"/>
                <a:cs typeface="Times New Roman" panose="02020603050405020304" pitchFamily="18" charset="0"/>
              </a:rPr>
              <a:t>Collaborate with practitioners to improve models for accurate diagnosis in cases of compromised organ visibility, using additional imaging techniques or supplementary tests.</a:t>
            </a:r>
          </a:p>
          <a:p>
            <a:pPr>
              <a:buFont typeface="Wingdings" panose="05000000000000000000" pitchFamily="2" charset="2"/>
              <a:buChar char="v"/>
            </a:pPr>
            <a:endParaRPr lang="en-GB" sz="1500" b="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GB" sz="1500" b="0">
                <a:effectLst/>
                <a:latin typeface="Times New Roman" panose="02020603050405020304" pitchFamily="18" charset="0"/>
                <a:cs typeface="Times New Roman" panose="02020603050405020304" pitchFamily="18" charset="0"/>
              </a:rPr>
              <a:t>Allocate research efforts to address challenges in spleen injury classification through algorithm experimentation and multidisciplinary approaches.</a:t>
            </a:r>
          </a:p>
          <a:p>
            <a:pPr>
              <a:buFont typeface="Wingdings" panose="05000000000000000000" pitchFamily="2" charset="2"/>
              <a:buChar char="v"/>
            </a:pPr>
            <a:endParaRPr lang="en-GB" sz="1500" b="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GB" sz="1500" b="0">
                <a:effectLst/>
                <a:latin typeface="Times New Roman" panose="02020603050405020304" pitchFamily="18" charset="0"/>
                <a:cs typeface="Times New Roman" panose="02020603050405020304" pitchFamily="18" charset="0"/>
              </a:rPr>
              <a:t>Stay informed about the complexity of Aortic Hounsfield Units (HU) to enhance the development of more effective algorithms</a:t>
            </a:r>
          </a:p>
          <a:p>
            <a:pPr>
              <a:buFont typeface="Wingdings" panose="05000000000000000000" pitchFamily="2" charset="2"/>
              <a:buChar char="v"/>
            </a:pPr>
            <a:endParaRPr lang="en-GB" sz="1500" b="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GB" sz="1500" b="0">
                <a:effectLst/>
                <a:latin typeface="Times New Roman" panose="02020603050405020304" pitchFamily="18" charset="0"/>
                <a:cs typeface="Times New Roman" panose="02020603050405020304" pitchFamily="18" charset="0"/>
              </a:rPr>
              <a:t>Implement techniques for explainable AI to provide transparency in model predictions, building trust with medical practitioners.</a:t>
            </a:r>
            <a:endParaRPr lang="en-KE" sz="1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3288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3" name="Rectangle 42">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C929AD-A2B4-D3BE-DD83-99EB44E6201F}"/>
              </a:ext>
            </a:extLst>
          </p:cNvPr>
          <p:cNvSpPr>
            <a:spLocks noGrp="1"/>
          </p:cNvSpPr>
          <p:nvPr>
            <p:ph type="title"/>
          </p:nvPr>
        </p:nvSpPr>
        <p:spPr>
          <a:xfrm>
            <a:off x="761803" y="350196"/>
            <a:ext cx="4646904" cy="1624520"/>
          </a:xfrm>
        </p:spPr>
        <p:txBody>
          <a:bodyPr anchor="ctr">
            <a:normAutofit/>
          </a:bodyPr>
          <a:lstStyle/>
          <a:p>
            <a:r>
              <a:rPr lang="en-GB" sz="4000" b="1" dirty="0"/>
              <a:t>Project Overview</a:t>
            </a:r>
            <a:endParaRPr lang="en-KE" sz="4000" b="1" dirty="0"/>
          </a:p>
        </p:txBody>
      </p:sp>
      <p:sp>
        <p:nvSpPr>
          <p:cNvPr id="3" name="Content Placeholder 2">
            <a:extLst>
              <a:ext uri="{FF2B5EF4-FFF2-40B4-BE49-F238E27FC236}">
                <a16:creationId xmlns:a16="http://schemas.microsoft.com/office/drawing/2014/main" id="{1E0358FD-1C44-CCD8-26C5-CCF458967F29}"/>
              </a:ext>
            </a:extLst>
          </p:cNvPr>
          <p:cNvSpPr>
            <a:spLocks noGrp="1"/>
          </p:cNvSpPr>
          <p:nvPr>
            <p:ph idx="1"/>
          </p:nvPr>
        </p:nvSpPr>
        <p:spPr>
          <a:xfrm>
            <a:off x="761802" y="2743200"/>
            <a:ext cx="4646905" cy="3613149"/>
          </a:xfrm>
        </p:spPr>
        <p:txBody>
          <a:bodyPr anchor="ctr">
            <a:normAutofit/>
          </a:bodyPr>
          <a:lstStyle/>
          <a:p>
            <a:pPr>
              <a:buFont typeface="Wingdings" panose="05000000000000000000" pitchFamily="2" charset="2"/>
              <a:buChar char="v"/>
            </a:pPr>
            <a:r>
              <a:rPr lang="en-GB" sz="2000" b="0" i="0">
                <a:effectLst/>
                <a:latin typeface="Söhne"/>
              </a:rPr>
              <a:t>Project Objective: Address the critical issue of prompt and accurate diagnosis of abdominal trauma.</a:t>
            </a:r>
          </a:p>
          <a:p>
            <a:pPr>
              <a:buFont typeface="Wingdings" panose="05000000000000000000" pitchFamily="2" charset="2"/>
              <a:buChar char="v"/>
            </a:pPr>
            <a:r>
              <a:rPr lang="en-GB" sz="2000" b="0" i="0">
                <a:effectLst/>
                <a:latin typeface="Söhne"/>
              </a:rPr>
              <a:t>Significance: Abdominal trauma is a common cause of death and a major global public health concern.</a:t>
            </a:r>
          </a:p>
          <a:p>
            <a:pPr>
              <a:buFont typeface="Wingdings" panose="05000000000000000000" pitchFamily="2" charset="2"/>
              <a:buChar char="v"/>
            </a:pPr>
            <a:r>
              <a:rPr lang="en-GB" sz="2000" b="0" i="0">
                <a:effectLst/>
                <a:latin typeface="Söhne"/>
              </a:rPr>
              <a:t>Causes: Often results from motor vehicle accidents.</a:t>
            </a:r>
          </a:p>
          <a:p>
            <a:pPr>
              <a:buFont typeface="Wingdings" panose="05000000000000000000" pitchFamily="2" charset="2"/>
              <a:buChar char="v"/>
            </a:pPr>
            <a:r>
              <a:rPr lang="en-GB" sz="2000" b="0" i="0">
                <a:effectLst/>
                <a:latin typeface="Söhne"/>
              </a:rPr>
              <a:t>Consequences: Can lead to severe injuries to internal organs and internal bleeding.</a:t>
            </a:r>
          </a:p>
          <a:p>
            <a:endParaRPr lang="en-KE" sz="2000" dirty="0"/>
          </a:p>
        </p:txBody>
      </p:sp>
      <p:pic>
        <p:nvPicPr>
          <p:cNvPr id="5" name="Picture 4" descr="Stethoscope">
            <a:extLst>
              <a:ext uri="{FF2B5EF4-FFF2-40B4-BE49-F238E27FC236}">
                <a16:creationId xmlns:a16="http://schemas.microsoft.com/office/drawing/2014/main" id="{00BACEEC-F94E-6455-4807-BB7276D0C9EE}"/>
              </a:ext>
            </a:extLst>
          </p:cNvPr>
          <p:cNvPicPr>
            <a:picLocks noChangeAspect="1"/>
          </p:cNvPicPr>
          <p:nvPr/>
        </p:nvPicPr>
        <p:blipFill rotWithShape="1">
          <a:blip r:embed="rId2"/>
          <a:srcRect l="27073" r="13526" b="-2"/>
          <a:stretch/>
        </p:blipFill>
        <p:spPr>
          <a:xfrm>
            <a:off x="6096000" y="1"/>
            <a:ext cx="6102825" cy="6858000"/>
          </a:xfrm>
          <a:prstGeom prst="rect">
            <a:avLst/>
          </a:prstGeom>
        </p:spPr>
      </p:pic>
    </p:spTree>
    <p:extLst>
      <p:ext uri="{BB962C8B-B14F-4D97-AF65-F5344CB8AC3E}">
        <p14:creationId xmlns:p14="http://schemas.microsoft.com/office/powerpoint/2010/main" val="2154664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0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104" name="Rectangle 2103">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96646A-5C6D-2576-FD9D-FC0557C6A767}"/>
              </a:ext>
            </a:extLst>
          </p:cNvPr>
          <p:cNvSpPr>
            <a:spLocks noGrp="1"/>
          </p:cNvSpPr>
          <p:nvPr>
            <p:ph type="title"/>
          </p:nvPr>
        </p:nvSpPr>
        <p:spPr>
          <a:xfrm>
            <a:off x="761803" y="350196"/>
            <a:ext cx="4646904" cy="1624520"/>
          </a:xfrm>
        </p:spPr>
        <p:txBody>
          <a:bodyPr anchor="ctr">
            <a:normAutofit/>
          </a:bodyPr>
          <a:lstStyle/>
          <a:p>
            <a:r>
              <a:rPr lang="en-GB" sz="4000" b="1" dirty="0"/>
              <a:t>Problem Statement</a:t>
            </a:r>
            <a:endParaRPr lang="en-KE" sz="4000" b="1" dirty="0"/>
          </a:p>
        </p:txBody>
      </p:sp>
      <p:sp>
        <p:nvSpPr>
          <p:cNvPr id="3" name="Content Placeholder 2">
            <a:extLst>
              <a:ext uri="{FF2B5EF4-FFF2-40B4-BE49-F238E27FC236}">
                <a16:creationId xmlns:a16="http://schemas.microsoft.com/office/drawing/2014/main" id="{A75A353F-24CB-D3C2-9605-19AC2F60429A}"/>
              </a:ext>
            </a:extLst>
          </p:cNvPr>
          <p:cNvSpPr>
            <a:spLocks noGrp="1"/>
          </p:cNvSpPr>
          <p:nvPr>
            <p:ph idx="1"/>
          </p:nvPr>
        </p:nvSpPr>
        <p:spPr>
          <a:xfrm>
            <a:off x="761802" y="2743200"/>
            <a:ext cx="4646905" cy="3613149"/>
          </a:xfrm>
        </p:spPr>
        <p:txBody>
          <a:bodyPr anchor="ctr">
            <a:normAutofit/>
          </a:bodyPr>
          <a:lstStyle/>
          <a:p>
            <a:pPr>
              <a:buFont typeface="Wingdings" panose="05000000000000000000" pitchFamily="2" charset="2"/>
              <a:buChar char="v"/>
            </a:pPr>
            <a:r>
              <a:rPr lang="en-GB" sz="1300" b="0" i="0">
                <a:effectLst/>
                <a:latin typeface="Söhne"/>
              </a:rPr>
              <a:t>Over 5 million people worldwide succumb to traumatic injuries annually, creating a severe public health crisis.</a:t>
            </a:r>
          </a:p>
          <a:p>
            <a:pPr>
              <a:buFont typeface="Wingdings" panose="05000000000000000000" pitchFamily="2" charset="2"/>
              <a:buChar char="v"/>
            </a:pPr>
            <a:r>
              <a:rPr lang="en-GB" sz="1300" b="0" i="0">
                <a:effectLst/>
                <a:latin typeface="Söhne"/>
              </a:rPr>
              <a:t>Blunt abdominal trauma from car accidents often leads to internal bleeding and severe damage.</a:t>
            </a:r>
          </a:p>
          <a:p>
            <a:pPr>
              <a:buFont typeface="Wingdings" panose="05000000000000000000" pitchFamily="2" charset="2"/>
              <a:buChar char="v"/>
            </a:pPr>
            <a:r>
              <a:rPr lang="en-GB" sz="1300" b="0" i="0">
                <a:effectLst/>
                <a:latin typeface="Söhne"/>
              </a:rPr>
              <a:t>Kenya, with a population of over 50 million, faces significant healthcare system issues.</a:t>
            </a:r>
          </a:p>
          <a:p>
            <a:pPr>
              <a:buFont typeface="Wingdings" panose="05000000000000000000" pitchFamily="2" charset="2"/>
              <a:buChar char="v"/>
            </a:pPr>
            <a:r>
              <a:rPr lang="en-GB" sz="1300" b="0" i="0">
                <a:effectLst/>
                <a:latin typeface="Söhne"/>
              </a:rPr>
              <a:t>Only 200 trained radiologists and approximately 50 CT scanners exist across the entire state, resulting in:</a:t>
            </a:r>
          </a:p>
          <a:p>
            <a:pPr marL="742950" lvl="1" indent="-285750">
              <a:buFont typeface="Arial" panose="020B0604020202020204" pitchFamily="34" charset="0"/>
              <a:buChar char="•"/>
            </a:pPr>
            <a:r>
              <a:rPr lang="en-GB" sz="1300" b="0" i="0">
                <a:effectLst/>
                <a:latin typeface="Söhne"/>
              </a:rPr>
              <a:t>Frequent False Positives</a:t>
            </a:r>
          </a:p>
          <a:p>
            <a:pPr marL="742950" lvl="1" indent="-285750">
              <a:buFont typeface="Arial" panose="020B0604020202020204" pitchFamily="34" charset="0"/>
              <a:buChar char="•"/>
            </a:pPr>
            <a:r>
              <a:rPr lang="en-GB" sz="1300" b="0" i="0">
                <a:effectLst/>
                <a:latin typeface="Söhne"/>
              </a:rPr>
              <a:t>Extended Wait Times (often weeks)</a:t>
            </a:r>
          </a:p>
          <a:p>
            <a:pPr>
              <a:buFont typeface="Wingdings" panose="05000000000000000000" pitchFamily="2" charset="2"/>
              <a:buChar char="v"/>
            </a:pPr>
            <a:r>
              <a:rPr lang="en-GB" sz="1300" b="0" i="0">
                <a:effectLst/>
                <a:latin typeface="Söhne"/>
              </a:rPr>
              <a:t>A considerable portion of the Kenyan population lacks access to essential healthcare services.</a:t>
            </a:r>
          </a:p>
          <a:p>
            <a:pPr>
              <a:buFont typeface="Wingdings" panose="05000000000000000000" pitchFamily="2" charset="2"/>
              <a:buChar char="v"/>
            </a:pPr>
            <a:r>
              <a:rPr lang="en-GB" sz="1300" b="0" i="0">
                <a:effectLst/>
                <a:latin typeface="Söhne"/>
              </a:rPr>
              <a:t>The urgency for swift and accurate diagnosis persists, despite government efforts to increase CT scanners and train more radiologists.</a:t>
            </a:r>
          </a:p>
        </p:txBody>
      </p:sp>
      <p:pic>
        <p:nvPicPr>
          <p:cNvPr id="2052" name="Picture 4" descr="Abdominal trauma - Wikipedia">
            <a:extLst>
              <a:ext uri="{FF2B5EF4-FFF2-40B4-BE49-F238E27FC236}">
                <a16:creationId xmlns:a16="http://schemas.microsoft.com/office/drawing/2014/main" id="{3D79C317-7134-03C4-4565-8858A24E55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851" r="15852" b="1"/>
          <a:stretch/>
        </p:blipFill>
        <p:spPr bwMode="auto">
          <a:xfrm>
            <a:off x="6096000" y="1"/>
            <a:ext cx="61028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366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4" name="Rectangle 43">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DCD9D4-ABC5-E938-A298-AFBC75F13023}"/>
              </a:ext>
            </a:extLst>
          </p:cNvPr>
          <p:cNvSpPr>
            <a:spLocks noGrp="1"/>
          </p:cNvSpPr>
          <p:nvPr>
            <p:ph type="title"/>
          </p:nvPr>
        </p:nvSpPr>
        <p:spPr>
          <a:xfrm>
            <a:off x="761803" y="350196"/>
            <a:ext cx="4646904" cy="1624520"/>
          </a:xfrm>
        </p:spPr>
        <p:txBody>
          <a:bodyPr anchor="ctr">
            <a:normAutofit/>
          </a:bodyPr>
          <a:lstStyle/>
          <a:p>
            <a:r>
              <a:rPr lang="en-GB" sz="4000" b="1"/>
              <a:t>Objectives</a:t>
            </a:r>
            <a:endParaRPr lang="en-KE" sz="4000" b="1" dirty="0"/>
          </a:p>
        </p:txBody>
      </p:sp>
      <p:sp>
        <p:nvSpPr>
          <p:cNvPr id="3" name="Content Placeholder 2">
            <a:extLst>
              <a:ext uri="{FF2B5EF4-FFF2-40B4-BE49-F238E27FC236}">
                <a16:creationId xmlns:a16="http://schemas.microsoft.com/office/drawing/2014/main" id="{E00E26FE-C3D8-B9D4-8E6C-F61F06D35E9D}"/>
              </a:ext>
            </a:extLst>
          </p:cNvPr>
          <p:cNvSpPr>
            <a:spLocks noGrp="1"/>
          </p:cNvSpPr>
          <p:nvPr>
            <p:ph idx="1"/>
          </p:nvPr>
        </p:nvSpPr>
        <p:spPr>
          <a:xfrm>
            <a:off x="761802" y="2743200"/>
            <a:ext cx="4646905" cy="3613149"/>
          </a:xfrm>
        </p:spPr>
        <p:txBody>
          <a:bodyPr anchor="ctr">
            <a:normAutofit/>
          </a:bodyPr>
          <a:lstStyle/>
          <a:p>
            <a:pPr>
              <a:buFont typeface="Wingdings" panose="05000000000000000000" pitchFamily="2" charset="2"/>
              <a:buChar char="v"/>
            </a:pPr>
            <a:r>
              <a:rPr lang="en-GB" sz="1700" dirty="0"/>
              <a:t> To develop AI algorithms that can automatically and accurately detect traumatic injuries to internal abdominal organs using CT scans.</a:t>
            </a:r>
          </a:p>
          <a:p>
            <a:pPr>
              <a:buFont typeface="Wingdings" panose="05000000000000000000" pitchFamily="2" charset="2"/>
              <a:buChar char="v"/>
            </a:pPr>
            <a:endParaRPr lang="en-GB" sz="1700" dirty="0"/>
          </a:p>
          <a:p>
            <a:pPr>
              <a:buFont typeface="Wingdings" panose="05000000000000000000" pitchFamily="2" charset="2"/>
              <a:buChar char="v"/>
            </a:pPr>
            <a:r>
              <a:rPr lang="en-GB" sz="1700" dirty="0"/>
              <a:t>To classify the discovered injuries according to their severity, thereby providing medical experts a vital tool to start proper treatment.</a:t>
            </a:r>
          </a:p>
          <a:p>
            <a:pPr>
              <a:buFont typeface="Wingdings" panose="05000000000000000000" pitchFamily="2" charset="2"/>
              <a:buChar char="v"/>
            </a:pPr>
            <a:endParaRPr lang="en-GB" sz="1700" dirty="0"/>
          </a:p>
          <a:p>
            <a:pPr>
              <a:buFont typeface="Wingdings" panose="05000000000000000000" pitchFamily="2" charset="2"/>
              <a:buChar char="v"/>
            </a:pPr>
            <a:r>
              <a:rPr lang="en-GB" sz="1700" dirty="0"/>
              <a:t>To rigorously evaluate the developed algorithms using performance metrics that are relevant for both machine learning models and clinical applicability.</a:t>
            </a:r>
          </a:p>
          <a:p>
            <a:pPr>
              <a:buFont typeface="Wingdings" panose="05000000000000000000" pitchFamily="2" charset="2"/>
              <a:buChar char="v"/>
            </a:pPr>
            <a:endParaRPr lang="en-GB" sz="1700" dirty="0"/>
          </a:p>
          <a:p>
            <a:endParaRPr lang="en-KE" sz="1700" dirty="0"/>
          </a:p>
        </p:txBody>
      </p:sp>
      <p:pic>
        <p:nvPicPr>
          <p:cNvPr id="12" name="Picture 11" descr="Scan of a human brain in a neurology clinic">
            <a:extLst>
              <a:ext uri="{FF2B5EF4-FFF2-40B4-BE49-F238E27FC236}">
                <a16:creationId xmlns:a16="http://schemas.microsoft.com/office/drawing/2014/main" id="{DFCD1B19-2B98-82A8-2387-D2938A4B8486}"/>
              </a:ext>
            </a:extLst>
          </p:cNvPr>
          <p:cNvPicPr>
            <a:picLocks noChangeAspect="1"/>
          </p:cNvPicPr>
          <p:nvPr/>
        </p:nvPicPr>
        <p:blipFill rotWithShape="1">
          <a:blip r:embed="rId2"/>
          <a:srcRect l="16629" r="16629"/>
          <a:stretch/>
        </p:blipFill>
        <p:spPr>
          <a:xfrm>
            <a:off x="6096000" y="1"/>
            <a:ext cx="6102825" cy="6858000"/>
          </a:xfrm>
          <a:prstGeom prst="rect">
            <a:avLst/>
          </a:prstGeom>
        </p:spPr>
      </p:pic>
    </p:spTree>
    <p:extLst>
      <p:ext uri="{BB962C8B-B14F-4D97-AF65-F5344CB8AC3E}">
        <p14:creationId xmlns:p14="http://schemas.microsoft.com/office/powerpoint/2010/main" val="3585502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8" name="Rectangle 47">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C25BD9-D06E-F3ED-7899-98738558131D}"/>
              </a:ext>
            </a:extLst>
          </p:cNvPr>
          <p:cNvSpPr>
            <a:spLocks noGrp="1"/>
          </p:cNvSpPr>
          <p:nvPr>
            <p:ph type="title"/>
          </p:nvPr>
        </p:nvSpPr>
        <p:spPr>
          <a:xfrm>
            <a:off x="761803" y="350196"/>
            <a:ext cx="4646904" cy="1624520"/>
          </a:xfrm>
        </p:spPr>
        <p:txBody>
          <a:bodyPr anchor="ctr">
            <a:normAutofit/>
          </a:bodyPr>
          <a:lstStyle/>
          <a:p>
            <a:r>
              <a:rPr lang="en-GB" sz="4000" b="1" dirty="0"/>
              <a:t>Research Questions</a:t>
            </a:r>
            <a:endParaRPr lang="en-KE" sz="4000" b="1" dirty="0"/>
          </a:p>
        </p:txBody>
      </p:sp>
      <p:sp>
        <p:nvSpPr>
          <p:cNvPr id="3" name="Content Placeholder 2">
            <a:extLst>
              <a:ext uri="{FF2B5EF4-FFF2-40B4-BE49-F238E27FC236}">
                <a16:creationId xmlns:a16="http://schemas.microsoft.com/office/drawing/2014/main" id="{A9818BE2-4D0B-79DB-A4A6-87692D65C6B4}"/>
              </a:ext>
            </a:extLst>
          </p:cNvPr>
          <p:cNvSpPr>
            <a:spLocks noGrp="1"/>
          </p:cNvSpPr>
          <p:nvPr>
            <p:ph idx="1"/>
          </p:nvPr>
        </p:nvSpPr>
        <p:spPr>
          <a:xfrm>
            <a:off x="761802" y="2743200"/>
            <a:ext cx="4646905" cy="3613149"/>
          </a:xfrm>
        </p:spPr>
        <p:txBody>
          <a:bodyPr anchor="ctr">
            <a:normAutofit/>
          </a:bodyPr>
          <a:lstStyle/>
          <a:p>
            <a:r>
              <a:rPr lang="en-GB" sz="1400"/>
              <a:t>How effective are AI algorithms in automatically detecting traumatic injuries to internal abdominal organs like the liver, kidneys, spleen, and bowel using CT scans?</a:t>
            </a:r>
          </a:p>
          <a:p>
            <a:endParaRPr lang="en-GB" sz="1400"/>
          </a:p>
          <a:p>
            <a:r>
              <a:rPr lang="en-GB" sz="1400"/>
              <a:t>What features and patterns in CT scans are most indicative of different severities of abdominal injuries, and how can they be utilized for automated injury grading?</a:t>
            </a:r>
          </a:p>
          <a:p>
            <a:endParaRPr lang="en-GB" sz="1400"/>
          </a:p>
          <a:p>
            <a:r>
              <a:rPr lang="en-GB" sz="1400"/>
              <a:t>What are the appropriate metrics for evaluating the performance of the developed AI algorithms in terms of both machine learning benchmarks and clinical utility?</a:t>
            </a:r>
            <a:endParaRPr lang="en-KE" sz="1400"/>
          </a:p>
        </p:txBody>
      </p:sp>
      <p:pic>
        <p:nvPicPr>
          <p:cNvPr id="5" name="Picture 4" descr="Many question marks on black background">
            <a:extLst>
              <a:ext uri="{FF2B5EF4-FFF2-40B4-BE49-F238E27FC236}">
                <a16:creationId xmlns:a16="http://schemas.microsoft.com/office/drawing/2014/main" id="{FC40D09C-D6A9-0FE0-99B9-05733221A885}"/>
              </a:ext>
            </a:extLst>
          </p:cNvPr>
          <p:cNvPicPr>
            <a:picLocks noChangeAspect="1"/>
          </p:cNvPicPr>
          <p:nvPr/>
        </p:nvPicPr>
        <p:blipFill rotWithShape="1">
          <a:blip r:embed="rId2"/>
          <a:srcRect l="29853" r="15865" b="2"/>
          <a:stretch/>
        </p:blipFill>
        <p:spPr>
          <a:xfrm>
            <a:off x="6096000" y="1"/>
            <a:ext cx="6102825" cy="6858000"/>
          </a:xfrm>
          <a:prstGeom prst="rect">
            <a:avLst/>
          </a:prstGeom>
        </p:spPr>
      </p:pic>
    </p:spTree>
    <p:extLst>
      <p:ext uri="{BB962C8B-B14F-4D97-AF65-F5344CB8AC3E}">
        <p14:creationId xmlns:p14="http://schemas.microsoft.com/office/powerpoint/2010/main" val="2060605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43"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145" name="Rectangle 3144">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E69F7B-078A-26C1-9F27-246FAE4DF256}"/>
              </a:ext>
            </a:extLst>
          </p:cNvPr>
          <p:cNvSpPr>
            <a:spLocks noGrp="1"/>
          </p:cNvSpPr>
          <p:nvPr>
            <p:ph type="title"/>
          </p:nvPr>
        </p:nvSpPr>
        <p:spPr>
          <a:xfrm>
            <a:off x="761803" y="350196"/>
            <a:ext cx="4646904" cy="1624520"/>
          </a:xfrm>
        </p:spPr>
        <p:txBody>
          <a:bodyPr anchor="ctr">
            <a:normAutofit/>
          </a:bodyPr>
          <a:lstStyle/>
          <a:p>
            <a:r>
              <a:rPr lang="en-GB" sz="4000" b="1" dirty="0"/>
              <a:t>Data Understanding</a:t>
            </a:r>
            <a:endParaRPr lang="en-KE" sz="4000" b="1" dirty="0"/>
          </a:p>
        </p:txBody>
      </p:sp>
      <p:sp>
        <p:nvSpPr>
          <p:cNvPr id="5" name="Rectangle 2">
            <a:extLst>
              <a:ext uri="{FF2B5EF4-FFF2-40B4-BE49-F238E27FC236}">
                <a16:creationId xmlns:a16="http://schemas.microsoft.com/office/drawing/2014/main" id="{7429696E-2990-F4F0-FF37-EC56A817AE49}"/>
              </a:ext>
            </a:extLst>
          </p:cNvPr>
          <p:cNvSpPr>
            <a:spLocks noGrp="1" noChangeArrowheads="1"/>
          </p:cNvSpPr>
          <p:nvPr>
            <p:ph idx="1"/>
          </p:nvPr>
        </p:nvSpPr>
        <p:spPr bwMode="auto">
          <a:xfrm>
            <a:off x="761802" y="2743200"/>
            <a:ext cx="4646905" cy="361314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fontScale="250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endParaRPr kumimoji="0" lang="en-KE" altLang="en-KE" sz="3400" b="0" i="0" u="none" strike="noStrike" cap="none" normalizeH="0" baseline="0" dirty="0">
              <a:ln>
                <a:noFill/>
              </a:ln>
              <a:effectLst/>
              <a:latin typeface="Söhne"/>
            </a:endParaRPr>
          </a:p>
          <a:p>
            <a:pPr marL="0" marR="0" lvl="0" indent="0" defTabSz="914400" rtl="0" eaLnBrk="0" fontAlgn="base" latinLnBrk="0" hangingPunct="0">
              <a:spcBef>
                <a:spcPct val="0"/>
              </a:spcBef>
              <a:spcAft>
                <a:spcPts val="600"/>
              </a:spcAft>
              <a:buClrTx/>
              <a:buSzTx/>
              <a:buNone/>
              <a:tabLst/>
            </a:pPr>
            <a:r>
              <a:rPr kumimoji="0" lang="en-KE" altLang="en-KE" sz="3400" b="1" i="0" u="none" strike="noStrike" cap="none" normalizeH="0" baseline="0" dirty="0">
                <a:ln>
                  <a:noFill/>
                </a:ln>
                <a:effectLst/>
                <a:latin typeface="Söhne"/>
              </a:rPr>
              <a:t>1. labels (image_level_labels.csv) Dataset:</a:t>
            </a:r>
            <a:endParaRPr kumimoji="0" lang="en-KE" altLang="en-KE" sz="3400" b="0" i="0" u="none" strike="noStrike" cap="none" normalizeH="0" baseline="0" dirty="0">
              <a:ln>
                <a:noFill/>
              </a:ln>
              <a:effectLst/>
              <a:latin typeface="Söhne"/>
            </a:endParaRPr>
          </a:p>
          <a:p>
            <a:pPr marL="457200" marR="0" lvl="1" indent="0" defTabSz="914400" rtl="0" eaLnBrk="0" fontAlgn="base" latinLnBrk="0" hangingPunct="0">
              <a:spcBef>
                <a:spcPct val="0"/>
              </a:spcBef>
              <a:spcAft>
                <a:spcPts val="600"/>
              </a:spcAft>
              <a:buClrTx/>
              <a:buSzTx/>
              <a:buFontTx/>
              <a:buChar char="•"/>
              <a:tabLst/>
            </a:pPr>
            <a:r>
              <a:rPr kumimoji="0" lang="en-KE" altLang="en-KE" sz="3400" b="0" i="0" u="none" strike="noStrike" cap="none" normalizeH="0" baseline="0" dirty="0">
                <a:ln>
                  <a:noFill/>
                </a:ln>
                <a:effectLst/>
                <a:latin typeface="Söhne"/>
              </a:rPr>
              <a:t>Rows: 12,029</a:t>
            </a:r>
          </a:p>
          <a:p>
            <a:pPr marL="457200" marR="0" lvl="1" indent="0" defTabSz="914400" rtl="0" eaLnBrk="0" fontAlgn="base" latinLnBrk="0" hangingPunct="0">
              <a:spcBef>
                <a:spcPct val="0"/>
              </a:spcBef>
              <a:spcAft>
                <a:spcPts val="600"/>
              </a:spcAft>
              <a:buClrTx/>
              <a:buSzTx/>
              <a:buFontTx/>
              <a:buChar char="•"/>
              <a:tabLst/>
            </a:pPr>
            <a:r>
              <a:rPr kumimoji="0" lang="en-KE" altLang="en-KE" sz="3400" b="0" i="0" u="none" strike="noStrike" cap="none" normalizeH="0" baseline="0" dirty="0">
                <a:ln>
                  <a:noFill/>
                </a:ln>
                <a:effectLst/>
                <a:latin typeface="Söhne"/>
              </a:rPr>
              <a:t>Columns: 4</a:t>
            </a:r>
          </a:p>
          <a:p>
            <a:pPr marL="457200" marR="0" lvl="1" indent="0" defTabSz="914400" rtl="0" eaLnBrk="0" fontAlgn="base" latinLnBrk="0" hangingPunct="0">
              <a:spcBef>
                <a:spcPct val="0"/>
              </a:spcBef>
              <a:spcAft>
                <a:spcPts val="600"/>
              </a:spcAft>
              <a:buClrTx/>
              <a:buSzTx/>
              <a:buFontTx/>
              <a:buChar char="•"/>
              <a:tabLst/>
            </a:pPr>
            <a:r>
              <a:rPr kumimoji="0" lang="en-KE" altLang="en-KE" sz="3400" b="0" i="0" u="none" strike="noStrike" cap="none" normalizeH="0" baseline="0" dirty="0">
                <a:ln>
                  <a:noFill/>
                </a:ln>
                <a:effectLst/>
                <a:latin typeface="Söhne"/>
              </a:rPr>
              <a:t>Columns include </a:t>
            </a:r>
            <a:r>
              <a:rPr kumimoji="0" lang="en-KE" altLang="en-KE" sz="3400" b="0" i="0" u="none" strike="noStrike" cap="none" normalizeH="0" baseline="0" dirty="0" err="1">
                <a:ln>
                  <a:noFill/>
                </a:ln>
                <a:effectLst/>
                <a:latin typeface="Söhne"/>
              </a:rPr>
              <a:t>patient_id</a:t>
            </a:r>
            <a:r>
              <a:rPr kumimoji="0" lang="en-KE" altLang="en-KE" sz="3400" b="0" i="0" u="none" strike="noStrike" cap="none" normalizeH="0" baseline="0" dirty="0">
                <a:ln>
                  <a:noFill/>
                </a:ln>
                <a:effectLst/>
                <a:latin typeface="Söhne"/>
              </a:rPr>
              <a:t>, </a:t>
            </a:r>
            <a:r>
              <a:rPr kumimoji="0" lang="en-KE" altLang="en-KE" sz="3400" b="0" i="0" u="none" strike="noStrike" cap="none" normalizeH="0" baseline="0" dirty="0" err="1">
                <a:ln>
                  <a:noFill/>
                </a:ln>
                <a:effectLst/>
                <a:latin typeface="Söhne"/>
              </a:rPr>
              <a:t>series_id</a:t>
            </a:r>
            <a:r>
              <a:rPr kumimoji="0" lang="en-KE" altLang="en-KE" sz="3400" b="0" i="0" u="none" strike="noStrike" cap="none" normalizeH="0" baseline="0" dirty="0">
                <a:ln>
                  <a:noFill/>
                </a:ln>
                <a:effectLst/>
                <a:latin typeface="Söhne"/>
              </a:rPr>
              <a:t>, </a:t>
            </a:r>
            <a:r>
              <a:rPr kumimoji="0" lang="en-KE" altLang="en-KE" sz="3400" b="0" i="0" u="none" strike="noStrike" cap="none" normalizeH="0" baseline="0" dirty="0" err="1">
                <a:ln>
                  <a:noFill/>
                </a:ln>
                <a:effectLst/>
                <a:latin typeface="Söhne"/>
              </a:rPr>
              <a:t>instance_number</a:t>
            </a:r>
            <a:r>
              <a:rPr kumimoji="0" lang="en-KE" altLang="en-KE" sz="3400" b="0" i="0" u="none" strike="noStrike" cap="none" normalizeH="0" baseline="0" dirty="0">
                <a:ln>
                  <a:noFill/>
                </a:ln>
                <a:effectLst/>
                <a:latin typeface="Söhne"/>
              </a:rPr>
              <a:t>, and </a:t>
            </a:r>
            <a:r>
              <a:rPr kumimoji="0" lang="en-KE" altLang="en-KE" sz="3400" b="0" i="0" u="none" strike="noStrike" cap="none" normalizeH="0" baseline="0" dirty="0" err="1">
                <a:ln>
                  <a:noFill/>
                </a:ln>
                <a:effectLst/>
                <a:latin typeface="Söhne"/>
              </a:rPr>
              <a:t>injury_name</a:t>
            </a:r>
            <a:r>
              <a:rPr kumimoji="0" lang="en-KE" altLang="en-KE" sz="3400" b="0" i="0" u="none" strike="noStrike" cap="none" normalizeH="0" baseline="0" dirty="0">
                <a:ln>
                  <a:noFill/>
                </a:ln>
                <a:effectLst/>
                <a:latin typeface="Söhne"/>
              </a:rPr>
              <a:t>.</a:t>
            </a:r>
          </a:p>
          <a:p>
            <a:pPr marL="457200" marR="0" lvl="1" indent="0" defTabSz="914400" rtl="0" eaLnBrk="0" fontAlgn="base" latinLnBrk="0" hangingPunct="0">
              <a:spcBef>
                <a:spcPct val="0"/>
              </a:spcBef>
              <a:spcAft>
                <a:spcPts val="600"/>
              </a:spcAft>
              <a:buClrTx/>
              <a:buSzTx/>
              <a:buFontTx/>
              <a:buChar char="•"/>
              <a:tabLst/>
            </a:pPr>
            <a:r>
              <a:rPr kumimoji="0" lang="en-KE" altLang="en-KE" sz="3400" b="0" i="0" u="none" strike="noStrike" cap="none" normalizeH="0" baseline="0" dirty="0">
                <a:ln>
                  <a:noFill/>
                </a:ln>
                <a:effectLst/>
                <a:latin typeface="Söhne"/>
              </a:rPr>
              <a:t>Data Types: Integer types for identifiers and string for injury names.</a:t>
            </a:r>
          </a:p>
          <a:p>
            <a:pPr marL="457200" marR="0" lvl="1" indent="0" defTabSz="914400" rtl="0" eaLnBrk="0" fontAlgn="base" latinLnBrk="0" hangingPunct="0">
              <a:spcBef>
                <a:spcPct val="0"/>
              </a:spcBef>
              <a:spcAft>
                <a:spcPts val="600"/>
              </a:spcAft>
              <a:buClrTx/>
              <a:buSzTx/>
              <a:buFontTx/>
              <a:buChar char="•"/>
              <a:tabLst/>
            </a:pPr>
            <a:r>
              <a:rPr kumimoji="0" lang="en-KE" altLang="en-KE" sz="3400" b="0" i="0" u="none" strike="noStrike" cap="none" normalizeH="0" baseline="0" dirty="0">
                <a:ln>
                  <a:noFill/>
                </a:ln>
                <a:effectLst/>
                <a:latin typeface="Söhne"/>
              </a:rPr>
              <a:t>Unique Values: 246 unique patients, 330 unique series, 925 unique instances, 2 unique injury types (</a:t>
            </a:r>
            <a:r>
              <a:rPr kumimoji="0" lang="en-KE" altLang="en-KE" sz="3400" b="0" i="0" u="none" strike="noStrike" cap="none" normalizeH="0" baseline="0" dirty="0" err="1">
                <a:ln>
                  <a:noFill/>
                </a:ln>
                <a:effectLst/>
                <a:latin typeface="Söhne"/>
              </a:rPr>
              <a:t>Active_Extravasation</a:t>
            </a:r>
            <a:r>
              <a:rPr kumimoji="0" lang="en-KE" altLang="en-KE" sz="3400" b="0" i="0" u="none" strike="noStrike" cap="none" normalizeH="0" baseline="0" dirty="0">
                <a:ln>
                  <a:noFill/>
                </a:ln>
                <a:effectLst/>
                <a:latin typeface="Söhne"/>
              </a:rPr>
              <a:t> and bowel).</a:t>
            </a:r>
          </a:p>
          <a:p>
            <a:pPr marL="0" marR="0" lvl="0" indent="0" defTabSz="914400" rtl="0" eaLnBrk="0" fontAlgn="base" latinLnBrk="0" hangingPunct="0">
              <a:spcBef>
                <a:spcPct val="0"/>
              </a:spcBef>
              <a:spcAft>
                <a:spcPts val="600"/>
              </a:spcAft>
              <a:buClrTx/>
              <a:buSzTx/>
              <a:buNone/>
              <a:tabLst/>
            </a:pPr>
            <a:r>
              <a:rPr kumimoji="0" lang="en-KE" altLang="en-KE" sz="3400" b="1" i="0" u="none" strike="noStrike" cap="none" normalizeH="0" baseline="0" dirty="0">
                <a:ln>
                  <a:noFill/>
                </a:ln>
                <a:effectLst/>
                <a:latin typeface="Söhne"/>
              </a:rPr>
              <a:t>2. train (train.csv) Dataset:</a:t>
            </a:r>
            <a:endParaRPr kumimoji="0" lang="en-KE" altLang="en-KE" sz="3400" b="0" i="0" u="none" strike="noStrike" cap="none" normalizeH="0" baseline="0" dirty="0">
              <a:ln>
                <a:noFill/>
              </a:ln>
              <a:effectLst/>
              <a:latin typeface="Söhne"/>
            </a:endParaRPr>
          </a:p>
          <a:p>
            <a:pPr marL="457200" marR="0" lvl="1" indent="0" defTabSz="914400" rtl="0" eaLnBrk="0" fontAlgn="base" latinLnBrk="0" hangingPunct="0">
              <a:spcBef>
                <a:spcPct val="0"/>
              </a:spcBef>
              <a:spcAft>
                <a:spcPts val="600"/>
              </a:spcAft>
              <a:buClrTx/>
              <a:buSzTx/>
              <a:buFontTx/>
              <a:buChar char="•"/>
              <a:tabLst/>
            </a:pPr>
            <a:r>
              <a:rPr kumimoji="0" lang="en-KE" altLang="en-KE" sz="3400" b="0" i="0" u="none" strike="noStrike" cap="none" normalizeH="0" baseline="0" dirty="0">
                <a:ln>
                  <a:noFill/>
                </a:ln>
                <a:effectLst/>
                <a:latin typeface="Söhne"/>
              </a:rPr>
              <a:t>Rows: 3,147</a:t>
            </a:r>
          </a:p>
          <a:p>
            <a:pPr marL="457200" marR="0" lvl="1" indent="0" defTabSz="914400" rtl="0" eaLnBrk="0" fontAlgn="base" latinLnBrk="0" hangingPunct="0">
              <a:spcBef>
                <a:spcPct val="0"/>
              </a:spcBef>
              <a:spcAft>
                <a:spcPts val="600"/>
              </a:spcAft>
              <a:buClrTx/>
              <a:buSzTx/>
              <a:buFontTx/>
              <a:buChar char="•"/>
              <a:tabLst/>
            </a:pPr>
            <a:r>
              <a:rPr kumimoji="0" lang="en-KE" altLang="en-KE" sz="3400" b="0" i="0" u="none" strike="noStrike" cap="none" normalizeH="0" baseline="0" dirty="0">
                <a:ln>
                  <a:noFill/>
                </a:ln>
                <a:effectLst/>
                <a:latin typeface="Söhne"/>
              </a:rPr>
              <a:t>Columns: 15</a:t>
            </a:r>
          </a:p>
          <a:p>
            <a:pPr marL="457200" marR="0" lvl="1" indent="0" defTabSz="914400" rtl="0" eaLnBrk="0" fontAlgn="base" latinLnBrk="0" hangingPunct="0">
              <a:spcBef>
                <a:spcPct val="0"/>
              </a:spcBef>
              <a:spcAft>
                <a:spcPts val="600"/>
              </a:spcAft>
              <a:buClrTx/>
              <a:buSzTx/>
              <a:buFontTx/>
              <a:buChar char="•"/>
              <a:tabLst/>
            </a:pPr>
            <a:r>
              <a:rPr kumimoji="0" lang="en-KE" altLang="en-KE" sz="3400" b="0" i="0" u="none" strike="noStrike" cap="none" normalizeH="0" baseline="0" dirty="0">
                <a:ln>
                  <a:noFill/>
                </a:ln>
                <a:effectLst/>
                <a:latin typeface="Söhne"/>
              </a:rPr>
              <a:t>Columns include </a:t>
            </a:r>
            <a:r>
              <a:rPr kumimoji="0" lang="en-KE" altLang="en-KE" sz="3400" b="0" i="0" u="none" strike="noStrike" cap="none" normalizeH="0" baseline="0" dirty="0" err="1">
                <a:ln>
                  <a:noFill/>
                </a:ln>
                <a:effectLst/>
                <a:latin typeface="Söhne"/>
              </a:rPr>
              <a:t>patient_id</a:t>
            </a:r>
            <a:r>
              <a:rPr kumimoji="0" lang="en-KE" altLang="en-KE" sz="3400" b="0" i="0" u="none" strike="noStrike" cap="none" normalizeH="0" baseline="0" dirty="0">
                <a:ln>
                  <a:noFill/>
                </a:ln>
                <a:effectLst/>
                <a:latin typeface="Söhne"/>
              </a:rPr>
              <a:t>, '</a:t>
            </a:r>
            <a:r>
              <a:rPr kumimoji="0" lang="en-KE" altLang="en-KE" sz="3400" b="0" i="0" u="none" strike="noStrike" cap="none" normalizeH="0" baseline="0" dirty="0" err="1">
                <a:ln>
                  <a:noFill/>
                </a:ln>
                <a:effectLst/>
                <a:latin typeface="Söhne"/>
              </a:rPr>
              <a:t>any_injury</a:t>
            </a:r>
            <a:r>
              <a:rPr kumimoji="0" lang="en-KE" altLang="en-KE" sz="3400" b="0" i="0" u="none" strike="noStrike" cap="none" normalizeH="0" baseline="0" dirty="0">
                <a:ln>
                  <a:noFill/>
                </a:ln>
                <a:effectLst/>
                <a:latin typeface="Söhne"/>
              </a:rPr>
              <a:t>', and 13 binary variables for organ health and injury presence.</a:t>
            </a:r>
          </a:p>
          <a:p>
            <a:pPr marL="457200" marR="0" lvl="1" indent="0" defTabSz="914400" rtl="0" eaLnBrk="0" fontAlgn="base" latinLnBrk="0" hangingPunct="0">
              <a:spcBef>
                <a:spcPct val="0"/>
              </a:spcBef>
              <a:spcAft>
                <a:spcPts val="600"/>
              </a:spcAft>
              <a:buClrTx/>
              <a:buSzTx/>
              <a:buFontTx/>
              <a:buChar char="•"/>
              <a:tabLst/>
            </a:pPr>
            <a:r>
              <a:rPr kumimoji="0" lang="en-KE" altLang="en-KE" sz="3400" b="0" i="0" u="none" strike="noStrike" cap="none" normalizeH="0" baseline="0" dirty="0">
                <a:ln>
                  <a:noFill/>
                </a:ln>
                <a:effectLst/>
                <a:latin typeface="Söhne"/>
              </a:rPr>
              <a:t>Data Types: All columns are integers.</a:t>
            </a:r>
          </a:p>
          <a:p>
            <a:pPr marL="457200" marR="0" lvl="1" indent="0" defTabSz="914400" rtl="0" eaLnBrk="0" fontAlgn="base" latinLnBrk="0" hangingPunct="0">
              <a:spcBef>
                <a:spcPct val="0"/>
              </a:spcBef>
              <a:spcAft>
                <a:spcPts val="600"/>
              </a:spcAft>
              <a:buClrTx/>
              <a:buSzTx/>
              <a:buFontTx/>
              <a:buChar char="•"/>
              <a:tabLst/>
            </a:pPr>
            <a:r>
              <a:rPr kumimoji="0" lang="en-KE" altLang="en-KE" sz="3400" b="0" i="0" u="none" strike="noStrike" cap="none" normalizeH="0" baseline="0" dirty="0">
                <a:ln>
                  <a:noFill/>
                </a:ln>
                <a:effectLst/>
                <a:latin typeface="Söhne"/>
              </a:rPr>
              <a:t>Unique Values: 3,147 unique patients, binary injury-related columns.</a:t>
            </a:r>
          </a:p>
          <a:p>
            <a:pPr marL="0" marR="0" lvl="0" indent="0" defTabSz="914400" rtl="0" eaLnBrk="0" fontAlgn="base" latinLnBrk="0" hangingPunct="0">
              <a:spcBef>
                <a:spcPct val="0"/>
              </a:spcBef>
              <a:spcAft>
                <a:spcPts val="600"/>
              </a:spcAft>
              <a:buClrTx/>
              <a:buSzTx/>
              <a:buNone/>
              <a:tabLst/>
            </a:pPr>
            <a:r>
              <a:rPr kumimoji="0" lang="en-KE" altLang="en-KE" sz="3400" b="1" i="0" u="none" strike="noStrike" cap="none" normalizeH="0" baseline="0" dirty="0">
                <a:ln>
                  <a:noFill/>
                </a:ln>
                <a:effectLst/>
                <a:latin typeface="Söhne"/>
              </a:rPr>
              <a:t>3. </a:t>
            </a:r>
            <a:r>
              <a:rPr kumimoji="0" lang="en-KE" altLang="en-KE" sz="3400" b="1" i="0" u="none" strike="noStrike" cap="none" normalizeH="0" baseline="0" dirty="0" err="1">
                <a:ln>
                  <a:noFill/>
                </a:ln>
                <a:effectLst/>
                <a:latin typeface="Söhne"/>
              </a:rPr>
              <a:t>train_meta</a:t>
            </a:r>
            <a:r>
              <a:rPr kumimoji="0" lang="en-KE" altLang="en-KE" sz="3400" b="1" i="0" u="none" strike="noStrike" cap="none" normalizeH="0" baseline="0" dirty="0">
                <a:ln>
                  <a:noFill/>
                </a:ln>
                <a:effectLst/>
                <a:latin typeface="Söhne"/>
              </a:rPr>
              <a:t> (train_series_meta.csv) Dataset:</a:t>
            </a:r>
            <a:endParaRPr kumimoji="0" lang="en-KE" altLang="en-KE" sz="3400" b="0" i="0" u="none" strike="noStrike" cap="none" normalizeH="0" baseline="0" dirty="0">
              <a:ln>
                <a:noFill/>
              </a:ln>
              <a:effectLst/>
              <a:latin typeface="Söhne"/>
            </a:endParaRPr>
          </a:p>
          <a:p>
            <a:pPr marL="457200" marR="0" lvl="1" indent="0" defTabSz="914400" rtl="0" eaLnBrk="0" fontAlgn="base" latinLnBrk="0" hangingPunct="0">
              <a:spcBef>
                <a:spcPct val="0"/>
              </a:spcBef>
              <a:spcAft>
                <a:spcPts val="600"/>
              </a:spcAft>
              <a:buClrTx/>
              <a:buSzTx/>
              <a:buFontTx/>
              <a:buChar char="•"/>
              <a:tabLst/>
            </a:pPr>
            <a:r>
              <a:rPr kumimoji="0" lang="en-KE" altLang="en-KE" sz="3400" b="0" i="0" u="none" strike="noStrike" cap="none" normalizeH="0" baseline="0" dirty="0">
                <a:ln>
                  <a:noFill/>
                </a:ln>
                <a:effectLst/>
                <a:latin typeface="Söhne"/>
              </a:rPr>
              <a:t>Rows: 4,711</a:t>
            </a:r>
          </a:p>
          <a:p>
            <a:pPr marL="457200" marR="0" lvl="1" indent="0" defTabSz="914400" rtl="0" eaLnBrk="0" fontAlgn="base" latinLnBrk="0" hangingPunct="0">
              <a:spcBef>
                <a:spcPct val="0"/>
              </a:spcBef>
              <a:spcAft>
                <a:spcPts val="600"/>
              </a:spcAft>
              <a:buClrTx/>
              <a:buSzTx/>
              <a:buFontTx/>
              <a:buChar char="•"/>
              <a:tabLst/>
            </a:pPr>
            <a:r>
              <a:rPr kumimoji="0" lang="en-KE" altLang="en-KE" sz="3400" b="0" i="0" u="none" strike="noStrike" cap="none" normalizeH="0" baseline="0" dirty="0">
                <a:ln>
                  <a:noFill/>
                </a:ln>
                <a:effectLst/>
                <a:latin typeface="Söhne"/>
              </a:rPr>
              <a:t>Columns: 4</a:t>
            </a:r>
          </a:p>
          <a:p>
            <a:pPr marL="457200" marR="0" lvl="1" indent="0" defTabSz="914400" rtl="0" eaLnBrk="0" fontAlgn="base" latinLnBrk="0" hangingPunct="0">
              <a:spcBef>
                <a:spcPct val="0"/>
              </a:spcBef>
              <a:spcAft>
                <a:spcPts val="600"/>
              </a:spcAft>
              <a:buClrTx/>
              <a:buSzTx/>
              <a:buFontTx/>
              <a:buChar char="•"/>
              <a:tabLst/>
            </a:pPr>
            <a:r>
              <a:rPr kumimoji="0" lang="en-KE" altLang="en-KE" sz="3400" b="0" i="0" u="none" strike="noStrike" cap="none" normalizeH="0" baseline="0" dirty="0">
                <a:ln>
                  <a:noFill/>
                </a:ln>
                <a:effectLst/>
                <a:latin typeface="Söhne"/>
              </a:rPr>
              <a:t>Columns include </a:t>
            </a:r>
            <a:r>
              <a:rPr kumimoji="0" lang="en-KE" altLang="en-KE" sz="3400" b="0" i="0" u="none" strike="noStrike" cap="none" normalizeH="0" baseline="0" dirty="0" err="1">
                <a:ln>
                  <a:noFill/>
                </a:ln>
                <a:effectLst/>
                <a:latin typeface="Söhne"/>
              </a:rPr>
              <a:t>patient_id</a:t>
            </a:r>
            <a:r>
              <a:rPr kumimoji="0" lang="en-KE" altLang="en-KE" sz="3400" b="0" i="0" u="none" strike="noStrike" cap="none" normalizeH="0" baseline="0" dirty="0">
                <a:ln>
                  <a:noFill/>
                </a:ln>
                <a:effectLst/>
                <a:latin typeface="Söhne"/>
              </a:rPr>
              <a:t>, </a:t>
            </a:r>
            <a:r>
              <a:rPr kumimoji="0" lang="en-KE" altLang="en-KE" sz="3400" b="0" i="0" u="none" strike="noStrike" cap="none" normalizeH="0" baseline="0" dirty="0" err="1">
                <a:ln>
                  <a:noFill/>
                </a:ln>
                <a:effectLst/>
                <a:latin typeface="Söhne"/>
              </a:rPr>
              <a:t>series_id</a:t>
            </a:r>
            <a:r>
              <a:rPr kumimoji="0" lang="en-KE" altLang="en-KE" sz="3400" b="0" i="0" u="none" strike="noStrike" cap="none" normalizeH="0" baseline="0" dirty="0">
                <a:ln>
                  <a:noFill/>
                </a:ln>
                <a:effectLst/>
                <a:latin typeface="Söhne"/>
              </a:rPr>
              <a:t>, </a:t>
            </a:r>
            <a:r>
              <a:rPr kumimoji="0" lang="en-KE" altLang="en-KE" sz="3400" b="0" i="0" u="none" strike="noStrike" cap="none" normalizeH="0" baseline="0" dirty="0" err="1">
                <a:ln>
                  <a:noFill/>
                </a:ln>
                <a:effectLst/>
                <a:latin typeface="Söhne"/>
              </a:rPr>
              <a:t>aortic_hu</a:t>
            </a:r>
            <a:r>
              <a:rPr kumimoji="0" lang="en-KE" altLang="en-KE" sz="3400" b="0" i="0" u="none" strike="noStrike" cap="none" normalizeH="0" baseline="0" dirty="0">
                <a:ln>
                  <a:noFill/>
                </a:ln>
                <a:effectLst/>
                <a:latin typeface="Söhne"/>
              </a:rPr>
              <a:t>, and </a:t>
            </a:r>
            <a:r>
              <a:rPr kumimoji="0" lang="en-KE" altLang="en-KE" sz="3400" b="0" i="0" u="none" strike="noStrike" cap="none" normalizeH="0" baseline="0" dirty="0" err="1">
                <a:ln>
                  <a:noFill/>
                </a:ln>
                <a:effectLst/>
                <a:latin typeface="Söhne"/>
              </a:rPr>
              <a:t>incomplete_organ</a:t>
            </a:r>
            <a:r>
              <a:rPr kumimoji="0" lang="en-KE" altLang="en-KE" sz="3400" b="0" i="0" u="none" strike="noStrike" cap="none" normalizeH="0" baseline="0" dirty="0">
                <a:ln>
                  <a:noFill/>
                </a:ln>
                <a:effectLst/>
                <a:latin typeface="Söhne"/>
              </a:rPr>
              <a:t>.</a:t>
            </a:r>
          </a:p>
          <a:p>
            <a:pPr marL="457200" marR="0" lvl="1" indent="0" defTabSz="914400" rtl="0" eaLnBrk="0" fontAlgn="base" latinLnBrk="0" hangingPunct="0">
              <a:spcBef>
                <a:spcPct val="0"/>
              </a:spcBef>
              <a:spcAft>
                <a:spcPts val="600"/>
              </a:spcAft>
              <a:buClrTx/>
              <a:buSzTx/>
              <a:buFontTx/>
              <a:buChar char="•"/>
              <a:tabLst/>
            </a:pPr>
            <a:r>
              <a:rPr kumimoji="0" lang="en-KE" altLang="en-KE" sz="3400" b="0" i="0" u="none" strike="noStrike" cap="none" normalizeH="0" baseline="0" dirty="0">
                <a:ln>
                  <a:noFill/>
                </a:ln>
                <a:effectLst/>
                <a:latin typeface="Söhne"/>
              </a:rPr>
              <a:t>Data Types: Integer and float types.</a:t>
            </a:r>
          </a:p>
          <a:p>
            <a:pPr marL="457200" marR="0" lvl="1" indent="0" defTabSz="914400" rtl="0" eaLnBrk="0" fontAlgn="base" latinLnBrk="0" hangingPunct="0">
              <a:spcBef>
                <a:spcPct val="0"/>
              </a:spcBef>
              <a:spcAft>
                <a:spcPts val="600"/>
              </a:spcAft>
              <a:buClrTx/>
              <a:buSzTx/>
              <a:buFontTx/>
              <a:buChar char="•"/>
              <a:tabLst/>
            </a:pPr>
            <a:r>
              <a:rPr kumimoji="0" lang="en-KE" altLang="en-KE" sz="3400" b="0" i="0" u="none" strike="noStrike" cap="none" normalizeH="0" baseline="0" dirty="0">
                <a:ln>
                  <a:noFill/>
                </a:ln>
                <a:effectLst/>
                <a:latin typeface="Söhne"/>
              </a:rPr>
              <a:t>Unique Values: 3,147 unique patients, 4,711 unique series, binary incomplete organ feature.</a:t>
            </a:r>
          </a:p>
          <a:p>
            <a:pPr marL="0" marR="0" lvl="0" indent="0" defTabSz="914400" rtl="0" eaLnBrk="0" fontAlgn="base" latinLnBrk="0" hangingPunct="0">
              <a:spcBef>
                <a:spcPct val="0"/>
              </a:spcBef>
              <a:spcAft>
                <a:spcPts val="600"/>
              </a:spcAft>
              <a:buClrTx/>
              <a:buSzTx/>
              <a:buFontTx/>
              <a:buNone/>
              <a:tabLst/>
            </a:pPr>
            <a:br>
              <a:rPr kumimoji="0" lang="en-KE" altLang="en-KE" sz="500" b="0" i="0" u="none" strike="noStrike" cap="none" normalizeH="0" baseline="0" dirty="0">
                <a:ln>
                  <a:noFill/>
                </a:ln>
                <a:effectLst/>
                <a:latin typeface="Söhne"/>
              </a:rPr>
            </a:br>
            <a:endParaRPr kumimoji="0" lang="en-KE" altLang="en-KE" sz="500" b="0" i="0" u="none" strike="noStrike" cap="none" normalizeH="0" baseline="0" dirty="0">
              <a:ln>
                <a:noFill/>
              </a:ln>
              <a:effectLst/>
              <a:latin typeface="Arial" panose="020B0604020202020204" pitchFamily="34" charset="0"/>
            </a:endParaRPr>
          </a:p>
        </p:txBody>
      </p:sp>
      <p:pic>
        <p:nvPicPr>
          <p:cNvPr id="3116" name="Picture 3115" descr="White puzzle with one red piece">
            <a:extLst>
              <a:ext uri="{FF2B5EF4-FFF2-40B4-BE49-F238E27FC236}">
                <a16:creationId xmlns:a16="http://schemas.microsoft.com/office/drawing/2014/main" id="{49F8ADB4-2C46-5425-EC38-6A09A9AAF9E2}"/>
              </a:ext>
            </a:extLst>
          </p:cNvPr>
          <p:cNvPicPr>
            <a:picLocks noChangeAspect="1"/>
          </p:cNvPicPr>
          <p:nvPr/>
        </p:nvPicPr>
        <p:blipFill rotWithShape="1">
          <a:blip r:embed="rId3"/>
          <a:srcRect l="25754" r="24190"/>
          <a:stretch/>
        </p:blipFill>
        <p:spPr>
          <a:xfrm>
            <a:off x="6096000" y="1"/>
            <a:ext cx="6102825" cy="6858000"/>
          </a:xfrm>
          <a:prstGeom prst="rect">
            <a:avLst/>
          </a:prstGeom>
        </p:spPr>
      </p:pic>
    </p:spTree>
    <p:extLst>
      <p:ext uri="{BB962C8B-B14F-4D97-AF65-F5344CB8AC3E}">
        <p14:creationId xmlns:p14="http://schemas.microsoft.com/office/powerpoint/2010/main" val="2283079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9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92" name="Rectangle 6191">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94" name="Rectangle 6193">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A4E215-8856-95EA-A26C-6F4249E1DE2D}"/>
              </a:ext>
            </a:extLst>
          </p:cNvPr>
          <p:cNvSpPr>
            <a:spLocks noGrp="1"/>
          </p:cNvSpPr>
          <p:nvPr>
            <p:ph type="title"/>
          </p:nvPr>
        </p:nvSpPr>
        <p:spPr>
          <a:xfrm>
            <a:off x="761801" y="328512"/>
            <a:ext cx="4778387" cy="1628970"/>
          </a:xfrm>
        </p:spPr>
        <p:txBody>
          <a:bodyPr anchor="ctr">
            <a:normAutofit/>
          </a:bodyPr>
          <a:lstStyle/>
          <a:p>
            <a:r>
              <a:rPr lang="en-GB" sz="4000" b="1" dirty="0"/>
              <a:t>Data Understanding </a:t>
            </a:r>
            <a:endParaRPr lang="en-KE" sz="4000" b="1" dirty="0"/>
          </a:p>
        </p:txBody>
      </p:sp>
      <p:sp>
        <p:nvSpPr>
          <p:cNvPr id="3" name="Content Placeholder 2">
            <a:extLst>
              <a:ext uri="{FF2B5EF4-FFF2-40B4-BE49-F238E27FC236}">
                <a16:creationId xmlns:a16="http://schemas.microsoft.com/office/drawing/2014/main" id="{A2B90716-14DE-68FE-E722-12944533226A}"/>
              </a:ext>
            </a:extLst>
          </p:cNvPr>
          <p:cNvSpPr>
            <a:spLocks noGrp="1"/>
          </p:cNvSpPr>
          <p:nvPr>
            <p:ph idx="1"/>
          </p:nvPr>
        </p:nvSpPr>
        <p:spPr>
          <a:xfrm>
            <a:off x="761801" y="2884929"/>
            <a:ext cx="4659756" cy="3374137"/>
          </a:xfrm>
        </p:spPr>
        <p:txBody>
          <a:bodyPr anchor="ctr">
            <a:normAutofit/>
          </a:bodyPr>
          <a:lstStyle/>
          <a:p>
            <a:r>
              <a:rPr lang="en-GB" sz="1100" b="1" i="0">
                <a:effectLst/>
                <a:latin typeface="Söhne"/>
              </a:rPr>
              <a:t>Statistical Summary - Train Dataset</a:t>
            </a:r>
            <a:endParaRPr lang="en-GB" sz="1100" b="0" i="0">
              <a:effectLst/>
              <a:latin typeface="Söhne"/>
            </a:endParaRPr>
          </a:p>
          <a:p>
            <a:pPr>
              <a:buFont typeface="Arial" panose="020B0604020202020204" pitchFamily="34" charset="0"/>
              <a:buChar char="•"/>
            </a:pPr>
            <a:r>
              <a:rPr lang="en-GB" sz="1100" b="1" i="0">
                <a:effectLst/>
                <a:latin typeface="Söhne"/>
              </a:rPr>
              <a:t>Patient IDs Distribution:</a:t>
            </a:r>
            <a:endParaRPr lang="en-GB" sz="1100" b="0" i="0">
              <a:effectLst/>
              <a:latin typeface="Söhne"/>
            </a:endParaRPr>
          </a:p>
          <a:p>
            <a:pPr marL="742950" lvl="1" indent="-285750">
              <a:buFont typeface="Arial" panose="020B0604020202020204" pitchFamily="34" charset="0"/>
              <a:buChar char="•"/>
            </a:pPr>
            <a:r>
              <a:rPr lang="en-GB" sz="1100" b="0" i="0">
                <a:effectLst/>
                <a:latin typeface="Söhne"/>
              </a:rPr>
              <a:t>Wide range of patient IDs, from 19 to 65,508.</a:t>
            </a:r>
          </a:p>
          <a:p>
            <a:pPr>
              <a:buFont typeface="Arial" panose="020B0604020202020204" pitchFamily="34" charset="0"/>
              <a:buChar char="•"/>
            </a:pPr>
            <a:r>
              <a:rPr lang="en-GB" sz="1100" b="1" i="0">
                <a:effectLst/>
                <a:latin typeface="Söhne"/>
              </a:rPr>
              <a:t>Organ Health Status:</a:t>
            </a:r>
            <a:endParaRPr lang="en-GB" sz="1100" b="0" i="0">
              <a:effectLst/>
              <a:latin typeface="Söhne"/>
            </a:endParaRPr>
          </a:p>
          <a:p>
            <a:pPr marL="742950" lvl="1" indent="-285750">
              <a:buFont typeface="Arial" panose="020B0604020202020204" pitchFamily="34" charset="0"/>
              <a:buChar char="•"/>
            </a:pPr>
            <a:r>
              <a:rPr lang="en-GB" sz="1100" b="0" i="0">
                <a:effectLst/>
                <a:latin typeface="Söhne"/>
              </a:rPr>
              <a:t>Binary indicators of organ health.</a:t>
            </a:r>
          </a:p>
          <a:p>
            <a:pPr marL="742950" lvl="1" indent="-285750">
              <a:buFont typeface="Arial" panose="020B0604020202020204" pitchFamily="34" charset="0"/>
              <a:buChar char="•"/>
            </a:pPr>
            <a:r>
              <a:rPr lang="en-GB" sz="1100" b="0" i="0">
                <a:effectLst/>
                <a:latin typeface="Söhne"/>
              </a:rPr>
              <a:t>Most patients have healthy organs (mean values close to 1).</a:t>
            </a:r>
          </a:p>
          <a:p>
            <a:pPr>
              <a:buFont typeface="Arial" panose="020B0604020202020204" pitchFamily="34" charset="0"/>
              <a:buChar char="•"/>
            </a:pPr>
            <a:r>
              <a:rPr lang="en-GB" sz="1100" b="1" i="0">
                <a:effectLst/>
                <a:latin typeface="Söhne"/>
              </a:rPr>
              <a:t>Organ Injury Severity:</a:t>
            </a:r>
            <a:endParaRPr lang="en-GB" sz="1100" b="0" i="0">
              <a:effectLst/>
              <a:latin typeface="Söhne"/>
            </a:endParaRPr>
          </a:p>
          <a:p>
            <a:pPr marL="742950" lvl="1" indent="-285750">
              <a:buFont typeface="Arial" panose="020B0604020202020204" pitchFamily="34" charset="0"/>
              <a:buChar char="•"/>
            </a:pPr>
            <a:r>
              <a:rPr lang="en-GB" sz="1100" b="0" i="0">
                <a:effectLst/>
                <a:latin typeface="Söhne"/>
              </a:rPr>
              <a:t>Binary indicators of injury severity.</a:t>
            </a:r>
          </a:p>
          <a:p>
            <a:pPr marL="742950" lvl="1" indent="-285750">
              <a:buFont typeface="Arial" panose="020B0604020202020204" pitchFamily="34" charset="0"/>
              <a:buChar char="•"/>
            </a:pPr>
            <a:r>
              <a:rPr lang="en-GB" sz="1100" b="0" i="0">
                <a:effectLst/>
                <a:latin typeface="Söhne"/>
              </a:rPr>
              <a:t>Low mean values, indicating rare severe injuries.</a:t>
            </a:r>
          </a:p>
          <a:p>
            <a:pPr>
              <a:buFont typeface="Arial" panose="020B0604020202020204" pitchFamily="34" charset="0"/>
              <a:buChar char="•"/>
            </a:pPr>
            <a:r>
              <a:rPr lang="en-GB" sz="1100" b="1" i="0">
                <a:effectLst/>
                <a:latin typeface="Söhne"/>
              </a:rPr>
              <a:t>Overall Injury Presence:</a:t>
            </a:r>
            <a:endParaRPr lang="en-GB" sz="1100" b="0" i="0">
              <a:effectLst/>
              <a:latin typeface="Söhne"/>
            </a:endParaRPr>
          </a:p>
          <a:p>
            <a:pPr marL="742950" lvl="1" indent="-285750">
              <a:buFont typeface="Arial" panose="020B0604020202020204" pitchFamily="34" charset="0"/>
              <a:buChar char="•"/>
            </a:pPr>
            <a:r>
              <a:rPr lang="en-GB" sz="1100" b="0" i="0">
                <a:effectLst/>
                <a:latin typeface="Söhne"/>
              </a:rPr>
              <a:t>'any_injury' column indicates the presence of any injury.</a:t>
            </a:r>
          </a:p>
          <a:p>
            <a:pPr marL="742950" lvl="1" indent="-285750">
              <a:buFont typeface="Arial" panose="020B0604020202020204" pitchFamily="34" charset="0"/>
              <a:buChar char="•"/>
            </a:pPr>
            <a:r>
              <a:rPr lang="en-GB" sz="1100" b="0" i="0">
                <a:effectLst/>
                <a:latin typeface="Söhne"/>
              </a:rPr>
              <a:t>Approximately 27% of patients have at least one injury.</a:t>
            </a:r>
          </a:p>
          <a:p>
            <a:endParaRPr lang="en-KE" sz="1100"/>
          </a:p>
        </p:txBody>
      </p:sp>
      <p:pic>
        <p:nvPicPr>
          <p:cNvPr id="4" name="Picture 3" descr="White puzzle with one red piece">
            <a:extLst>
              <a:ext uri="{FF2B5EF4-FFF2-40B4-BE49-F238E27FC236}">
                <a16:creationId xmlns:a16="http://schemas.microsoft.com/office/drawing/2014/main" id="{FE3C4658-A0B3-B93E-3DB5-DBEC09BB1ED6}"/>
              </a:ext>
            </a:extLst>
          </p:cNvPr>
          <p:cNvPicPr>
            <a:picLocks noChangeAspect="1"/>
          </p:cNvPicPr>
          <p:nvPr/>
        </p:nvPicPr>
        <p:blipFill rotWithShape="1">
          <a:blip r:embed="rId3"/>
          <a:srcRect l="25754" r="24190"/>
          <a:stretch/>
        </p:blipFill>
        <p:spPr>
          <a:xfrm>
            <a:off x="6096000" y="1"/>
            <a:ext cx="6102825" cy="6858000"/>
          </a:xfrm>
          <a:prstGeom prst="rect">
            <a:avLst/>
          </a:prstGeom>
        </p:spPr>
      </p:pic>
    </p:spTree>
    <p:extLst>
      <p:ext uri="{BB962C8B-B14F-4D97-AF65-F5344CB8AC3E}">
        <p14:creationId xmlns:p14="http://schemas.microsoft.com/office/powerpoint/2010/main" val="353117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8" name="Rectangle 17">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9A01D1-9E78-6570-57AF-E7F6B4D6FB82}"/>
              </a:ext>
            </a:extLst>
          </p:cNvPr>
          <p:cNvSpPr>
            <a:spLocks noGrp="1"/>
          </p:cNvSpPr>
          <p:nvPr>
            <p:ph type="title"/>
          </p:nvPr>
        </p:nvSpPr>
        <p:spPr>
          <a:xfrm>
            <a:off x="761803" y="350196"/>
            <a:ext cx="4646904" cy="1624520"/>
          </a:xfrm>
        </p:spPr>
        <p:txBody>
          <a:bodyPr anchor="ctr">
            <a:normAutofit/>
          </a:bodyPr>
          <a:lstStyle/>
          <a:p>
            <a:r>
              <a:rPr lang="en-GB" sz="4000" b="1" dirty="0"/>
              <a:t>Data Understanding</a:t>
            </a:r>
            <a:endParaRPr lang="en-KE" sz="4000" b="1" dirty="0"/>
          </a:p>
        </p:txBody>
      </p:sp>
      <p:sp>
        <p:nvSpPr>
          <p:cNvPr id="3" name="Content Placeholder 2">
            <a:extLst>
              <a:ext uri="{FF2B5EF4-FFF2-40B4-BE49-F238E27FC236}">
                <a16:creationId xmlns:a16="http://schemas.microsoft.com/office/drawing/2014/main" id="{D0B32839-7B08-83E5-CCF2-86FCEEE423F1}"/>
              </a:ext>
            </a:extLst>
          </p:cNvPr>
          <p:cNvSpPr>
            <a:spLocks noGrp="1"/>
          </p:cNvSpPr>
          <p:nvPr>
            <p:ph idx="1"/>
          </p:nvPr>
        </p:nvSpPr>
        <p:spPr>
          <a:xfrm>
            <a:off x="761802" y="2743200"/>
            <a:ext cx="4646905" cy="3613149"/>
          </a:xfrm>
        </p:spPr>
        <p:txBody>
          <a:bodyPr anchor="ctr">
            <a:normAutofit/>
          </a:bodyPr>
          <a:lstStyle/>
          <a:p>
            <a:r>
              <a:rPr lang="en-GB" sz="1700" b="1" i="0">
                <a:effectLst/>
                <a:latin typeface="Söhne"/>
              </a:rPr>
              <a:t>Statistical Summary - Train_Meta Dataset</a:t>
            </a:r>
            <a:endParaRPr lang="en-GB" sz="1700" b="0" i="0">
              <a:effectLst/>
              <a:latin typeface="Söhne"/>
            </a:endParaRPr>
          </a:p>
          <a:p>
            <a:pPr>
              <a:buFont typeface="Arial" panose="020B0604020202020204" pitchFamily="34" charset="0"/>
              <a:buChar char="•"/>
            </a:pPr>
            <a:r>
              <a:rPr lang="en-GB" sz="1700" b="1" i="0">
                <a:effectLst/>
                <a:latin typeface="Söhne"/>
              </a:rPr>
              <a:t>Aortic Hounsfield Units (HU):</a:t>
            </a:r>
            <a:endParaRPr lang="en-GB" sz="1700" b="0" i="0">
              <a:effectLst/>
              <a:latin typeface="Söhne"/>
            </a:endParaRPr>
          </a:p>
          <a:p>
            <a:pPr marL="742950" lvl="1" indent="-285750">
              <a:buFont typeface="Arial" panose="020B0604020202020204" pitchFamily="34" charset="0"/>
              <a:buChar char="•"/>
            </a:pPr>
            <a:r>
              <a:rPr lang="en-GB" sz="1700" b="0" i="0">
                <a:effectLst/>
                <a:latin typeface="Söhne"/>
              </a:rPr>
              <a:t>Mean HU value: ~223.62, indicating moderate density.</a:t>
            </a:r>
          </a:p>
          <a:p>
            <a:pPr marL="742950" lvl="1" indent="-285750">
              <a:buFont typeface="Arial" panose="020B0604020202020204" pitchFamily="34" charset="0"/>
              <a:buChar char="•"/>
            </a:pPr>
            <a:r>
              <a:rPr lang="en-GB" sz="1700" b="0" i="0">
                <a:effectLst/>
                <a:latin typeface="Söhne"/>
              </a:rPr>
              <a:t>Significant HU value spread (std. dev. ~103.77).</a:t>
            </a:r>
          </a:p>
          <a:p>
            <a:pPr marL="742950" lvl="1" indent="-285750">
              <a:buFont typeface="Arial" panose="020B0604020202020204" pitchFamily="34" charset="0"/>
              <a:buChar char="•"/>
            </a:pPr>
            <a:r>
              <a:rPr lang="en-GB" sz="1700" b="0" i="0">
                <a:effectLst/>
                <a:latin typeface="Söhne"/>
              </a:rPr>
              <a:t>Outliers with min -1024 and max 1411.</a:t>
            </a:r>
          </a:p>
          <a:p>
            <a:pPr>
              <a:buFont typeface="Arial" panose="020B0604020202020204" pitchFamily="34" charset="0"/>
              <a:buChar char="•"/>
            </a:pPr>
            <a:r>
              <a:rPr lang="en-GB" sz="1700" b="1" i="0">
                <a:effectLst/>
                <a:latin typeface="Söhne"/>
              </a:rPr>
              <a:t>Incomplete Organ:</a:t>
            </a:r>
            <a:endParaRPr lang="en-GB" sz="1700" b="0" i="0">
              <a:effectLst/>
              <a:latin typeface="Söhne"/>
            </a:endParaRPr>
          </a:p>
          <a:p>
            <a:pPr marL="742950" lvl="1" indent="-285750">
              <a:buFont typeface="Arial" panose="020B0604020202020204" pitchFamily="34" charset="0"/>
              <a:buChar char="•"/>
            </a:pPr>
            <a:r>
              <a:rPr lang="en-GB" sz="1700" b="0" i="0">
                <a:effectLst/>
                <a:latin typeface="Söhne"/>
              </a:rPr>
              <a:t>Mean value: ~0.066, suggesting rare presence.</a:t>
            </a:r>
          </a:p>
          <a:p>
            <a:pPr marL="742950" lvl="1" indent="-285750">
              <a:buFont typeface="Arial" panose="020B0604020202020204" pitchFamily="34" charset="0"/>
              <a:buChar char="•"/>
            </a:pPr>
            <a:r>
              <a:rPr lang="en-GB" sz="1700" b="0" i="0">
                <a:effectLst/>
                <a:latin typeface="Söhne"/>
              </a:rPr>
              <a:t>Some variability (std. dev. ~0.249).</a:t>
            </a:r>
          </a:p>
          <a:p>
            <a:endParaRPr lang="en-KE" sz="1700"/>
          </a:p>
        </p:txBody>
      </p:sp>
      <p:pic>
        <p:nvPicPr>
          <p:cNvPr id="4" name="Picture 3" descr="White puzzle with one red piece">
            <a:extLst>
              <a:ext uri="{FF2B5EF4-FFF2-40B4-BE49-F238E27FC236}">
                <a16:creationId xmlns:a16="http://schemas.microsoft.com/office/drawing/2014/main" id="{08F41F8A-3572-3F77-CB54-69B40322BDCB}"/>
              </a:ext>
            </a:extLst>
          </p:cNvPr>
          <p:cNvPicPr>
            <a:picLocks noChangeAspect="1"/>
          </p:cNvPicPr>
          <p:nvPr/>
        </p:nvPicPr>
        <p:blipFill rotWithShape="1">
          <a:blip r:embed="rId3"/>
          <a:srcRect l="25754" r="24190"/>
          <a:stretch/>
        </p:blipFill>
        <p:spPr>
          <a:xfrm>
            <a:off x="6096000" y="1"/>
            <a:ext cx="6102825" cy="6858000"/>
          </a:xfrm>
          <a:prstGeom prst="rect">
            <a:avLst/>
          </a:prstGeom>
        </p:spPr>
      </p:pic>
    </p:spTree>
    <p:extLst>
      <p:ext uri="{BB962C8B-B14F-4D97-AF65-F5344CB8AC3E}">
        <p14:creationId xmlns:p14="http://schemas.microsoft.com/office/powerpoint/2010/main" val="12886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8D41CF8-5232-42BC-8D05-AFEDE215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56"/>
            <a:ext cx="12192000" cy="686925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ed Rectangle 5">
            <a:extLst>
              <a:ext uri="{FF2B5EF4-FFF2-40B4-BE49-F238E27FC236}">
                <a16:creationId xmlns:a16="http://schemas.microsoft.com/office/drawing/2014/main" id="{49237091-E62C-4878-AA4C-0B9995AD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blue and orange rectangular shapes&#10;&#10;Description automatically generated">
            <a:extLst>
              <a:ext uri="{FF2B5EF4-FFF2-40B4-BE49-F238E27FC236}">
                <a16:creationId xmlns:a16="http://schemas.microsoft.com/office/drawing/2014/main" id="{B059A421-46D0-8F58-0C88-E93BE1F18489}"/>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57288" y="2581275"/>
            <a:ext cx="4513263" cy="2854325"/>
          </a:xfrm>
          <a:prstGeom prst="rect">
            <a:avLst/>
          </a:prstGeom>
        </p:spPr>
      </p:pic>
      <p:pic>
        <p:nvPicPr>
          <p:cNvPr id="9" name="Content Placeholder 8" descr="A screenshot of a graph&#10;&#10;Description automatically generated">
            <a:extLst>
              <a:ext uri="{FF2B5EF4-FFF2-40B4-BE49-F238E27FC236}">
                <a16:creationId xmlns:a16="http://schemas.microsoft.com/office/drawing/2014/main" id="{017BF4E8-2417-372C-30E9-E00D191AABF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737225" y="2581275"/>
            <a:ext cx="5294313" cy="2854325"/>
          </a:xfrm>
          <a:prstGeom prst="rect">
            <a:avLst/>
          </a:prstGeom>
        </p:spPr>
      </p:pic>
      <p:sp>
        <p:nvSpPr>
          <p:cNvPr id="2" name="Title 1">
            <a:extLst>
              <a:ext uri="{FF2B5EF4-FFF2-40B4-BE49-F238E27FC236}">
                <a16:creationId xmlns:a16="http://schemas.microsoft.com/office/drawing/2014/main" id="{DDC9FA0A-9B5B-636E-575B-9301777859D2}"/>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kern="1200">
                <a:solidFill>
                  <a:schemeClr val="tx1"/>
                </a:solidFill>
                <a:latin typeface="+mj-lt"/>
                <a:ea typeface="+mj-ea"/>
                <a:cs typeface="+mj-cs"/>
              </a:rPr>
              <a:t>Univariate EDA</a:t>
            </a:r>
          </a:p>
        </p:txBody>
      </p:sp>
    </p:spTree>
    <p:extLst>
      <p:ext uri="{BB962C8B-B14F-4D97-AF65-F5344CB8AC3E}">
        <p14:creationId xmlns:p14="http://schemas.microsoft.com/office/powerpoint/2010/main" val="1031000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1602</TotalTime>
  <Words>2792</Words>
  <Application>Microsoft Office PowerPoint</Application>
  <PresentationFormat>Widescreen</PresentationFormat>
  <Paragraphs>210</Paragraphs>
  <Slides>17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Consolas</vt:lpstr>
      <vt:lpstr>Söhne</vt:lpstr>
      <vt:lpstr>Times New Roman</vt:lpstr>
      <vt:lpstr>Wingdings</vt:lpstr>
      <vt:lpstr>Office Theme</vt:lpstr>
      <vt:lpstr>ABDOMINAL TRAUMA CLASSIFICATION AND SEVERITY PREDICTION</vt:lpstr>
      <vt:lpstr>Project Overview</vt:lpstr>
      <vt:lpstr>Problem Statement</vt:lpstr>
      <vt:lpstr>Objectives</vt:lpstr>
      <vt:lpstr>Research Questions</vt:lpstr>
      <vt:lpstr>Data Understanding</vt:lpstr>
      <vt:lpstr>Data Understanding </vt:lpstr>
      <vt:lpstr>Data Understanding</vt:lpstr>
      <vt:lpstr>Univariate EDA</vt:lpstr>
      <vt:lpstr>Univariate EDA</vt:lpstr>
      <vt:lpstr>Bivariate EDA</vt:lpstr>
      <vt:lpstr>Bivariate EDA</vt:lpstr>
      <vt:lpstr>Images: Healthy and Injured Abdominal Organs Comparison</vt:lpstr>
      <vt:lpstr>Image Preprocessing</vt:lpstr>
      <vt:lpstr>Modelling </vt:lpstr>
      <vt:lpstr>Conclusion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ABDOMINAL TRAUMA CLASSIFICATION AND SEVERITY PREDICTION</dc:title>
  <dc:creator>Brenda Muriungi</dc:creator>
  <cp:lastModifiedBy>Catherine Gakii</cp:lastModifiedBy>
  <cp:revision>6</cp:revision>
  <dcterms:created xsi:type="dcterms:W3CDTF">2023-10-08T10:05:01Z</dcterms:created>
  <dcterms:modified xsi:type="dcterms:W3CDTF">2023-10-21T05:35:30Z</dcterms:modified>
</cp:coreProperties>
</file>