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97" r:id="rId3"/>
    <p:sldId id="295" r:id="rId4"/>
    <p:sldId id="296" r:id="rId5"/>
    <p:sldId id="261" r:id="rId6"/>
    <p:sldId id="298" r:id="rId7"/>
    <p:sldId id="300" r:id="rId8"/>
    <p:sldId id="299" r:id="rId9"/>
    <p:sldId id="301" r:id="rId10"/>
    <p:sldId id="302" r:id="rId11"/>
    <p:sldId id="303" r:id="rId12"/>
  </p:sldIdLst>
  <p:sldSz cx="9144000" cy="5143500" type="screen16x9"/>
  <p:notesSz cx="6797675" cy="9926638"/>
  <p:embeddedFontLst>
    <p:embeddedFont>
      <p:font typeface="Quicksand" panose="020B0604020202020204" charset="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296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99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2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71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46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6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1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567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0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4" y="1452282"/>
            <a:ext cx="7204339" cy="1030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 Movie Studio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	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DEFDB9-5112-5EDF-B330-11191CBEACE0}"/>
              </a:ext>
            </a:extLst>
          </p:cNvPr>
          <p:cNvSpPr/>
          <p:nvPr/>
        </p:nvSpPr>
        <p:spPr>
          <a:xfrm>
            <a:off x="6203576" y="3836894"/>
            <a:ext cx="2832848" cy="10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Catherine Gakii</a:t>
            </a:r>
            <a:endParaRPr lang="en-K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F61D2-9919-5D05-FF76-FD1C2324C348}"/>
              </a:ext>
            </a:extLst>
          </p:cNvPr>
          <p:cNvSpPr/>
          <p:nvPr/>
        </p:nvSpPr>
        <p:spPr>
          <a:xfrm>
            <a:off x="2947307" y="2710543"/>
            <a:ext cx="3167743" cy="43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Data-Driven Decision</a:t>
            </a:r>
            <a:endParaRPr lang="en-KE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C0BA"/>
                </a:solidFill>
              </a:rPr>
              <a:t>Recommendation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7" y="1158072"/>
            <a:ext cx="7357659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Microsoft should consider genres as an important factor to consider when producing movies, as it can have a significant impact on the viewer's perception of the movie.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Microsoft company may want to consider partnering with one of the top studios or emulating their successful strategies.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Microsoft can focus on producing a larger quantity of movies in order to increase the chances of generating higher gross revenue.</a:t>
            </a:r>
          </a:p>
          <a:p>
            <a:pPr marL="38100" indent="0" algn="l">
              <a:buNone/>
            </a:pPr>
            <a:endParaRPr lang="en-US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54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C0BA"/>
                </a:solidFill>
              </a:rPr>
              <a:t>Contacts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7" y="1158072"/>
            <a:ext cx="1809027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l">
              <a:buNone/>
            </a:pPr>
            <a:endParaRPr lang="en-US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26" name="Picture 2" descr="Image result for question and answer images">
            <a:extLst>
              <a:ext uri="{FF2B5EF4-FFF2-40B4-BE49-F238E27FC236}">
                <a16:creationId xmlns:a16="http://schemas.microsoft.com/office/drawing/2014/main" id="{6C5CBA83-DB98-9B01-CE83-E1EE8149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68" y="974413"/>
            <a:ext cx="6745008" cy="275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7DE88D-EF91-7B67-C66D-1A43DE42D2F0}"/>
              </a:ext>
            </a:extLst>
          </p:cNvPr>
          <p:cNvSpPr/>
          <p:nvPr/>
        </p:nvSpPr>
        <p:spPr>
          <a:xfrm>
            <a:off x="5088467" y="4004733"/>
            <a:ext cx="3725333" cy="879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Catherine Gakii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9263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C0BA"/>
                </a:solidFill>
              </a:rPr>
              <a:t>Content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/>
              <a:t>Introduction</a:t>
            </a:r>
          </a:p>
          <a:p>
            <a:pPr marL="342900" indent="-342900"/>
            <a:r>
              <a:rPr lang="en-US" sz="2400" dirty="0"/>
              <a:t>Business context</a:t>
            </a:r>
          </a:p>
          <a:p>
            <a:pPr marL="342900" indent="-342900"/>
            <a:r>
              <a:rPr lang="en-US" sz="2400" dirty="0"/>
              <a:t>Data</a:t>
            </a:r>
          </a:p>
          <a:p>
            <a:pPr marL="342900" indent="-342900"/>
            <a:r>
              <a:rPr lang="en-US" sz="2400" dirty="0"/>
              <a:t>Process Steps</a:t>
            </a:r>
          </a:p>
          <a:p>
            <a:pPr marL="342900" indent="-342900"/>
            <a:r>
              <a:rPr lang="en-US" sz="2400" dirty="0"/>
              <a:t>Results &amp; business application(recommendation)</a:t>
            </a:r>
          </a:p>
          <a:p>
            <a:pPr marL="342900" indent="-342900"/>
            <a:r>
              <a:rPr lang="en-US" sz="2400" dirty="0"/>
              <a:t>Evaluation and future improvement ideas</a:t>
            </a:r>
          </a:p>
          <a:p>
            <a:pPr marL="342900" indent="-342900"/>
            <a:r>
              <a:rPr lang="en-US" sz="2400" dirty="0"/>
              <a:t>Contact information 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57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C0BA"/>
                </a:solidFill>
              </a:rPr>
              <a:t>Introduction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/>
              <a:t>Our client- Microsoft seeks to start  a new business </a:t>
            </a:r>
          </a:p>
          <a:p>
            <a:pPr marL="342900" indent="-342900"/>
            <a:r>
              <a:rPr lang="en-US" sz="2400" dirty="0"/>
              <a:t>The goal: Explore the type of movies that can fetch the most revenue and make the business success</a:t>
            </a:r>
          </a:p>
          <a:p>
            <a:pPr marL="342900" indent="-342900"/>
            <a:r>
              <a:rPr lang="en-US" sz="2400" dirty="0"/>
              <a:t>The variable of interest  are:</a:t>
            </a:r>
          </a:p>
          <a:p>
            <a:pPr marL="742950" lvl="1" indent="-285750"/>
            <a:r>
              <a:rPr lang="en-US" sz="1800" dirty="0"/>
              <a:t>Top  movie rating</a:t>
            </a:r>
          </a:p>
          <a:p>
            <a:pPr marL="742950" lvl="1" indent="-285750"/>
            <a:r>
              <a:rPr lang="en-US" sz="1800" dirty="0"/>
              <a:t>Domestic gross revenue</a:t>
            </a:r>
          </a:p>
          <a:p>
            <a:pPr marL="742950" lvl="1" indent="-285750"/>
            <a:r>
              <a:rPr lang="en-US" sz="1800" dirty="0"/>
              <a:t>Top movie studios </a:t>
            </a:r>
          </a:p>
          <a:p>
            <a:pPr marL="0" indent="0">
              <a:buNone/>
            </a:pP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42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C0BA"/>
                </a:solidFill>
              </a:rPr>
              <a:t>Data Source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/>
              <a:t> The data used for analysis in this project were: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>
                <a:solidFill>
                  <a:schemeClr val="bg1"/>
                </a:solidFill>
                <a:latin typeface="Quicksand" panose="020B0604020202020204" charset="0"/>
              </a:rPr>
              <a:t>1.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im.db.zip speciall</a:t>
            </a:r>
            <a:r>
              <a:rPr lang="en-US" sz="2400" dirty="0">
                <a:solidFill>
                  <a:schemeClr val="bg1"/>
                </a:solidFill>
                <a:latin typeface="Quicksand" panose="020B0604020202020204" charset="0"/>
              </a:rPr>
              <a:t>y  movie _basics and </a:t>
            </a:r>
            <a:r>
              <a:rPr lang="en-US" sz="2400" dirty="0" err="1">
                <a:solidFill>
                  <a:schemeClr val="bg1"/>
                </a:solidFill>
                <a:latin typeface="Quicksand" panose="020B0604020202020204" charset="0"/>
              </a:rPr>
              <a:t>movie_ratings</a:t>
            </a:r>
            <a:r>
              <a:rPr lang="en-US" sz="24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Quicksand" panose="020B0604020202020204" charset="0"/>
                <a:hlinkClick r:id="rId3"/>
              </a:rPr>
              <a:t>link</a:t>
            </a:r>
            <a:endParaRPr lang="en-US" sz="24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Quicksand" panose="020B0604020202020204" charset="0"/>
              </a:rPr>
              <a:t>2.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bom.movie_gross.csv.gz</a:t>
            </a:r>
            <a:endParaRPr sz="24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53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C0BA"/>
                </a:solidFill>
              </a:rPr>
              <a:t>Process Steps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Imported the relevant libraries in the python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Imported and read the datasets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Explored the data to check the outlies, duplicates, and missing values and fixed them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Analyzed the specific variable of interest and visualized the outcomes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C0BA"/>
                </a:solidFill>
              </a:rPr>
              <a:t>Results Conclusion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061357" y="955222"/>
            <a:ext cx="7021286" cy="4261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100" dirty="0"/>
              <a:t>Positive correlation between the domestic revenue  and movie production </a:t>
            </a:r>
            <a:endParaRPr sz="11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CE59C4F-F52F-4420-7A85-16C13E75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1419331"/>
            <a:ext cx="6745718" cy="34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8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C0BA"/>
                </a:solidFill>
              </a:rPr>
              <a:t>Results Conclusion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061357" y="955222"/>
            <a:ext cx="7021286" cy="4261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100" dirty="0"/>
              <a:t>Top Studios with the highest domestic revenue </a:t>
            </a:r>
            <a:endParaRPr sz="11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09043D7-8DF9-7607-A778-46B98EA4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1279931"/>
            <a:ext cx="7120243" cy="36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5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C0BA"/>
                </a:solidFill>
              </a:rPr>
              <a:t>Results Conclusion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289957" y="955222"/>
            <a:ext cx="6792686" cy="4261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100" dirty="0"/>
              <a:t>Top genres with highest rating </a:t>
            </a:r>
            <a:endParaRPr sz="11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DCBBD5-C15D-3C94-47A8-48B620B3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63" y="1412421"/>
            <a:ext cx="7550638" cy="36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0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C0BA"/>
                </a:solidFill>
              </a:rPr>
              <a:t>Conclusion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Based on the analysis, it can be concluded that the top studios producing the most successful movies in terms of gross revenue is DV with the highest revenue.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data also suggests that there is a positive correlation between a studio's movie production and its gross revenue.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Based on the analysis, we can see that the genres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Comedy,Documentary,Fantasy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have the highest mean average rating of 9.4.This suggests that movies in these genres tend to be more highly rated by viewers compared to movies in other genres.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sz="20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44409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Quicksand</vt:lpstr>
      <vt:lpstr>Roboto</vt:lpstr>
      <vt:lpstr>Eleanor template</vt:lpstr>
      <vt:lpstr>Microsoft Movie Studio      </vt:lpstr>
      <vt:lpstr>Content </vt:lpstr>
      <vt:lpstr>Introduction </vt:lpstr>
      <vt:lpstr>Data Source </vt:lpstr>
      <vt:lpstr>Process Steps </vt:lpstr>
      <vt:lpstr>Results Conclusion </vt:lpstr>
      <vt:lpstr>Results Conclusion </vt:lpstr>
      <vt:lpstr>Results Conclusion </vt:lpstr>
      <vt:lpstr>Conclusion </vt:lpstr>
      <vt:lpstr>Recommendation</vt:lpstr>
      <vt:lpstr>Contacts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     </dc:title>
  <dc:creator>CGAKII</dc:creator>
  <cp:lastModifiedBy>Catherine Gakii</cp:lastModifiedBy>
  <cp:revision>1</cp:revision>
  <cp:lastPrinted>2023-04-16T15:02:41Z</cp:lastPrinted>
  <dcterms:modified xsi:type="dcterms:W3CDTF">2023-04-16T15:04:53Z</dcterms:modified>
</cp:coreProperties>
</file>