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60" r:id="rId2"/>
    <p:sldId id="265" r:id="rId3"/>
    <p:sldId id="261" r:id="rId4"/>
    <p:sldId id="262" r:id="rId5"/>
    <p:sldId id="263" r:id="rId6"/>
    <p:sldId id="264" r:id="rId7"/>
    <p:sldId id="256" r:id="rId8"/>
    <p:sldId id="284" r:id="rId9"/>
    <p:sldId id="258" r:id="rId10"/>
    <p:sldId id="287" r:id="rId11"/>
    <p:sldId id="285" r:id="rId12"/>
    <p:sldId id="289" r:id="rId13"/>
    <p:sldId id="290" r:id="rId14"/>
    <p:sldId id="286" r:id="rId15"/>
    <p:sldId id="257" r:id="rId16"/>
    <p:sldId id="273" r:id="rId17"/>
    <p:sldId id="274" r:id="rId18"/>
    <p:sldId id="275" r:id="rId19"/>
    <p:sldId id="277" r:id="rId20"/>
    <p:sldId id="278" r:id="rId21"/>
    <p:sldId id="280" r:id="rId22"/>
    <p:sldId id="283" r:id="rId23"/>
    <p:sldId id="282" r:id="rId24"/>
    <p:sldId id="266" r:id="rId25"/>
    <p:sldId id="271" r:id="rId26"/>
    <p:sldId id="272" r:id="rId27"/>
    <p:sldId id="288" r:id="rId28"/>
    <p:sldId id="291" r:id="rId29"/>
  </p:sldIdLst>
  <p:sldSz cx="10287000" cy="18288000"/>
  <p:notesSz cx="6858000" cy="91440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나눔고딕" panose="020D0604000000000000" pitchFamily="50" charset="-127"/>
      <p:regular r:id="rId37"/>
      <p:bold r:id="rId38"/>
    </p:embeddedFont>
    <p:embeddedFont>
      <p:font typeface="나눔바른고딕" panose="020B0603020101020101" pitchFamily="50" charset="-127"/>
      <p:regular r:id="rId39"/>
      <p:bold r:id="rId40"/>
    </p:embeddedFont>
    <p:embeddedFont>
      <p:font typeface="나눔바른고딕 Light" panose="020B0603020101020101" pitchFamily="50" charset="-127"/>
      <p:regular r:id="rId41"/>
    </p:embeddedFont>
    <p:embeddedFont>
      <p:font typeface="맑은 고딕" panose="020B0503020000020004" pitchFamily="50" charset="-127"/>
      <p:regular r:id="rId42"/>
      <p:bold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구 현진" initials="구현" lastIdx="1" clrIdx="0">
    <p:extLst>
      <p:ext uri="{19B8F6BF-5375-455C-9EA6-DF929625EA0E}">
        <p15:presenceInfo xmlns:p15="http://schemas.microsoft.com/office/powerpoint/2012/main" userId="7e6c8cac0baf26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B3E"/>
    <a:srgbClr val="83D74E"/>
    <a:srgbClr val="F6FCF2"/>
    <a:srgbClr val="FAFAFA"/>
    <a:srgbClr val="53AF54"/>
    <a:srgbClr val="A8D954"/>
    <a:srgbClr val="4472C4"/>
    <a:srgbClr val="9EE07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5550" autoAdjust="0"/>
  </p:normalViewPr>
  <p:slideViewPr>
    <p:cSldViewPr snapToGrid="0">
      <p:cViewPr varScale="1">
        <p:scale>
          <a:sx n="41" d="100"/>
          <a:sy n="41" d="100"/>
        </p:scale>
        <p:origin x="3954" y="108"/>
      </p:cViewPr>
      <p:guideLst/>
    </p:cSldViewPr>
  </p:slideViewPr>
  <p:notesTextViewPr>
    <p:cViewPr>
      <p:scale>
        <a:sx n="100" d="100"/>
        <a:sy n="100" d="100"/>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9T09:39:17.368"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30BF9-E59F-4B00-AA63-89EFA41D042D}" type="datetimeFigureOut">
              <a:rPr lang="ko-KR" altLang="en-US" smtClean="0"/>
              <a:t>2020-06-04</a:t>
            </a:fld>
            <a:endParaRPr lang="ko-KR" altLang="en-US"/>
          </a:p>
        </p:txBody>
      </p:sp>
      <p:sp>
        <p:nvSpPr>
          <p:cNvPr id="4" name="슬라이드 이미지 개체 틀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E4AAC-B1A5-48E4-B732-68CC727C77C4}" type="slidenum">
              <a:rPr lang="ko-KR" altLang="en-US" smtClean="0"/>
              <a:t>‹#›</a:t>
            </a:fld>
            <a:endParaRPr lang="ko-KR" altLang="en-US"/>
          </a:p>
        </p:txBody>
      </p:sp>
    </p:spTree>
    <p:extLst>
      <p:ext uri="{BB962C8B-B14F-4D97-AF65-F5344CB8AC3E}">
        <p14:creationId xmlns:p14="http://schemas.microsoft.com/office/powerpoint/2010/main" val="349039768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5"/>
          </p:nvPr>
        </p:nvSpPr>
        <p:spPr/>
        <p:txBody>
          <a:bodyPr/>
          <a:lstStyle/>
          <a:p>
            <a:fld id="{BB0E4AAC-B1A5-48E4-B732-68CC727C77C4}" type="slidenum">
              <a:rPr lang="ko-KR" altLang="en-US" smtClean="0"/>
              <a:t>1</a:t>
            </a:fld>
            <a:endParaRPr lang="ko-KR" altLang="en-US"/>
          </a:p>
        </p:txBody>
      </p:sp>
    </p:spTree>
    <p:extLst>
      <p:ext uri="{BB962C8B-B14F-4D97-AF65-F5344CB8AC3E}">
        <p14:creationId xmlns:p14="http://schemas.microsoft.com/office/powerpoint/2010/main" val="42953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B0E4AAC-B1A5-48E4-B732-68CC727C77C4}" type="slidenum">
              <a:rPr lang="ko-KR" altLang="en-US" smtClean="0"/>
              <a:t>24</a:t>
            </a:fld>
            <a:endParaRPr lang="ko-KR" altLang="en-US"/>
          </a:p>
        </p:txBody>
      </p:sp>
    </p:spTree>
    <p:extLst>
      <p:ext uri="{BB962C8B-B14F-4D97-AF65-F5344CB8AC3E}">
        <p14:creationId xmlns:p14="http://schemas.microsoft.com/office/powerpoint/2010/main" val="265760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5"/>
          </p:nvPr>
        </p:nvSpPr>
        <p:spPr/>
        <p:txBody>
          <a:bodyPr/>
          <a:lstStyle/>
          <a:p>
            <a:fld id="{BB0E4AAC-B1A5-48E4-B732-68CC727C77C4}" type="slidenum">
              <a:rPr lang="ko-KR" altLang="en-US" smtClean="0"/>
              <a:t>2</a:t>
            </a:fld>
            <a:endParaRPr lang="ko-KR" altLang="en-US"/>
          </a:p>
        </p:txBody>
      </p:sp>
    </p:spTree>
    <p:extLst>
      <p:ext uri="{BB962C8B-B14F-4D97-AF65-F5344CB8AC3E}">
        <p14:creationId xmlns:p14="http://schemas.microsoft.com/office/powerpoint/2010/main" val="76736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대충 시작 버튼 누를 경우 구글 로그인 화면이 뜬다는 내용</a:t>
            </a:r>
          </a:p>
        </p:txBody>
      </p:sp>
      <p:sp>
        <p:nvSpPr>
          <p:cNvPr id="4" name="슬라이드 번호 개체 틀 3"/>
          <p:cNvSpPr>
            <a:spLocks noGrp="1"/>
          </p:cNvSpPr>
          <p:nvPr>
            <p:ph type="sldNum" sz="quarter" idx="5"/>
          </p:nvPr>
        </p:nvSpPr>
        <p:spPr/>
        <p:txBody>
          <a:bodyPr/>
          <a:lstStyle/>
          <a:p>
            <a:fld id="{BB0E4AAC-B1A5-48E4-B732-68CC727C77C4}" type="slidenum">
              <a:rPr lang="ko-KR" altLang="en-US" smtClean="0"/>
              <a:t>6</a:t>
            </a:fld>
            <a:endParaRPr lang="ko-KR" altLang="en-US"/>
          </a:p>
        </p:txBody>
      </p:sp>
    </p:spTree>
    <p:extLst>
      <p:ext uri="{BB962C8B-B14F-4D97-AF65-F5344CB8AC3E}">
        <p14:creationId xmlns:p14="http://schemas.microsoft.com/office/powerpoint/2010/main" val="267663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5"/>
          </p:nvPr>
        </p:nvSpPr>
        <p:spPr/>
        <p:txBody>
          <a:bodyPr/>
          <a:lstStyle/>
          <a:p>
            <a:fld id="{BB0E4AAC-B1A5-48E4-B732-68CC727C77C4}" type="slidenum">
              <a:rPr lang="ko-KR" altLang="en-US" smtClean="0"/>
              <a:t>7</a:t>
            </a:fld>
            <a:endParaRPr lang="ko-KR" altLang="en-US"/>
          </a:p>
        </p:txBody>
      </p:sp>
      <p:sp>
        <p:nvSpPr>
          <p:cNvPr id="2" name="슬라이드 노트 개체 틀 1">
            <a:extLst>
              <a:ext uri="{FF2B5EF4-FFF2-40B4-BE49-F238E27FC236}">
                <a16:creationId xmlns:a16="http://schemas.microsoft.com/office/drawing/2014/main" id="{EDAB3F7B-9568-47ED-9D14-17968D6EE19F}"/>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41162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5"/>
          </p:nvPr>
        </p:nvSpPr>
        <p:spPr/>
        <p:txBody>
          <a:bodyPr/>
          <a:lstStyle/>
          <a:p>
            <a:fld id="{BB0E4AAC-B1A5-48E4-B732-68CC727C77C4}" type="slidenum">
              <a:rPr lang="ko-KR" altLang="en-US" smtClean="0"/>
              <a:t>8</a:t>
            </a:fld>
            <a:endParaRPr lang="ko-KR" altLang="en-US"/>
          </a:p>
        </p:txBody>
      </p:sp>
      <p:sp>
        <p:nvSpPr>
          <p:cNvPr id="2" name="슬라이드 노트 개체 틀 1">
            <a:extLst>
              <a:ext uri="{FF2B5EF4-FFF2-40B4-BE49-F238E27FC236}">
                <a16:creationId xmlns:a16="http://schemas.microsoft.com/office/drawing/2014/main" id="{EDAB3F7B-9568-47ED-9D14-17968D6EE19F}"/>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76563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총 </a:t>
            </a:r>
            <a:r>
              <a:rPr lang="en-US" altLang="ko-KR" dirty="0"/>
              <a:t>3</a:t>
            </a:r>
            <a:r>
              <a:rPr lang="ko-KR" altLang="en-US" dirty="0"/>
              <a:t>가지의 추천 목표를 보여줌</a:t>
            </a:r>
            <a:r>
              <a:rPr lang="en-US" altLang="ko-KR" dirty="0"/>
              <a:t> (1) </a:t>
            </a:r>
            <a:r>
              <a:rPr lang="ko-KR" altLang="en-US" dirty="0"/>
              <a:t>어울리는 목표 </a:t>
            </a:r>
            <a:r>
              <a:rPr lang="en-US" altLang="ko-KR" dirty="0"/>
              <a:t>(2) </a:t>
            </a:r>
            <a:r>
              <a:rPr lang="ko-KR" altLang="en-US" dirty="0"/>
              <a:t>커뮤니티 추천 목표 </a:t>
            </a:r>
            <a:r>
              <a:rPr lang="en-US" altLang="ko-KR" dirty="0"/>
              <a:t>(3) </a:t>
            </a:r>
            <a:r>
              <a:rPr lang="ko-KR" altLang="en-US" dirty="0"/>
              <a:t>많은 사용자들의 피드백을 받거나 </a:t>
            </a:r>
            <a:r>
              <a:rPr lang="ko-KR" altLang="en-US" dirty="0" err="1"/>
              <a:t>캐터플라이에서</a:t>
            </a:r>
            <a:r>
              <a:rPr lang="ko-KR" altLang="en-US" dirty="0"/>
              <a:t> 선별한 추천 목표</a:t>
            </a:r>
          </a:p>
        </p:txBody>
      </p:sp>
      <p:sp>
        <p:nvSpPr>
          <p:cNvPr id="4" name="슬라이드 번호 개체 틀 3"/>
          <p:cNvSpPr>
            <a:spLocks noGrp="1"/>
          </p:cNvSpPr>
          <p:nvPr>
            <p:ph type="sldNum" sz="quarter" idx="5"/>
          </p:nvPr>
        </p:nvSpPr>
        <p:spPr/>
        <p:txBody>
          <a:bodyPr/>
          <a:lstStyle/>
          <a:p>
            <a:fld id="{BB0E4AAC-B1A5-48E4-B732-68CC727C77C4}" type="slidenum">
              <a:rPr lang="ko-KR" altLang="en-US" smtClean="0"/>
              <a:t>9</a:t>
            </a:fld>
            <a:endParaRPr lang="ko-KR" altLang="en-US"/>
          </a:p>
        </p:txBody>
      </p:sp>
    </p:spTree>
    <p:extLst>
      <p:ext uri="{BB962C8B-B14F-4D97-AF65-F5344CB8AC3E}">
        <p14:creationId xmlns:p14="http://schemas.microsoft.com/office/powerpoint/2010/main" val="1007396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B0E4AAC-B1A5-48E4-B732-68CC727C77C4}" type="slidenum">
              <a:rPr lang="ko-KR" altLang="en-US" smtClean="0"/>
              <a:t>10</a:t>
            </a:fld>
            <a:endParaRPr lang="ko-KR" altLang="en-US"/>
          </a:p>
        </p:txBody>
      </p:sp>
    </p:spTree>
    <p:extLst>
      <p:ext uri="{BB962C8B-B14F-4D97-AF65-F5344CB8AC3E}">
        <p14:creationId xmlns:p14="http://schemas.microsoft.com/office/powerpoint/2010/main" val="299008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B0E4AAC-B1A5-48E4-B732-68CC727C77C4}" type="slidenum">
              <a:rPr lang="ko-KR" altLang="en-US" smtClean="0"/>
              <a:t>11</a:t>
            </a:fld>
            <a:endParaRPr lang="ko-KR" altLang="en-US"/>
          </a:p>
        </p:txBody>
      </p:sp>
    </p:spTree>
    <p:extLst>
      <p:ext uri="{BB962C8B-B14F-4D97-AF65-F5344CB8AC3E}">
        <p14:creationId xmlns:p14="http://schemas.microsoft.com/office/powerpoint/2010/main" val="3248458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B0E4AAC-B1A5-48E4-B732-68CC727C77C4}" type="slidenum">
              <a:rPr lang="ko-KR" altLang="en-US" smtClean="0"/>
              <a:t>14</a:t>
            </a:fld>
            <a:endParaRPr lang="ko-KR" altLang="en-US"/>
          </a:p>
        </p:txBody>
      </p:sp>
    </p:spTree>
    <p:extLst>
      <p:ext uri="{BB962C8B-B14F-4D97-AF65-F5344CB8AC3E}">
        <p14:creationId xmlns:p14="http://schemas.microsoft.com/office/powerpoint/2010/main" val="75911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992968"/>
            <a:ext cx="8743950" cy="6366933"/>
          </a:xfrm>
        </p:spPr>
        <p:txBody>
          <a:bodyPr anchor="b"/>
          <a:lstStyle>
            <a:lvl1pPr algn="ctr">
              <a:defRPr sz="6750"/>
            </a:lvl1pPr>
          </a:lstStyle>
          <a:p>
            <a:r>
              <a:rPr lang="ko-KR" altLang="en-US"/>
              <a:t>마스터 제목 스타일 편집</a:t>
            </a:r>
            <a:endParaRPr lang="en-US" dirty="0"/>
          </a:p>
        </p:txBody>
      </p:sp>
      <p:sp>
        <p:nvSpPr>
          <p:cNvPr id="3" name="Subtitle 2"/>
          <p:cNvSpPr>
            <a:spLocks noGrp="1"/>
          </p:cNvSpPr>
          <p:nvPr>
            <p:ph type="subTitle" idx="1"/>
          </p:nvPr>
        </p:nvSpPr>
        <p:spPr>
          <a:xfrm>
            <a:off x="1285875" y="9605435"/>
            <a:ext cx="7715250" cy="4415365"/>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345040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359000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5" y="973667"/>
            <a:ext cx="2218134" cy="15498235"/>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07232" y="973667"/>
            <a:ext cx="6525816" cy="1549823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172663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82276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01874" y="4559305"/>
            <a:ext cx="8872538" cy="7607299"/>
          </a:xfrm>
        </p:spPr>
        <p:txBody>
          <a:bodyPr anchor="b"/>
          <a:lstStyle>
            <a:lvl1pPr>
              <a:defRPr sz="6750"/>
            </a:lvl1pPr>
          </a:lstStyle>
          <a:p>
            <a:r>
              <a:rPr lang="ko-KR" altLang="en-US"/>
              <a:t>마스터 제목 스타일 편집</a:t>
            </a:r>
            <a:endParaRPr lang="en-US" dirty="0"/>
          </a:p>
        </p:txBody>
      </p:sp>
      <p:sp>
        <p:nvSpPr>
          <p:cNvPr id="3" name="Text Placeholder 2"/>
          <p:cNvSpPr>
            <a:spLocks noGrp="1"/>
          </p:cNvSpPr>
          <p:nvPr>
            <p:ph type="body" idx="1"/>
          </p:nvPr>
        </p:nvSpPr>
        <p:spPr>
          <a:xfrm>
            <a:off x="701874" y="12238572"/>
            <a:ext cx="8872538" cy="4000499"/>
          </a:xfrm>
        </p:spPr>
        <p:txBody>
          <a:bodyPr/>
          <a:lstStyle>
            <a:lvl1pPr marL="0" indent="0">
              <a:buNone/>
              <a:defRPr sz="2700">
                <a:solidFill>
                  <a:schemeClr val="tx1"/>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414140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707231" y="4868333"/>
            <a:ext cx="4371975" cy="1160356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5207794" y="4868333"/>
            <a:ext cx="4371975" cy="1160356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353912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708571" y="973671"/>
            <a:ext cx="8872538" cy="3534835"/>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708572" y="4483101"/>
            <a:ext cx="4351883" cy="2197099"/>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708572" y="6680200"/>
            <a:ext cx="4351883" cy="982556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5207794" y="4483101"/>
            <a:ext cx="4373315" cy="2197099"/>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5207794" y="6680200"/>
            <a:ext cx="4373315" cy="982556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351887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254538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107388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708571" y="1219200"/>
            <a:ext cx="3317825" cy="4267200"/>
          </a:xfrm>
        </p:spPr>
        <p:txBody>
          <a:bodyPr anchor="b"/>
          <a:lstStyle>
            <a:lvl1pPr>
              <a:defRPr sz="3600"/>
            </a:lvl1pPr>
          </a:lstStyle>
          <a:p>
            <a:r>
              <a:rPr lang="ko-KR" altLang="en-US"/>
              <a:t>마스터 제목 스타일 편집</a:t>
            </a:r>
            <a:endParaRPr lang="en-US" dirty="0"/>
          </a:p>
        </p:txBody>
      </p:sp>
      <p:sp>
        <p:nvSpPr>
          <p:cNvPr id="3" name="Content Placeholder 2"/>
          <p:cNvSpPr>
            <a:spLocks noGrp="1"/>
          </p:cNvSpPr>
          <p:nvPr>
            <p:ph idx="1"/>
          </p:nvPr>
        </p:nvSpPr>
        <p:spPr>
          <a:xfrm>
            <a:off x="4373315" y="2633138"/>
            <a:ext cx="5207794" cy="1299633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08571" y="5486400"/>
            <a:ext cx="3317825" cy="10164235"/>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182055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708571" y="1219200"/>
            <a:ext cx="3317825" cy="4267200"/>
          </a:xfrm>
        </p:spPr>
        <p:txBody>
          <a:bodyPr anchor="b"/>
          <a:lstStyle>
            <a:lvl1pPr>
              <a:defRPr sz="36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373315" y="2633138"/>
            <a:ext cx="5207794" cy="12996333"/>
          </a:xfrm>
        </p:spPr>
        <p:txBody>
          <a:bodyPr anchor="t"/>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08571" y="5486400"/>
            <a:ext cx="3317825" cy="10164235"/>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6BF016E5-02B0-4A57-ABB4-69653AC6F54E}" type="datetimeFigureOut">
              <a:rPr lang="ko-KR" altLang="en-US" smtClean="0"/>
              <a:t>2020-06-04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652458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973671"/>
            <a:ext cx="8872538" cy="3534835"/>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707231" y="4868333"/>
            <a:ext cx="8872538" cy="1160356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07231" y="16950271"/>
            <a:ext cx="2314575" cy="973667"/>
          </a:xfrm>
          <a:prstGeom prst="rect">
            <a:avLst/>
          </a:prstGeom>
        </p:spPr>
        <p:txBody>
          <a:bodyPr vert="horz" lIns="91440" tIns="45720" rIns="91440" bIns="45720" rtlCol="0" anchor="ctr"/>
          <a:lstStyle>
            <a:lvl1pPr algn="l">
              <a:defRPr sz="1350">
                <a:solidFill>
                  <a:schemeClr val="tx1">
                    <a:tint val="75000"/>
                  </a:schemeClr>
                </a:solidFill>
              </a:defRPr>
            </a:lvl1pPr>
          </a:lstStyle>
          <a:p>
            <a:fld id="{6BF016E5-02B0-4A57-ABB4-69653AC6F54E}" type="datetimeFigureOut">
              <a:rPr lang="ko-KR" altLang="en-US" smtClean="0"/>
              <a:t>2020-06-04</a:t>
            </a:fld>
            <a:endParaRPr lang="ko-KR" altLang="en-US"/>
          </a:p>
        </p:txBody>
      </p:sp>
      <p:sp>
        <p:nvSpPr>
          <p:cNvPr id="5" name="Footer Placeholder 4"/>
          <p:cNvSpPr>
            <a:spLocks noGrp="1"/>
          </p:cNvSpPr>
          <p:nvPr>
            <p:ph type="ftr" sz="quarter" idx="3"/>
          </p:nvPr>
        </p:nvSpPr>
        <p:spPr>
          <a:xfrm>
            <a:off x="3407569" y="16950271"/>
            <a:ext cx="3471863" cy="973667"/>
          </a:xfrm>
          <a:prstGeom prst="rect">
            <a:avLst/>
          </a:prstGeom>
        </p:spPr>
        <p:txBody>
          <a:bodyPr vert="horz" lIns="91440" tIns="45720" rIns="91440" bIns="45720" rtlCol="0" anchor="ctr"/>
          <a:lstStyle>
            <a:lvl1pPr algn="ctr">
              <a:defRPr sz="135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7265194" y="16950271"/>
            <a:ext cx="2314575" cy="973667"/>
          </a:xfrm>
          <a:prstGeom prst="rect">
            <a:avLst/>
          </a:prstGeom>
        </p:spPr>
        <p:txBody>
          <a:bodyPr vert="horz" lIns="91440" tIns="45720" rIns="91440" bIns="45720" rtlCol="0" anchor="ctr"/>
          <a:lstStyle>
            <a:lvl1pPr algn="r">
              <a:defRPr sz="1350">
                <a:solidFill>
                  <a:schemeClr val="tx1">
                    <a:tint val="75000"/>
                  </a:schemeClr>
                </a:solidFill>
              </a:defRPr>
            </a:lvl1pPr>
          </a:lstStyle>
          <a:p>
            <a:fld id="{BD72DE59-C47B-4506-AF27-EC76E7BBE5AD}" type="slidenum">
              <a:rPr lang="ko-KR" altLang="en-US" smtClean="0"/>
              <a:t>‹#›</a:t>
            </a:fld>
            <a:endParaRPr lang="ko-KR" altLang="en-US"/>
          </a:p>
        </p:txBody>
      </p:sp>
    </p:spTree>
    <p:extLst>
      <p:ext uri="{BB962C8B-B14F-4D97-AF65-F5344CB8AC3E}">
        <p14:creationId xmlns:p14="http://schemas.microsoft.com/office/powerpoint/2010/main" val="857092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28700" rtl="0" eaLnBrk="1" latinLnBrk="1" hangingPunct="1">
        <a:lnSpc>
          <a:spcPct val="90000"/>
        </a:lnSpc>
        <a:spcBef>
          <a:spcPct val="0"/>
        </a:spcBef>
        <a:buNone/>
        <a:defRPr sz="4950" kern="1200">
          <a:solidFill>
            <a:schemeClr val="tx1"/>
          </a:solidFill>
          <a:latin typeface="+mj-lt"/>
          <a:ea typeface="+mj-ea"/>
          <a:cs typeface="+mj-cs"/>
        </a:defRPr>
      </a:lvl1pPr>
    </p:titleStyle>
    <p:bodyStyle>
      <a:lvl1pPr marL="257175" indent="-257175" algn="l" defTabSz="1028700" rtl="0" eaLnBrk="1" latinLnBrk="1" hangingPunct="1">
        <a:lnSpc>
          <a:spcPct val="90000"/>
        </a:lnSpc>
        <a:spcBef>
          <a:spcPts val="1125"/>
        </a:spcBef>
        <a:buFont typeface="Arial" panose="020B0604020202020204" pitchFamily="34" charset="0"/>
        <a:buChar char="•"/>
        <a:defRPr sz="3150" kern="1200">
          <a:solidFill>
            <a:schemeClr val="tx1"/>
          </a:solidFill>
          <a:latin typeface="+mn-lt"/>
          <a:ea typeface="+mn-ea"/>
          <a:cs typeface="+mn-cs"/>
        </a:defRPr>
      </a:lvl1pPr>
      <a:lvl2pPr marL="771525" indent="-257175" algn="l" defTabSz="1028700" rtl="0" eaLnBrk="1" latinLnBrk="1" hangingPunct="1">
        <a:lnSpc>
          <a:spcPct val="90000"/>
        </a:lnSpc>
        <a:spcBef>
          <a:spcPts val="563"/>
        </a:spcBef>
        <a:buFont typeface="Arial" panose="020B0604020202020204" pitchFamily="34" charset="0"/>
        <a:buChar char="•"/>
        <a:defRPr sz="2700" kern="1200">
          <a:solidFill>
            <a:schemeClr val="tx1"/>
          </a:solidFill>
          <a:latin typeface="+mn-lt"/>
          <a:ea typeface="+mn-ea"/>
          <a:cs typeface="+mn-cs"/>
        </a:defRPr>
      </a:lvl2pPr>
      <a:lvl3pPr marL="1285875" indent="-257175" algn="l" defTabSz="1028700" rtl="0" eaLnBrk="1" latinLnBrk="1" hangingPunct="1">
        <a:lnSpc>
          <a:spcPct val="90000"/>
        </a:lnSpc>
        <a:spcBef>
          <a:spcPts val="563"/>
        </a:spcBef>
        <a:buFont typeface="Arial" panose="020B0604020202020204" pitchFamily="34" charset="0"/>
        <a:buChar char="•"/>
        <a:defRPr sz="2250" kern="1200">
          <a:solidFill>
            <a:schemeClr val="tx1"/>
          </a:solidFill>
          <a:latin typeface="+mn-lt"/>
          <a:ea typeface="+mn-ea"/>
          <a:cs typeface="+mn-cs"/>
        </a:defRPr>
      </a:lvl3pPr>
      <a:lvl4pPr marL="1800225" indent="-257175" algn="l" defTabSz="1028700" rtl="0" eaLnBrk="1" latinLnBrk="1"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4pPr>
      <a:lvl5pPr marL="2314575" indent="-257175" algn="l" defTabSz="1028700" rtl="0" eaLnBrk="1" latinLnBrk="1"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5pPr>
      <a:lvl6pPr marL="2828925" indent="-257175" algn="l" defTabSz="1028700" rtl="0" eaLnBrk="1" latinLnBrk="1"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6pPr>
      <a:lvl7pPr marL="3343275" indent="-257175" algn="l" defTabSz="1028700" rtl="0" eaLnBrk="1" latinLnBrk="1"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7pPr>
      <a:lvl8pPr marL="3857625" indent="-257175" algn="l" defTabSz="1028700" rtl="0" eaLnBrk="1" latinLnBrk="1"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8pPr>
      <a:lvl9pPr marL="4371975" indent="-257175" algn="l" defTabSz="1028700" rtl="0" eaLnBrk="1" latinLnBrk="1"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1028700" rtl="0" eaLnBrk="1" latinLnBrk="1" hangingPunct="1">
        <a:defRPr sz="2025" kern="1200">
          <a:solidFill>
            <a:schemeClr val="tx1"/>
          </a:solidFill>
          <a:latin typeface="+mn-lt"/>
          <a:ea typeface="+mn-ea"/>
          <a:cs typeface="+mn-cs"/>
        </a:defRPr>
      </a:lvl1pPr>
      <a:lvl2pPr marL="514350" algn="l" defTabSz="1028700" rtl="0" eaLnBrk="1" latinLnBrk="1" hangingPunct="1">
        <a:defRPr sz="2025" kern="1200">
          <a:solidFill>
            <a:schemeClr val="tx1"/>
          </a:solidFill>
          <a:latin typeface="+mn-lt"/>
          <a:ea typeface="+mn-ea"/>
          <a:cs typeface="+mn-cs"/>
        </a:defRPr>
      </a:lvl2pPr>
      <a:lvl3pPr marL="1028700" algn="l" defTabSz="1028700" rtl="0" eaLnBrk="1" latinLnBrk="1" hangingPunct="1">
        <a:defRPr sz="2025" kern="1200">
          <a:solidFill>
            <a:schemeClr val="tx1"/>
          </a:solidFill>
          <a:latin typeface="+mn-lt"/>
          <a:ea typeface="+mn-ea"/>
          <a:cs typeface="+mn-cs"/>
        </a:defRPr>
      </a:lvl3pPr>
      <a:lvl4pPr marL="1543050" algn="l" defTabSz="1028700" rtl="0" eaLnBrk="1" latinLnBrk="1" hangingPunct="1">
        <a:defRPr sz="2025" kern="1200">
          <a:solidFill>
            <a:schemeClr val="tx1"/>
          </a:solidFill>
          <a:latin typeface="+mn-lt"/>
          <a:ea typeface="+mn-ea"/>
          <a:cs typeface="+mn-cs"/>
        </a:defRPr>
      </a:lvl4pPr>
      <a:lvl5pPr marL="2057400" algn="l" defTabSz="1028700" rtl="0" eaLnBrk="1" latinLnBrk="1" hangingPunct="1">
        <a:defRPr sz="2025" kern="1200">
          <a:solidFill>
            <a:schemeClr val="tx1"/>
          </a:solidFill>
          <a:latin typeface="+mn-lt"/>
          <a:ea typeface="+mn-ea"/>
          <a:cs typeface="+mn-cs"/>
        </a:defRPr>
      </a:lvl5pPr>
      <a:lvl6pPr marL="2571750" algn="l" defTabSz="1028700" rtl="0" eaLnBrk="1" latinLnBrk="1" hangingPunct="1">
        <a:defRPr sz="2025" kern="1200">
          <a:solidFill>
            <a:schemeClr val="tx1"/>
          </a:solidFill>
          <a:latin typeface="+mn-lt"/>
          <a:ea typeface="+mn-ea"/>
          <a:cs typeface="+mn-cs"/>
        </a:defRPr>
      </a:lvl6pPr>
      <a:lvl7pPr marL="3086100" algn="l" defTabSz="1028700" rtl="0" eaLnBrk="1" latinLnBrk="1" hangingPunct="1">
        <a:defRPr sz="2025" kern="1200">
          <a:solidFill>
            <a:schemeClr val="tx1"/>
          </a:solidFill>
          <a:latin typeface="+mn-lt"/>
          <a:ea typeface="+mn-ea"/>
          <a:cs typeface="+mn-cs"/>
        </a:defRPr>
      </a:lvl7pPr>
      <a:lvl8pPr marL="3600450" algn="l" defTabSz="1028700" rtl="0" eaLnBrk="1" latinLnBrk="1" hangingPunct="1">
        <a:defRPr sz="2025" kern="1200">
          <a:solidFill>
            <a:schemeClr val="tx1"/>
          </a:solidFill>
          <a:latin typeface="+mn-lt"/>
          <a:ea typeface="+mn-ea"/>
          <a:cs typeface="+mn-cs"/>
        </a:defRPr>
      </a:lvl8pPr>
      <a:lvl9pPr marL="4114800" algn="l" defTabSz="1028700" rtl="0" eaLnBrk="1" latinLnBrk="1"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10" Type="http://schemas.openxmlformats.org/officeDocument/2006/relationships/image" Target="../media/image12.png"/><Relationship Id="rId4" Type="http://schemas.openxmlformats.org/officeDocument/2006/relationships/image" Target="../media/image13.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10" Type="http://schemas.openxmlformats.org/officeDocument/2006/relationships/image" Target="../media/image12.png"/><Relationship Id="rId4" Type="http://schemas.openxmlformats.org/officeDocument/2006/relationships/image" Target="../media/image13.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hyperlink" Target="https://namu.moe/w/%EC%96%B8%EB%8D%94%ED%85%8C%EC%9D%BC/%EB%AA%B0%EC%82%B4%20%EC%97%94%EB%94%A9" TargetMode="External"/><Relationship Id="rId12"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8.png"/><Relationship Id="rId5" Type="http://schemas.openxmlformats.org/officeDocument/2006/relationships/image" Target="../media/image21.png"/><Relationship Id="rId15" Type="http://schemas.openxmlformats.org/officeDocument/2006/relationships/image" Target="../media/image12.png"/><Relationship Id="rId10" Type="http://schemas.openxmlformats.org/officeDocument/2006/relationships/image" Target="../media/image23.jpg"/><Relationship Id="rId4" Type="http://schemas.openxmlformats.org/officeDocument/2006/relationships/image" Target="../media/image14.png"/><Relationship Id="rId9" Type="http://schemas.openxmlformats.org/officeDocument/2006/relationships/image" Target="../media/image15.png"/><Relationship Id="rId1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jpe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jpe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jpeg"/><Relationship Id="rId7" Type="http://schemas.microsoft.com/office/2007/relationships/hdphoto" Target="../media/hdphoto1.wdp"/><Relationship Id="rId12" Type="http://schemas.openxmlformats.org/officeDocument/2006/relationships/image" Target="../media/image1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4.jpe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1.jpeg"/><Relationship Id="rId5" Type="http://schemas.openxmlformats.org/officeDocument/2006/relationships/image" Target="../media/image7.jpe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5.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3.png"/><Relationship Id="rId7" Type="http://schemas.microsoft.com/office/2007/relationships/hdphoto" Target="../media/hdphoto1.wdp"/><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jpeg"/><Relationship Id="rId9" Type="http://schemas.openxmlformats.org/officeDocument/2006/relationships/image" Target="../media/image8.png"/><Relationship Id="rId1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hyperlink" Target="https://www.deviantart.com/yuiny/art/Poppin-Party-timeline-751781657" TargetMode="External"/><Relationship Id="rId13"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hyperlink" Target="https://tcatmon.com/wiki/%EC%A0%95%EC%8A%B9%EC%A0%9C" TargetMode="External"/><Relationship Id="rId4" Type="http://schemas.openxmlformats.org/officeDocument/2006/relationships/image" Target="../media/image14.png"/><Relationship Id="rId9" Type="http://schemas.openxmlformats.org/officeDocument/2006/relationships/image" Target="../media/image17.jp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CD4C46E9-24BB-4F28-8741-DFA24E72E58D}"/>
              </a:ext>
            </a:extLst>
          </p:cNvPr>
          <p:cNvGrpSpPr/>
          <p:nvPr/>
        </p:nvGrpSpPr>
        <p:grpSpPr>
          <a:xfrm>
            <a:off x="0" y="0"/>
            <a:ext cx="10287000" cy="423746"/>
            <a:chOff x="0" y="0"/>
            <a:chExt cx="10287000" cy="423746"/>
          </a:xfrm>
        </p:grpSpPr>
        <p:sp>
          <p:nvSpPr>
            <p:cNvPr id="11" name="직사각형 10">
              <a:extLst>
                <a:ext uri="{FF2B5EF4-FFF2-40B4-BE49-F238E27FC236}">
                  <a16:creationId xmlns:a16="http://schemas.microsoft.com/office/drawing/2014/main" id="{F5D23A18-EF36-45F4-BDF2-5069B28F7A91}"/>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18B79339-A472-4532-8F6C-8C29AAF23A63}"/>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3" name="TextBox 12">
              <a:extLst>
                <a:ext uri="{FF2B5EF4-FFF2-40B4-BE49-F238E27FC236}">
                  <a16:creationId xmlns:a16="http://schemas.microsoft.com/office/drawing/2014/main" id="{47FDF8F9-98DB-47D7-968B-35779FD27B5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grpSp>
        <p:nvGrpSpPr>
          <p:cNvPr id="16" name="그룹 15"/>
          <p:cNvGrpSpPr/>
          <p:nvPr/>
        </p:nvGrpSpPr>
        <p:grpSpPr>
          <a:xfrm>
            <a:off x="-1675786" y="411928"/>
            <a:ext cx="11962786" cy="17876073"/>
            <a:chOff x="-1675786" y="411928"/>
            <a:chExt cx="11962786" cy="17876073"/>
          </a:xfrm>
        </p:grpSpPr>
        <p:sp>
          <p:nvSpPr>
            <p:cNvPr id="4" name="직사각형 3"/>
            <p:cNvSpPr/>
            <p:nvPr/>
          </p:nvSpPr>
          <p:spPr>
            <a:xfrm>
              <a:off x="0" y="411928"/>
              <a:ext cx="10287000" cy="17876072"/>
            </a:xfrm>
            <a:prstGeom prst="rect">
              <a:avLst/>
            </a:prstGeom>
            <a:solidFill>
              <a:srgbClr val="A8D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각 삼각형 13"/>
            <p:cNvSpPr/>
            <p:nvPr/>
          </p:nvSpPr>
          <p:spPr>
            <a:xfrm flipH="1">
              <a:off x="4277032" y="7322820"/>
              <a:ext cx="6009968" cy="3941669"/>
            </a:xfrm>
            <a:prstGeom prst="rtTriangle">
              <a:avLst/>
            </a:prstGeom>
            <a:solidFill>
              <a:srgbClr val="53A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https://media.discordapp.net/attachments/452321265043111948/716893957984092201/12222.png?width=300&amp;height=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001" y="7435439"/>
              <a:ext cx="3829050" cy="3829050"/>
            </a:xfrm>
            <a:prstGeom prst="rect">
              <a:avLst/>
            </a:prstGeom>
            <a:noFill/>
            <a:extLst>
              <a:ext uri="{909E8E84-426E-40DD-AFC4-6F175D3DCCD1}">
                <a14:hiddenFill xmlns:a14="http://schemas.microsoft.com/office/drawing/2010/main">
                  <a:solidFill>
                    <a:srgbClr val="FFFFFF"/>
                  </a:solidFill>
                </a14:hiddenFill>
              </a:ext>
            </a:extLst>
          </p:spPr>
        </p:pic>
        <p:sp>
          <p:nvSpPr>
            <p:cNvPr id="19" name="직각 삼각형 18"/>
            <p:cNvSpPr/>
            <p:nvPr/>
          </p:nvSpPr>
          <p:spPr>
            <a:xfrm flipH="1">
              <a:off x="-1675786" y="11251789"/>
              <a:ext cx="6009968" cy="3941669"/>
            </a:xfrm>
            <a:prstGeom prst="rtTriangle">
              <a:avLst/>
            </a:prstGeom>
            <a:solidFill>
              <a:srgbClr val="53A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334182" y="11251789"/>
              <a:ext cx="5952818" cy="7036211"/>
            </a:xfrm>
            <a:prstGeom prst="rect">
              <a:avLst/>
            </a:prstGeom>
            <a:solidFill>
              <a:srgbClr val="53A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0" y="15193459"/>
              <a:ext cx="4334182" cy="3094542"/>
            </a:xfrm>
            <a:prstGeom prst="rect">
              <a:avLst/>
            </a:prstGeom>
            <a:solidFill>
              <a:srgbClr val="53A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77871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0627CC5F-38B1-4C16-940F-510E7273EC9D}"/>
              </a:ext>
            </a:extLst>
          </p:cNvPr>
          <p:cNvGrpSpPr/>
          <p:nvPr/>
        </p:nvGrpSpPr>
        <p:grpSpPr>
          <a:xfrm>
            <a:off x="0" y="0"/>
            <a:ext cx="10287000" cy="423746"/>
            <a:chOff x="0" y="0"/>
            <a:chExt cx="10287000" cy="423746"/>
          </a:xfrm>
        </p:grpSpPr>
        <p:sp>
          <p:nvSpPr>
            <p:cNvPr id="8" name="직사각형 7">
              <a:extLst>
                <a:ext uri="{FF2B5EF4-FFF2-40B4-BE49-F238E27FC236}">
                  <a16:creationId xmlns:a16="http://schemas.microsoft.com/office/drawing/2014/main" id="{95B099FE-76DB-4C0E-B80C-10797B8621AF}"/>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DF62B37-594A-4A84-8FC4-82F783F86C81}"/>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AB902006-EA91-4BB5-9994-A2FFCC3276E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113" name="직사각형 112">
            <a:extLst>
              <a:ext uri="{FF2B5EF4-FFF2-40B4-BE49-F238E27FC236}">
                <a16:creationId xmlns:a16="http://schemas.microsoft.com/office/drawing/2014/main" id="{ACC8003B-97ED-483F-BDA2-8098C146E220}"/>
              </a:ext>
            </a:extLst>
          </p:cNvPr>
          <p:cNvSpPr/>
          <p:nvPr/>
        </p:nvSpPr>
        <p:spPr>
          <a:xfrm>
            <a:off x="-1" y="2814243"/>
            <a:ext cx="10287001" cy="1415048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 name="그룹 22">
            <a:extLst>
              <a:ext uri="{FF2B5EF4-FFF2-40B4-BE49-F238E27FC236}">
                <a16:creationId xmlns:a16="http://schemas.microsoft.com/office/drawing/2014/main" id="{C907DABB-0E55-4A96-BB5D-DA8454FB07ED}"/>
              </a:ext>
            </a:extLst>
          </p:cNvPr>
          <p:cNvGrpSpPr/>
          <p:nvPr/>
        </p:nvGrpSpPr>
        <p:grpSpPr>
          <a:xfrm>
            <a:off x="120650" y="2958318"/>
            <a:ext cx="10045700" cy="4648722"/>
            <a:chOff x="120650" y="1885428"/>
            <a:chExt cx="10045700" cy="4648722"/>
          </a:xfrm>
        </p:grpSpPr>
        <p:sp>
          <p:nvSpPr>
            <p:cNvPr id="26" name="사각형: 둥근 모서리 25">
              <a:extLst>
                <a:ext uri="{FF2B5EF4-FFF2-40B4-BE49-F238E27FC236}">
                  <a16:creationId xmlns:a16="http://schemas.microsoft.com/office/drawing/2014/main" id="{842FB050-13B3-4207-ADFC-538F20A7FE39}"/>
                </a:ext>
              </a:extLst>
            </p:cNvPr>
            <p:cNvSpPr/>
            <p:nvPr/>
          </p:nvSpPr>
          <p:spPr>
            <a:xfrm>
              <a:off x="120650" y="1885428"/>
              <a:ext cx="10045700" cy="4648722"/>
            </a:xfrm>
            <a:prstGeom prst="roundRect">
              <a:avLst>
                <a:gd name="adj" fmla="val 7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7" name="그룹 26">
              <a:extLst>
                <a:ext uri="{FF2B5EF4-FFF2-40B4-BE49-F238E27FC236}">
                  <a16:creationId xmlns:a16="http://schemas.microsoft.com/office/drawing/2014/main" id="{48873628-FDB1-4B38-9071-1474E4480EDD}"/>
                </a:ext>
              </a:extLst>
            </p:cNvPr>
            <p:cNvGrpSpPr/>
            <p:nvPr/>
          </p:nvGrpSpPr>
          <p:grpSpPr>
            <a:xfrm>
              <a:off x="1372926" y="2067080"/>
              <a:ext cx="3474861" cy="911735"/>
              <a:chOff x="1690317" y="2147783"/>
              <a:chExt cx="3474861" cy="911735"/>
            </a:xfrm>
          </p:grpSpPr>
          <p:sp>
            <p:nvSpPr>
              <p:cNvPr id="45" name="TextBox 44">
                <a:extLst>
                  <a:ext uri="{FF2B5EF4-FFF2-40B4-BE49-F238E27FC236}">
                    <a16:creationId xmlns:a16="http://schemas.microsoft.com/office/drawing/2014/main" id="{D5617176-BA5E-4566-8481-C5DB469934DA}"/>
                  </a:ext>
                </a:extLst>
              </p:cNvPr>
              <p:cNvSpPr txBox="1"/>
              <p:nvPr/>
            </p:nvSpPr>
            <p:spPr>
              <a:xfrm>
                <a:off x="1692275" y="2147783"/>
                <a:ext cx="1261884" cy="523220"/>
              </a:xfrm>
              <a:prstGeom prst="rect">
                <a:avLst/>
              </a:prstGeom>
              <a:noFill/>
            </p:spPr>
            <p:txBody>
              <a:bodyPr wrap="none" rtlCol="0">
                <a:spAutoFit/>
              </a:bodyPr>
              <a:lstStyle/>
              <a:p>
                <a:r>
                  <a:rPr lang="ko-KR" altLang="en-US" sz="2800" b="1" dirty="0" err="1">
                    <a:latin typeface="맑은 고딕" panose="020B0503020000020004" pitchFamily="50" charset="-127"/>
                    <a:ea typeface="맑은 고딕" panose="020B0503020000020004" pitchFamily="50" charset="-127"/>
                  </a:rPr>
                  <a:t>최신념</a:t>
                </a:r>
                <a:endParaRPr lang="ko-KR" altLang="en-US" sz="2800" b="1" dirty="0">
                  <a:latin typeface="맑은 고딕" panose="020B0503020000020004" pitchFamily="50" charset="-127"/>
                  <a:ea typeface="맑은 고딕" panose="020B0503020000020004" pitchFamily="50" charset="-127"/>
                </a:endParaRPr>
              </a:p>
            </p:txBody>
          </p:sp>
          <p:sp>
            <p:nvSpPr>
              <p:cNvPr id="46" name="TextBox 45">
                <a:extLst>
                  <a:ext uri="{FF2B5EF4-FFF2-40B4-BE49-F238E27FC236}">
                    <a16:creationId xmlns:a16="http://schemas.microsoft.com/office/drawing/2014/main" id="{A33B4589-20FA-44FA-9FCA-6A8B1B827EDB}"/>
                  </a:ext>
                </a:extLst>
              </p:cNvPr>
              <p:cNvSpPr txBox="1"/>
              <p:nvPr/>
            </p:nvSpPr>
            <p:spPr>
              <a:xfrm>
                <a:off x="2954159" y="2195743"/>
                <a:ext cx="9284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2</a:t>
                </a:r>
                <a:r>
                  <a:rPr lang="ko-KR" altLang="en-US" sz="2000" dirty="0">
                    <a:latin typeface="맑은 고딕" panose="020B0503020000020004" pitchFamily="50" charset="-127"/>
                    <a:ea typeface="맑은 고딕" panose="020B0503020000020004" pitchFamily="50" charset="-127"/>
                  </a:rPr>
                  <a:t>분 전</a:t>
                </a:r>
              </a:p>
            </p:txBody>
          </p:sp>
          <p:sp>
            <p:nvSpPr>
              <p:cNvPr id="47" name="TextBox 46">
                <a:extLst>
                  <a:ext uri="{FF2B5EF4-FFF2-40B4-BE49-F238E27FC236}">
                    <a16:creationId xmlns:a16="http://schemas.microsoft.com/office/drawing/2014/main" id="{A9FA5AA6-5B02-4869-99E1-61D80C000972}"/>
                  </a:ext>
                </a:extLst>
              </p:cNvPr>
              <p:cNvSpPr txBox="1"/>
              <p:nvPr/>
            </p:nvSpPr>
            <p:spPr>
              <a:xfrm>
                <a:off x="1690317" y="2659408"/>
                <a:ext cx="3474861" cy="400110"/>
              </a:xfrm>
              <a:prstGeom prst="rect">
                <a:avLst/>
              </a:prstGeom>
              <a:noFill/>
            </p:spPr>
            <p:txBody>
              <a:bodyPr wrap="none" rtlCol="0">
                <a:spAutoFit/>
              </a:bodyPr>
              <a:lstStyle/>
              <a:p>
                <a:r>
                  <a:rPr lang="en-US" altLang="ko-KR" sz="2000" dirty="0"/>
                  <a:t>Project </a:t>
                </a:r>
                <a:r>
                  <a:rPr lang="en-US" altLang="ko-KR" sz="2000" dirty="0" err="1"/>
                  <a:t>DownFallen</a:t>
                </a:r>
                <a:r>
                  <a:rPr lang="en-US" altLang="ko-KR" sz="2000" dirty="0"/>
                  <a:t> Community</a:t>
                </a:r>
                <a:endParaRPr lang="ko-KR" altLang="en-US" sz="2000" dirty="0"/>
              </a:p>
            </p:txBody>
          </p:sp>
        </p:grpSp>
        <p:sp>
          <p:nvSpPr>
            <p:cNvPr id="28" name="TextBox 27">
              <a:extLst>
                <a:ext uri="{FF2B5EF4-FFF2-40B4-BE49-F238E27FC236}">
                  <a16:creationId xmlns:a16="http://schemas.microsoft.com/office/drawing/2014/main" id="{52FD9F7E-4A59-412D-B39A-F8AC313E9FF9}"/>
                </a:ext>
              </a:extLst>
            </p:cNvPr>
            <p:cNvSpPr txBox="1"/>
            <p:nvPr/>
          </p:nvSpPr>
          <p:spPr>
            <a:xfrm>
              <a:off x="339982" y="3007957"/>
              <a:ext cx="2158220" cy="494494"/>
            </a:xfrm>
            <a:prstGeom prst="rect">
              <a:avLst/>
            </a:prstGeom>
            <a:noFill/>
          </p:spPr>
          <p:txBody>
            <a:bodyPr wrap="none" rtlCol="0">
              <a:spAutoFit/>
            </a:bodyPr>
            <a:lstStyle/>
            <a:p>
              <a:pPr>
                <a:lnSpc>
                  <a:spcPct val="150000"/>
                </a:lnSpc>
              </a:pPr>
              <a:r>
                <a:rPr lang="en-US" altLang="ko-KR" sz="2000" dirty="0" err="1">
                  <a:latin typeface="맑은 고딕" panose="020B0503020000020004" pitchFamily="50" charset="-127"/>
                  <a:ea typeface="맑은 고딕" panose="020B0503020000020004" pitchFamily="50" charset="-127"/>
                </a:rPr>
                <a:t>ReactNative</a:t>
              </a:r>
              <a:r>
                <a:rPr lang="en-US" altLang="ko-KR" sz="2000" dirty="0">
                  <a:latin typeface="맑은 고딕" panose="020B0503020000020004" pitchFamily="50" charset="-127"/>
                  <a:ea typeface="맑은 고딕" panose="020B0503020000020004" pitchFamily="50" charset="-127"/>
                </a:rPr>
                <a:t> </a:t>
              </a:r>
              <a:r>
                <a:rPr lang="ko-KR" altLang="en-US" sz="2000" dirty="0">
                  <a:latin typeface="맑은 고딕" panose="020B0503020000020004" pitchFamily="50" charset="-127"/>
                  <a:ea typeface="맑은 고딕" panose="020B0503020000020004" pitchFamily="50" charset="-127"/>
                </a:rPr>
                <a:t>개발</a:t>
              </a:r>
              <a:endParaRPr lang="en-US" altLang="ko-KR" sz="2000" dirty="0">
                <a:latin typeface="맑은 고딕" panose="020B0503020000020004" pitchFamily="50" charset="-127"/>
                <a:ea typeface="맑은 고딕" panose="020B0503020000020004" pitchFamily="50" charset="-127"/>
              </a:endParaRPr>
            </a:p>
          </p:txBody>
        </p:sp>
        <p:grpSp>
          <p:nvGrpSpPr>
            <p:cNvPr id="29" name="그룹 28">
              <a:extLst>
                <a:ext uri="{FF2B5EF4-FFF2-40B4-BE49-F238E27FC236}">
                  <a16:creationId xmlns:a16="http://schemas.microsoft.com/office/drawing/2014/main" id="{D2C2A887-60B8-412C-ABAC-88A9B9B8DD50}"/>
                </a:ext>
              </a:extLst>
            </p:cNvPr>
            <p:cNvGrpSpPr/>
            <p:nvPr/>
          </p:nvGrpSpPr>
          <p:grpSpPr>
            <a:xfrm>
              <a:off x="339982" y="4082562"/>
              <a:ext cx="9614097" cy="1214613"/>
              <a:chOff x="339982" y="4306174"/>
              <a:chExt cx="9614097" cy="1214613"/>
            </a:xfrm>
          </p:grpSpPr>
          <p:sp>
            <p:nvSpPr>
              <p:cNvPr id="40" name="사각형: 둥근 모서리 39">
                <a:extLst>
                  <a:ext uri="{FF2B5EF4-FFF2-40B4-BE49-F238E27FC236}">
                    <a16:creationId xmlns:a16="http://schemas.microsoft.com/office/drawing/2014/main" id="{684D3084-7B37-4A0C-87D5-1EAB1961DFEF}"/>
                  </a:ext>
                </a:extLst>
              </p:cNvPr>
              <p:cNvSpPr/>
              <p:nvPr/>
            </p:nvSpPr>
            <p:spPr>
              <a:xfrm>
                <a:off x="339982" y="4306174"/>
                <a:ext cx="9614097" cy="1214613"/>
              </a:xfrm>
              <a:prstGeom prst="roundRect">
                <a:avLst>
                  <a:gd name="adj" fmla="val 19804"/>
                </a:avLst>
              </a:prstGeom>
              <a:solidFill>
                <a:schemeClr val="bg1"/>
              </a:solidFill>
              <a:ln w="38100">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41" name="사각형: 둥근 모서리 40">
                <a:extLst>
                  <a:ext uri="{FF2B5EF4-FFF2-40B4-BE49-F238E27FC236}">
                    <a16:creationId xmlns:a16="http://schemas.microsoft.com/office/drawing/2014/main" id="{0B3F9BF7-2EC8-4AA3-AE6F-EA7F9E94FDAF}"/>
                  </a:ext>
                </a:extLst>
              </p:cNvPr>
              <p:cNvSpPr/>
              <p:nvPr/>
            </p:nvSpPr>
            <p:spPr>
              <a:xfrm>
                <a:off x="545037" y="4988720"/>
                <a:ext cx="9196926" cy="332630"/>
              </a:xfrm>
              <a:prstGeom prst="roundRect">
                <a:avLst>
                  <a:gd name="adj" fmla="val 50000"/>
                </a:avLst>
              </a:prstGeom>
              <a:no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42" name="TextBox 41">
                <a:extLst>
                  <a:ext uri="{FF2B5EF4-FFF2-40B4-BE49-F238E27FC236}">
                    <a16:creationId xmlns:a16="http://schemas.microsoft.com/office/drawing/2014/main" id="{E2BB375C-520F-473E-8338-A85ED3518792}"/>
                  </a:ext>
                </a:extLst>
              </p:cNvPr>
              <p:cNvSpPr txBox="1"/>
              <p:nvPr/>
            </p:nvSpPr>
            <p:spPr>
              <a:xfrm>
                <a:off x="545037" y="4465076"/>
                <a:ext cx="3741281" cy="369332"/>
              </a:xfrm>
              <a:prstGeom prst="rect">
                <a:avLst/>
              </a:prstGeom>
              <a:noFill/>
            </p:spPr>
            <p:txBody>
              <a:bodyPr wrap="none" rtlCol="0">
                <a:spAutoFit/>
              </a:bodyPr>
              <a:lstStyle/>
              <a:p>
                <a:r>
                  <a:rPr lang="en-US" altLang="ko-KR" dirty="0" err="1">
                    <a:latin typeface="맑은 고딕" panose="020B0503020000020004" pitchFamily="50" charset="-127"/>
                    <a:ea typeface="맑은 고딕" panose="020B0503020000020004" pitchFamily="50" charset="-127"/>
                  </a:rPr>
                  <a:t>ReactNative</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클라이언트 관리 현황</a:t>
                </a:r>
              </a:p>
            </p:txBody>
          </p:sp>
          <p:sp>
            <p:nvSpPr>
              <p:cNvPr id="43" name="사각형: 둥근 모서리 42">
                <a:extLst>
                  <a:ext uri="{FF2B5EF4-FFF2-40B4-BE49-F238E27FC236}">
                    <a16:creationId xmlns:a16="http://schemas.microsoft.com/office/drawing/2014/main" id="{519BBB6E-F656-43DD-9535-5C61CD41C79B}"/>
                  </a:ext>
                </a:extLst>
              </p:cNvPr>
              <p:cNvSpPr/>
              <p:nvPr/>
            </p:nvSpPr>
            <p:spPr>
              <a:xfrm>
                <a:off x="545037" y="4999008"/>
                <a:ext cx="6112938" cy="322342"/>
              </a:xfrm>
              <a:prstGeom prst="roundRect">
                <a:avLst>
                  <a:gd name="adj" fmla="val 50000"/>
                </a:avLst>
              </a:prstGeom>
              <a:solidFill>
                <a:srgbClr val="94EB3E"/>
              </a:solid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44" name="TextBox 43">
                <a:extLst>
                  <a:ext uri="{FF2B5EF4-FFF2-40B4-BE49-F238E27FC236}">
                    <a16:creationId xmlns:a16="http://schemas.microsoft.com/office/drawing/2014/main" id="{FE347D5F-E565-47C7-A486-48FC50519183}"/>
                  </a:ext>
                </a:extLst>
              </p:cNvPr>
              <p:cNvSpPr txBox="1"/>
              <p:nvPr/>
            </p:nvSpPr>
            <p:spPr>
              <a:xfrm>
                <a:off x="8568244" y="4465076"/>
                <a:ext cx="1173719" cy="369332"/>
              </a:xfrm>
              <a:prstGeom prst="rect">
                <a:avLst/>
              </a:prstGeom>
              <a:noFill/>
            </p:spPr>
            <p:txBody>
              <a:bodyPr wrap="none" rtlCol="0">
                <a:spAutoFit/>
              </a:bodyPr>
              <a:lstStyle/>
              <a:p>
                <a:pPr algn="r"/>
                <a:r>
                  <a:rPr lang="en-US" altLang="ko-KR" dirty="0">
                    <a:latin typeface="맑은 고딕" panose="020B0503020000020004" pitchFamily="50" charset="-127"/>
                    <a:ea typeface="맑은 고딕" panose="020B0503020000020004" pitchFamily="50" charset="-127"/>
                  </a:rPr>
                  <a:t>65%</a:t>
                </a:r>
                <a:r>
                  <a:rPr lang="ko-KR" altLang="en-US" dirty="0">
                    <a:latin typeface="맑은 고딕" panose="020B0503020000020004" pitchFamily="50" charset="-127"/>
                    <a:ea typeface="맑은 고딕" panose="020B0503020000020004" pitchFamily="50" charset="-127"/>
                  </a:rPr>
                  <a:t> 달성</a:t>
                </a:r>
              </a:p>
            </p:txBody>
          </p:sp>
        </p:grpSp>
        <p:sp>
          <p:nvSpPr>
            <p:cNvPr id="30" name="TextBox 29">
              <a:extLst>
                <a:ext uri="{FF2B5EF4-FFF2-40B4-BE49-F238E27FC236}">
                  <a16:creationId xmlns:a16="http://schemas.microsoft.com/office/drawing/2014/main" id="{43DB7809-FFF2-488B-A213-08FC68BA606F}"/>
                </a:ext>
              </a:extLst>
            </p:cNvPr>
            <p:cNvSpPr txBox="1"/>
            <p:nvPr/>
          </p:nvSpPr>
          <p:spPr>
            <a:xfrm>
              <a:off x="339982" y="3474155"/>
              <a:ext cx="8736238" cy="454292"/>
            </a:xfrm>
            <a:prstGeom prst="rect">
              <a:avLst/>
            </a:prstGeom>
            <a:noFill/>
          </p:spPr>
          <p:txBody>
            <a:bodyPr wrap="none" rtlCol="0">
              <a:spAutoFit/>
            </a:bodyPr>
            <a:lstStyle/>
            <a:p>
              <a:pPr>
                <a:lnSpc>
                  <a:spcPct val="150000"/>
                </a:lnSpc>
              </a:pPr>
              <a:r>
                <a:rPr lang="en-US" altLang="ko-KR" dirty="0" err="1">
                  <a:latin typeface="맑은 고딕" panose="020B0503020000020004" pitchFamily="50" charset="-127"/>
                  <a:ea typeface="맑은 고딕" panose="020B0503020000020004" pitchFamily="50" charset="-127"/>
                </a:rPr>
                <a:t>ReactNative</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개발을 통한 클라이언트 관리를 하고 있습니다</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모두들 응원해 주세요</a:t>
              </a:r>
              <a:r>
                <a:rPr lang="en-US" altLang="ko-KR" dirty="0">
                  <a:latin typeface="맑은 고딕" panose="020B0503020000020004" pitchFamily="50" charset="-127"/>
                  <a:ea typeface="맑은 고딕" panose="020B0503020000020004" pitchFamily="50" charset="-127"/>
                </a:rPr>
                <a:t>!</a:t>
              </a:r>
            </a:p>
          </p:txBody>
        </p:sp>
        <p:grpSp>
          <p:nvGrpSpPr>
            <p:cNvPr id="31" name="그룹 30">
              <a:extLst>
                <a:ext uri="{FF2B5EF4-FFF2-40B4-BE49-F238E27FC236}">
                  <a16:creationId xmlns:a16="http://schemas.microsoft.com/office/drawing/2014/main" id="{F8B82C90-E6FD-48EC-9341-5ED039185AFE}"/>
                </a:ext>
              </a:extLst>
            </p:cNvPr>
            <p:cNvGrpSpPr/>
            <p:nvPr/>
          </p:nvGrpSpPr>
          <p:grpSpPr>
            <a:xfrm>
              <a:off x="7721911" y="6058097"/>
              <a:ext cx="2232168" cy="400110"/>
              <a:chOff x="7615281" y="5426590"/>
              <a:chExt cx="2232168" cy="400110"/>
            </a:xfrm>
          </p:grpSpPr>
          <p:sp>
            <p:nvSpPr>
              <p:cNvPr id="36" name="별: 꼭짓점 5개 35">
                <a:extLst>
                  <a:ext uri="{FF2B5EF4-FFF2-40B4-BE49-F238E27FC236}">
                    <a16:creationId xmlns:a16="http://schemas.microsoft.com/office/drawing/2014/main" id="{9FE7B5A0-22C5-45F5-BDD7-EA2AC610920A}"/>
                  </a:ext>
                </a:extLst>
              </p:cNvPr>
              <p:cNvSpPr/>
              <p:nvPr/>
            </p:nvSpPr>
            <p:spPr>
              <a:xfrm>
                <a:off x="7615281" y="5426590"/>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a:extLst>
                  <a:ext uri="{FF2B5EF4-FFF2-40B4-BE49-F238E27FC236}">
                    <a16:creationId xmlns:a16="http://schemas.microsoft.com/office/drawing/2014/main" id="{D7F89EC3-DCAD-4841-81B6-716E16628307}"/>
                  </a:ext>
                </a:extLst>
              </p:cNvPr>
              <p:cNvSpPr txBox="1"/>
              <p:nvPr/>
            </p:nvSpPr>
            <p:spPr>
              <a:xfrm>
                <a:off x="8037589" y="5426590"/>
                <a:ext cx="748923"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1314</a:t>
                </a:r>
                <a:endParaRPr lang="ko-KR" altLang="en-US" sz="2000" dirty="0">
                  <a:latin typeface="맑은 고딕" panose="020B0503020000020004" pitchFamily="50" charset="-127"/>
                  <a:ea typeface="맑은 고딕" panose="020B0503020000020004" pitchFamily="50" charset="-127"/>
                </a:endParaRPr>
              </a:p>
            </p:txBody>
          </p:sp>
          <p:sp>
            <p:nvSpPr>
              <p:cNvPr id="38" name="TextBox 37">
                <a:extLst>
                  <a:ext uri="{FF2B5EF4-FFF2-40B4-BE49-F238E27FC236}">
                    <a16:creationId xmlns:a16="http://schemas.microsoft.com/office/drawing/2014/main" id="{E5CD93D6-FF06-4469-92E4-02898D99D8D8}"/>
                  </a:ext>
                </a:extLst>
              </p:cNvPr>
              <p:cNvSpPr txBox="1"/>
              <p:nvPr/>
            </p:nvSpPr>
            <p:spPr>
              <a:xfrm>
                <a:off x="9239590" y="5426590"/>
                <a:ext cx="6078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321</a:t>
                </a:r>
                <a:endParaRPr lang="ko-KR" altLang="en-US" sz="2000" dirty="0">
                  <a:latin typeface="맑은 고딕" panose="020B0503020000020004" pitchFamily="50" charset="-127"/>
                  <a:ea typeface="맑은 고딕" panose="020B0503020000020004" pitchFamily="50" charset="-127"/>
                </a:endParaRPr>
              </a:p>
            </p:txBody>
          </p:sp>
          <p:sp>
            <p:nvSpPr>
              <p:cNvPr id="39" name="말풍선: 타원형 38">
                <a:extLst>
                  <a:ext uri="{FF2B5EF4-FFF2-40B4-BE49-F238E27FC236}">
                    <a16:creationId xmlns:a16="http://schemas.microsoft.com/office/drawing/2014/main" id="{4B8274E4-C312-4050-92F2-EF13AFB2F095}"/>
                  </a:ext>
                </a:extLst>
              </p:cNvPr>
              <p:cNvSpPr/>
              <p:nvPr/>
            </p:nvSpPr>
            <p:spPr>
              <a:xfrm>
                <a:off x="8837791" y="5451290"/>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2" name="그룹 31">
              <a:extLst>
                <a:ext uri="{FF2B5EF4-FFF2-40B4-BE49-F238E27FC236}">
                  <a16:creationId xmlns:a16="http://schemas.microsoft.com/office/drawing/2014/main" id="{B1436E9F-4EA2-466F-8C17-0B1F02F0C996}"/>
                </a:ext>
              </a:extLst>
            </p:cNvPr>
            <p:cNvGrpSpPr/>
            <p:nvPr/>
          </p:nvGrpSpPr>
          <p:grpSpPr>
            <a:xfrm>
              <a:off x="339982" y="2102063"/>
              <a:ext cx="810534" cy="810534"/>
              <a:chOff x="339982" y="2102063"/>
              <a:chExt cx="810534" cy="810534"/>
            </a:xfrm>
          </p:grpSpPr>
          <p:sp>
            <p:nvSpPr>
              <p:cNvPr id="34" name="타원 33">
                <a:extLst>
                  <a:ext uri="{FF2B5EF4-FFF2-40B4-BE49-F238E27FC236}">
                    <a16:creationId xmlns:a16="http://schemas.microsoft.com/office/drawing/2014/main" id="{1A25AAC9-3699-4887-83CB-D464276960BA}"/>
                  </a:ext>
                </a:extLst>
              </p:cNvPr>
              <p:cNvSpPr/>
              <p:nvPr/>
            </p:nvSpPr>
            <p:spPr>
              <a:xfrm>
                <a:off x="339982" y="2102063"/>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5" name="Picture 6" descr="User Icon Human Person Sign 남녀공용에 대한 스톡 벡터 아트 및 기타 ...">
                <a:extLst>
                  <a:ext uri="{FF2B5EF4-FFF2-40B4-BE49-F238E27FC236}">
                    <a16:creationId xmlns:a16="http://schemas.microsoft.com/office/drawing/2014/main" id="{5A36B7F6-43A0-4BF1-B95A-125E7EC49B1F}"/>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2204209"/>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1FF44FB5-13B1-4C0D-B48E-EB077ADA6005}"/>
                </a:ext>
              </a:extLst>
            </p:cNvPr>
            <p:cNvSpPr txBox="1"/>
            <p:nvPr/>
          </p:nvSpPr>
          <p:spPr>
            <a:xfrm>
              <a:off x="322941" y="5400269"/>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grpSp>
        <p:nvGrpSpPr>
          <p:cNvPr id="48" name="그룹 47">
            <a:extLst>
              <a:ext uri="{FF2B5EF4-FFF2-40B4-BE49-F238E27FC236}">
                <a16:creationId xmlns:a16="http://schemas.microsoft.com/office/drawing/2014/main" id="{030B6327-633C-4F4D-A772-631BFC4890AF}"/>
              </a:ext>
            </a:extLst>
          </p:cNvPr>
          <p:cNvGrpSpPr/>
          <p:nvPr/>
        </p:nvGrpSpPr>
        <p:grpSpPr>
          <a:xfrm>
            <a:off x="120650" y="7777968"/>
            <a:ext cx="10045700" cy="4648722"/>
            <a:chOff x="120650" y="1885428"/>
            <a:chExt cx="10045700" cy="4648722"/>
          </a:xfrm>
        </p:grpSpPr>
        <p:sp>
          <p:nvSpPr>
            <p:cNvPr id="49" name="사각형: 둥근 모서리 48">
              <a:extLst>
                <a:ext uri="{FF2B5EF4-FFF2-40B4-BE49-F238E27FC236}">
                  <a16:creationId xmlns:a16="http://schemas.microsoft.com/office/drawing/2014/main" id="{6AECC153-9E20-440A-8B27-46D3F279082E}"/>
                </a:ext>
              </a:extLst>
            </p:cNvPr>
            <p:cNvSpPr/>
            <p:nvPr/>
          </p:nvSpPr>
          <p:spPr>
            <a:xfrm>
              <a:off x="120650" y="1885428"/>
              <a:ext cx="10045700" cy="4648722"/>
            </a:xfrm>
            <a:prstGeom prst="roundRect">
              <a:avLst>
                <a:gd name="adj" fmla="val 7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0" name="그룹 49">
              <a:extLst>
                <a:ext uri="{FF2B5EF4-FFF2-40B4-BE49-F238E27FC236}">
                  <a16:creationId xmlns:a16="http://schemas.microsoft.com/office/drawing/2014/main" id="{16A417BE-B7C1-42D7-A18A-A2B36763A3C3}"/>
                </a:ext>
              </a:extLst>
            </p:cNvPr>
            <p:cNvGrpSpPr/>
            <p:nvPr/>
          </p:nvGrpSpPr>
          <p:grpSpPr>
            <a:xfrm>
              <a:off x="1372926" y="2067080"/>
              <a:ext cx="3634328" cy="911735"/>
              <a:chOff x="1690317" y="2147783"/>
              <a:chExt cx="3634328" cy="911735"/>
            </a:xfrm>
          </p:grpSpPr>
          <p:sp>
            <p:nvSpPr>
              <p:cNvPr id="68" name="TextBox 67">
                <a:extLst>
                  <a:ext uri="{FF2B5EF4-FFF2-40B4-BE49-F238E27FC236}">
                    <a16:creationId xmlns:a16="http://schemas.microsoft.com/office/drawing/2014/main" id="{A0C6887C-6F92-49C6-9983-7A476FB636D7}"/>
                  </a:ext>
                </a:extLst>
              </p:cNvPr>
              <p:cNvSpPr txBox="1"/>
              <p:nvPr/>
            </p:nvSpPr>
            <p:spPr>
              <a:xfrm>
                <a:off x="1692275" y="2147783"/>
                <a:ext cx="1261884" cy="523220"/>
              </a:xfrm>
              <a:prstGeom prst="rect">
                <a:avLst/>
              </a:prstGeom>
              <a:noFill/>
            </p:spPr>
            <p:txBody>
              <a:bodyPr wrap="none" rtlCol="0">
                <a:spAutoFit/>
              </a:bodyPr>
              <a:lstStyle/>
              <a:p>
                <a:r>
                  <a:rPr lang="ko-KR" altLang="en-US" sz="2800" b="1" dirty="0" err="1">
                    <a:latin typeface="맑은 고딕" panose="020B0503020000020004" pitchFamily="50" charset="-127"/>
                    <a:ea typeface="맑은 고딕" panose="020B0503020000020004" pitchFamily="50" charset="-127"/>
                  </a:rPr>
                  <a:t>유준원</a:t>
                </a:r>
                <a:endParaRPr lang="ko-KR" altLang="en-US" sz="2800" b="1" dirty="0">
                  <a:latin typeface="맑은 고딕" panose="020B0503020000020004" pitchFamily="50" charset="-127"/>
                  <a:ea typeface="맑은 고딕" panose="020B0503020000020004" pitchFamily="50" charset="-127"/>
                </a:endParaRPr>
              </a:p>
            </p:txBody>
          </p:sp>
          <p:sp>
            <p:nvSpPr>
              <p:cNvPr id="69" name="TextBox 68">
                <a:extLst>
                  <a:ext uri="{FF2B5EF4-FFF2-40B4-BE49-F238E27FC236}">
                    <a16:creationId xmlns:a16="http://schemas.microsoft.com/office/drawing/2014/main" id="{2974EFDE-C325-4B53-93ED-FE8BE8ECCA84}"/>
                  </a:ext>
                </a:extLst>
              </p:cNvPr>
              <p:cNvSpPr txBox="1"/>
              <p:nvPr/>
            </p:nvSpPr>
            <p:spPr>
              <a:xfrm>
                <a:off x="2954159" y="2195743"/>
                <a:ext cx="9284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5</a:t>
                </a:r>
                <a:r>
                  <a:rPr lang="ko-KR" altLang="en-US" sz="2000" dirty="0">
                    <a:latin typeface="맑은 고딕" panose="020B0503020000020004" pitchFamily="50" charset="-127"/>
                    <a:ea typeface="맑은 고딕" panose="020B0503020000020004" pitchFamily="50" charset="-127"/>
                  </a:rPr>
                  <a:t>분 전</a:t>
                </a:r>
              </a:p>
            </p:txBody>
          </p:sp>
          <p:sp>
            <p:nvSpPr>
              <p:cNvPr id="70" name="TextBox 69">
                <a:extLst>
                  <a:ext uri="{FF2B5EF4-FFF2-40B4-BE49-F238E27FC236}">
                    <a16:creationId xmlns:a16="http://schemas.microsoft.com/office/drawing/2014/main" id="{2A5C14D0-09AB-4498-AEFE-01F9AB4EF911}"/>
                  </a:ext>
                </a:extLst>
              </p:cNvPr>
              <p:cNvSpPr txBox="1"/>
              <p:nvPr/>
            </p:nvSpPr>
            <p:spPr>
              <a:xfrm>
                <a:off x="1690317" y="2659408"/>
                <a:ext cx="3634328" cy="400110"/>
              </a:xfrm>
              <a:prstGeom prst="rect">
                <a:avLst/>
              </a:prstGeom>
              <a:noFill/>
            </p:spPr>
            <p:txBody>
              <a:bodyPr wrap="none" rtlCol="0">
                <a:spAutoFit/>
              </a:bodyPr>
              <a:lstStyle/>
              <a:p>
                <a:r>
                  <a:rPr lang="ko-KR" altLang="en-US" sz="2000" dirty="0" err="1"/>
                  <a:t>캐터플래너</a:t>
                </a:r>
                <a:r>
                  <a:rPr lang="ko-KR" altLang="en-US" sz="2000" dirty="0"/>
                  <a:t> 스트리밍 커뮤니티</a:t>
                </a:r>
              </a:p>
            </p:txBody>
          </p:sp>
        </p:grpSp>
        <p:sp>
          <p:nvSpPr>
            <p:cNvPr id="51" name="TextBox 50">
              <a:extLst>
                <a:ext uri="{FF2B5EF4-FFF2-40B4-BE49-F238E27FC236}">
                  <a16:creationId xmlns:a16="http://schemas.microsoft.com/office/drawing/2014/main" id="{3070CE00-E7E8-41D5-B582-54C2CDE31C30}"/>
                </a:ext>
              </a:extLst>
            </p:cNvPr>
            <p:cNvSpPr txBox="1"/>
            <p:nvPr/>
          </p:nvSpPr>
          <p:spPr>
            <a:xfrm>
              <a:off x="339982" y="3007957"/>
              <a:ext cx="3159839" cy="494494"/>
            </a:xfrm>
            <a:prstGeom prst="rect">
              <a:avLst/>
            </a:prstGeom>
            <a:noFill/>
          </p:spPr>
          <p:txBody>
            <a:bodyPr wrap="none" rtlCol="0">
              <a:spAutoFit/>
            </a:bodyPr>
            <a:lstStyle/>
            <a:p>
              <a:pPr>
                <a:lnSpc>
                  <a:spcPct val="150000"/>
                </a:lnSpc>
              </a:pPr>
              <a:r>
                <a:rPr lang="ko-KR" altLang="en-US" sz="2000" dirty="0" err="1">
                  <a:latin typeface="맑은 고딕" panose="020B0503020000020004" pitchFamily="50" charset="-127"/>
                  <a:ea typeface="맑은 고딕" panose="020B0503020000020004" pitchFamily="50" charset="-127"/>
                </a:rPr>
                <a:t>스트리머</a:t>
              </a:r>
              <a:r>
                <a:rPr lang="ko-KR" altLang="en-US" sz="2000" dirty="0">
                  <a:latin typeface="맑은 고딕" panose="020B0503020000020004" pitchFamily="50" charset="-127"/>
                  <a:ea typeface="맑은 고딕" panose="020B0503020000020004" pitchFamily="50" charset="-127"/>
                </a:rPr>
                <a:t> </a:t>
              </a:r>
              <a:r>
                <a:rPr lang="en-US" altLang="ko-KR" sz="2000" dirty="0" err="1">
                  <a:latin typeface="맑은 고딕" panose="020B0503020000020004" pitchFamily="50" charset="-127"/>
                  <a:ea typeface="맑은 고딕" panose="020B0503020000020004" pitchFamily="50" charset="-127"/>
                </a:rPr>
                <a:t>OO</a:t>
              </a:r>
              <a:r>
                <a:rPr lang="en-US" altLang="ko-KR" sz="2000" dirty="0">
                  <a:latin typeface="맑은 고딕" panose="020B0503020000020004" pitchFamily="50" charset="-127"/>
                  <a:ea typeface="맑은 고딕" panose="020B0503020000020004" pitchFamily="50" charset="-127"/>
                </a:rPr>
                <a:t> </a:t>
              </a:r>
              <a:r>
                <a:rPr lang="ko-KR" altLang="en-US" sz="2000" dirty="0" err="1">
                  <a:latin typeface="맑은 고딕" panose="020B0503020000020004" pitchFamily="50" charset="-127"/>
                  <a:ea typeface="맑은 고딕" panose="020B0503020000020004" pitchFamily="50" charset="-127"/>
                </a:rPr>
                <a:t>팬게임</a:t>
              </a:r>
              <a:r>
                <a:rPr lang="ko-KR" altLang="en-US" sz="2000" dirty="0">
                  <a:latin typeface="맑은 고딕" panose="020B0503020000020004" pitchFamily="50" charset="-127"/>
                  <a:ea typeface="맑은 고딕" panose="020B0503020000020004" pitchFamily="50" charset="-127"/>
                </a:rPr>
                <a:t> 개발</a:t>
              </a:r>
              <a:endParaRPr lang="en-US" altLang="ko-KR" sz="2000" dirty="0">
                <a:latin typeface="맑은 고딕" panose="020B0503020000020004" pitchFamily="50" charset="-127"/>
                <a:ea typeface="맑은 고딕" panose="020B0503020000020004" pitchFamily="50" charset="-127"/>
              </a:endParaRPr>
            </a:p>
          </p:txBody>
        </p:sp>
        <p:grpSp>
          <p:nvGrpSpPr>
            <p:cNvPr id="52" name="그룹 51">
              <a:extLst>
                <a:ext uri="{FF2B5EF4-FFF2-40B4-BE49-F238E27FC236}">
                  <a16:creationId xmlns:a16="http://schemas.microsoft.com/office/drawing/2014/main" id="{1A571C13-CF8F-4230-9143-510A9C95A31B}"/>
                </a:ext>
              </a:extLst>
            </p:cNvPr>
            <p:cNvGrpSpPr/>
            <p:nvPr/>
          </p:nvGrpSpPr>
          <p:grpSpPr>
            <a:xfrm>
              <a:off x="339982" y="4082562"/>
              <a:ext cx="9614097" cy="1214613"/>
              <a:chOff x="339982" y="4306174"/>
              <a:chExt cx="9614097" cy="1214613"/>
            </a:xfrm>
          </p:grpSpPr>
          <p:sp>
            <p:nvSpPr>
              <p:cNvPr id="63" name="사각형: 둥근 모서리 62">
                <a:extLst>
                  <a:ext uri="{FF2B5EF4-FFF2-40B4-BE49-F238E27FC236}">
                    <a16:creationId xmlns:a16="http://schemas.microsoft.com/office/drawing/2014/main" id="{ECD98269-14FB-4838-B728-BBAE98B0F095}"/>
                  </a:ext>
                </a:extLst>
              </p:cNvPr>
              <p:cNvSpPr/>
              <p:nvPr/>
            </p:nvSpPr>
            <p:spPr>
              <a:xfrm>
                <a:off x="339982" y="4306174"/>
                <a:ext cx="9614097" cy="1214613"/>
              </a:xfrm>
              <a:prstGeom prst="roundRect">
                <a:avLst>
                  <a:gd name="adj" fmla="val 19804"/>
                </a:avLst>
              </a:prstGeom>
              <a:solidFill>
                <a:schemeClr val="bg1"/>
              </a:solidFill>
              <a:ln w="38100">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64" name="사각형: 둥근 모서리 63">
                <a:extLst>
                  <a:ext uri="{FF2B5EF4-FFF2-40B4-BE49-F238E27FC236}">
                    <a16:creationId xmlns:a16="http://schemas.microsoft.com/office/drawing/2014/main" id="{43E61008-4B1C-4E4E-8350-733F4FE7B9BF}"/>
                  </a:ext>
                </a:extLst>
              </p:cNvPr>
              <p:cNvSpPr/>
              <p:nvPr/>
            </p:nvSpPr>
            <p:spPr>
              <a:xfrm>
                <a:off x="545037" y="4988720"/>
                <a:ext cx="9196926" cy="332630"/>
              </a:xfrm>
              <a:prstGeom prst="roundRect">
                <a:avLst>
                  <a:gd name="adj" fmla="val 50000"/>
                </a:avLst>
              </a:prstGeom>
              <a:no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65" name="TextBox 64">
                <a:extLst>
                  <a:ext uri="{FF2B5EF4-FFF2-40B4-BE49-F238E27FC236}">
                    <a16:creationId xmlns:a16="http://schemas.microsoft.com/office/drawing/2014/main" id="{4239CD1D-76B8-4AA9-844E-3F66D9834164}"/>
                  </a:ext>
                </a:extLst>
              </p:cNvPr>
              <p:cNvSpPr txBox="1"/>
              <p:nvPr/>
            </p:nvSpPr>
            <p:spPr>
              <a:xfrm>
                <a:off x="545037" y="4465076"/>
                <a:ext cx="2863284" cy="369332"/>
              </a:xfrm>
              <a:prstGeom prst="rect">
                <a:avLst/>
              </a:prstGeom>
              <a:noFill/>
            </p:spPr>
            <p:txBody>
              <a:bodyPr wrap="none" rtlCol="0">
                <a:spAutoFit/>
              </a:bodyPr>
              <a:lstStyle/>
              <a:p>
                <a:r>
                  <a:rPr lang="ko-KR" altLang="en-US" dirty="0" err="1">
                    <a:latin typeface="맑은 고딕" panose="020B0503020000020004" pitchFamily="50" charset="-127"/>
                    <a:ea typeface="맑은 고딕" panose="020B0503020000020004" pitchFamily="50" charset="-127"/>
                  </a:rPr>
                  <a:t>스트리머</a:t>
                </a:r>
                <a:r>
                  <a:rPr lang="ko-KR" altLang="en-US" dirty="0">
                    <a:latin typeface="맑은 고딕" panose="020B0503020000020004" pitchFamily="50" charset="-127"/>
                    <a:ea typeface="맑은 고딕" panose="020B0503020000020004" pitchFamily="50" charset="-127"/>
                  </a:rPr>
                  <a:t> </a:t>
                </a:r>
                <a:r>
                  <a:rPr lang="en-US" altLang="ko-KR" dirty="0" err="1">
                    <a:latin typeface="맑은 고딕" panose="020B0503020000020004" pitchFamily="50" charset="-127"/>
                    <a:ea typeface="맑은 고딕" panose="020B0503020000020004" pitchFamily="50" charset="-127"/>
                  </a:rPr>
                  <a:t>OO</a:t>
                </a:r>
                <a:r>
                  <a:rPr lang="ko-KR" altLang="en-US" dirty="0">
                    <a:latin typeface="맑은 고딕" panose="020B0503020000020004" pitchFamily="50" charset="-127"/>
                    <a:ea typeface="맑은 고딕" panose="020B0503020000020004" pitchFamily="50" charset="-127"/>
                  </a:rPr>
                  <a:t> </a:t>
                </a:r>
                <a:r>
                  <a:rPr lang="ko-KR" altLang="en-US" dirty="0" err="1">
                    <a:latin typeface="맑은 고딕" panose="020B0503020000020004" pitchFamily="50" charset="-127"/>
                    <a:ea typeface="맑은 고딕" panose="020B0503020000020004" pitchFamily="50" charset="-127"/>
                  </a:rPr>
                  <a:t>팬게임</a:t>
                </a:r>
                <a:r>
                  <a:rPr lang="ko-KR" altLang="en-US" dirty="0">
                    <a:latin typeface="맑은 고딕" panose="020B0503020000020004" pitchFamily="50" charset="-127"/>
                    <a:ea typeface="맑은 고딕" panose="020B0503020000020004" pitchFamily="50" charset="-127"/>
                  </a:rPr>
                  <a:t> 기획</a:t>
                </a:r>
              </a:p>
            </p:txBody>
          </p:sp>
          <p:sp>
            <p:nvSpPr>
              <p:cNvPr id="66" name="사각형: 둥근 모서리 65">
                <a:extLst>
                  <a:ext uri="{FF2B5EF4-FFF2-40B4-BE49-F238E27FC236}">
                    <a16:creationId xmlns:a16="http://schemas.microsoft.com/office/drawing/2014/main" id="{B522695F-C5C2-49A1-8320-6ECA89A15BEF}"/>
                  </a:ext>
                </a:extLst>
              </p:cNvPr>
              <p:cNvSpPr/>
              <p:nvPr/>
            </p:nvSpPr>
            <p:spPr>
              <a:xfrm>
                <a:off x="545037" y="4999008"/>
                <a:ext cx="3138492" cy="315782"/>
              </a:xfrm>
              <a:prstGeom prst="roundRect">
                <a:avLst>
                  <a:gd name="adj" fmla="val 50000"/>
                </a:avLst>
              </a:prstGeom>
              <a:solidFill>
                <a:srgbClr val="94EB3E"/>
              </a:solid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67" name="TextBox 66">
                <a:extLst>
                  <a:ext uri="{FF2B5EF4-FFF2-40B4-BE49-F238E27FC236}">
                    <a16:creationId xmlns:a16="http://schemas.microsoft.com/office/drawing/2014/main" id="{61EA055A-B6A8-4922-8B8D-255B78C321AD}"/>
                  </a:ext>
                </a:extLst>
              </p:cNvPr>
              <p:cNvSpPr txBox="1"/>
              <p:nvPr/>
            </p:nvSpPr>
            <p:spPr>
              <a:xfrm>
                <a:off x="8568244" y="4465076"/>
                <a:ext cx="1173719" cy="369332"/>
              </a:xfrm>
              <a:prstGeom prst="rect">
                <a:avLst/>
              </a:prstGeom>
              <a:noFill/>
            </p:spPr>
            <p:txBody>
              <a:bodyPr wrap="none" rtlCol="0">
                <a:spAutoFit/>
              </a:bodyPr>
              <a:lstStyle/>
              <a:p>
                <a:pPr algn="r"/>
                <a:r>
                  <a:rPr lang="en-US" altLang="ko-KR" dirty="0">
                    <a:latin typeface="맑은 고딕" panose="020B0503020000020004" pitchFamily="50" charset="-127"/>
                    <a:ea typeface="맑은 고딕" panose="020B0503020000020004" pitchFamily="50" charset="-127"/>
                  </a:rPr>
                  <a:t>30%</a:t>
                </a:r>
                <a:r>
                  <a:rPr lang="ko-KR" altLang="en-US" dirty="0">
                    <a:latin typeface="맑은 고딕" panose="020B0503020000020004" pitchFamily="50" charset="-127"/>
                    <a:ea typeface="맑은 고딕" panose="020B0503020000020004" pitchFamily="50" charset="-127"/>
                  </a:rPr>
                  <a:t> 달성</a:t>
                </a:r>
              </a:p>
            </p:txBody>
          </p:sp>
        </p:grpSp>
        <p:sp>
          <p:nvSpPr>
            <p:cNvPr id="53" name="TextBox 52">
              <a:extLst>
                <a:ext uri="{FF2B5EF4-FFF2-40B4-BE49-F238E27FC236}">
                  <a16:creationId xmlns:a16="http://schemas.microsoft.com/office/drawing/2014/main" id="{207A4AED-ECF5-4DA0-85B3-0A672C992B0E}"/>
                </a:ext>
              </a:extLst>
            </p:cNvPr>
            <p:cNvSpPr txBox="1"/>
            <p:nvPr/>
          </p:nvSpPr>
          <p:spPr>
            <a:xfrm>
              <a:off x="339982" y="3474155"/>
              <a:ext cx="6579045" cy="454292"/>
            </a:xfrm>
            <a:prstGeom prst="rect">
              <a:avLst/>
            </a:prstGeom>
            <a:noFill/>
          </p:spPr>
          <p:txBody>
            <a:bodyPr wrap="none" rtlCol="0">
              <a:spAutoFit/>
            </a:bodyPr>
            <a:lstStyle/>
            <a:p>
              <a:pPr>
                <a:lnSpc>
                  <a:spcPct val="150000"/>
                </a:lnSpc>
              </a:pPr>
              <a:r>
                <a:rPr lang="ko-KR" altLang="en-US" dirty="0" err="1">
                  <a:latin typeface="맑은 고딕" panose="020B0503020000020004" pitchFamily="50" charset="-127"/>
                  <a:ea typeface="맑은 고딕" panose="020B0503020000020004" pitchFamily="50" charset="-127"/>
                </a:rPr>
                <a:t>스트리머</a:t>
              </a:r>
              <a:r>
                <a:rPr lang="ko-KR" altLang="en-US" dirty="0">
                  <a:latin typeface="맑은 고딕" panose="020B0503020000020004" pitchFamily="50" charset="-127"/>
                  <a:ea typeface="맑은 고딕" panose="020B0503020000020004" pitchFamily="50" charset="-127"/>
                </a:rPr>
                <a:t> </a:t>
              </a:r>
              <a:r>
                <a:rPr lang="en-US" altLang="ko-KR" dirty="0" err="1">
                  <a:latin typeface="맑은 고딕" panose="020B0503020000020004" pitchFamily="50" charset="-127"/>
                  <a:ea typeface="맑은 고딕" panose="020B0503020000020004" pitchFamily="50" charset="-127"/>
                </a:rPr>
                <a:t>OO</a:t>
              </a:r>
              <a:r>
                <a:rPr lang="ko-KR" altLang="en-US" dirty="0">
                  <a:latin typeface="맑은 고딕" panose="020B0503020000020004" pitchFamily="50" charset="-127"/>
                  <a:ea typeface="맑은 고딕" panose="020B0503020000020004" pitchFamily="50" charset="-127"/>
                </a:rPr>
                <a:t>의 팬게임을 제작하고 있습니다</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같이 만드실 분</a:t>
              </a:r>
              <a:r>
                <a:rPr lang="en-US" altLang="ko-KR" dirty="0">
                  <a:latin typeface="맑은 고딕" panose="020B0503020000020004" pitchFamily="50" charset="-127"/>
                  <a:ea typeface="맑은 고딕" panose="020B0503020000020004" pitchFamily="50" charset="-127"/>
                </a:rPr>
                <a:t>?</a:t>
              </a:r>
            </a:p>
          </p:txBody>
        </p:sp>
        <p:grpSp>
          <p:nvGrpSpPr>
            <p:cNvPr id="54" name="그룹 53">
              <a:extLst>
                <a:ext uri="{FF2B5EF4-FFF2-40B4-BE49-F238E27FC236}">
                  <a16:creationId xmlns:a16="http://schemas.microsoft.com/office/drawing/2014/main" id="{8C9887DB-DC66-46FC-9622-D0A52645A0D6}"/>
                </a:ext>
              </a:extLst>
            </p:cNvPr>
            <p:cNvGrpSpPr/>
            <p:nvPr/>
          </p:nvGrpSpPr>
          <p:grpSpPr>
            <a:xfrm>
              <a:off x="7721911" y="6058097"/>
              <a:ext cx="2091103" cy="400110"/>
              <a:chOff x="7615281" y="5426590"/>
              <a:chExt cx="2091103" cy="400110"/>
            </a:xfrm>
          </p:grpSpPr>
          <p:sp>
            <p:nvSpPr>
              <p:cNvPr id="59" name="별: 꼭짓점 5개 58">
                <a:extLst>
                  <a:ext uri="{FF2B5EF4-FFF2-40B4-BE49-F238E27FC236}">
                    <a16:creationId xmlns:a16="http://schemas.microsoft.com/office/drawing/2014/main" id="{E3CA7478-4335-4A0C-8A63-ACE06F8D0FB1}"/>
                  </a:ext>
                </a:extLst>
              </p:cNvPr>
              <p:cNvSpPr/>
              <p:nvPr/>
            </p:nvSpPr>
            <p:spPr>
              <a:xfrm>
                <a:off x="7615281" y="5426590"/>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a:extLst>
                  <a:ext uri="{FF2B5EF4-FFF2-40B4-BE49-F238E27FC236}">
                    <a16:creationId xmlns:a16="http://schemas.microsoft.com/office/drawing/2014/main" id="{E25FA0C2-CA8C-417A-8859-A0F6CA1B2139}"/>
                  </a:ext>
                </a:extLst>
              </p:cNvPr>
              <p:cNvSpPr txBox="1"/>
              <p:nvPr/>
            </p:nvSpPr>
            <p:spPr>
              <a:xfrm>
                <a:off x="8108121" y="5426590"/>
                <a:ext cx="607860"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214</a:t>
                </a:r>
                <a:endParaRPr lang="ko-KR" altLang="en-US" sz="2000" dirty="0">
                  <a:latin typeface="맑은 고딕" panose="020B0503020000020004" pitchFamily="50" charset="-127"/>
                  <a:ea typeface="맑은 고딕" panose="020B0503020000020004" pitchFamily="50" charset="-127"/>
                </a:endParaRPr>
              </a:p>
            </p:txBody>
          </p:sp>
          <p:sp>
            <p:nvSpPr>
              <p:cNvPr id="61" name="TextBox 60">
                <a:extLst>
                  <a:ext uri="{FF2B5EF4-FFF2-40B4-BE49-F238E27FC236}">
                    <a16:creationId xmlns:a16="http://schemas.microsoft.com/office/drawing/2014/main" id="{62E2BFDF-93DE-43BE-BC2F-1F76EB676BB1}"/>
                  </a:ext>
                </a:extLst>
              </p:cNvPr>
              <p:cNvSpPr txBox="1"/>
              <p:nvPr/>
            </p:nvSpPr>
            <p:spPr>
              <a:xfrm>
                <a:off x="9239590" y="5426590"/>
                <a:ext cx="466794"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19</a:t>
                </a:r>
                <a:endParaRPr lang="ko-KR" altLang="en-US" sz="2000" dirty="0">
                  <a:latin typeface="맑은 고딕" panose="020B0503020000020004" pitchFamily="50" charset="-127"/>
                  <a:ea typeface="맑은 고딕" panose="020B0503020000020004" pitchFamily="50" charset="-127"/>
                </a:endParaRPr>
              </a:p>
            </p:txBody>
          </p:sp>
          <p:sp>
            <p:nvSpPr>
              <p:cNvPr id="62" name="말풍선: 타원형 61">
                <a:extLst>
                  <a:ext uri="{FF2B5EF4-FFF2-40B4-BE49-F238E27FC236}">
                    <a16:creationId xmlns:a16="http://schemas.microsoft.com/office/drawing/2014/main" id="{8DE2D855-0987-4123-8E3C-7D33E21B00D2}"/>
                  </a:ext>
                </a:extLst>
              </p:cNvPr>
              <p:cNvSpPr/>
              <p:nvPr/>
            </p:nvSpPr>
            <p:spPr>
              <a:xfrm>
                <a:off x="8837791" y="5451290"/>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54">
              <a:extLst>
                <a:ext uri="{FF2B5EF4-FFF2-40B4-BE49-F238E27FC236}">
                  <a16:creationId xmlns:a16="http://schemas.microsoft.com/office/drawing/2014/main" id="{A532A980-00E5-4991-BE78-E2DC8569273A}"/>
                </a:ext>
              </a:extLst>
            </p:cNvPr>
            <p:cNvGrpSpPr/>
            <p:nvPr/>
          </p:nvGrpSpPr>
          <p:grpSpPr>
            <a:xfrm>
              <a:off x="339982" y="2102063"/>
              <a:ext cx="810534" cy="810534"/>
              <a:chOff x="339982" y="2102063"/>
              <a:chExt cx="810534" cy="810534"/>
            </a:xfrm>
          </p:grpSpPr>
          <p:sp>
            <p:nvSpPr>
              <p:cNvPr id="57" name="타원 56">
                <a:extLst>
                  <a:ext uri="{FF2B5EF4-FFF2-40B4-BE49-F238E27FC236}">
                    <a16:creationId xmlns:a16="http://schemas.microsoft.com/office/drawing/2014/main" id="{1A4AEFC7-102C-42D2-85E3-21C597DA8795}"/>
                  </a:ext>
                </a:extLst>
              </p:cNvPr>
              <p:cNvSpPr/>
              <p:nvPr/>
            </p:nvSpPr>
            <p:spPr>
              <a:xfrm>
                <a:off x="339982" y="2102063"/>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8" name="Picture 6" descr="User Icon Human Person Sign 남녀공용에 대한 스톡 벡터 아트 및 기타 ...">
                <a:extLst>
                  <a:ext uri="{FF2B5EF4-FFF2-40B4-BE49-F238E27FC236}">
                    <a16:creationId xmlns:a16="http://schemas.microsoft.com/office/drawing/2014/main" id="{5F86619A-5949-4B8D-9424-C8972BDB44D3}"/>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2204209"/>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TextBox 55">
              <a:extLst>
                <a:ext uri="{FF2B5EF4-FFF2-40B4-BE49-F238E27FC236}">
                  <a16:creationId xmlns:a16="http://schemas.microsoft.com/office/drawing/2014/main" id="{3E5B31AE-628D-431A-B364-DDB42F5BDB63}"/>
                </a:ext>
              </a:extLst>
            </p:cNvPr>
            <p:cNvSpPr txBox="1"/>
            <p:nvPr/>
          </p:nvSpPr>
          <p:spPr>
            <a:xfrm>
              <a:off x="322941" y="5400269"/>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grpSp>
        <p:nvGrpSpPr>
          <p:cNvPr id="71" name="그룹 70">
            <a:extLst>
              <a:ext uri="{FF2B5EF4-FFF2-40B4-BE49-F238E27FC236}">
                <a16:creationId xmlns:a16="http://schemas.microsoft.com/office/drawing/2014/main" id="{6A2B8EC0-58FA-4659-9A28-98300240B0C1}"/>
              </a:ext>
            </a:extLst>
          </p:cNvPr>
          <p:cNvGrpSpPr/>
          <p:nvPr/>
        </p:nvGrpSpPr>
        <p:grpSpPr>
          <a:xfrm>
            <a:off x="120650" y="12614268"/>
            <a:ext cx="10045700" cy="4648722"/>
            <a:chOff x="120650" y="1885428"/>
            <a:chExt cx="10045700" cy="4648722"/>
          </a:xfrm>
        </p:grpSpPr>
        <p:sp>
          <p:nvSpPr>
            <p:cNvPr id="72" name="사각형: 둥근 모서리 71">
              <a:extLst>
                <a:ext uri="{FF2B5EF4-FFF2-40B4-BE49-F238E27FC236}">
                  <a16:creationId xmlns:a16="http://schemas.microsoft.com/office/drawing/2014/main" id="{F4C4E259-45AC-4BFA-A050-421ADD7DCD01}"/>
                </a:ext>
              </a:extLst>
            </p:cNvPr>
            <p:cNvSpPr/>
            <p:nvPr/>
          </p:nvSpPr>
          <p:spPr>
            <a:xfrm>
              <a:off x="120650" y="1885428"/>
              <a:ext cx="10045700" cy="4648722"/>
            </a:xfrm>
            <a:prstGeom prst="roundRect">
              <a:avLst>
                <a:gd name="adj" fmla="val 7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3" name="그룹 72">
              <a:extLst>
                <a:ext uri="{FF2B5EF4-FFF2-40B4-BE49-F238E27FC236}">
                  <a16:creationId xmlns:a16="http://schemas.microsoft.com/office/drawing/2014/main" id="{56E880CF-4B26-46CC-AE4D-DF53BB46F3E0}"/>
                </a:ext>
              </a:extLst>
            </p:cNvPr>
            <p:cNvGrpSpPr/>
            <p:nvPr/>
          </p:nvGrpSpPr>
          <p:grpSpPr>
            <a:xfrm>
              <a:off x="1372926" y="2067080"/>
              <a:ext cx="2537874" cy="911735"/>
              <a:chOff x="1690317" y="2147783"/>
              <a:chExt cx="2537874" cy="911735"/>
            </a:xfrm>
          </p:grpSpPr>
          <p:sp>
            <p:nvSpPr>
              <p:cNvPr id="91" name="TextBox 90">
                <a:extLst>
                  <a:ext uri="{FF2B5EF4-FFF2-40B4-BE49-F238E27FC236}">
                    <a16:creationId xmlns:a16="http://schemas.microsoft.com/office/drawing/2014/main" id="{30ABFF2F-DE5E-4062-BCF6-18014EA44F1A}"/>
                  </a:ext>
                </a:extLst>
              </p:cNvPr>
              <p:cNvSpPr txBox="1"/>
              <p:nvPr/>
            </p:nvSpPr>
            <p:spPr>
              <a:xfrm>
                <a:off x="1692275" y="2147783"/>
                <a:ext cx="1029449"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지 민</a:t>
                </a:r>
              </a:p>
            </p:txBody>
          </p:sp>
          <p:sp>
            <p:nvSpPr>
              <p:cNvPr id="92" name="TextBox 91">
                <a:extLst>
                  <a:ext uri="{FF2B5EF4-FFF2-40B4-BE49-F238E27FC236}">
                    <a16:creationId xmlns:a16="http://schemas.microsoft.com/office/drawing/2014/main" id="{2BF52A64-3604-4445-8512-5B3D9A3F7814}"/>
                  </a:ext>
                </a:extLst>
              </p:cNvPr>
              <p:cNvSpPr txBox="1"/>
              <p:nvPr/>
            </p:nvSpPr>
            <p:spPr>
              <a:xfrm>
                <a:off x="2791574" y="2195743"/>
                <a:ext cx="9284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6</a:t>
                </a:r>
                <a:r>
                  <a:rPr lang="ko-KR" altLang="en-US" sz="2000" dirty="0">
                    <a:latin typeface="맑은 고딕" panose="020B0503020000020004" pitchFamily="50" charset="-127"/>
                    <a:ea typeface="맑은 고딕" panose="020B0503020000020004" pitchFamily="50" charset="-127"/>
                  </a:rPr>
                  <a:t>분 전</a:t>
                </a:r>
              </a:p>
            </p:txBody>
          </p:sp>
          <p:sp>
            <p:nvSpPr>
              <p:cNvPr id="93" name="TextBox 92">
                <a:extLst>
                  <a:ext uri="{FF2B5EF4-FFF2-40B4-BE49-F238E27FC236}">
                    <a16:creationId xmlns:a16="http://schemas.microsoft.com/office/drawing/2014/main" id="{42685BA7-81F8-4019-B47E-587E13095B84}"/>
                  </a:ext>
                </a:extLst>
              </p:cNvPr>
              <p:cNvSpPr txBox="1"/>
              <p:nvPr/>
            </p:nvSpPr>
            <p:spPr>
              <a:xfrm>
                <a:off x="1690317" y="2659408"/>
                <a:ext cx="2537874" cy="400110"/>
              </a:xfrm>
              <a:prstGeom prst="rect">
                <a:avLst/>
              </a:prstGeom>
              <a:noFill/>
            </p:spPr>
            <p:txBody>
              <a:bodyPr wrap="none" rtlCol="0">
                <a:spAutoFit/>
              </a:bodyPr>
              <a:lstStyle/>
              <a:p>
                <a:r>
                  <a:rPr lang="ko-KR" altLang="en-US" sz="2000" dirty="0" err="1"/>
                  <a:t>상미고</a:t>
                </a:r>
                <a:r>
                  <a:rPr lang="ko-KR" altLang="en-US" sz="2000" dirty="0"/>
                  <a:t> </a:t>
                </a:r>
                <a:r>
                  <a:rPr lang="en-US" altLang="ko-KR" sz="2000" dirty="0"/>
                  <a:t>ADC </a:t>
                </a:r>
                <a:r>
                  <a:rPr lang="ko-KR" altLang="en-US" sz="2000" dirty="0"/>
                  <a:t>커뮤니티</a:t>
                </a:r>
              </a:p>
            </p:txBody>
          </p:sp>
        </p:grpSp>
        <p:sp>
          <p:nvSpPr>
            <p:cNvPr id="74" name="TextBox 73">
              <a:extLst>
                <a:ext uri="{FF2B5EF4-FFF2-40B4-BE49-F238E27FC236}">
                  <a16:creationId xmlns:a16="http://schemas.microsoft.com/office/drawing/2014/main" id="{47363333-A864-4B3D-A3E3-D4F689C8009C}"/>
                </a:ext>
              </a:extLst>
            </p:cNvPr>
            <p:cNvSpPr txBox="1"/>
            <p:nvPr/>
          </p:nvSpPr>
          <p:spPr>
            <a:xfrm>
              <a:off x="339982" y="3007957"/>
              <a:ext cx="3446777" cy="494494"/>
            </a:xfrm>
            <a:prstGeom prst="rect">
              <a:avLst/>
            </a:prstGeom>
            <a:noFill/>
          </p:spPr>
          <p:txBody>
            <a:bodyPr wrap="none" rtlCol="0">
              <a:spAutoFit/>
            </a:bodyPr>
            <a:lstStyle/>
            <a:p>
              <a:pPr>
                <a:lnSpc>
                  <a:spcPct val="150000"/>
                </a:lnSpc>
              </a:pPr>
              <a:r>
                <a:rPr lang="ko-KR" altLang="en-US" sz="2000" dirty="0">
                  <a:latin typeface="맑은 고딕" panose="020B0503020000020004" pitchFamily="50" charset="-127"/>
                  <a:ea typeface="맑은 고딕" panose="020B0503020000020004" pitchFamily="50" charset="-127"/>
                </a:rPr>
                <a:t>교내 전공학술대회 </a:t>
              </a:r>
              <a:r>
                <a:rPr lang="en-US" altLang="ko-KR" sz="2000" dirty="0">
                  <a:latin typeface="맑은 고딕" panose="020B0503020000020004" pitchFamily="50" charset="-127"/>
                  <a:ea typeface="맑은 고딕" panose="020B0503020000020004" pitchFamily="50" charset="-127"/>
                </a:rPr>
                <a:t>PPT </a:t>
              </a:r>
              <a:r>
                <a:rPr lang="ko-KR" altLang="en-US" sz="2000" dirty="0">
                  <a:latin typeface="맑은 고딕" panose="020B0503020000020004" pitchFamily="50" charset="-127"/>
                  <a:ea typeface="맑은 고딕" panose="020B0503020000020004" pitchFamily="50" charset="-127"/>
                </a:rPr>
                <a:t>제작</a:t>
              </a:r>
              <a:endParaRPr lang="en-US" altLang="ko-KR" sz="2000" dirty="0">
                <a:latin typeface="맑은 고딕" panose="020B0503020000020004" pitchFamily="50" charset="-127"/>
                <a:ea typeface="맑은 고딕" panose="020B0503020000020004" pitchFamily="50" charset="-127"/>
              </a:endParaRPr>
            </a:p>
          </p:txBody>
        </p:sp>
        <p:grpSp>
          <p:nvGrpSpPr>
            <p:cNvPr id="75" name="그룹 74">
              <a:extLst>
                <a:ext uri="{FF2B5EF4-FFF2-40B4-BE49-F238E27FC236}">
                  <a16:creationId xmlns:a16="http://schemas.microsoft.com/office/drawing/2014/main" id="{A4C3721E-2C4C-437E-BEA5-E52F19A298BF}"/>
                </a:ext>
              </a:extLst>
            </p:cNvPr>
            <p:cNvGrpSpPr/>
            <p:nvPr/>
          </p:nvGrpSpPr>
          <p:grpSpPr>
            <a:xfrm>
              <a:off x="339982" y="4082562"/>
              <a:ext cx="9614097" cy="1214613"/>
              <a:chOff x="339982" y="4306174"/>
              <a:chExt cx="9614097" cy="1214613"/>
            </a:xfrm>
          </p:grpSpPr>
          <p:sp>
            <p:nvSpPr>
              <p:cNvPr id="86" name="사각형: 둥근 모서리 85">
                <a:extLst>
                  <a:ext uri="{FF2B5EF4-FFF2-40B4-BE49-F238E27FC236}">
                    <a16:creationId xmlns:a16="http://schemas.microsoft.com/office/drawing/2014/main" id="{84C1047C-A5D8-4124-91DA-BEF51E6D815F}"/>
                  </a:ext>
                </a:extLst>
              </p:cNvPr>
              <p:cNvSpPr/>
              <p:nvPr/>
            </p:nvSpPr>
            <p:spPr>
              <a:xfrm>
                <a:off x="339982" y="4306174"/>
                <a:ext cx="9614097" cy="1214613"/>
              </a:xfrm>
              <a:prstGeom prst="roundRect">
                <a:avLst>
                  <a:gd name="adj" fmla="val 19804"/>
                </a:avLst>
              </a:prstGeom>
              <a:solidFill>
                <a:schemeClr val="bg1"/>
              </a:solidFill>
              <a:ln w="38100">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87" name="사각형: 둥근 모서리 86">
                <a:extLst>
                  <a:ext uri="{FF2B5EF4-FFF2-40B4-BE49-F238E27FC236}">
                    <a16:creationId xmlns:a16="http://schemas.microsoft.com/office/drawing/2014/main" id="{F84C2BDB-E0E9-4ED0-9293-4968245B7C02}"/>
                  </a:ext>
                </a:extLst>
              </p:cNvPr>
              <p:cNvSpPr/>
              <p:nvPr/>
            </p:nvSpPr>
            <p:spPr>
              <a:xfrm>
                <a:off x="545037" y="4988720"/>
                <a:ext cx="9196926" cy="332630"/>
              </a:xfrm>
              <a:prstGeom prst="roundRect">
                <a:avLst>
                  <a:gd name="adj" fmla="val 50000"/>
                </a:avLst>
              </a:prstGeom>
              <a:no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88" name="TextBox 87">
                <a:extLst>
                  <a:ext uri="{FF2B5EF4-FFF2-40B4-BE49-F238E27FC236}">
                    <a16:creationId xmlns:a16="http://schemas.microsoft.com/office/drawing/2014/main" id="{6AC91D89-B736-44A3-8B95-BF120E167FB6}"/>
                  </a:ext>
                </a:extLst>
              </p:cNvPr>
              <p:cNvSpPr txBox="1"/>
              <p:nvPr/>
            </p:nvSpPr>
            <p:spPr>
              <a:xfrm>
                <a:off x="545037" y="4465076"/>
                <a:ext cx="2581156" cy="369332"/>
              </a:xfrm>
              <a:prstGeom prst="rect">
                <a:avLst/>
              </a:prstGeom>
              <a:noFill/>
            </p:spPr>
            <p:txBody>
              <a:bodyPr wrap="none" rtlCol="0">
                <a:spAutoFit/>
              </a:bodyPr>
              <a:lstStyle/>
              <a:p>
                <a:r>
                  <a:rPr lang="ko-KR" altLang="en-US" dirty="0">
                    <a:latin typeface="맑은 고딕" panose="020B0503020000020004" pitchFamily="50" charset="-127"/>
                    <a:ea typeface="맑은 고딕" panose="020B0503020000020004" pitchFamily="50" charset="-127"/>
                  </a:rPr>
                  <a:t>전공학술대회 </a:t>
                </a:r>
                <a:r>
                  <a:rPr lang="en-US" altLang="ko-KR" dirty="0">
                    <a:latin typeface="맑은 고딕" panose="020B0503020000020004" pitchFamily="50" charset="-127"/>
                    <a:ea typeface="맑은 고딕" panose="020B0503020000020004" pitchFamily="50" charset="-127"/>
                  </a:rPr>
                  <a:t>PPT </a:t>
                </a:r>
                <a:r>
                  <a:rPr lang="ko-KR" altLang="en-US" dirty="0">
                    <a:latin typeface="맑은 고딕" panose="020B0503020000020004" pitchFamily="50" charset="-127"/>
                    <a:ea typeface="맑은 고딕" panose="020B0503020000020004" pitchFamily="50" charset="-127"/>
                  </a:rPr>
                  <a:t>제작</a:t>
                </a:r>
              </a:p>
            </p:txBody>
          </p:sp>
          <p:sp>
            <p:nvSpPr>
              <p:cNvPr id="89" name="사각형: 둥근 모서리 88">
                <a:extLst>
                  <a:ext uri="{FF2B5EF4-FFF2-40B4-BE49-F238E27FC236}">
                    <a16:creationId xmlns:a16="http://schemas.microsoft.com/office/drawing/2014/main" id="{D67281AA-94EC-41F1-8C3B-22D6E56CA8E6}"/>
                  </a:ext>
                </a:extLst>
              </p:cNvPr>
              <p:cNvSpPr/>
              <p:nvPr/>
            </p:nvSpPr>
            <p:spPr>
              <a:xfrm>
                <a:off x="545036" y="4999008"/>
                <a:ext cx="8918277" cy="332630"/>
              </a:xfrm>
              <a:prstGeom prst="roundRect">
                <a:avLst>
                  <a:gd name="adj" fmla="val 50000"/>
                </a:avLst>
              </a:prstGeom>
              <a:solidFill>
                <a:srgbClr val="94EB3E"/>
              </a:solid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90" name="TextBox 89">
                <a:extLst>
                  <a:ext uri="{FF2B5EF4-FFF2-40B4-BE49-F238E27FC236}">
                    <a16:creationId xmlns:a16="http://schemas.microsoft.com/office/drawing/2014/main" id="{D4BB4448-5C02-4D85-AE10-34A911E94CDF}"/>
                  </a:ext>
                </a:extLst>
              </p:cNvPr>
              <p:cNvSpPr txBox="1"/>
              <p:nvPr/>
            </p:nvSpPr>
            <p:spPr>
              <a:xfrm>
                <a:off x="8568244" y="4465076"/>
                <a:ext cx="1173719" cy="369332"/>
              </a:xfrm>
              <a:prstGeom prst="rect">
                <a:avLst/>
              </a:prstGeom>
              <a:noFill/>
            </p:spPr>
            <p:txBody>
              <a:bodyPr wrap="none" rtlCol="0">
                <a:spAutoFit/>
              </a:bodyPr>
              <a:lstStyle/>
              <a:p>
                <a:pPr algn="r"/>
                <a:r>
                  <a:rPr lang="en-US" altLang="ko-KR" dirty="0">
                    <a:latin typeface="맑은 고딕" panose="020B0503020000020004" pitchFamily="50" charset="-127"/>
                    <a:ea typeface="맑은 고딕" panose="020B0503020000020004" pitchFamily="50" charset="-127"/>
                  </a:rPr>
                  <a:t>95%</a:t>
                </a:r>
                <a:r>
                  <a:rPr lang="ko-KR" altLang="en-US" dirty="0">
                    <a:latin typeface="맑은 고딕" panose="020B0503020000020004" pitchFamily="50" charset="-127"/>
                    <a:ea typeface="맑은 고딕" panose="020B0503020000020004" pitchFamily="50" charset="-127"/>
                  </a:rPr>
                  <a:t> 달성</a:t>
                </a:r>
              </a:p>
            </p:txBody>
          </p:sp>
        </p:grpSp>
        <p:sp>
          <p:nvSpPr>
            <p:cNvPr id="76" name="TextBox 75">
              <a:extLst>
                <a:ext uri="{FF2B5EF4-FFF2-40B4-BE49-F238E27FC236}">
                  <a16:creationId xmlns:a16="http://schemas.microsoft.com/office/drawing/2014/main" id="{5E4BA1CF-B25F-4A40-A86A-DE4CCE9D8FFB}"/>
                </a:ext>
              </a:extLst>
            </p:cNvPr>
            <p:cNvSpPr txBox="1"/>
            <p:nvPr/>
          </p:nvSpPr>
          <p:spPr>
            <a:xfrm>
              <a:off x="339982" y="3474155"/>
              <a:ext cx="6144631" cy="454292"/>
            </a:xfrm>
            <a:prstGeom prst="rect">
              <a:avLst/>
            </a:prstGeom>
            <a:noFill/>
          </p:spPr>
          <p:txBody>
            <a:bodyPr wrap="none" rtlCol="0">
              <a:spAutoFit/>
            </a:bodyPr>
            <a:lstStyle/>
            <a:p>
              <a:pPr>
                <a:lnSpc>
                  <a:spcPct val="150000"/>
                </a:lnSpc>
              </a:pPr>
              <a:r>
                <a:rPr lang="ko-KR" altLang="en-US" dirty="0">
                  <a:latin typeface="맑은 고딕" panose="020B0503020000020004" pitchFamily="50" charset="-127"/>
                  <a:ea typeface="맑은 고딕" panose="020B0503020000020004" pitchFamily="50" charset="-127"/>
                </a:rPr>
                <a:t>교내 </a:t>
              </a:r>
              <a:r>
                <a:rPr lang="ko-KR" altLang="en-US" dirty="0" err="1">
                  <a:latin typeface="맑은 고딕" panose="020B0503020000020004" pitchFamily="50" charset="-127"/>
                  <a:ea typeface="맑은 고딕" panose="020B0503020000020004" pitchFamily="50" charset="-127"/>
                </a:rPr>
                <a:t>전공학술대홰</a:t>
              </a:r>
              <a:r>
                <a:rPr lang="ko-KR" altLang="en-US" dirty="0">
                  <a:latin typeface="맑은 고딕" panose="020B0503020000020004" pitchFamily="50" charset="-127"/>
                  <a:ea typeface="맑은 고딕" panose="020B0503020000020004" pitchFamily="50" charset="-127"/>
                </a:rPr>
                <a:t> </a:t>
              </a:r>
              <a:r>
                <a:rPr lang="en-US" altLang="ko-KR" dirty="0">
                  <a:latin typeface="맑은 고딕" panose="020B0503020000020004" pitchFamily="50" charset="-127"/>
                  <a:ea typeface="맑은 고딕" panose="020B0503020000020004" pitchFamily="50" charset="-127"/>
                </a:rPr>
                <a:t>PPT </a:t>
              </a:r>
              <a:r>
                <a:rPr lang="ko-KR" altLang="en-US" dirty="0">
                  <a:latin typeface="맑은 고딕" panose="020B0503020000020004" pitchFamily="50" charset="-127"/>
                  <a:ea typeface="맑은 고딕" panose="020B0503020000020004" pitchFamily="50" charset="-127"/>
                </a:rPr>
                <a:t>제작 중입니다</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제발 최우수 타길</a:t>
              </a:r>
              <a:r>
                <a:rPr lang="en-US" altLang="ko-KR" dirty="0">
                  <a:latin typeface="맑은 고딕" panose="020B0503020000020004" pitchFamily="50" charset="-127"/>
                  <a:ea typeface="맑은 고딕" panose="020B0503020000020004" pitchFamily="50" charset="-127"/>
                </a:rPr>
                <a:t>;;</a:t>
              </a:r>
            </a:p>
          </p:txBody>
        </p:sp>
        <p:grpSp>
          <p:nvGrpSpPr>
            <p:cNvPr id="77" name="그룹 76">
              <a:extLst>
                <a:ext uri="{FF2B5EF4-FFF2-40B4-BE49-F238E27FC236}">
                  <a16:creationId xmlns:a16="http://schemas.microsoft.com/office/drawing/2014/main" id="{B17758BE-8C1C-4F49-A3C5-63669B0F7DAF}"/>
                </a:ext>
              </a:extLst>
            </p:cNvPr>
            <p:cNvGrpSpPr/>
            <p:nvPr/>
          </p:nvGrpSpPr>
          <p:grpSpPr>
            <a:xfrm>
              <a:off x="7721911" y="6058097"/>
              <a:ext cx="1950039" cy="400110"/>
              <a:chOff x="7615281" y="5426590"/>
              <a:chExt cx="1950039" cy="400110"/>
            </a:xfrm>
          </p:grpSpPr>
          <p:sp>
            <p:nvSpPr>
              <p:cNvPr id="82" name="별: 꼭짓점 5개 81">
                <a:extLst>
                  <a:ext uri="{FF2B5EF4-FFF2-40B4-BE49-F238E27FC236}">
                    <a16:creationId xmlns:a16="http://schemas.microsoft.com/office/drawing/2014/main" id="{59E224AA-9D62-4145-ACCB-09FB2AA3741D}"/>
                  </a:ext>
                </a:extLst>
              </p:cNvPr>
              <p:cNvSpPr/>
              <p:nvPr/>
            </p:nvSpPr>
            <p:spPr>
              <a:xfrm>
                <a:off x="7615281" y="5426590"/>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a:extLst>
                  <a:ext uri="{FF2B5EF4-FFF2-40B4-BE49-F238E27FC236}">
                    <a16:creationId xmlns:a16="http://schemas.microsoft.com/office/drawing/2014/main" id="{2446AB1E-7A16-4E44-BF11-944DC2FA2E9A}"/>
                  </a:ext>
                </a:extLst>
              </p:cNvPr>
              <p:cNvSpPr txBox="1"/>
              <p:nvPr/>
            </p:nvSpPr>
            <p:spPr>
              <a:xfrm>
                <a:off x="8178654" y="5426590"/>
                <a:ext cx="466795"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14</a:t>
                </a:r>
                <a:endParaRPr lang="ko-KR" altLang="en-US" sz="2000" dirty="0">
                  <a:latin typeface="맑은 고딕" panose="020B0503020000020004" pitchFamily="50" charset="-127"/>
                  <a:ea typeface="맑은 고딕" panose="020B0503020000020004" pitchFamily="50" charset="-127"/>
                </a:endParaRPr>
              </a:p>
            </p:txBody>
          </p:sp>
          <p:sp>
            <p:nvSpPr>
              <p:cNvPr id="84" name="TextBox 83">
                <a:extLst>
                  <a:ext uri="{FF2B5EF4-FFF2-40B4-BE49-F238E27FC236}">
                    <a16:creationId xmlns:a16="http://schemas.microsoft.com/office/drawing/2014/main" id="{51A930A7-1DFE-4916-A8E6-72D58E89F8EA}"/>
                  </a:ext>
                </a:extLst>
              </p:cNvPr>
              <p:cNvSpPr txBox="1"/>
              <p:nvPr/>
            </p:nvSpPr>
            <p:spPr>
              <a:xfrm>
                <a:off x="9239590" y="5426590"/>
                <a:ext cx="325730"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3</a:t>
                </a:r>
                <a:endParaRPr lang="ko-KR" altLang="en-US" sz="2000" dirty="0">
                  <a:latin typeface="맑은 고딕" panose="020B0503020000020004" pitchFamily="50" charset="-127"/>
                  <a:ea typeface="맑은 고딕" panose="020B0503020000020004" pitchFamily="50" charset="-127"/>
                </a:endParaRPr>
              </a:p>
            </p:txBody>
          </p:sp>
          <p:sp>
            <p:nvSpPr>
              <p:cNvPr id="85" name="말풍선: 타원형 84">
                <a:extLst>
                  <a:ext uri="{FF2B5EF4-FFF2-40B4-BE49-F238E27FC236}">
                    <a16:creationId xmlns:a16="http://schemas.microsoft.com/office/drawing/2014/main" id="{CC94A038-2344-4046-BEA0-3407D670AE67}"/>
                  </a:ext>
                </a:extLst>
              </p:cNvPr>
              <p:cNvSpPr/>
              <p:nvPr/>
            </p:nvSpPr>
            <p:spPr>
              <a:xfrm>
                <a:off x="8837791" y="5451290"/>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8" name="그룹 77">
              <a:extLst>
                <a:ext uri="{FF2B5EF4-FFF2-40B4-BE49-F238E27FC236}">
                  <a16:creationId xmlns:a16="http://schemas.microsoft.com/office/drawing/2014/main" id="{FC34E343-3E36-4C10-AF9E-C803EF3F4885}"/>
                </a:ext>
              </a:extLst>
            </p:cNvPr>
            <p:cNvGrpSpPr/>
            <p:nvPr/>
          </p:nvGrpSpPr>
          <p:grpSpPr>
            <a:xfrm>
              <a:off x="339982" y="2102063"/>
              <a:ext cx="810534" cy="810534"/>
              <a:chOff x="339982" y="2102063"/>
              <a:chExt cx="810534" cy="810534"/>
            </a:xfrm>
          </p:grpSpPr>
          <p:sp>
            <p:nvSpPr>
              <p:cNvPr id="80" name="타원 79">
                <a:extLst>
                  <a:ext uri="{FF2B5EF4-FFF2-40B4-BE49-F238E27FC236}">
                    <a16:creationId xmlns:a16="http://schemas.microsoft.com/office/drawing/2014/main" id="{934C4702-526D-45A2-92E0-6AFDE1160A3C}"/>
                  </a:ext>
                </a:extLst>
              </p:cNvPr>
              <p:cNvSpPr/>
              <p:nvPr/>
            </p:nvSpPr>
            <p:spPr>
              <a:xfrm>
                <a:off x="339982" y="2102063"/>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1" name="Picture 6" descr="User Icon Human Person Sign 남녀공용에 대한 스톡 벡터 아트 및 기타 ...">
                <a:extLst>
                  <a:ext uri="{FF2B5EF4-FFF2-40B4-BE49-F238E27FC236}">
                    <a16:creationId xmlns:a16="http://schemas.microsoft.com/office/drawing/2014/main" id="{CEF9FCCE-9F3F-48D7-98CE-A442C16294B5}"/>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2204209"/>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TextBox 78">
              <a:extLst>
                <a:ext uri="{FF2B5EF4-FFF2-40B4-BE49-F238E27FC236}">
                  <a16:creationId xmlns:a16="http://schemas.microsoft.com/office/drawing/2014/main" id="{D38F05CE-99DD-46D1-99D5-A48BF77028A8}"/>
                </a:ext>
              </a:extLst>
            </p:cNvPr>
            <p:cNvSpPr txBox="1"/>
            <p:nvPr/>
          </p:nvSpPr>
          <p:spPr>
            <a:xfrm>
              <a:off x="322941" y="5400269"/>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sp>
        <p:nvSpPr>
          <p:cNvPr id="134" name="모서리가 둥근 직사각형 47">
            <a:extLst>
              <a:ext uri="{FF2B5EF4-FFF2-40B4-BE49-F238E27FC236}">
                <a16:creationId xmlns:a16="http://schemas.microsoft.com/office/drawing/2014/main" id="{7B0659B6-EEDE-418E-A4B9-BC0581EE8E50}"/>
              </a:ext>
            </a:extLst>
          </p:cNvPr>
          <p:cNvSpPr/>
          <p:nvPr/>
        </p:nvSpPr>
        <p:spPr>
          <a:xfrm>
            <a:off x="984630" y="600463"/>
            <a:ext cx="9153847" cy="896854"/>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800" dirty="0">
                <a:solidFill>
                  <a:schemeClr val="bg1">
                    <a:lumMod val="50000"/>
                  </a:schemeClr>
                </a:solidFill>
                <a:latin typeface="나눔고딕" panose="020D0604000000000000" pitchFamily="50" charset="-127"/>
                <a:ea typeface="나눔고딕" panose="020D0604000000000000" pitchFamily="50" charset="-127"/>
              </a:rPr>
              <a:t> 검색하기</a:t>
            </a:r>
          </a:p>
        </p:txBody>
      </p:sp>
      <p:pic>
        <p:nvPicPr>
          <p:cNvPr id="135" name="그림 134" descr="Loupe Lentille Gris · Images vectorielles gratuites sur Pixabay">
            <a:extLst>
              <a:ext uri="{FF2B5EF4-FFF2-40B4-BE49-F238E27FC236}">
                <a16:creationId xmlns:a16="http://schemas.microsoft.com/office/drawing/2014/main" id="{EF5910B1-7427-4741-9D9A-DF85769FC0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1270" y="766815"/>
            <a:ext cx="586131" cy="584299"/>
          </a:xfrm>
          <a:prstGeom prst="rect">
            <a:avLst/>
          </a:prstGeom>
        </p:spPr>
      </p:pic>
      <p:pic>
        <p:nvPicPr>
          <p:cNvPr id="136" name="Picture 2" descr="Png File - Search Filter Icon Png, Trans #1228376 - PNG Images - PNGio">
            <a:extLst>
              <a:ext uri="{FF2B5EF4-FFF2-40B4-BE49-F238E27FC236}">
                <a16:creationId xmlns:a16="http://schemas.microsoft.com/office/drawing/2014/main" id="{A055BEEE-E6AE-44B2-9774-8CB7CE367148}"/>
              </a:ext>
            </a:extLst>
          </p:cNvPr>
          <p:cNvPicPr>
            <a:picLocks noChangeAspect="1" noChangeArrowheads="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64301" y="714990"/>
            <a:ext cx="586131" cy="675874"/>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그룹 120">
            <a:extLst>
              <a:ext uri="{FF2B5EF4-FFF2-40B4-BE49-F238E27FC236}">
                <a16:creationId xmlns:a16="http://schemas.microsoft.com/office/drawing/2014/main" id="{B6D0DFAE-6BB9-4821-AB42-38B9F45087C0}"/>
              </a:ext>
            </a:extLst>
          </p:cNvPr>
          <p:cNvGrpSpPr/>
          <p:nvPr/>
        </p:nvGrpSpPr>
        <p:grpSpPr>
          <a:xfrm>
            <a:off x="-16755" y="16975269"/>
            <a:ext cx="10315090" cy="1379455"/>
            <a:chOff x="-16755" y="16923780"/>
            <a:chExt cx="10315090" cy="1379455"/>
          </a:xfrm>
        </p:grpSpPr>
        <p:sp>
          <p:nvSpPr>
            <p:cNvPr id="122" name="직사각형 121">
              <a:extLst>
                <a:ext uri="{FF2B5EF4-FFF2-40B4-BE49-F238E27FC236}">
                  <a16:creationId xmlns:a16="http://schemas.microsoft.com/office/drawing/2014/main" id="{C8107FC5-6E06-4F84-A8C8-A9F8778A39D9}"/>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직사각형 122">
              <a:extLst>
                <a:ext uri="{FF2B5EF4-FFF2-40B4-BE49-F238E27FC236}">
                  <a16:creationId xmlns:a16="http://schemas.microsoft.com/office/drawing/2014/main" id="{F94DC49F-1A8F-42D8-BFE4-0E2C832D72C7}"/>
                </a:ext>
              </a:extLst>
            </p:cNvPr>
            <p:cNvSpPr/>
            <p:nvPr/>
          </p:nvSpPr>
          <p:spPr>
            <a:xfrm>
              <a:off x="2050599" y="16923780"/>
              <a:ext cx="2061934" cy="1364220"/>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직사각형 123">
              <a:extLst>
                <a:ext uri="{FF2B5EF4-FFF2-40B4-BE49-F238E27FC236}">
                  <a16:creationId xmlns:a16="http://schemas.microsoft.com/office/drawing/2014/main" id="{75C3359C-E66F-4BCE-B358-31C867B61E3C}"/>
                </a:ext>
              </a:extLst>
            </p:cNvPr>
            <p:cNvSpPr/>
            <p:nvPr/>
          </p:nvSpPr>
          <p:spPr>
            <a:xfrm>
              <a:off x="6174467"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89447108-E85D-44B2-BE1F-400DBC8793F8}"/>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6" name="그림 125">
              <a:extLst>
                <a:ext uri="{FF2B5EF4-FFF2-40B4-BE49-F238E27FC236}">
                  <a16:creationId xmlns:a16="http://schemas.microsoft.com/office/drawing/2014/main" id="{3659E801-B673-45DA-8C05-950F11435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777" y="17001216"/>
              <a:ext cx="1209346" cy="1209346"/>
            </a:xfrm>
            <a:prstGeom prst="rect">
              <a:avLst/>
            </a:prstGeom>
            <a:ln>
              <a:noFill/>
            </a:ln>
          </p:spPr>
        </p:pic>
        <p:pic>
          <p:nvPicPr>
            <p:cNvPr id="127" name="그림 126">
              <a:extLst>
                <a:ext uri="{FF2B5EF4-FFF2-40B4-BE49-F238E27FC236}">
                  <a16:creationId xmlns:a16="http://schemas.microsoft.com/office/drawing/2014/main" id="{7C840AF3-C6E4-45C8-BA2D-520692321D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128" name="그림 127">
              <a:extLst>
                <a:ext uri="{FF2B5EF4-FFF2-40B4-BE49-F238E27FC236}">
                  <a16:creationId xmlns:a16="http://schemas.microsoft.com/office/drawing/2014/main" id="{BEDFB196-D364-41DB-8F62-CE400D24D2CE}"/>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2585574" y="17085198"/>
              <a:ext cx="1030845" cy="1030845"/>
            </a:xfrm>
            <a:prstGeom prst="rect">
              <a:avLst/>
            </a:prstGeom>
            <a:ln>
              <a:noFill/>
            </a:ln>
          </p:spPr>
        </p:pic>
        <p:sp>
          <p:nvSpPr>
            <p:cNvPr id="129" name="직사각형 128">
              <a:extLst>
                <a:ext uri="{FF2B5EF4-FFF2-40B4-BE49-F238E27FC236}">
                  <a16:creationId xmlns:a16="http://schemas.microsoft.com/office/drawing/2014/main" id="{422AC38D-F141-4E32-AC68-98F5626F4DB6}"/>
                </a:ext>
              </a:extLst>
            </p:cNvPr>
            <p:cNvSpPr/>
            <p:nvPr/>
          </p:nvSpPr>
          <p:spPr>
            <a:xfrm>
              <a:off x="-16755" y="16939019"/>
              <a:ext cx="2061934" cy="136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0" name="그림 129">
              <a:extLst>
                <a:ext uri="{FF2B5EF4-FFF2-40B4-BE49-F238E27FC236}">
                  <a16:creationId xmlns:a16="http://schemas.microsoft.com/office/drawing/2014/main" id="{87986138-0E30-41A4-8E0F-9ADDB6FB50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pic>
        <p:nvPicPr>
          <p:cNvPr id="131" name="그림 130">
            <a:extLst>
              <a:ext uri="{FF2B5EF4-FFF2-40B4-BE49-F238E27FC236}">
                <a16:creationId xmlns:a16="http://schemas.microsoft.com/office/drawing/2014/main" id="{CFB3A2C1-E0AB-4B32-A828-25D4ED4D42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cxnSp>
        <p:nvCxnSpPr>
          <p:cNvPr id="132" name="직선 연결선 131">
            <a:extLst>
              <a:ext uri="{FF2B5EF4-FFF2-40B4-BE49-F238E27FC236}">
                <a16:creationId xmlns:a16="http://schemas.microsoft.com/office/drawing/2014/main" id="{78196EB1-DA7B-467F-AF83-16ED41151F4B}"/>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03597F3-4908-43B2-A18D-D2FF8E5438B3}"/>
              </a:ext>
            </a:extLst>
          </p:cNvPr>
          <p:cNvSpPr/>
          <p:nvPr/>
        </p:nvSpPr>
        <p:spPr>
          <a:xfrm>
            <a:off x="2047889"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7" name="직선 연결선 136">
            <a:extLst>
              <a:ext uri="{FF2B5EF4-FFF2-40B4-BE49-F238E27FC236}">
                <a16:creationId xmlns:a16="http://schemas.microsoft.com/office/drawing/2014/main" id="{A4AED511-F35E-41FA-94A7-E2132A2B7EB0}"/>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직선 연결선 137">
            <a:extLst>
              <a:ext uri="{FF2B5EF4-FFF2-40B4-BE49-F238E27FC236}">
                <a16:creationId xmlns:a16="http://schemas.microsoft.com/office/drawing/2014/main" id="{4E5D4562-665C-49A4-B2D2-91852EF4D4A2}"/>
              </a:ext>
            </a:extLst>
          </p:cNvPr>
          <p:cNvCxnSpPr/>
          <p:nvPr/>
        </p:nvCxnSpPr>
        <p:spPr>
          <a:xfrm>
            <a:off x="-16755" y="2814243"/>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8" name="직사각형 97">
            <a:extLst>
              <a:ext uri="{FF2B5EF4-FFF2-40B4-BE49-F238E27FC236}">
                <a16:creationId xmlns:a16="http://schemas.microsoft.com/office/drawing/2014/main" id="{C6E3380E-B7B9-4D78-BEDF-7EE3A70A6EFC}"/>
              </a:ext>
            </a:extLst>
          </p:cNvPr>
          <p:cNvSpPr/>
          <p:nvPr/>
        </p:nvSpPr>
        <p:spPr>
          <a:xfrm>
            <a:off x="514350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인기 목표</a:t>
            </a:r>
          </a:p>
        </p:txBody>
      </p:sp>
      <p:sp>
        <p:nvSpPr>
          <p:cNvPr id="99" name="직사각형 98">
            <a:extLst>
              <a:ext uri="{FF2B5EF4-FFF2-40B4-BE49-F238E27FC236}">
                <a16:creationId xmlns:a16="http://schemas.microsoft.com/office/drawing/2014/main" id="{4235C789-AC63-4681-A62B-C2AE1E5C2C2D}"/>
              </a:ext>
            </a:extLst>
          </p:cNvPr>
          <p:cNvSpPr/>
          <p:nvPr/>
        </p:nvSpPr>
        <p:spPr>
          <a:xfrm>
            <a:off x="771525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카테고리</a:t>
            </a:r>
          </a:p>
        </p:txBody>
      </p:sp>
      <p:sp>
        <p:nvSpPr>
          <p:cNvPr id="100" name="직사각형 99">
            <a:extLst>
              <a:ext uri="{FF2B5EF4-FFF2-40B4-BE49-F238E27FC236}">
                <a16:creationId xmlns:a16="http://schemas.microsoft.com/office/drawing/2014/main" id="{7EA42116-6B31-4A50-B335-999DAB461B6A}"/>
              </a:ext>
            </a:extLst>
          </p:cNvPr>
          <p:cNvSpPr/>
          <p:nvPr/>
        </p:nvSpPr>
        <p:spPr>
          <a:xfrm>
            <a:off x="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추천 목표</a:t>
            </a:r>
          </a:p>
        </p:txBody>
      </p:sp>
      <p:sp>
        <p:nvSpPr>
          <p:cNvPr id="101" name="직사각형 100">
            <a:extLst>
              <a:ext uri="{FF2B5EF4-FFF2-40B4-BE49-F238E27FC236}">
                <a16:creationId xmlns:a16="http://schemas.microsoft.com/office/drawing/2014/main" id="{49547597-F99D-44F2-9BB3-1A78AC7F3F63}"/>
              </a:ext>
            </a:extLst>
          </p:cNvPr>
          <p:cNvSpPr/>
          <p:nvPr/>
        </p:nvSpPr>
        <p:spPr>
          <a:xfrm>
            <a:off x="257175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tx1"/>
                </a:solidFill>
                <a:latin typeface="나눔고딕" panose="020D0604000000000000" pitchFamily="50" charset="-127"/>
                <a:ea typeface="나눔고딕" panose="020D0604000000000000" pitchFamily="50" charset="-127"/>
              </a:rPr>
              <a:t>최신 목표</a:t>
            </a:r>
          </a:p>
        </p:txBody>
      </p:sp>
    </p:spTree>
    <p:extLst>
      <p:ext uri="{BB962C8B-B14F-4D97-AF65-F5344CB8AC3E}">
        <p14:creationId xmlns:p14="http://schemas.microsoft.com/office/powerpoint/2010/main" val="379908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0627CC5F-38B1-4C16-940F-510E7273EC9D}"/>
              </a:ext>
            </a:extLst>
          </p:cNvPr>
          <p:cNvGrpSpPr/>
          <p:nvPr/>
        </p:nvGrpSpPr>
        <p:grpSpPr>
          <a:xfrm>
            <a:off x="0" y="0"/>
            <a:ext cx="10287000" cy="423746"/>
            <a:chOff x="0" y="0"/>
            <a:chExt cx="10287000" cy="423746"/>
          </a:xfrm>
        </p:grpSpPr>
        <p:sp>
          <p:nvSpPr>
            <p:cNvPr id="8" name="직사각형 7">
              <a:extLst>
                <a:ext uri="{FF2B5EF4-FFF2-40B4-BE49-F238E27FC236}">
                  <a16:creationId xmlns:a16="http://schemas.microsoft.com/office/drawing/2014/main" id="{95B099FE-76DB-4C0E-B80C-10797B8621AF}"/>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DF62B37-594A-4A84-8FC4-82F783F86C81}"/>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AB902006-EA91-4BB5-9994-A2FFCC3276E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113" name="직사각형 112">
            <a:extLst>
              <a:ext uri="{FF2B5EF4-FFF2-40B4-BE49-F238E27FC236}">
                <a16:creationId xmlns:a16="http://schemas.microsoft.com/office/drawing/2014/main" id="{ACC8003B-97ED-483F-BDA2-8098C146E220}"/>
              </a:ext>
            </a:extLst>
          </p:cNvPr>
          <p:cNvSpPr/>
          <p:nvPr/>
        </p:nvSpPr>
        <p:spPr>
          <a:xfrm>
            <a:off x="-1" y="2814243"/>
            <a:ext cx="10287001" cy="1415048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 name="그룹 22">
            <a:extLst>
              <a:ext uri="{FF2B5EF4-FFF2-40B4-BE49-F238E27FC236}">
                <a16:creationId xmlns:a16="http://schemas.microsoft.com/office/drawing/2014/main" id="{C907DABB-0E55-4A96-BB5D-DA8454FB07ED}"/>
              </a:ext>
            </a:extLst>
          </p:cNvPr>
          <p:cNvGrpSpPr/>
          <p:nvPr/>
        </p:nvGrpSpPr>
        <p:grpSpPr>
          <a:xfrm>
            <a:off x="120650" y="2958318"/>
            <a:ext cx="10045700" cy="4648722"/>
            <a:chOff x="120650" y="1885428"/>
            <a:chExt cx="10045700" cy="4648722"/>
          </a:xfrm>
        </p:grpSpPr>
        <p:sp>
          <p:nvSpPr>
            <p:cNvPr id="26" name="사각형: 둥근 모서리 25">
              <a:extLst>
                <a:ext uri="{FF2B5EF4-FFF2-40B4-BE49-F238E27FC236}">
                  <a16:creationId xmlns:a16="http://schemas.microsoft.com/office/drawing/2014/main" id="{842FB050-13B3-4207-ADFC-538F20A7FE39}"/>
                </a:ext>
              </a:extLst>
            </p:cNvPr>
            <p:cNvSpPr/>
            <p:nvPr/>
          </p:nvSpPr>
          <p:spPr>
            <a:xfrm>
              <a:off x="120650" y="1885428"/>
              <a:ext cx="10045700" cy="4648722"/>
            </a:xfrm>
            <a:prstGeom prst="roundRect">
              <a:avLst>
                <a:gd name="adj" fmla="val 7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7" name="그룹 26">
              <a:extLst>
                <a:ext uri="{FF2B5EF4-FFF2-40B4-BE49-F238E27FC236}">
                  <a16:creationId xmlns:a16="http://schemas.microsoft.com/office/drawing/2014/main" id="{48873628-FDB1-4B38-9071-1474E4480EDD}"/>
                </a:ext>
              </a:extLst>
            </p:cNvPr>
            <p:cNvGrpSpPr/>
            <p:nvPr/>
          </p:nvGrpSpPr>
          <p:grpSpPr>
            <a:xfrm>
              <a:off x="1372926" y="2067080"/>
              <a:ext cx="2550698" cy="911735"/>
              <a:chOff x="1690317" y="2147783"/>
              <a:chExt cx="2550698" cy="911735"/>
            </a:xfrm>
          </p:grpSpPr>
          <p:sp>
            <p:nvSpPr>
              <p:cNvPr id="45" name="TextBox 44">
                <a:extLst>
                  <a:ext uri="{FF2B5EF4-FFF2-40B4-BE49-F238E27FC236}">
                    <a16:creationId xmlns:a16="http://schemas.microsoft.com/office/drawing/2014/main" id="{D5617176-BA5E-4566-8481-C5DB469934DA}"/>
                  </a:ext>
                </a:extLst>
              </p:cNvPr>
              <p:cNvSpPr txBox="1"/>
              <p:nvPr/>
            </p:nvSpPr>
            <p:spPr>
              <a:xfrm>
                <a:off x="1692275" y="2147783"/>
                <a:ext cx="1261884" cy="523220"/>
              </a:xfrm>
              <a:prstGeom prst="rect">
                <a:avLst/>
              </a:prstGeom>
              <a:noFill/>
            </p:spPr>
            <p:txBody>
              <a:bodyPr wrap="none" rtlCol="0">
                <a:spAutoFit/>
              </a:bodyPr>
              <a:lstStyle/>
              <a:p>
                <a:r>
                  <a:rPr lang="ko-KR" altLang="en-US" sz="2800" b="1" dirty="0" err="1">
                    <a:latin typeface="맑은 고딕" panose="020B0503020000020004" pitchFamily="50" charset="-127"/>
                    <a:ea typeface="맑은 고딕" panose="020B0503020000020004" pitchFamily="50" charset="-127"/>
                  </a:rPr>
                  <a:t>예리엘</a:t>
                </a:r>
                <a:endParaRPr lang="ko-KR" altLang="en-US" sz="2800" b="1" dirty="0">
                  <a:latin typeface="맑은 고딕" panose="020B0503020000020004" pitchFamily="50" charset="-127"/>
                  <a:ea typeface="맑은 고딕" panose="020B0503020000020004" pitchFamily="50" charset="-127"/>
                </a:endParaRPr>
              </a:p>
            </p:txBody>
          </p:sp>
          <p:sp>
            <p:nvSpPr>
              <p:cNvPr id="46" name="TextBox 45">
                <a:extLst>
                  <a:ext uri="{FF2B5EF4-FFF2-40B4-BE49-F238E27FC236}">
                    <a16:creationId xmlns:a16="http://schemas.microsoft.com/office/drawing/2014/main" id="{A33B4589-20FA-44FA-9FCA-6A8B1B827EDB}"/>
                  </a:ext>
                </a:extLst>
              </p:cNvPr>
              <p:cNvSpPr txBox="1"/>
              <p:nvPr/>
            </p:nvSpPr>
            <p:spPr>
              <a:xfrm>
                <a:off x="3054634" y="2195743"/>
                <a:ext cx="9284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3</a:t>
                </a:r>
                <a:r>
                  <a:rPr lang="ko-KR" altLang="en-US" sz="2000" dirty="0">
                    <a:latin typeface="맑은 고딕" panose="020B0503020000020004" pitchFamily="50" charset="-127"/>
                    <a:ea typeface="맑은 고딕" panose="020B0503020000020004" pitchFamily="50" charset="-127"/>
                  </a:rPr>
                  <a:t>일 전</a:t>
                </a:r>
              </a:p>
            </p:txBody>
          </p:sp>
          <p:sp>
            <p:nvSpPr>
              <p:cNvPr id="47" name="TextBox 46">
                <a:extLst>
                  <a:ext uri="{FF2B5EF4-FFF2-40B4-BE49-F238E27FC236}">
                    <a16:creationId xmlns:a16="http://schemas.microsoft.com/office/drawing/2014/main" id="{A9FA5AA6-5B02-4869-99E1-61D80C000972}"/>
                  </a:ext>
                </a:extLst>
              </p:cNvPr>
              <p:cNvSpPr txBox="1"/>
              <p:nvPr/>
            </p:nvSpPr>
            <p:spPr>
              <a:xfrm>
                <a:off x="1690317" y="2659408"/>
                <a:ext cx="2550698" cy="400110"/>
              </a:xfrm>
              <a:prstGeom prst="rect">
                <a:avLst/>
              </a:prstGeom>
              <a:noFill/>
            </p:spPr>
            <p:txBody>
              <a:bodyPr wrap="none" rtlCol="0">
                <a:spAutoFit/>
              </a:bodyPr>
              <a:lstStyle/>
              <a:p>
                <a:r>
                  <a:rPr lang="ko-KR" altLang="en-US" sz="2000" dirty="0" err="1"/>
                  <a:t>어글리후드</a:t>
                </a:r>
                <a:r>
                  <a:rPr lang="ko-KR" altLang="en-US" sz="2000" dirty="0"/>
                  <a:t> 커뮤니티</a:t>
                </a:r>
              </a:p>
            </p:txBody>
          </p:sp>
        </p:grpSp>
        <p:sp>
          <p:nvSpPr>
            <p:cNvPr id="28" name="TextBox 27">
              <a:extLst>
                <a:ext uri="{FF2B5EF4-FFF2-40B4-BE49-F238E27FC236}">
                  <a16:creationId xmlns:a16="http://schemas.microsoft.com/office/drawing/2014/main" id="{52FD9F7E-4A59-412D-B39A-F8AC313E9FF9}"/>
                </a:ext>
              </a:extLst>
            </p:cNvPr>
            <p:cNvSpPr txBox="1"/>
            <p:nvPr/>
          </p:nvSpPr>
          <p:spPr>
            <a:xfrm>
              <a:off x="339982" y="3007957"/>
              <a:ext cx="2249334" cy="494494"/>
            </a:xfrm>
            <a:prstGeom prst="rect">
              <a:avLst/>
            </a:prstGeom>
            <a:noFill/>
          </p:spPr>
          <p:txBody>
            <a:bodyPr wrap="none" rtlCol="0">
              <a:spAutoFit/>
            </a:bodyPr>
            <a:lstStyle/>
            <a:p>
              <a:pPr>
                <a:lnSpc>
                  <a:spcPct val="150000"/>
                </a:lnSpc>
              </a:pPr>
              <a:r>
                <a:rPr lang="ko-KR" altLang="en-US" sz="2000" dirty="0">
                  <a:latin typeface="맑은 고딕" panose="020B0503020000020004" pitchFamily="50" charset="-127"/>
                  <a:ea typeface="맑은 고딕" panose="020B0503020000020004" pitchFamily="50" charset="-127"/>
                </a:rPr>
                <a:t>교회 측 주교 처치</a:t>
              </a:r>
              <a:endParaRPr lang="en-US" altLang="ko-KR" sz="2000" dirty="0">
                <a:latin typeface="맑은 고딕" panose="020B0503020000020004" pitchFamily="50" charset="-127"/>
                <a:ea typeface="맑은 고딕" panose="020B0503020000020004" pitchFamily="50" charset="-127"/>
              </a:endParaRPr>
            </a:p>
          </p:txBody>
        </p:sp>
        <p:grpSp>
          <p:nvGrpSpPr>
            <p:cNvPr id="29" name="그룹 28">
              <a:extLst>
                <a:ext uri="{FF2B5EF4-FFF2-40B4-BE49-F238E27FC236}">
                  <a16:creationId xmlns:a16="http://schemas.microsoft.com/office/drawing/2014/main" id="{D2C2A887-60B8-412C-ABAC-88A9B9B8DD50}"/>
                </a:ext>
              </a:extLst>
            </p:cNvPr>
            <p:cNvGrpSpPr/>
            <p:nvPr/>
          </p:nvGrpSpPr>
          <p:grpSpPr>
            <a:xfrm>
              <a:off x="339982" y="4082562"/>
              <a:ext cx="9614097" cy="1214613"/>
              <a:chOff x="339982" y="4306174"/>
              <a:chExt cx="9614097" cy="1214613"/>
            </a:xfrm>
          </p:grpSpPr>
          <p:sp>
            <p:nvSpPr>
              <p:cNvPr id="40" name="사각형: 둥근 모서리 39">
                <a:extLst>
                  <a:ext uri="{FF2B5EF4-FFF2-40B4-BE49-F238E27FC236}">
                    <a16:creationId xmlns:a16="http://schemas.microsoft.com/office/drawing/2014/main" id="{684D3084-7B37-4A0C-87D5-1EAB1961DFEF}"/>
                  </a:ext>
                </a:extLst>
              </p:cNvPr>
              <p:cNvSpPr/>
              <p:nvPr/>
            </p:nvSpPr>
            <p:spPr>
              <a:xfrm>
                <a:off x="339982" y="4306174"/>
                <a:ext cx="9614097" cy="1214613"/>
              </a:xfrm>
              <a:prstGeom prst="roundRect">
                <a:avLst>
                  <a:gd name="adj" fmla="val 19804"/>
                </a:avLst>
              </a:prstGeom>
              <a:solidFill>
                <a:schemeClr val="bg1"/>
              </a:solidFill>
              <a:ln w="38100">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41" name="사각형: 둥근 모서리 40">
                <a:extLst>
                  <a:ext uri="{FF2B5EF4-FFF2-40B4-BE49-F238E27FC236}">
                    <a16:creationId xmlns:a16="http://schemas.microsoft.com/office/drawing/2014/main" id="{0B3F9BF7-2EC8-4AA3-AE6F-EA7F9E94FDAF}"/>
                  </a:ext>
                </a:extLst>
              </p:cNvPr>
              <p:cNvSpPr/>
              <p:nvPr/>
            </p:nvSpPr>
            <p:spPr>
              <a:xfrm>
                <a:off x="545037" y="4988720"/>
                <a:ext cx="9196926" cy="332630"/>
              </a:xfrm>
              <a:prstGeom prst="roundRect">
                <a:avLst>
                  <a:gd name="adj" fmla="val 50000"/>
                </a:avLst>
              </a:prstGeom>
              <a:no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42" name="TextBox 41">
                <a:extLst>
                  <a:ext uri="{FF2B5EF4-FFF2-40B4-BE49-F238E27FC236}">
                    <a16:creationId xmlns:a16="http://schemas.microsoft.com/office/drawing/2014/main" id="{E2BB375C-520F-473E-8338-A85ED3518792}"/>
                  </a:ext>
                </a:extLst>
              </p:cNvPr>
              <p:cNvSpPr txBox="1"/>
              <p:nvPr/>
            </p:nvSpPr>
            <p:spPr>
              <a:xfrm>
                <a:off x="545037" y="4465076"/>
                <a:ext cx="2276585" cy="369332"/>
              </a:xfrm>
              <a:prstGeom prst="rect">
                <a:avLst/>
              </a:prstGeom>
              <a:noFill/>
            </p:spPr>
            <p:txBody>
              <a:bodyPr wrap="none" rtlCol="0">
                <a:spAutoFit/>
              </a:bodyPr>
              <a:lstStyle/>
              <a:p>
                <a:r>
                  <a:rPr lang="ko-KR" altLang="en-US" dirty="0">
                    <a:latin typeface="맑은 고딕" panose="020B0503020000020004" pitchFamily="50" charset="-127"/>
                    <a:ea typeface="맑은 고딕" panose="020B0503020000020004" pitchFamily="50" charset="-127"/>
                  </a:rPr>
                  <a:t>교회 소속 주교 처치</a:t>
                </a:r>
              </a:p>
            </p:txBody>
          </p:sp>
          <p:sp>
            <p:nvSpPr>
              <p:cNvPr id="43" name="사각형: 둥근 모서리 42">
                <a:extLst>
                  <a:ext uri="{FF2B5EF4-FFF2-40B4-BE49-F238E27FC236}">
                    <a16:creationId xmlns:a16="http://schemas.microsoft.com/office/drawing/2014/main" id="{519BBB6E-F656-43DD-9535-5C61CD41C79B}"/>
                  </a:ext>
                </a:extLst>
              </p:cNvPr>
              <p:cNvSpPr/>
              <p:nvPr/>
            </p:nvSpPr>
            <p:spPr>
              <a:xfrm>
                <a:off x="545037" y="4999008"/>
                <a:ext cx="6944334" cy="301598"/>
              </a:xfrm>
              <a:prstGeom prst="roundRect">
                <a:avLst>
                  <a:gd name="adj" fmla="val 50000"/>
                </a:avLst>
              </a:prstGeom>
              <a:solidFill>
                <a:srgbClr val="94EB3E"/>
              </a:solid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44" name="TextBox 43">
                <a:extLst>
                  <a:ext uri="{FF2B5EF4-FFF2-40B4-BE49-F238E27FC236}">
                    <a16:creationId xmlns:a16="http://schemas.microsoft.com/office/drawing/2014/main" id="{FE347D5F-E565-47C7-A486-48FC50519183}"/>
                  </a:ext>
                </a:extLst>
              </p:cNvPr>
              <p:cNvSpPr txBox="1"/>
              <p:nvPr/>
            </p:nvSpPr>
            <p:spPr>
              <a:xfrm>
                <a:off x="8568244" y="4465076"/>
                <a:ext cx="1173719" cy="369332"/>
              </a:xfrm>
              <a:prstGeom prst="rect">
                <a:avLst/>
              </a:prstGeom>
              <a:noFill/>
            </p:spPr>
            <p:txBody>
              <a:bodyPr wrap="none" rtlCol="0">
                <a:spAutoFit/>
              </a:bodyPr>
              <a:lstStyle/>
              <a:p>
                <a:pPr algn="r"/>
                <a:r>
                  <a:rPr lang="en-US" altLang="ko-KR" dirty="0">
                    <a:latin typeface="맑은 고딕" panose="020B0503020000020004" pitchFamily="50" charset="-127"/>
                    <a:ea typeface="맑은 고딕" panose="020B0503020000020004" pitchFamily="50" charset="-127"/>
                  </a:rPr>
                  <a:t>75%</a:t>
                </a:r>
                <a:r>
                  <a:rPr lang="ko-KR" altLang="en-US" dirty="0">
                    <a:latin typeface="맑은 고딕" panose="020B0503020000020004" pitchFamily="50" charset="-127"/>
                    <a:ea typeface="맑은 고딕" panose="020B0503020000020004" pitchFamily="50" charset="-127"/>
                  </a:rPr>
                  <a:t> 달성</a:t>
                </a:r>
              </a:p>
            </p:txBody>
          </p:sp>
        </p:grpSp>
        <p:sp>
          <p:nvSpPr>
            <p:cNvPr id="30" name="TextBox 29">
              <a:extLst>
                <a:ext uri="{FF2B5EF4-FFF2-40B4-BE49-F238E27FC236}">
                  <a16:creationId xmlns:a16="http://schemas.microsoft.com/office/drawing/2014/main" id="{43DB7809-FFF2-488B-A213-08FC68BA606F}"/>
                </a:ext>
              </a:extLst>
            </p:cNvPr>
            <p:cNvSpPr txBox="1"/>
            <p:nvPr/>
          </p:nvSpPr>
          <p:spPr>
            <a:xfrm>
              <a:off x="339982" y="3474155"/>
              <a:ext cx="7013458" cy="454292"/>
            </a:xfrm>
            <a:prstGeom prst="rect">
              <a:avLst/>
            </a:prstGeom>
            <a:noFill/>
          </p:spPr>
          <p:txBody>
            <a:bodyPr wrap="none" rtlCol="0">
              <a:spAutoFit/>
            </a:bodyPr>
            <a:lstStyle/>
            <a:p>
              <a:pPr>
                <a:lnSpc>
                  <a:spcPct val="150000"/>
                </a:lnSpc>
              </a:pPr>
              <a:r>
                <a:rPr lang="ko-KR" altLang="en-US" dirty="0" err="1">
                  <a:latin typeface="맑은 고딕" panose="020B0503020000020004" pitchFamily="50" charset="-127"/>
                  <a:ea typeface="맑은 고딕" panose="020B0503020000020004" pitchFamily="50" charset="-127"/>
                </a:rPr>
                <a:t>야마스핀고교의</a:t>
              </a:r>
              <a:r>
                <a:rPr lang="ko-KR" altLang="en-US" dirty="0">
                  <a:latin typeface="맑은 고딕" panose="020B0503020000020004" pitchFamily="50" charset="-127"/>
                  <a:ea typeface="맑은 고딕" panose="020B0503020000020004" pitchFamily="50" charset="-127"/>
                </a:rPr>
                <a:t> </a:t>
              </a:r>
              <a:r>
                <a:rPr lang="ko-KR" altLang="en-US" dirty="0" err="1">
                  <a:latin typeface="맑은 고딕" panose="020B0503020000020004" pitchFamily="50" charset="-127"/>
                  <a:ea typeface="맑은 고딕" panose="020B0503020000020004" pitchFamily="50" charset="-127"/>
                </a:rPr>
                <a:t>엘사가</a:t>
              </a:r>
              <a:r>
                <a:rPr lang="ko-KR" altLang="en-US" dirty="0">
                  <a:latin typeface="맑은 고딕" panose="020B0503020000020004" pitchFamily="50" charset="-127"/>
                  <a:ea typeface="맑은 고딕" panose="020B0503020000020004" pitchFamily="50" charset="-127"/>
                </a:rPr>
                <a:t> 교회 쪽 주교를 처치한다고 해</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같이 </a:t>
              </a:r>
              <a:r>
                <a:rPr lang="ko-KR" altLang="en-US" dirty="0" err="1">
                  <a:latin typeface="맑은 고딕" panose="020B0503020000020004" pitchFamily="50" charset="-127"/>
                  <a:ea typeface="맑은 고딕" panose="020B0503020000020004" pitchFamily="50" charset="-127"/>
                </a:rPr>
                <a:t>볼래</a:t>
              </a:r>
              <a:r>
                <a:rPr lang="en-US" altLang="ko-KR" dirty="0">
                  <a:latin typeface="맑은 고딕" panose="020B0503020000020004" pitchFamily="50" charset="-127"/>
                  <a:ea typeface="맑은 고딕" panose="020B0503020000020004" pitchFamily="50" charset="-127"/>
                </a:rPr>
                <a:t>?</a:t>
              </a:r>
            </a:p>
          </p:txBody>
        </p:sp>
        <p:grpSp>
          <p:nvGrpSpPr>
            <p:cNvPr id="31" name="그룹 30">
              <a:extLst>
                <a:ext uri="{FF2B5EF4-FFF2-40B4-BE49-F238E27FC236}">
                  <a16:creationId xmlns:a16="http://schemas.microsoft.com/office/drawing/2014/main" id="{F8B82C90-E6FD-48EC-9341-5ED039185AFE}"/>
                </a:ext>
              </a:extLst>
            </p:cNvPr>
            <p:cNvGrpSpPr/>
            <p:nvPr/>
          </p:nvGrpSpPr>
          <p:grpSpPr>
            <a:xfrm>
              <a:off x="7721911" y="6058097"/>
              <a:ext cx="2232169" cy="400110"/>
              <a:chOff x="7615281" y="5426590"/>
              <a:chExt cx="2232169" cy="400110"/>
            </a:xfrm>
          </p:grpSpPr>
          <p:sp>
            <p:nvSpPr>
              <p:cNvPr id="36" name="별: 꼭짓점 5개 35">
                <a:extLst>
                  <a:ext uri="{FF2B5EF4-FFF2-40B4-BE49-F238E27FC236}">
                    <a16:creationId xmlns:a16="http://schemas.microsoft.com/office/drawing/2014/main" id="{9FE7B5A0-22C5-45F5-BDD7-EA2AC610920A}"/>
                  </a:ext>
                </a:extLst>
              </p:cNvPr>
              <p:cNvSpPr/>
              <p:nvPr/>
            </p:nvSpPr>
            <p:spPr>
              <a:xfrm>
                <a:off x="7615281" y="5426590"/>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a:extLst>
                  <a:ext uri="{FF2B5EF4-FFF2-40B4-BE49-F238E27FC236}">
                    <a16:creationId xmlns:a16="http://schemas.microsoft.com/office/drawing/2014/main" id="{D7F89EC3-DCAD-4841-81B6-716E16628307}"/>
                  </a:ext>
                </a:extLst>
              </p:cNvPr>
              <p:cNvSpPr txBox="1"/>
              <p:nvPr/>
            </p:nvSpPr>
            <p:spPr>
              <a:xfrm>
                <a:off x="8037590" y="5426590"/>
                <a:ext cx="748923"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9745</a:t>
                </a:r>
                <a:endParaRPr lang="ko-KR" altLang="en-US" sz="2000" dirty="0">
                  <a:latin typeface="맑은 고딕" panose="020B0503020000020004" pitchFamily="50" charset="-127"/>
                  <a:ea typeface="맑은 고딕" panose="020B0503020000020004" pitchFamily="50" charset="-127"/>
                </a:endParaRPr>
              </a:p>
            </p:txBody>
          </p:sp>
          <p:sp>
            <p:nvSpPr>
              <p:cNvPr id="38" name="TextBox 37">
                <a:extLst>
                  <a:ext uri="{FF2B5EF4-FFF2-40B4-BE49-F238E27FC236}">
                    <a16:creationId xmlns:a16="http://schemas.microsoft.com/office/drawing/2014/main" id="{E5CD93D6-FF06-4469-92E4-02898D99D8D8}"/>
                  </a:ext>
                </a:extLst>
              </p:cNvPr>
              <p:cNvSpPr txBox="1"/>
              <p:nvPr/>
            </p:nvSpPr>
            <p:spPr>
              <a:xfrm>
                <a:off x="9239590" y="5426590"/>
                <a:ext cx="607860"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999</a:t>
                </a:r>
                <a:endParaRPr lang="ko-KR" altLang="en-US" sz="2000" dirty="0">
                  <a:latin typeface="맑은 고딕" panose="020B0503020000020004" pitchFamily="50" charset="-127"/>
                  <a:ea typeface="맑은 고딕" panose="020B0503020000020004" pitchFamily="50" charset="-127"/>
                </a:endParaRPr>
              </a:p>
            </p:txBody>
          </p:sp>
          <p:sp>
            <p:nvSpPr>
              <p:cNvPr id="39" name="말풍선: 타원형 38">
                <a:extLst>
                  <a:ext uri="{FF2B5EF4-FFF2-40B4-BE49-F238E27FC236}">
                    <a16:creationId xmlns:a16="http://schemas.microsoft.com/office/drawing/2014/main" id="{4B8274E4-C312-4050-92F2-EF13AFB2F095}"/>
                  </a:ext>
                </a:extLst>
              </p:cNvPr>
              <p:cNvSpPr/>
              <p:nvPr/>
            </p:nvSpPr>
            <p:spPr>
              <a:xfrm>
                <a:off x="8837791" y="5451290"/>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2" name="그룹 31">
              <a:extLst>
                <a:ext uri="{FF2B5EF4-FFF2-40B4-BE49-F238E27FC236}">
                  <a16:creationId xmlns:a16="http://schemas.microsoft.com/office/drawing/2014/main" id="{B1436E9F-4EA2-466F-8C17-0B1F02F0C996}"/>
                </a:ext>
              </a:extLst>
            </p:cNvPr>
            <p:cNvGrpSpPr/>
            <p:nvPr/>
          </p:nvGrpSpPr>
          <p:grpSpPr>
            <a:xfrm>
              <a:off x="339982" y="2102063"/>
              <a:ext cx="810534" cy="810534"/>
              <a:chOff x="339982" y="2102063"/>
              <a:chExt cx="810534" cy="810534"/>
            </a:xfrm>
          </p:grpSpPr>
          <p:sp>
            <p:nvSpPr>
              <p:cNvPr id="34" name="타원 33">
                <a:extLst>
                  <a:ext uri="{FF2B5EF4-FFF2-40B4-BE49-F238E27FC236}">
                    <a16:creationId xmlns:a16="http://schemas.microsoft.com/office/drawing/2014/main" id="{1A25AAC9-3699-4887-83CB-D464276960BA}"/>
                  </a:ext>
                </a:extLst>
              </p:cNvPr>
              <p:cNvSpPr/>
              <p:nvPr/>
            </p:nvSpPr>
            <p:spPr>
              <a:xfrm>
                <a:off x="339982" y="2102063"/>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5" name="Picture 6" descr="User Icon Human Person Sign 남녀공용에 대한 스톡 벡터 아트 및 기타 ...">
                <a:extLst>
                  <a:ext uri="{FF2B5EF4-FFF2-40B4-BE49-F238E27FC236}">
                    <a16:creationId xmlns:a16="http://schemas.microsoft.com/office/drawing/2014/main" id="{5A36B7F6-43A0-4BF1-B95A-125E7EC49B1F}"/>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2204209"/>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1FF44FB5-13B1-4C0D-B48E-EB077ADA6005}"/>
                </a:ext>
              </a:extLst>
            </p:cNvPr>
            <p:cNvSpPr txBox="1"/>
            <p:nvPr/>
          </p:nvSpPr>
          <p:spPr>
            <a:xfrm>
              <a:off x="322941" y="5400269"/>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grpSp>
        <p:nvGrpSpPr>
          <p:cNvPr id="48" name="그룹 47">
            <a:extLst>
              <a:ext uri="{FF2B5EF4-FFF2-40B4-BE49-F238E27FC236}">
                <a16:creationId xmlns:a16="http://schemas.microsoft.com/office/drawing/2014/main" id="{030B6327-633C-4F4D-A772-631BFC4890AF}"/>
              </a:ext>
            </a:extLst>
          </p:cNvPr>
          <p:cNvGrpSpPr/>
          <p:nvPr/>
        </p:nvGrpSpPr>
        <p:grpSpPr>
          <a:xfrm>
            <a:off x="120650" y="7777968"/>
            <a:ext cx="10045700" cy="4648722"/>
            <a:chOff x="120650" y="1885428"/>
            <a:chExt cx="10045700" cy="4648722"/>
          </a:xfrm>
        </p:grpSpPr>
        <p:sp>
          <p:nvSpPr>
            <p:cNvPr id="49" name="사각형: 둥근 모서리 48">
              <a:extLst>
                <a:ext uri="{FF2B5EF4-FFF2-40B4-BE49-F238E27FC236}">
                  <a16:creationId xmlns:a16="http://schemas.microsoft.com/office/drawing/2014/main" id="{6AECC153-9E20-440A-8B27-46D3F279082E}"/>
                </a:ext>
              </a:extLst>
            </p:cNvPr>
            <p:cNvSpPr/>
            <p:nvPr/>
          </p:nvSpPr>
          <p:spPr>
            <a:xfrm>
              <a:off x="120650" y="1885428"/>
              <a:ext cx="10045700" cy="4648722"/>
            </a:xfrm>
            <a:prstGeom prst="roundRect">
              <a:avLst>
                <a:gd name="adj" fmla="val 7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0" name="그룹 49">
              <a:extLst>
                <a:ext uri="{FF2B5EF4-FFF2-40B4-BE49-F238E27FC236}">
                  <a16:creationId xmlns:a16="http://schemas.microsoft.com/office/drawing/2014/main" id="{16A417BE-B7C1-42D7-A18A-A2B36763A3C3}"/>
                </a:ext>
              </a:extLst>
            </p:cNvPr>
            <p:cNvGrpSpPr/>
            <p:nvPr/>
          </p:nvGrpSpPr>
          <p:grpSpPr>
            <a:xfrm>
              <a:off x="1372926" y="2067080"/>
              <a:ext cx="3377848" cy="911735"/>
              <a:chOff x="1690317" y="2147783"/>
              <a:chExt cx="3377848" cy="911735"/>
            </a:xfrm>
          </p:grpSpPr>
          <p:sp>
            <p:nvSpPr>
              <p:cNvPr id="68" name="TextBox 67">
                <a:extLst>
                  <a:ext uri="{FF2B5EF4-FFF2-40B4-BE49-F238E27FC236}">
                    <a16:creationId xmlns:a16="http://schemas.microsoft.com/office/drawing/2014/main" id="{A0C6887C-6F92-49C6-9983-7A476FB636D7}"/>
                  </a:ext>
                </a:extLst>
              </p:cNvPr>
              <p:cNvSpPr txBox="1"/>
              <p:nvPr/>
            </p:nvSpPr>
            <p:spPr>
              <a:xfrm>
                <a:off x="1692275" y="2147783"/>
                <a:ext cx="1261884"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김진환</a:t>
                </a:r>
              </a:p>
            </p:txBody>
          </p:sp>
          <p:sp>
            <p:nvSpPr>
              <p:cNvPr id="69" name="TextBox 68">
                <a:extLst>
                  <a:ext uri="{FF2B5EF4-FFF2-40B4-BE49-F238E27FC236}">
                    <a16:creationId xmlns:a16="http://schemas.microsoft.com/office/drawing/2014/main" id="{2974EFDE-C325-4B53-93ED-FE8BE8ECCA84}"/>
                  </a:ext>
                </a:extLst>
              </p:cNvPr>
              <p:cNvSpPr txBox="1"/>
              <p:nvPr/>
            </p:nvSpPr>
            <p:spPr>
              <a:xfrm>
                <a:off x="3054636" y="2195743"/>
                <a:ext cx="9284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2</a:t>
                </a:r>
                <a:r>
                  <a:rPr lang="ko-KR" altLang="en-US" sz="2000" dirty="0">
                    <a:latin typeface="맑은 고딕" panose="020B0503020000020004" pitchFamily="50" charset="-127"/>
                    <a:ea typeface="맑은 고딕" panose="020B0503020000020004" pitchFamily="50" charset="-127"/>
                  </a:rPr>
                  <a:t>일 전</a:t>
                </a:r>
              </a:p>
            </p:txBody>
          </p:sp>
          <p:sp>
            <p:nvSpPr>
              <p:cNvPr id="70" name="TextBox 69">
                <a:extLst>
                  <a:ext uri="{FF2B5EF4-FFF2-40B4-BE49-F238E27FC236}">
                    <a16:creationId xmlns:a16="http://schemas.microsoft.com/office/drawing/2014/main" id="{2A5C14D0-09AB-4498-AEFE-01F9AB4EF911}"/>
                  </a:ext>
                </a:extLst>
              </p:cNvPr>
              <p:cNvSpPr txBox="1"/>
              <p:nvPr/>
            </p:nvSpPr>
            <p:spPr>
              <a:xfrm>
                <a:off x="1690317" y="2659408"/>
                <a:ext cx="3377848" cy="400110"/>
              </a:xfrm>
              <a:prstGeom prst="rect">
                <a:avLst/>
              </a:prstGeom>
              <a:noFill/>
            </p:spPr>
            <p:txBody>
              <a:bodyPr wrap="none" rtlCol="0">
                <a:spAutoFit/>
              </a:bodyPr>
              <a:lstStyle/>
              <a:p>
                <a:r>
                  <a:rPr lang="ko-KR" altLang="en-US" sz="2000" dirty="0" err="1"/>
                  <a:t>샌드박스</a:t>
                </a:r>
                <a:r>
                  <a:rPr lang="ko-KR" altLang="en-US" sz="2000" dirty="0"/>
                  <a:t> 네트워크 커뮤니티</a:t>
                </a:r>
              </a:p>
            </p:txBody>
          </p:sp>
        </p:grpSp>
        <p:sp>
          <p:nvSpPr>
            <p:cNvPr id="51" name="TextBox 50">
              <a:extLst>
                <a:ext uri="{FF2B5EF4-FFF2-40B4-BE49-F238E27FC236}">
                  <a16:creationId xmlns:a16="http://schemas.microsoft.com/office/drawing/2014/main" id="{3070CE00-E7E8-41D5-B582-54C2CDE31C30}"/>
                </a:ext>
              </a:extLst>
            </p:cNvPr>
            <p:cNvSpPr txBox="1"/>
            <p:nvPr/>
          </p:nvSpPr>
          <p:spPr>
            <a:xfrm>
              <a:off x="339982" y="3007957"/>
              <a:ext cx="2069797" cy="494494"/>
            </a:xfrm>
            <a:prstGeom prst="rect">
              <a:avLst/>
            </a:prstGeom>
            <a:noFill/>
          </p:spPr>
          <p:txBody>
            <a:bodyPr wrap="none" rtlCol="0">
              <a:spAutoFit/>
            </a:bodyPr>
            <a:lstStyle/>
            <a:p>
              <a:pPr>
                <a:lnSpc>
                  <a:spcPct val="150000"/>
                </a:lnSpc>
              </a:pPr>
              <a:r>
                <a:rPr lang="ko-KR" altLang="en-US" sz="2000" dirty="0" err="1">
                  <a:latin typeface="맑은 고딕" panose="020B0503020000020004" pitchFamily="50" charset="-127"/>
                  <a:ea typeface="맑은 고딕" panose="020B0503020000020004" pitchFamily="50" charset="-127"/>
                </a:rPr>
                <a:t>롤토체스</a:t>
              </a:r>
              <a:r>
                <a:rPr lang="ko-KR" altLang="en-US" sz="2000" dirty="0">
                  <a:latin typeface="맑은 고딕" panose="020B0503020000020004" pitchFamily="50" charset="-127"/>
                  <a:ea typeface="맑은 고딕" panose="020B0503020000020004" pitchFamily="50" charset="-127"/>
                </a:rPr>
                <a:t> 마스터</a:t>
              </a:r>
              <a:endParaRPr lang="en-US" altLang="ko-KR" sz="2000" dirty="0">
                <a:latin typeface="맑은 고딕" panose="020B0503020000020004" pitchFamily="50" charset="-127"/>
                <a:ea typeface="맑은 고딕" panose="020B0503020000020004" pitchFamily="50" charset="-127"/>
              </a:endParaRPr>
            </a:p>
          </p:txBody>
        </p:sp>
        <p:grpSp>
          <p:nvGrpSpPr>
            <p:cNvPr id="52" name="그룹 51">
              <a:extLst>
                <a:ext uri="{FF2B5EF4-FFF2-40B4-BE49-F238E27FC236}">
                  <a16:creationId xmlns:a16="http://schemas.microsoft.com/office/drawing/2014/main" id="{1A571C13-CF8F-4230-9143-510A9C95A31B}"/>
                </a:ext>
              </a:extLst>
            </p:cNvPr>
            <p:cNvGrpSpPr/>
            <p:nvPr/>
          </p:nvGrpSpPr>
          <p:grpSpPr>
            <a:xfrm>
              <a:off x="339982" y="4082562"/>
              <a:ext cx="9614097" cy="1214613"/>
              <a:chOff x="339982" y="4306174"/>
              <a:chExt cx="9614097" cy="1214613"/>
            </a:xfrm>
          </p:grpSpPr>
          <p:sp>
            <p:nvSpPr>
              <p:cNvPr id="63" name="사각형: 둥근 모서리 62">
                <a:extLst>
                  <a:ext uri="{FF2B5EF4-FFF2-40B4-BE49-F238E27FC236}">
                    <a16:creationId xmlns:a16="http://schemas.microsoft.com/office/drawing/2014/main" id="{ECD98269-14FB-4838-B728-BBAE98B0F095}"/>
                  </a:ext>
                </a:extLst>
              </p:cNvPr>
              <p:cNvSpPr/>
              <p:nvPr/>
            </p:nvSpPr>
            <p:spPr>
              <a:xfrm>
                <a:off x="339982" y="4306174"/>
                <a:ext cx="9614097" cy="1214613"/>
              </a:xfrm>
              <a:prstGeom prst="roundRect">
                <a:avLst>
                  <a:gd name="adj" fmla="val 19804"/>
                </a:avLst>
              </a:prstGeom>
              <a:solidFill>
                <a:schemeClr val="bg1"/>
              </a:solidFill>
              <a:ln w="38100">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64" name="사각형: 둥근 모서리 63">
                <a:extLst>
                  <a:ext uri="{FF2B5EF4-FFF2-40B4-BE49-F238E27FC236}">
                    <a16:creationId xmlns:a16="http://schemas.microsoft.com/office/drawing/2014/main" id="{43E61008-4B1C-4E4E-8350-733F4FE7B9BF}"/>
                  </a:ext>
                </a:extLst>
              </p:cNvPr>
              <p:cNvSpPr/>
              <p:nvPr/>
            </p:nvSpPr>
            <p:spPr>
              <a:xfrm>
                <a:off x="545037" y="4988720"/>
                <a:ext cx="9196926" cy="332630"/>
              </a:xfrm>
              <a:prstGeom prst="roundRect">
                <a:avLst>
                  <a:gd name="adj" fmla="val 50000"/>
                </a:avLst>
              </a:prstGeom>
              <a:no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65" name="TextBox 64">
                <a:extLst>
                  <a:ext uri="{FF2B5EF4-FFF2-40B4-BE49-F238E27FC236}">
                    <a16:creationId xmlns:a16="http://schemas.microsoft.com/office/drawing/2014/main" id="{4239CD1D-76B8-4AA9-844E-3F66D9834164}"/>
                  </a:ext>
                </a:extLst>
              </p:cNvPr>
              <p:cNvSpPr txBox="1"/>
              <p:nvPr/>
            </p:nvSpPr>
            <p:spPr>
              <a:xfrm>
                <a:off x="545037" y="4465076"/>
                <a:ext cx="2425664" cy="369332"/>
              </a:xfrm>
              <a:prstGeom prst="rect">
                <a:avLst/>
              </a:prstGeom>
              <a:noFill/>
            </p:spPr>
            <p:txBody>
              <a:bodyPr wrap="none" rtlCol="0">
                <a:spAutoFit/>
              </a:bodyPr>
              <a:lstStyle/>
              <a:p>
                <a:r>
                  <a:rPr lang="ko-KR" altLang="en-US" dirty="0" err="1">
                    <a:latin typeface="맑은 고딕" panose="020B0503020000020004" pitchFamily="50" charset="-127"/>
                    <a:ea typeface="맑은 고딕" panose="020B0503020000020004" pitchFamily="50" charset="-127"/>
                  </a:rPr>
                  <a:t>롤토체스</a:t>
                </a:r>
                <a:r>
                  <a:rPr lang="ko-KR" altLang="en-US" dirty="0">
                    <a:latin typeface="맑은 고딕" panose="020B0503020000020004" pitchFamily="50" charset="-127"/>
                    <a:ea typeface="맑은 고딕" panose="020B0503020000020004" pitchFamily="50" charset="-127"/>
                  </a:rPr>
                  <a:t> 마스터 달성</a:t>
                </a:r>
              </a:p>
            </p:txBody>
          </p:sp>
          <p:sp>
            <p:nvSpPr>
              <p:cNvPr id="66" name="사각형: 둥근 모서리 65">
                <a:extLst>
                  <a:ext uri="{FF2B5EF4-FFF2-40B4-BE49-F238E27FC236}">
                    <a16:creationId xmlns:a16="http://schemas.microsoft.com/office/drawing/2014/main" id="{B522695F-C5C2-49A1-8320-6ECA89A15BEF}"/>
                  </a:ext>
                </a:extLst>
              </p:cNvPr>
              <p:cNvSpPr/>
              <p:nvPr/>
            </p:nvSpPr>
            <p:spPr>
              <a:xfrm>
                <a:off x="545036" y="4999008"/>
                <a:ext cx="7740247" cy="315782"/>
              </a:xfrm>
              <a:prstGeom prst="roundRect">
                <a:avLst>
                  <a:gd name="adj" fmla="val 50000"/>
                </a:avLst>
              </a:prstGeom>
              <a:solidFill>
                <a:srgbClr val="94EB3E"/>
              </a:solid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67" name="TextBox 66">
                <a:extLst>
                  <a:ext uri="{FF2B5EF4-FFF2-40B4-BE49-F238E27FC236}">
                    <a16:creationId xmlns:a16="http://schemas.microsoft.com/office/drawing/2014/main" id="{61EA055A-B6A8-4922-8B8D-255B78C321AD}"/>
                  </a:ext>
                </a:extLst>
              </p:cNvPr>
              <p:cNvSpPr txBox="1"/>
              <p:nvPr/>
            </p:nvSpPr>
            <p:spPr>
              <a:xfrm>
                <a:off x="8568244" y="4465076"/>
                <a:ext cx="1173719" cy="369332"/>
              </a:xfrm>
              <a:prstGeom prst="rect">
                <a:avLst/>
              </a:prstGeom>
              <a:noFill/>
            </p:spPr>
            <p:txBody>
              <a:bodyPr wrap="none" rtlCol="0">
                <a:spAutoFit/>
              </a:bodyPr>
              <a:lstStyle/>
              <a:p>
                <a:pPr algn="r"/>
                <a:r>
                  <a:rPr lang="en-US" altLang="ko-KR" dirty="0">
                    <a:latin typeface="맑은 고딕" panose="020B0503020000020004" pitchFamily="50" charset="-127"/>
                    <a:ea typeface="맑은 고딕" panose="020B0503020000020004" pitchFamily="50" charset="-127"/>
                  </a:rPr>
                  <a:t>85%</a:t>
                </a:r>
                <a:r>
                  <a:rPr lang="ko-KR" altLang="en-US" dirty="0">
                    <a:latin typeface="맑은 고딕" panose="020B0503020000020004" pitchFamily="50" charset="-127"/>
                    <a:ea typeface="맑은 고딕" panose="020B0503020000020004" pitchFamily="50" charset="-127"/>
                  </a:rPr>
                  <a:t> 달성</a:t>
                </a:r>
              </a:p>
            </p:txBody>
          </p:sp>
        </p:grpSp>
        <p:sp>
          <p:nvSpPr>
            <p:cNvPr id="53" name="TextBox 52">
              <a:extLst>
                <a:ext uri="{FF2B5EF4-FFF2-40B4-BE49-F238E27FC236}">
                  <a16:creationId xmlns:a16="http://schemas.microsoft.com/office/drawing/2014/main" id="{207A4AED-ECF5-4DA0-85B3-0A672C992B0E}"/>
                </a:ext>
              </a:extLst>
            </p:cNvPr>
            <p:cNvSpPr txBox="1"/>
            <p:nvPr/>
          </p:nvSpPr>
          <p:spPr>
            <a:xfrm>
              <a:off x="339982" y="3474155"/>
              <a:ext cx="7651454" cy="454292"/>
            </a:xfrm>
            <a:prstGeom prst="rect">
              <a:avLst/>
            </a:prstGeom>
            <a:noFill/>
          </p:spPr>
          <p:txBody>
            <a:bodyPr wrap="none" rtlCol="0">
              <a:spAutoFit/>
            </a:bodyPr>
            <a:lstStyle/>
            <a:p>
              <a:pPr>
                <a:lnSpc>
                  <a:spcPct val="150000"/>
                </a:lnSpc>
              </a:pPr>
              <a:r>
                <a:rPr lang="ko-KR" altLang="en-US" dirty="0">
                  <a:latin typeface="맑은 고딕" panose="020B0503020000020004" pitchFamily="50" charset="-127"/>
                  <a:ea typeface="맑은 고딕" panose="020B0503020000020004" pitchFamily="50" charset="-127"/>
                </a:rPr>
                <a:t>안녕하십니까</a:t>
              </a:r>
              <a:r>
                <a:rPr lang="en-US" altLang="ko-KR" dirty="0">
                  <a:latin typeface="맑은 고딕" panose="020B0503020000020004" pitchFamily="50" charset="-127"/>
                  <a:ea typeface="맑은 고딕" panose="020B0503020000020004" pitchFamily="50" charset="-127"/>
                </a:rPr>
                <a:t> </a:t>
              </a:r>
              <a:r>
                <a:rPr lang="ko-KR" altLang="en-US" dirty="0" err="1">
                  <a:latin typeface="맑은 고딕" panose="020B0503020000020004" pitchFamily="50" charset="-127"/>
                  <a:ea typeface="맑은 고딕" panose="020B0503020000020004" pitchFamily="50" charset="-127"/>
                </a:rPr>
                <a:t>마재입니다</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오늘부터 마스터를 향해서 달려볼 생각입니다</a:t>
              </a:r>
              <a:r>
                <a:rPr lang="en-US" altLang="ko-KR" dirty="0">
                  <a:latin typeface="맑은 고딕" panose="020B0503020000020004" pitchFamily="50" charset="-127"/>
                  <a:ea typeface="맑은 고딕" panose="020B0503020000020004" pitchFamily="50" charset="-127"/>
                </a:rPr>
                <a:t>.</a:t>
              </a:r>
            </a:p>
          </p:txBody>
        </p:sp>
        <p:grpSp>
          <p:nvGrpSpPr>
            <p:cNvPr id="54" name="그룹 53">
              <a:extLst>
                <a:ext uri="{FF2B5EF4-FFF2-40B4-BE49-F238E27FC236}">
                  <a16:creationId xmlns:a16="http://schemas.microsoft.com/office/drawing/2014/main" id="{8C9887DB-DC66-46FC-9622-D0A52645A0D6}"/>
                </a:ext>
              </a:extLst>
            </p:cNvPr>
            <p:cNvGrpSpPr/>
            <p:nvPr/>
          </p:nvGrpSpPr>
          <p:grpSpPr>
            <a:xfrm>
              <a:off x="7721911" y="6058097"/>
              <a:ext cx="2232168" cy="400110"/>
              <a:chOff x="7615281" y="5426590"/>
              <a:chExt cx="2232168" cy="400110"/>
            </a:xfrm>
          </p:grpSpPr>
          <p:sp>
            <p:nvSpPr>
              <p:cNvPr id="59" name="별: 꼭짓점 5개 58">
                <a:extLst>
                  <a:ext uri="{FF2B5EF4-FFF2-40B4-BE49-F238E27FC236}">
                    <a16:creationId xmlns:a16="http://schemas.microsoft.com/office/drawing/2014/main" id="{E3CA7478-4335-4A0C-8A63-ACE06F8D0FB1}"/>
                  </a:ext>
                </a:extLst>
              </p:cNvPr>
              <p:cNvSpPr/>
              <p:nvPr/>
            </p:nvSpPr>
            <p:spPr>
              <a:xfrm>
                <a:off x="7615281" y="5426590"/>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TextBox 59">
                <a:extLst>
                  <a:ext uri="{FF2B5EF4-FFF2-40B4-BE49-F238E27FC236}">
                    <a16:creationId xmlns:a16="http://schemas.microsoft.com/office/drawing/2014/main" id="{E25FA0C2-CA8C-417A-8859-A0F6CA1B2139}"/>
                  </a:ext>
                </a:extLst>
              </p:cNvPr>
              <p:cNvSpPr txBox="1"/>
              <p:nvPr/>
            </p:nvSpPr>
            <p:spPr>
              <a:xfrm>
                <a:off x="8037592" y="5426590"/>
                <a:ext cx="748923"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9655</a:t>
                </a:r>
                <a:endParaRPr lang="ko-KR" altLang="en-US" sz="2000" dirty="0">
                  <a:latin typeface="맑은 고딕" panose="020B0503020000020004" pitchFamily="50" charset="-127"/>
                  <a:ea typeface="맑은 고딕" panose="020B0503020000020004" pitchFamily="50" charset="-127"/>
                </a:endParaRPr>
              </a:p>
            </p:txBody>
          </p:sp>
          <p:sp>
            <p:nvSpPr>
              <p:cNvPr id="61" name="TextBox 60">
                <a:extLst>
                  <a:ext uri="{FF2B5EF4-FFF2-40B4-BE49-F238E27FC236}">
                    <a16:creationId xmlns:a16="http://schemas.microsoft.com/office/drawing/2014/main" id="{62E2BFDF-93DE-43BE-BC2F-1F76EB676BB1}"/>
                  </a:ext>
                </a:extLst>
              </p:cNvPr>
              <p:cNvSpPr txBox="1"/>
              <p:nvPr/>
            </p:nvSpPr>
            <p:spPr>
              <a:xfrm>
                <a:off x="9239590" y="5426590"/>
                <a:ext cx="6078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999</a:t>
                </a:r>
                <a:endParaRPr lang="ko-KR" altLang="en-US" sz="2000" dirty="0">
                  <a:latin typeface="맑은 고딕" panose="020B0503020000020004" pitchFamily="50" charset="-127"/>
                  <a:ea typeface="맑은 고딕" panose="020B0503020000020004" pitchFamily="50" charset="-127"/>
                </a:endParaRPr>
              </a:p>
            </p:txBody>
          </p:sp>
          <p:sp>
            <p:nvSpPr>
              <p:cNvPr id="62" name="말풍선: 타원형 61">
                <a:extLst>
                  <a:ext uri="{FF2B5EF4-FFF2-40B4-BE49-F238E27FC236}">
                    <a16:creationId xmlns:a16="http://schemas.microsoft.com/office/drawing/2014/main" id="{8DE2D855-0987-4123-8E3C-7D33E21B00D2}"/>
                  </a:ext>
                </a:extLst>
              </p:cNvPr>
              <p:cNvSpPr/>
              <p:nvPr/>
            </p:nvSpPr>
            <p:spPr>
              <a:xfrm>
                <a:off x="8837791" y="5451290"/>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54">
              <a:extLst>
                <a:ext uri="{FF2B5EF4-FFF2-40B4-BE49-F238E27FC236}">
                  <a16:creationId xmlns:a16="http://schemas.microsoft.com/office/drawing/2014/main" id="{A532A980-00E5-4991-BE78-E2DC8569273A}"/>
                </a:ext>
              </a:extLst>
            </p:cNvPr>
            <p:cNvGrpSpPr/>
            <p:nvPr/>
          </p:nvGrpSpPr>
          <p:grpSpPr>
            <a:xfrm>
              <a:off x="339982" y="2102063"/>
              <a:ext cx="810534" cy="810534"/>
              <a:chOff x="339982" y="2102063"/>
              <a:chExt cx="810534" cy="810534"/>
            </a:xfrm>
          </p:grpSpPr>
          <p:sp>
            <p:nvSpPr>
              <p:cNvPr id="57" name="타원 56">
                <a:extLst>
                  <a:ext uri="{FF2B5EF4-FFF2-40B4-BE49-F238E27FC236}">
                    <a16:creationId xmlns:a16="http://schemas.microsoft.com/office/drawing/2014/main" id="{1A4AEFC7-102C-42D2-85E3-21C597DA8795}"/>
                  </a:ext>
                </a:extLst>
              </p:cNvPr>
              <p:cNvSpPr/>
              <p:nvPr/>
            </p:nvSpPr>
            <p:spPr>
              <a:xfrm>
                <a:off x="339982" y="2102063"/>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8" name="Picture 6" descr="User Icon Human Person Sign 남녀공용에 대한 스톡 벡터 아트 및 기타 ...">
                <a:extLst>
                  <a:ext uri="{FF2B5EF4-FFF2-40B4-BE49-F238E27FC236}">
                    <a16:creationId xmlns:a16="http://schemas.microsoft.com/office/drawing/2014/main" id="{5F86619A-5949-4B8D-9424-C8972BDB44D3}"/>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2204209"/>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TextBox 55">
              <a:extLst>
                <a:ext uri="{FF2B5EF4-FFF2-40B4-BE49-F238E27FC236}">
                  <a16:creationId xmlns:a16="http://schemas.microsoft.com/office/drawing/2014/main" id="{3E5B31AE-628D-431A-B364-DDB42F5BDB63}"/>
                </a:ext>
              </a:extLst>
            </p:cNvPr>
            <p:cNvSpPr txBox="1"/>
            <p:nvPr/>
          </p:nvSpPr>
          <p:spPr>
            <a:xfrm>
              <a:off x="322941" y="5400269"/>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grpSp>
        <p:nvGrpSpPr>
          <p:cNvPr id="71" name="그룹 70">
            <a:extLst>
              <a:ext uri="{FF2B5EF4-FFF2-40B4-BE49-F238E27FC236}">
                <a16:creationId xmlns:a16="http://schemas.microsoft.com/office/drawing/2014/main" id="{6A2B8EC0-58FA-4659-9A28-98300240B0C1}"/>
              </a:ext>
            </a:extLst>
          </p:cNvPr>
          <p:cNvGrpSpPr/>
          <p:nvPr/>
        </p:nvGrpSpPr>
        <p:grpSpPr>
          <a:xfrm>
            <a:off x="120650" y="12614268"/>
            <a:ext cx="10045700" cy="4648722"/>
            <a:chOff x="120650" y="1885428"/>
            <a:chExt cx="10045700" cy="4648722"/>
          </a:xfrm>
        </p:grpSpPr>
        <p:sp>
          <p:nvSpPr>
            <p:cNvPr id="72" name="사각형: 둥근 모서리 71">
              <a:extLst>
                <a:ext uri="{FF2B5EF4-FFF2-40B4-BE49-F238E27FC236}">
                  <a16:creationId xmlns:a16="http://schemas.microsoft.com/office/drawing/2014/main" id="{F4C4E259-45AC-4BFA-A050-421ADD7DCD01}"/>
                </a:ext>
              </a:extLst>
            </p:cNvPr>
            <p:cNvSpPr/>
            <p:nvPr/>
          </p:nvSpPr>
          <p:spPr>
            <a:xfrm>
              <a:off x="120650" y="1885428"/>
              <a:ext cx="10045700" cy="4648722"/>
            </a:xfrm>
            <a:prstGeom prst="roundRect">
              <a:avLst>
                <a:gd name="adj" fmla="val 7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3" name="그룹 72">
              <a:extLst>
                <a:ext uri="{FF2B5EF4-FFF2-40B4-BE49-F238E27FC236}">
                  <a16:creationId xmlns:a16="http://schemas.microsoft.com/office/drawing/2014/main" id="{56E880CF-4B26-46CC-AE4D-DF53BB46F3E0}"/>
                </a:ext>
              </a:extLst>
            </p:cNvPr>
            <p:cNvGrpSpPr/>
            <p:nvPr/>
          </p:nvGrpSpPr>
          <p:grpSpPr>
            <a:xfrm>
              <a:off x="1372926" y="2067080"/>
              <a:ext cx="2971134" cy="911735"/>
              <a:chOff x="1690317" y="2147783"/>
              <a:chExt cx="2971134" cy="911735"/>
            </a:xfrm>
          </p:grpSpPr>
          <p:sp>
            <p:nvSpPr>
              <p:cNvPr id="91" name="TextBox 90">
                <a:extLst>
                  <a:ext uri="{FF2B5EF4-FFF2-40B4-BE49-F238E27FC236}">
                    <a16:creationId xmlns:a16="http://schemas.microsoft.com/office/drawing/2014/main" id="{30ABFF2F-DE5E-4062-BCF6-18014EA44F1A}"/>
                  </a:ext>
                </a:extLst>
              </p:cNvPr>
              <p:cNvSpPr txBox="1"/>
              <p:nvPr/>
            </p:nvSpPr>
            <p:spPr>
              <a:xfrm>
                <a:off x="1692275" y="2147783"/>
                <a:ext cx="1261884"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김진우</a:t>
                </a:r>
              </a:p>
            </p:txBody>
          </p:sp>
          <p:sp>
            <p:nvSpPr>
              <p:cNvPr id="92" name="TextBox 91">
                <a:extLst>
                  <a:ext uri="{FF2B5EF4-FFF2-40B4-BE49-F238E27FC236}">
                    <a16:creationId xmlns:a16="http://schemas.microsoft.com/office/drawing/2014/main" id="{2BF52A64-3604-4445-8512-5B3D9A3F7814}"/>
                  </a:ext>
                </a:extLst>
              </p:cNvPr>
              <p:cNvSpPr txBox="1"/>
              <p:nvPr/>
            </p:nvSpPr>
            <p:spPr>
              <a:xfrm>
                <a:off x="3054635" y="2195743"/>
                <a:ext cx="9284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5</a:t>
                </a:r>
                <a:r>
                  <a:rPr lang="ko-KR" altLang="en-US" sz="2000" dirty="0">
                    <a:latin typeface="맑은 고딕" panose="020B0503020000020004" pitchFamily="50" charset="-127"/>
                    <a:ea typeface="맑은 고딕" panose="020B0503020000020004" pitchFamily="50" charset="-127"/>
                  </a:rPr>
                  <a:t>일 전</a:t>
                </a:r>
              </a:p>
            </p:txBody>
          </p:sp>
          <p:sp>
            <p:nvSpPr>
              <p:cNvPr id="93" name="TextBox 92">
                <a:extLst>
                  <a:ext uri="{FF2B5EF4-FFF2-40B4-BE49-F238E27FC236}">
                    <a16:creationId xmlns:a16="http://schemas.microsoft.com/office/drawing/2014/main" id="{42685BA7-81F8-4019-B47E-587E13095B84}"/>
                  </a:ext>
                </a:extLst>
              </p:cNvPr>
              <p:cNvSpPr txBox="1"/>
              <p:nvPr/>
            </p:nvSpPr>
            <p:spPr>
              <a:xfrm>
                <a:off x="1690317" y="2659408"/>
                <a:ext cx="2971134" cy="400110"/>
              </a:xfrm>
              <a:prstGeom prst="rect">
                <a:avLst/>
              </a:prstGeom>
              <a:noFill/>
            </p:spPr>
            <p:txBody>
              <a:bodyPr wrap="none" rtlCol="0">
                <a:spAutoFit/>
              </a:bodyPr>
              <a:lstStyle/>
              <a:p>
                <a:r>
                  <a:rPr lang="en-US" altLang="ko-KR" sz="2000" dirty="0"/>
                  <a:t>PIXEL NETWORK </a:t>
                </a:r>
                <a:r>
                  <a:rPr lang="ko-KR" altLang="en-US" sz="2000" dirty="0"/>
                  <a:t>커뮤니티</a:t>
                </a:r>
              </a:p>
            </p:txBody>
          </p:sp>
        </p:grpSp>
        <p:sp>
          <p:nvSpPr>
            <p:cNvPr id="74" name="TextBox 73">
              <a:extLst>
                <a:ext uri="{FF2B5EF4-FFF2-40B4-BE49-F238E27FC236}">
                  <a16:creationId xmlns:a16="http://schemas.microsoft.com/office/drawing/2014/main" id="{47363333-A864-4B3D-A3E3-D4F689C8009C}"/>
                </a:ext>
              </a:extLst>
            </p:cNvPr>
            <p:cNvSpPr txBox="1"/>
            <p:nvPr/>
          </p:nvSpPr>
          <p:spPr>
            <a:xfrm>
              <a:off x="339982" y="3007957"/>
              <a:ext cx="2416046" cy="494494"/>
            </a:xfrm>
            <a:prstGeom prst="rect">
              <a:avLst/>
            </a:prstGeom>
            <a:noFill/>
          </p:spPr>
          <p:txBody>
            <a:bodyPr wrap="none" rtlCol="0">
              <a:spAutoFit/>
            </a:bodyPr>
            <a:lstStyle/>
            <a:p>
              <a:pPr>
                <a:lnSpc>
                  <a:spcPct val="150000"/>
                </a:lnSpc>
              </a:pPr>
              <a:r>
                <a:rPr lang="ko-KR" altLang="en-US" sz="2000" dirty="0" err="1">
                  <a:latin typeface="맑은 고딕" panose="020B0503020000020004" pitchFamily="50" charset="-127"/>
                  <a:ea typeface="맑은 고딕" panose="020B0503020000020004" pitchFamily="50" charset="-127"/>
                </a:rPr>
                <a:t>스트리머</a:t>
              </a:r>
              <a:r>
                <a:rPr lang="ko-KR" altLang="en-US" sz="2000" dirty="0">
                  <a:latin typeface="맑은 고딕" panose="020B0503020000020004" pitchFamily="50" charset="-127"/>
                  <a:ea typeface="맑은 고딕" panose="020B0503020000020004" pitchFamily="50" charset="-127"/>
                </a:rPr>
                <a:t> </a:t>
              </a:r>
              <a:r>
                <a:rPr lang="ko-KR" altLang="en-US" sz="2000" dirty="0" err="1">
                  <a:latin typeface="맑은 고딕" panose="020B0503020000020004" pitchFamily="50" charset="-127"/>
                  <a:ea typeface="맑은 고딕" panose="020B0503020000020004" pitchFamily="50" charset="-127"/>
                </a:rPr>
                <a:t>굿즈</a:t>
              </a:r>
              <a:r>
                <a:rPr lang="ko-KR" altLang="en-US" sz="2000" dirty="0">
                  <a:latin typeface="맑은 고딕" panose="020B0503020000020004" pitchFamily="50" charset="-127"/>
                  <a:ea typeface="맑은 고딕" panose="020B0503020000020004" pitchFamily="50" charset="-127"/>
                </a:rPr>
                <a:t> 제작</a:t>
              </a:r>
              <a:endParaRPr lang="en-US" altLang="ko-KR" sz="2000" dirty="0">
                <a:latin typeface="맑은 고딕" panose="020B0503020000020004" pitchFamily="50" charset="-127"/>
                <a:ea typeface="맑은 고딕" panose="020B0503020000020004" pitchFamily="50" charset="-127"/>
              </a:endParaRPr>
            </a:p>
          </p:txBody>
        </p:sp>
        <p:grpSp>
          <p:nvGrpSpPr>
            <p:cNvPr id="75" name="그룹 74">
              <a:extLst>
                <a:ext uri="{FF2B5EF4-FFF2-40B4-BE49-F238E27FC236}">
                  <a16:creationId xmlns:a16="http://schemas.microsoft.com/office/drawing/2014/main" id="{A4C3721E-2C4C-437E-BEA5-E52F19A298BF}"/>
                </a:ext>
              </a:extLst>
            </p:cNvPr>
            <p:cNvGrpSpPr/>
            <p:nvPr/>
          </p:nvGrpSpPr>
          <p:grpSpPr>
            <a:xfrm>
              <a:off x="339982" y="4082562"/>
              <a:ext cx="9614097" cy="1214613"/>
              <a:chOff x="339982" y="4306174"/>
              <a:chExt cx="9614097" cy="1214613"/>
            </a:xfrm>
          </p:grpSpPr>
          <p:sp>
            <p:nvSpPr>
              <p:cNvPr id="86" name="사각형: 둥근 모서리 85">
                <a:extLst>
                  <a:ext uri="{FF2B5EF4-FFF2-40B4-BE49-F238E27FC236}">
                    <a16:creationId xmlns:a16="http://schemas.microsoft.com/office/drawing/2014/main" id="{84C1047C-A5D8-4124-91DA-BEF51E6D815F}"/>
                  </a:ext>
                </a:extLst>
              </p:cNvPr>
              <p:cNvSpPr/>
              <p:nvPr/>
            </p:nvSpPr>
            <p:spPr>
              <a:xfrm>
                <a:off x="339982" y="4306174"/>
                <a:ext cx="9614097" cy="1214613"/>
              </a:xfrm>
              <a:prstGeom prst="roundRect">
                <a:avLst>
                  <a:gd name="adj" fmla="val 19804"/>
                </a:avLst>
              </a:prstGeom>
              <a:solidFill>
                <a:schemeClr val="bg1"/>
              </a:solidFill>
              <a:ln w="38100">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87" name="사각형: 둥근 모서리 86">
                <a:extLst>
                  <a:ext uri="{FF2B5EF4-FFF2-40B4-BE49-F238E27FC236}">
                    <a16:creationId xmlns:a16="http://schemas.microsoft.com/office/drawing/2014/main" id="{F84C2BDB-E0E9-4ED0-9293-4968245B7C02}"/>
                  </a:ext>
                </a:extLst>
              </p:cNvPr>
              <p:cNvSpPr/>
              <p:nvPr/>
            </p:nvSpPr>
            <p:spPr>
              <a:xfrm>
                <a:off x="545037" y="4988720"/>
                <a:ext cx="9196926" cy="332630"/>
              </a:xfrm>
              <a:prstGeom prst="roundRect">
                <a:avLst>
                  <a:gd name="adj" fmla="val 50000"/>
                </a:avLst>
              </a:prstGeom>
              <a:no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88" name="TextBox 87">
                <a:extLst>
                  <a:ext uri="{FF2B5EF4-FFF2-40B4-BE49-F238E27FC236}">
                    <a16:creationId xmlns:a16="http://schemas.microsoft.com/office/drawing/2014/main" id="{6AC91D89-B736-44A3-8B95-BF120E167FB6}"/>
                  </a:ext>
                </a:extLst>
              </p:cNvPr>
              <p:cNvSpPr txBox="1"/>
              <p:nvPr/>
            </p:nvSpPr>
            <p:spPr>
              <a:xfrm>
                <a:off x="545037" y="4465076"/>
                <a:ext cx="3743332" cy="369332"/>
              </a:xfrm>
              <a:prstGeom prst="rect">
                <a:avLst/>
              </a:prstGeom>
              <a:noFill/>
            </p:spPr>
            <p:txBody>
              <a:bodyPr wrap="none" rtlCol="0">
                <a:spAutoFit/>
              </a:bodyPr>
              <a:lstStyle/>
              <a:p>
                <a:r>
                  <a:rPr lang="ko-KR" altLang="en-US" dirty="0">
                    <a:latin typeface="맑은 고딕" panose="020B0503020000020004" pitchFamily="50" charset="-127"/>
                    <a:ea typeface="맑은 고딕" panose="020B0503020000020004" pitchFamily="50" charset="-127"/>
                  </a:rPr>
                  <a:t>픽셀 네트워크 </a:t>
                </a:r>
                <a:r>
                  <a:rPr lang="ko-KR" altLang="en-US" dirty="0" err="1">
                    <a:latin typeface="맑은 고딕" panose="020B0503020000020004" pitchFamily="50" charset="-127"/>
                    <a:ea typeface="맑은 고딕" panose="020B0503020000020004" pitchFamily="50" charset="-127"/>
                  </a:rPr>
                  <a:t>스트리머</a:t>
                </a:r>
                <a:r>
                  <a:rPr lang="ko-KR" altLang="en-US" dirty="0">
                    <a:latin typeface="맑은 고딕" panose="020B0503020000020004" pitchFamily="50" charset="-127"/>
                    <a:ea typeface="맑은 고딕" panose="020B0503020000020004" pitchFamily="50" charset="-127"/>
                  </a:rPr>
                  <a:t> </a:t>
                </a:r>
                <a:r>
                  <a:rPr lang="ko-KR" altLang="en-US" dirty="0" err="1">
                    <a:latin typeface="맑은 고딕" panose="020B0503020000020004" pitchFamily="50" charset="-127"/>
                    <a:ea typeface="맑은 고딕" panose="020B0503020000020004" pitchFamily="50" charset="-127"/>
                  </a:rPr>
                  <a:t>굿즈</a:t>
                </a:r>
                <a:r>
                  <a:rPr lang="ko-KR" altLang="en-US" dirty="0">
                    <a:latin typeface="맑은 고딕" panose="020B0503020000020004" pitchFamily="50" charset="-127"/>
                    <a:ea typeface="맑은 고딕" panose="020B0503020000020004" pitchFamily="50" charset="-127"/>
                  </a:rPr>
                  <a:t> 제작</a:t>
                </a:r>
              </a:p>
            </p:txBody>
          </p:sp>
          <p:sp>
            <p:nvSpPr>
              <p:cNvPr id="89" name="사각형: 둥근 모서리 88">
                <a:extLst>
                  <a:ext uri="{FF2B5EF4-FFF2-40B4-BE49-F238E27FC236}">
                    <a16:creationId xmlns:a16="http://schemas.microsoft.com/office/drawing/2014/main" id="{D67281AA-94EC-41F1-8C3B-22D6E56CA8E6}"/>
                  </a:ext>
                </a:extLst>
              </p:cNvPr>
              <p:cNvSpPr/>
              <p:nvPr/>
            </p:nvSpPr>
            <p:spPr>
              <a:xfrm>
                <a:off x="545037" y="4999008"/>
                <a:ext cx="7062264" cy="332630"/>
              </a:xfrm>
              <a:prstGeom prst="roundRect">
                <a:avLst>
                  <a:gd name="adj" fmla="val 50000"/>
                </a:avLst>
              </a:prstGeom>
              <a:solidFill>
                <a:srgbClr val="94EB3E"/>
              </a:solid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90" name="TextBox 89">
                <a:extLst>
                  <a:ext uri="{FF2B5EF4-FFF2-40B4-BE49-F238E27FC236}">
                    <a16:creationId xmlns:a16="http://schemas.microsoft.com/office/drawing/2014/main" id="{D4BB4448-5C02-4D85-AE10-34A911E94CDF}"/>
                  </a:ext>
                </a:extLst>
              </p:cNvPr>
              <p:cNvSpPr txBox="1"/>
              <p:nvPr/>
            </p:nvSpPr>
            <p:spPr>
              <a:xfrm>
                <a:off x="8568244" y="4465076"/>
                <a:ext cx="1173719" cy="369332"/>
              </a:xfrm>
              <a:prstGeom prst="rect">
                <a:avLst/>
              </a:prstGeom>
              <a:noFill/>
            </p:spPr>
            <p:txBody>
              <a:bodyPr wrap="none" rtlCol="0">
                <a:spAutoFit/>
              </a:bodyPr>
              <a:lstStyle/>
              <a:p>
                <a:pPr algn="r"/>
                <a:r>
                  <a:rPr lang="en-US" altLang="ko-KR" dirty="0">
                    <a:latin typeface="맑은 고딕" panose="020B0503020000020004" pitchFamily="50" charset="-127"/>
                    <a:ea typeface="맑은 고딕" panose="020B0503020000020004" pitchFamily="50" charset="-127"/>
                  </a:rPr>
                  <a:t>77%</a:t>
                </a:r>
                <a:r>
                  <a:rPr lang="ko-KR" altLang="en-US" dirty="0">
                    <a:latin typeface="맑은 고딕" panose="020B0503020000020004" pitchFamily="50" charset="-127"/>
                    <a:ea typeface="맑은 고딕" panose="020B0503020000020004" pitchFamily="50" charset="-127"/>
                  </a:rPr>
                  <a:t> 달성</a:t>
                </a:r>
              </a:p>
            </p:txBody>
          </p:sp>
        </p:grpSp>
        <p:sp>
          <p:nvSpPr>
            <p:cNvPr id="76" name="TextBox 75">
              <a:extLst>
                <a:ext uri="{FF2B5EF4-FFF2-40B4-BE49-F238E27FC236}">
                  <a16:creationId xmlns:a16="http://schemas.microsoft.com/office/drawing/2014/main" id="{5E4BA1CF-B25F-4A40-A86A-DE4CCE9D8FFB}"/>
                </a:ext>
              </a:extLst>
            </p:cNvPr>
            <p:cNvSpPr txBox="1"/>
            <p:nvPr/>
          </p:nvSpPr>
          <p:spPr>
            <a:xfrm>
              <a:off x="339982" y="3474155"/>
              <a:ext cx="8547533" cy="454292"/>
            </a:xfrm>
            <a:prstGeom prst="rect">
              <a:avLst/>
            </a:prstGeom>
            <a:noFill/>
          </p:spPr>
          <p:txBody>
            <a:bodyPr wrap="none" rtlCol="0">
              <a:spAutoFit/>
            </a:bodyPr>
            <a:lstStyle/>
            <a:p>
              <a:pPr>
                <a:lnSpc>
                  <a:spcPct val="150000"/>
                </a:lnSpc>
              </a:pPr>
              <a:r>
                <a:rPr lang="ko-KR" altLang="en-US" dirty="0">
                  <a:latin typeface="맑은 고딕" panose="020B0503020000020004" pitchFamily="50" charset="-127"/>
                  <a:ea typeface="맑은 고딕" panose="020B0503020000020004" pitchFamily="50" charset="-127"/>
                </a:rPr>
                <a:t>픽셀 네트워크 사장 </a:t>
              </a:r>
              <a:r>
                <a:rPr lang="ko-KR" altLang="en-US" dirty="0" err="1">
                  <a:latin typeface="맑은 고딕" panose="020B0503020000020004" pitchFamily="50" charset="-127"/>
                  <a:ea typeface="맑은 고딕" panose="020B0503020000020004" pitchFamily="50" charset="-127"/>
                </a:rPr>
                <a:t>지누입니다</a:t>
              </a:r>
              <a:r>
                <a:rPr lang="en-US" altLang="ko-KR" dirty="0">
                  <a:latin typeface="맑은 고딕" panose="020B0503020000020004" pitchFamily="50" charset="-127"/>
                  <a:ea typeface="맑은 고딕" panose="020B0503020000020004" pitchFamily="50" charset="-127"/>
                </a:rPr>
                <a:t>. 7</a:t>
              </a:r>
              <a:r>
                <a:rPr lang="ko-KR" altLang="en-US" dirty="0">
                  <a:latin typeface="맑은 고딕" panose="020B0503020000020004" pitchFamily="50" charset="-127"/>
                  <a:ea typeface="맑은 고딕" panose="020B0503020000020004" pitchFamily="50" charset="-127"/>
                </a:rPr>
                <a:t>명의 </a:t>
              </a:r>
              <a:r>
                <a:rPr lang="ko-KR" altLang="en-US" dirty="0" err="1">
                  <a:latin typeface="맑은 고딕" panose="020B0503020000020004" pitchFamily="50" charset="-127"/>
                  <a:ea typeface="맑은 고딕" panose="020B0503020000020004" pitchFamily="50" charset="-127"/>
                </a:rPr>
                <a:t>굿즈는</a:t>
              </a:r>
              <a:r>
                <a:rPr lang="ko-KR" altLang="en-US" dirty="0">
                  <a:latin typeface="맑은 고딕" panose="020B0503020000020004" pitchFamily="50" charset="-127"/>
                  <a:ea typeface="맑은 고딕" panose="020B0503020000020004" pitchFamily="50" charset="-127"/>
                </a:rPr>
                <a:t> 완성되었습니다</a:t>
              </a: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기다려주세요 </a:t>
              </a:r>
              <a:r>
                <a:rPr lang="en-US" altLang="ko-KR" dirty="0">
                  <a:latin typeface="맑은 고딕" panose="020B0503020000020004" pitchFamily="50" charset="-127"/>
                  <a:ea typeface="맑은 고딕" panose="020B0503020000020004" pitchFamily="50" charset="-127"/>
                </a:rPr>
                <a:t>^^</a:t>
              </a:r>
            </a:p>
          </p:txBody>
        </p:sp>
        <p:grpSp>
          <p:nvGrpSpPr>
            <p:cNvPr id="77" name="그룹 76">
              <a:extLst>
                <a:ext uri="{FF2B5EF4-FFF2-40B4-BE49-F238E27FC236}">
                  <a16:creationId xmlns:a16="http://schemas.microsoft.com/office/drawing/2014/main" id="{B17758BE-8C1C-4F49-A3C5-63669B0F7DAF}"/>
                </a:ext>
              </a:extLst>
            </p:cNvPr>
            <p:cNvGrpSpPr/>
            <p:nvPr/>
          </p:nvGrpSpPr>
          <p:grpSpPr>
            <a:xfrm>
              <a:off x="7721911" y="6058097"/>
              <a:ext cx="2232168" cy="400110"/>
              <a:chOff x="7615281" y="5426590"/>
              <a:chExt cx="2232168" cy="400110"/>
            </a:xfrm>
          </p:grpSpPr>
          <p:sp>
            <p:nvSpPr>
              <p:cNvPr id="82" name="별: 꼭짓점 5개 81">
                <a:extLst>
                  <a:ext uri="{FF2B5EF4-FFF2-40B4-BE49-F238E27FC236}">
                    <a16:creationId xmlns:a16="http://schemas.microsoft.com/office/drawing/2014/main" id="{59E224AA-9D62-4145-ACCB-09FB2AA3741D}"/>
                  </a:ext>
                </a:extLst>
              </p:cNvPr>
              <p:cNvSpPr/>
              <p:nvPr/>
            </p:nvSpPr>
            <p:spPr>
              <a:xfrm>
                <a:off x="7615281" y="5426590"/>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a:extLst>
                  <a:ext uri="{FF2B5EF4-FFF2-40B4-BE49-F238E27FC236}">
                    <a16:creationId xmlns:a16="http://schemas.microsoft.com/office/drawing/2014/main" id="{2446AB1E-7A16-4E44-BF11-944DC2FA2E9A}"/>
                  </a:ext>
                </a:extLst>
              </p:cNvPr>
              <p:cNvSpPr txBox="1"/>
              <p:nvPr/>
            </p:nvSpPr>
            <p:spPr>
              <a:xfrm>
                <a:off x="8037591" y="5426590"/>
                <a:ext cx="748923"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9557</a:t>
                </a:r>
                <a:endParaRPr lang="ko-KR" altLang="en-US" sz="2000" dirty="0">
                  <a:latin typeface="맑은 고딕" panose="020B0503020000020004" pitchFamily="50" charset="-127"/>
                  <a:ea typeface="맑은 고딕" panose="020B0503020000020004" pitchFamily="50" charset="-127"/>
                </a:endParaRPr>
              </a:p>
            </p:txBody>
          </p:sp>
          <p:sp>
            <p:nvSpPr>
              <p:cNvPr id="84" name="TextBox 83">
                <a:extLst>
                  <a:ext uri="{FF2B5EF4-FFF2-40B4-BE49-F238E27FC236}">
                    <a16:creationId xmlns:a16="http://schemas.microsoft.com/office/drawing/2014/main" id="{51A930A7-1DFE-4916-A8E6-72D58E89F8EA}"/>
                  </a:ext>
                </a:extLst>
              </p:cNvPr>
              <p:cNvSpPr txBox="1"/>
              <p:nvPr/>
            </p:nvSpPr>
            <p:spPr>
              <a:xfrm>
                <a:off x="9239590" y="5426590"/>
                <a:ext cx="6078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999</a:t>
                </a:r>
                <a:endParaRPr lang="ko-KR" altLang="en-US" sz="2000" dirty="0">
                  <a:latin typeface="맑은 고딕" panose="020B0503020000020004" pitchFamily="50" charset="-127"/>
                  <a:ea typeface="맑은 고딕" panose="020B0503020000020004" pitchFamily="50" charset="-127"/>
                </a:endParaRPr>
              </a:p>
            </p:txBody>
          </p:sp>
          <p:sp>
            <p:nvSpPr>
              <p:cNvPr id="85" name="말풍선: 타원형 84">
                <a:extLst>
                  <a:ext uri="{FF2B5EF4-FFF2-40B4-BE49-F238E27FC236}">
                    <a16:creationId xmlns:a16="http://schemas.microsoft.com/office/drawing/2014/main" id="{CC94A038-2344-4046-BEA0-3407D670AE67}"/>
                  </a:ext>
                </a:extLst>
              </p:cNvPr>
              <p:cNvSpPr/>
              <p:nvPr/>
            </p:nvSpPr>
            <p:spPr>
              <a:xfrm>
                <a:off x="8837791" y="5451290"/>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8" name="그룹 77">
              <a:extLst>
                <a:ext uri="{FF2B5EF4-FFF2-40B4-BE49-F238E27FC236}">
                  <a16:creationId xmlns:a16="http://schemas.microsoft.com/office/drawing/2014/main" id="{FC34E343-3E36-4C10-AF9E-C803EF3F4885}"/>
                </a:ext>
              </a:extLst>
            </p:cNvPr>
            <p:cNvGrpSpPr/>
            <p:nvPr/>
          </p:nvGrpSpPr>
          <p:grpSpPr>
            <a:xfrm>
              <a:off x="339982" y="2102063"/>
              <a:ext cx="810534" cy="810534"/>
              <a:chOff x="339982" y="2102063"/>
              <a:chExt cx="810534" cy="810534"/>
            </a:xfrm>
          </p:grpSpPr>
          <p:sp>
            <p:nvSpPr>
              <p:cNvPr id="80" name="타원 79">
                <a:extLst>
                  <a:ext uri="{FF2B5EF4-FFF2-40B4-BE49-F238E27FC236}">
                    <a16:creationId xmlns:a16="http://schemas.microsoft.com/office/drawing/2014/main" id="{934C4702-526D-45A2-92E0-6AFDE1160A3C}"/>
                  </a:ext>
                </a:extLst>
              </p:cNvPr>
              <p:cNvSpPr/>
              <p:nvPr/>
            </p:nvSpPr>
            <p:spPr>
              <a:xfrm>
                <a:off x="339982" y="2102063"/>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1" name="Picture 6" descr="User Icon Human Person Sign 남녀공용에 대한 스톡 벡터 아트 및 기타 ...">
                <a:extLst>
                  <a:ext uri="{FF2B5EF4-FFF2-40B4-BE49-F238E27FC236}">
                    <a16:creationId xmlns:a16="http://schemas.microsoft.com/office/drawing/2014/main" id="{CEF9FCCE-9F3F-48D7-98CE-A442C16294B5}"/>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2204209"/>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TextBox 78">
              <a:extLst>
                <a:ext uri="{FF2B5EF4-FFF2-40B4-BE49-F238E27FC236}">
                  <a16:creationId xmlns:a16="http://schemas.microsoft.com/office/drawing/2014/main" id="{D38F05CE-99DD-46D1-99D5-A48BF77028A8}"/>
                </a:ext>
              </a:extLst>
            </p:cNvPr>
            <p:cNvSpPr txBox="1"/>
            <p:nvPr/>
          </p:nvSpPr>
          <p:spPr>
            <a:xfrm>
              <a:off x="322941" y="5400269"/>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sp>
        <p:nvSpPr>
          <p:cNvPr id="134" name="모서리가 둥근 직사각형 47">
            <a:extLst>
              <a:ext uri="{FF2B5EF4-FFF2-40B4-BE49-F238E27FC236}">
                <a16:creationId xmlns:a16="http://schemas.microsoft.com/office/drawing/2014/main" id="{7B0659B6-EEDE-418E-A4B9-BC0581EE8E50}"/>
              </a:ext>
            </a:extLst>
          </p:cNvPr>
          <p:cNvSpPr/>
          <p:nvPr/>
        </p:nvSpPr>
        <p:spPr>
          <a:xfrm>
            <a:off x="984630" y="600463"/>
            <a:ext cx="9153847" cy="896854"/>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800" dirty="0">
                <a:solidFill>
                  <a:schemeClr val="bg1">
                    <a:lumMod val="50000"/>
                  </a:schemeClr>
                </a:solidFill>
                <a:latin typeface="나눔고딕" panose="020D0604000000000000" pitchFamily="50" charset="-127"/>
                <a:ea typeface="나눔고딕" panose="020D0604000000000000" pitchFamily="50" charset="-127"/>
              </a:rPr>
              <a:t> 검색하기</a:t>
            </a:r>
          </a:p>
        </p:txBody>
      </p:sp>
      <p:pic>
        <p:nvPicPr>
          <p:cNvPr id="135" name="그림 134" descr="Loupe Lentille Gris · Images vectorielles gratuites sur Pixabay">
            <a:extLst>
              <a:ext uri="{FF2B5EF4-FFF2-40B4-BE49-F238E27FC236}">
                <a16:creationId xmlns:a16="http://schemas.microsoft.com/office/drawing/2014/main" id="{EF5910B1-7427-4741-9D9A-DF85769FC0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1270" y="766815"/>
            <a:ext cx="586131" cy="584299"/>
          </a:xfrm>
          <a:prstGeom prst="rect">
            <a:avLst/>
          </a:prstGeom>
        </p:spPr>
      </p:pic>
      <p:pic>
        <p:nvPicPr>
          <p:cNvPr id="136" name="Picture 2" descr="Png File - Search Filter Icon Png, Trans #1228376 - PNG Images - PNGio">
            <a:extLst>
              <a:ext uri="{FF2B5EF4-FFF2-40B4-BE49-F238E27FC236}">
                <a16:creationId xmlns:a16="http://schemas.microsoft.com/office/drawing/2014/main" id="{A055BEEE-E6AE-44B2-9774-8CB7CE367148}"/>
              </a:ext>
            </a:extLst>
          </p:cNvPr>
          <p:cNvPicPr>
            <a:picLocks noChangeAspect="1" noChangeArrowheads="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64301" y="714990"/>
            <a:ext cx="586131" cy="675874"/>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그룹 120">
            <a:extLst>
              <a:ext uri="{FF2B5EF4-FFF2-40B4-BE49-F238E27FC236}">
                <a16:creationId xmlns:a16="http://schemas.microsoft.com/office/drawing/2014/main" id="{B6D0DFAE-6BB9-4821-AB42-38B9F45087C0}"/>
              </a:ext>
            </a:extLst>
          </p:cNvPr>
          <p:cNvGrpSpPr/>
          <p:nvPr/>
        </p:nvGrpSpPr>
        <p:grpSpPr>
          <a:xfrm>
            <a:off x="-16755" y="16975269"/>
            <a:ext cx="10315090" cy="1379455"/>
            <a:chOff x="-16755" y="16923780"/>
            <a:chExt cx="10315090" cy="1379455"/>
          </a:xfrm>
        </p:grpSpPr>
        <p:sp>
          <p:nvSpPr>
            <p:cNvPr id="122" name="직사각형 121">
              <a:extLst>
                <a:ext uri="{FF2B5EF4-FFF2-40B4-BE49-F238E27FC236}">
                  <a16:creationId xmlns:a16="http://schemas.microsoft.com/office/drawing/2014/main" id="{C8107FC5-6E06-4F84-A8C8-A9F8778A39D9}"/>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직사각형 122">
              <a:extLst>
                <a:ext uri="{FF2B5EF4-FFF2-40B4-BE49-F238E27FC236}">
                  <a16:creationId xmlns:a16="http://schemas.microsoft.com/office/drawing/2014/main" id="{F94DC49F-1A8F-42D8-BFE4-0E2C832D72C7}"/>
                </a:ext>
              </a:extLst>
            </p:cNvPr>
            <p:cNvSpPr/>
            <p:nvPr/>
          </p:nvSpPr>
          <p:spPr>
            <a:xfrm>
              <a:off x="2050599" y="16923780"/>
              <a:ext cx="2061934" cy="1364220"/>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직사각형 123">
              <a:extLst>
                <a:ext uri="{FF2B5EF4-FFF2-40B4-BE49-F238E27FC236}">
                  <a16:creationId xmlns:a16="http://schemas.microsoft.com/office/drawing/2014/main" id="{75C3359C-E66F-4BCE-B358-31C867B61E3C}"/>
                </a:ext>
              </a:extLst>
            </p:cNvPr>
            <p:cNvSpPr/>
            <p:nvPr/>
          </p:nvSpPr>
          <p:spPr>
            <a:xfrm>
              <a:off x="6174467"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89447108-E85D-44B2-BE1F-400DBC8793F8}"/>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6" name="그림 125">
              <a:extLst>
                <a:ext uri="{FF2B5EF4-FFF2-40B4-BE49-F238E27FC236}">
                  <a16:creationId xmlns:a16="http://schemas.microsoft.com/office/drawing/2014/main" id="{3659E801-B673-45DA-8C05-950F11435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777" y="17001216"/>
              <a:ext cx="1209346" cy="1209346"/>
            </a:xfrm>
            <a:prstGeom prst="rect">
              <a:avLst/>
            </a:prstGeom>
            <a:ln>
              <a:noFill/>
            </a:ln>
          </p:spPr>
        </p:pic>
        <p:pic>
          <p:nvPicPr>
            <p:cNvPr id="127" name="그림 126">
              <a:extLst>
                <a:ext uri="{FF2B5EF4-FFF2-40B4-BE49-F238E27FC236}">
                  <a16:creationId xmlns:a16="http://schemas.microsoft.com/office/drawing/2014/main" id="{7C840AF3-C6E4-45C8-BA2D-520692321D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128" name="그림 127">
              <a:extLst>
                <a:ext uri="{FF2B5EF4-FFF2-40B4-BE49-F238E27FC236}">
                  <a16:creationId xmlns:a16="http://schemas.microsoft.com/office/drawing/2014/main" id="{BEDFB196-D364-41DB-8F62-CE400D24D2CE}"/>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2585574" y="17085198"/>
              <a:ext cx="1030845" cy="1030845"/>
            </a:xfrm>
            <a:prstGeom prst="rect">
              <a:avLst/>
            </a:prstGeom>
            <a:ln>
              <a:noFill/>
            </a:ln>
          </p:spPr>
        </p:pic>
        <p:sp>
          <p:nvSpPr>
            <p:cNvPr id="129" name="직사각형 128">
              <a:extLst>
                <a:ext uri="{FF2B5EF4-FFF2-40B4-BE49-F238E27FC236}">
                  <a16:creationId xmlns:a16="http://schemas.microsoft.com/office/drawing/2014/main" id="{422AC38D-F141-4E32-AC68-98F5626F4DB6}"/>
                </a:ext>
              </a:extLst>
            </p:cNvPr>
            <p:cNvSpPr/>
            <p:nvPr/>
          </p:nvSpPr>
          <p:spPr>
            <a:xfrm>
              <a:off x="-16755" y="16939019"/>
              <a:ext cx="2061934" cy="136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0" name="그림 129">
              <a:extLst>
                <a:ext uri="{FF2B5EF4-FFF2-40B4-BE49-F238E27FC236}">
                  <a16:creationId xmlns:a16="http://schemas.microsoft.com/office/drawing/2014/main" id="{87986138-0E30-41A4-8E0F-9ADDB6FB50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pic>
        <p:nvPicPr>
          <p:cNvPr id="131" name="그림 130">
            <a:extLst>
              <a:ext uri="{FF2B5EF4-FFF2-40B4-BE49-F238E27FC236}">
                <a16:creationId xmlns:a16="http://schemas.microsoft.com/office/drawing/2014/main" id="{CFB3A2C1-E0AB-4B32-A828-25D4ED4D42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cxnSp>
        <p:nvCxnSpPr>
          <p:cNvPr id="132" name="직선 연결선 131">
            <a:extLst>
              <a:ext uri="{FF2B5EF4-FFF2-40B4-BE49-F238E27FC236}">
                <a16:creationId xmlns:a16="http://schemas.microsoft.com/office/drawing/2014/main" id="{78196EB1-DA7B-467F-AF83-16ED41151F4B}"/>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03597F3-4908-43B2-A18D-D2FF8E5438B3}"/>
              </a:ext>
            </a:extLst>
          </p:cNvPr>
          <p:cNvSpPr/>
          <p:nvPr/>
        </p:nvSpPr>
        <p:spPr>
          <a:xfrm>
            <a:off x="2047889"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7" name="직선 연결선 136">
            <a:extLst>
              <a:ext uri="{FF2B5EF4-FFF2-40B4-BE49-F238E27FC236}">
                <a16:creationId xmlns:a16="http://schemas.microsoft.com/office/drawing/2014/main" id="{A4AED511-F35E-41FA-94A7-E2132A2B7EB0}"/>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직선 연결선 137">
            <a:extLst>
              <a:ext uri="{FF2B5EF4-FFF2-40B4-BE49-F238E27FC236}">
                <a16:creationId xmlns:a16="http://schemas.microsoft.com/office/drawing/2014/main" id="{4E5D4562-665C-49A4-B2D2-91852EF4D4A2}"/>
              </a:ext>
            </a:extLst>
          </p:cNvPr>
          <p:cNvCxnSpPr/>
          <p:nvPr/>
        </p:nvCxnSpPr>
        <p:spPr>
          <a:xfrm>
            <a:off x="-16755" y="2814243"/>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5" name="직사각형 104">
            <a:extLst>
              <a:ext uri="{FF2B5EF4-FFF2-40B4-BE49-F238E27FC236}">
                <a16:creationId xmlns:a16="http://schemas.microsoft.com/office/drawing/2014/main" id="{6E742011-8ADB-49DF-8738-F88D1F01E3A1}"/>
              </a:ext>
            </a:extLst>
          </p:cNvPr>
          <p:cNvSpPr/>
          <p:nvPr/>
        </p:nvSpPr>
        <p:spPr>
          <a:xfrm>
            <a:off x="514350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tx1"/>
                </a:solidFill>
                <a:latin typeface="나눔고딕" panose="020D0604000000000000" pitchFamily="50" charset="-127"/>
                <a:ea typeface="나눔고딕" panose="020D0604000000000000" pitchFamily="50" charset="-127"/>
              </a:rPr>
              <a:t>인기 목표</a:t>
            </a:r>
          </a:p>
        </p:txBody>
      </p:sp>
      <p:sp>
        <p:nvSpPr>
          <p:cNvPr id="106" name="직사각형 105">
            <a:extLst>
              <a:ext uri="{FF2B5EF4-FFF2-40B4-BE49-F238E27FC236}">
                <a16:creationId xmlns:a16="http://schemas.microsoft.com/office/drawing/2014/main" id="{33017F21-2E06-4689-AE5F-A97AB2880922}"/>
              </a:ext>
            </a:extLst>
          </p:cNvPr>
          <p:cNvSpPr/>
          <p:nvPr/>
        </p:nvSpPr>
        <p:spPr>
          <a:xfrm>
            <a:off x="771525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카테고리</a:t>
            </a:r>
          </a:p>
        </p:txBody>
      </p:sp>
      <p:sp>
        <p:nvSpPr>
          <p:cNvPr id="107" name="직사각형 106">
            <a:extLst>
              <a:ext uri="{FF2B5EF4-FFF2-40B4-BE49-F238E27FC236}">
                <a16:creationId xmlns:a16="http://schemas.microsoft.com/office/drawing/2014/main" id="{D5BB06B9-0739-4372-B495-C4B5DDDC59F4}"/>
              </a:ext>
            </a:extLst>
          </p:cNvPr>
          <p:cNvSpPr/>
          <p:nvPr/>
        </p:nvSpPr>
        <p:spPr>
          <a:xfrm>
            <a:off x="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추천 목표</a:t>
            </a:r>
          </a:p>
        </p:txBody>
      </p:sp>
      <p:sp>
        <p:nvSpPr>
          <p:cNvPr id="108" name="직사각형 107">
            <a:extLst>
              <a:ext uri="{FF2B5EF4-FFF2-40B4-BE49-F238E27FC236}">
                <a16:creationId xmlns:a16="http://schemas.microsoft.com/office/drawing/2014/main" id="{3A5C82A2-755C-4932-A766-B087DEA28A94}"/>
              </a:ext>
            </a:extLst>
          </p:cNvPr>
          <p:cNvSpPr/>
          <p:nvPr/>
        </p:nvSpPr>
        <p:spPr>
          <a:xfrm>
            <a:off x="257175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최신 목표</a:t>
            </a:r>
          </a:p>
        </p:txBody>
      </p:sp>
    </p:spTree>
    <p:extLst>
      <p:ext uri="{BB962C8B-B14F-4D97-AF65-F5344CB8AC3E}">
        <p14:creationId xmlns:p14="http://schemas.microsoft.com/office/powerpoint/2010/main" val="422292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a:extLst>
              <a:ext uri="{FF2B5EF4-FFF2-40B4-BE49-F238E27FC236}">
                <a16:creationId xmlns:a16="http://schemas.microsoft.com/office/drawing/2014/main" id="{6388CF6C-3A0A-4386-9BA3-F963F4AF02D7}"/>
              </a:ext>
            </a:extLst>
          </p:cNvPr>
          <p:cNvSpPr/>
          <p:nvPr/>
        </p:nvSpPr>
        <p:spPr>
          <a:xfrm>
            <a:off x="0" y="423746"/>
            <a:ext cx="10287000" cy="1276072"/>
          </a:xfrm>
          <a:prstGeom prst="rect">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0" name="Picture 2">
            <a:extLst>
              <a:ext uri="{FF2B5EF4-FFF2-40B4-BE49-F238E27FC236}">
                <a16:creationId xmlns:a16="http://schemas.microsoft.com/office/drawing/2014/main" id="{D08785BD-9FAB-48F7-872A-2CAF78A70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620"/>
          <a:stretch/>
        </p:blipFill>
        <p:spPr bwMode="auto">
          <a:xfrm>
            <a:off x="339982" y="5206657"/>
            <a:ext cx="9614097" cy="592910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6EF5B2E3-D207-4CD4-BC84-831EF629FAC7}"/>
              </a:ext>
            </a:extLst>
          </p:cNvPr>
          <p:cNvGrpSpPr/>
          <p:nvPr/>
        </p:nvGrpSpPr>
        <p:grpSpPr>
          <a:xfrm>
            <a:off x="0" y="0"/>
            <a:ext cx="10287000" cy="423746"/>
            <a:chOff x="0" y="0"/>
            <a:chExt cx="10287000" cy="423746"/>
          </a:xfrm>
        </p:grpSpPr>
        <p:sp>
          <p:nvSpPr>
            <p:cNvPr id="5" name="직사각형 4">
              <a:extLst>
                <a:ext uri="{FF2B5EF4-FFF2-40B4-BE49-F238E27FC236}">
                  <a16:creationId xmlns:a16="http://schemas.microsoft.com/office/drawing/2014/main" id="{1BDB97C4-A0A9-4887-A29C-C538E86D1933}"/>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FCB59FEF-3496-4481-B60F-FC8D42139EE2}"/>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5D60D800-DC28-42FA-902B-4B4B8F7BBACA}"/>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grpSp>
        <p:nvGrpSpPr>
          <p:cNvPr id="9" name="그룹 8">
            <a:extLst>
              <a:ext uri="{FF2B5EF4-FFF2-40B4-BE49-F238E27FC236}">
                <a16:creationId xmlns:a16="http://schemas.microsoft.com/office/drawing/2014/main" id="{3A569A46-B273-4245-93E5-A0EB1A80B975}"/>
              </a:ext>
            </a:extLst>
          </p:cNvPr>
          <p:cNvGrpSpPr/>
          <p:nvPr/>
        </p:nvGrpSpPr>
        <p:grpSpPr>
          <a:xfrm flipH="1">
            <a:off x="335777" y="633952"/>
            <a:ext cx="171814" cy="843843"/>
            <a:chOff x="9245603" y="16693880"/>
            <a:chExt cx="230263" cy="1130907"/>
          </a:xfrm>
          <a:solidFill>
            <a:schemeClr val="bg1"/>
          </a:solidFill>
        </p:grpSpPr>
        <p:sp>
          <p:nvSpPr>
            <p:cNvPr id="10" name="사각형: 둥근 모서리 9">
              <a:extLst>
                <a:ext uri="{FF2B5EF4-FFF2-40B4-BE49-F238E27FC236}">
                  <a16:creationId xmlns:a16="http://schemas.microsoft.com/office/drawing/2014/main" id="{787B10AA-A232-48FC-9BD4-36B8736AE14D}"/>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84455BB8-1B27-4CEA-8AE0-917E0A16FC5B}"/>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TextBox 11">
            <a:extLst>
              <a:ext uri="{FF2B5EF4-FFF2-40B4-BE49-F238E27FC236}">
                <a16:creationId xmlns:a16="http://schemas.microsoft.com/office/drawing/2014/main" id="{DFC1A425-B268-4F33-A112-95DB3ACBC63E}"/>
              </a:ext>
            </a:extLst>
          </p:cNvPr>
          <p:cNvSpPr txBox="1"/>
          <p:nvPr/>
        </p:nvSpPr>
        <p:spPr>
          <a:xfrm>
            <a:off x="2003498" y="677031"/>
            <a:ext cx="6263254" cy="707886"/>
          </a:xfrm>
          <a:prstGeom prst="rect">
            <a:avLst/>
          </a:prstGeom>
          <a:noFill/>
        </p:spPr>
        <p:txBody>
          <a:bodyPr wrap="none" rtlCol="0">
            <a:spAutoFit/>
          </a:bodyPr>
          <a:lstStyle/>
          <a:p>
            <a:pPr algn="ctr"/>
            <a:r>
              <a:rPr lang="ko-KR" altLang="en-US" sz="4000" dirty="0" err="1">
                <a:latin typeface="나눔고딕" panose="020D0604000000000000" pitchFamily="50" charset="-127"/>
                <a:ea typeface="나눔고딕" panose="020D0604000000000000" pitchFamily="50" charset="-127"/>
              </a:rPr>
              <a:t>샌드박스</a:t>
            </a:r>
            <a:r>
              <a:rPr lang="ko-KR" altLang="en-US" sz="4000" dirty="0">
                <a:latin typeface="나눔고딕" panose="020D0604000000000000" pitchFamily="50" charset="-127"/>
                <a:ea typeface="나눔고딕" panose="020D0604000000000000" pitchFamily="50" charset="-127"/>
              </a:rPr>
              <a:t> 네트워크 커뮤니티</a:t>
            </a:r>
          </a:p>
        </p:txBody>
      </p:sp>
      <p:sp>
        <p:nvSpPr>
          <p:cNvPr id="25" name="TextBox 24">
            <a:extLst>
              <a:ext uri="{FF2B5EF4-FFF2-40B4-BE49-F238E27FC236}">
                <a16:creationId xmlns:a16="http://schemas.microsoft.com/office/drawing/2014/main" id="{FBA72337-5025-4312-90DF-30A19C5E5518}"/>
              </a:ext>
            </a:extLst>
          </p:cNvPr>
          <p:cNvSpPr txBox="1"/>
          <p:nvPr/>
        </p:nvSpPr>
        <p:spPr>
          <a:xfrm>
            <a:off x="1374880" y="2028074"/>
            <a:ext cx="1487908" cy="646331"/>
          </a:xfrm>
          <a:prstGeom prst="rect">
            <a:avLst/>
          </a:prstGeom>
          <a:noFill/>
        </p:spPr>
        <p:txBody>
          <a:bodyPr wrap="none" rtlCol="0">
            <a:spAutoFit/>
          </a:bodyPr>
          <a:lstStyle/>
          <a:p>
            <a:r>
              <a:rPr lang="ko-KR" altLang="en-US" sz="3600" b="1" dirty="0">
                <a:latin typeface="나눔고딕" panose="020D0604000000000000" pitchFamily="50" charset="-127"/>
                <a:ea typeface="나눔고딕" panose="020D0604000000000000" pitchFamily="50" charset="-127"/>
              </a:rPr>
              <a:t>김진환</a:t>
            </a:r>
          </a:p>
        </p:txBody>
      </p:sp>
      <p:sp>
        <p:nvSpPr>
          <p:cNvPr id="26" name="TextBox 25">
            <a:extLst>
              <a:ext uri="{FF2B5EF4-FFF2-40B4-BE49-F238E27FC236}">
                <a16:creationId xmlns:a16="http://schemas.microsoft.com/office/drawing/2014/main" id="{B3255BC2-7E3B-4BC6-8AFD-A71503DF2DBB}"/>
              </a:ext>
            </a:extLst>
          </p:cNvPr>
          <p:cNvSpPr txBox="1"/>
          <p:nvPr/>
        </p:nvSpPr>
        <p:spPr>
          <a:xfrm>
            <a:off x="2970701" y="2120406"/>
            <a:ext cx="1079142" cy="461665"/>
          </a:xfrm>
          <a:prstGeom prst="rect">
            <a:avLst/>
          </a:prstGeom>
          <a:noFill/>
        </p:spPr>
        <p:txBody>
          <a:bodyPr wrap="none" rtlCol="0">
            <a:spAutoFit/>
          </a:bodyPr>
          <a:lstStyle/>
          <a:p>
            <a:r>
              <a:rPr lang="en-US" altLang="ko-KR" sz="2400" dirty="0">
                <a:latin typeface="맑은 고딕" panose="020B0503020000020004" pitchFamily="50" charset="-127"/>
                <a:ea typeface="맑은 고딕" panose="020B0503020000020004" pitchFamily="50" charset="-127"/>
              </a:rPr>
              <a:t>2</a:t>
            </a:r>
            <a:r>
              <a:rPr lang="ko-KR" altLang="en-US" sz="2400" dirty="0">
                <a:latin typeface="맑은 고딕" panose="020B0503020000020004" pitchFamily="50" charset="-127"/>
                <a:ea typeface="맑은 고딕" panose="020B0503020000020004" pitchFamily="50" charset="-127"/>
              </a:rPr>
              <a:t>일 전</a:t>
            </a:r>
          </a:p>
        </p:txBody>
      </p:sp>
      <p:sp>
        <p:nvSpPr>
          <p:cNvPr id="28" name="TextBox 27">
            <a:extLst>
              <a:ext uri="{FF2B5EF4-FFF2-40B4-BE49-F238E27FC236}">
                <a16:creationId xmlns:a16="http://schemas.microsoft.com/office/drawing/2014/main" id="{28B51AF0-6123-4AF4-A415-4813EA96EE2A}"/>
              </a:ext>
            </a:extLst>
          </p:cNvPr>
          <p:cNvSpPr txBox="1"/>
          <p:nvPr/>
        </p:nvSpPr>
        <p:spPr>
          <a:xfrm>
            <a:off x="339982" y="3076958"/>
            <a:ext cx="2824812" cy="655372"/>
          </a:xfrm>
          <a:prstGeom prst="rect">
            <a:avLst/>
          </a:prstGeom>
          <a:noFill/>
        </p:spPr>
        <p:txBody>
          <a:bodyPr wrap="none" rtlCol="0">
            <a:spAutoFit/>
          </a:bodyPr>
          <a:lstStyle/>
          <a:p>
            <a:pPr>
              <a:lnSpc>
                <a:spcPct val="150000"/>
              </a:lnSpc>
            </a:pPr>
            <a:r>
              <a:rPr lang="ko-KR" altLang="en-US" sz="2800" dirty="0" err="1">
                <a:latin typeface="맑은 고딕" panose="020B0503020000020004" pitchFamily="50" charset="-127"/>
                <a:ea typeface="맑은 고딕" panose="020B0503020000020004" pitchFamily="50" charset="-127"/>
              </a:rPr>
              <a:t>롤토체스</a:t>
            </a:r>
            <a:r>
              <a:rPr lang="ko-KR" altLang="en-US" sz="2800" dirty="0">
                <a:latin typeface="맑은 고딕" panose="020B0503020000020004" pitchFamily="50" charset="-127"/>
                <a:ea typeface="맑은 고딕" panose="020B0503020000020004" pitchFamily="50" charset="-127"/>
              </a:rPr>
              <a:t> 마스터</a:t>
            </a:r>
            <a:endParaRPr lang="en-US" altLang="ko-KR" sz="2800" dirty="0">
              <a:latin typeface="맑은 고딕" panose="020B0503020000020004" pitchFamily="50" charset="-127"/>
              <a:ea typeface="맑은 고딕" panose="020B0503020000020004" pitchFamily="50" charset="-127"/>
            </a:endParaRPr>
          </a:p>
        </p:txBody>
      </p:sp>
      <p:sp>
        <p:nvSpPr>
          <p:cNvPr id="29" name="사각형: 둥근 모서리 28">
            <a:extLst>
              <a:ext uri="{FF2B5EF4-FFF2-40B4-BE49-F238E27FC236}">
                <a16:creationId xmlns:a16="http://schemas.microsoft.com/office/drawing/2014/main" id="{E40A77F8-8D77-438C-9033-34B0561BDD49}"/>
              </a:ext>
            </a:extLst>
          </p:cNvPr>
          <p:cNvSpPr/>
          <p:nvPr/>
        </p:nvSpPr>
        <p:spPr>
          <a:xfrm>
            <a:off x="339982" y="11475100"/>
            <a:ext cx="9614097" cy="1214613"/>
          </a:xfrm>
          <a:prstGeom prst="roundRect">
            <a:avLst>
              <a:gd name="adj" fmla="val 19804"/>
            </a:avLst>
          </a:prstGeom>
          <a:solidFill>
            <a:schemeClr val="bg1"/>
          </a:solidFill>
          <a:ln w="38100">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30" name="TextBox 29">
            <a:extLst>
              <a:ext uri="{FF2B5EF4-FFF2-40B4-BE49-F238E27FC236}">
                <a16:creationId xmlns:a16="http://schemas.microsoft.com/office/drawing/2014/main" id="{6F05257E-00AB-41BE-8525-EF493B344B69}"/>
              </a:ext>
            </a:extLst>
          </p:cNvPr>
          <p:cNvSpPr txBox="1"/>
          <p:nvPr/>
        </p:nvSpPr>
        <p:spPr>
          <a:xfrm>
            <a:off x="545037" y="11634002"/>
            <a:ext cx="3172663" cy="461665"/>
          </a:xfrm>
          <a:prstGeom prst="rect">
            <a:avLst/>
          </a:prstGeom>
          <a:noFill/>
        </p:spPr>
        <p:txBody>
          <a:bodyPr wrap="none" rtlCol="0">
            <a:spAutoFit/>
          </a:bodyPr>
          <a:lstStyle/>
          <a:p>
            <a:r>
              <a:rPr lang="ko-KR" altLang="en-US" sz="2400" dirty="0" err="1">
                <a:latin typeface="맑은 고딕" panose="020B0503020000020004" pitchFamily="50" charset="-127"/>
                <a:ea typeface="맑은 고딕" panose="020B0503020000020004" pitchFamily="50" charset="-127"/>
              </a:rPr>
              <a:t>롤토체스</a:t>
            </a:r>
            <a:r>
              <a:rPr lang="ko-KR" altLang="en-US" sz="2400" dirty="0">
                <a:latin typeface="맑은 고딕" panose="020B0503020000020004" pitchFamily="50" charset="-127"/>
                <a:ea typeface="맑은 고딕" panose="020B0503020000020004" pitchFamily="50" charset="-127"/>
              </a:rPr>
              <a:t> 마스터 달성</a:t>
            </a:r>
          </a:p>
        </p:txBody>
      </p:sp>
      <p:sp>
        <p:nvSpPr>
          <p:cNvPr id="31" name="사각형: 둥근 모서리 30">
            <a:extLst>
              <a:ext uri="{FF2B5EF4-FFF2-40B4-BE49-F238E27FC236}">
                <a16:creationId xmlns:a16="http://schemas.microsoft.com/office/drawing/2014/main" id="{1EA633E8-ECD5-4D41-B86B-64AF5C2310B0}"/>
              </a:ext>
            </a:extLst>
          </p:cNvPr>
          <p:cNvSpPr/>
          <p:nvPr/>
        </p:nvSpPr>
        <p:spPr>
          <a:xfrm>
            <a:off x="545036" y="12167934"/>
            <a:ext cx="7740247" cy="315782"/>
          </a:xfrm>
          <a:prstGeom prst="roundRect">
            <a:avLst>
              <a:gd name="adj" fmla="val 50000"/>
            </a:avLst>
          </a:prstGeom>
          <a:solidFill>
            <a:srgbClr val="94EB3E"/>
          </a:solid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2" name="TextBox 31">
            <a:extLst>
              <a:ext uri="{FF2B5EF4-FFF2-40B4-BE49-F238E27FC236}">
                <a16:creationId xmlns:a16="http://schemas.microsoft.com/office/drawing/2014/main" id="{3ECBB257-2A09-46C7-8242-A6133623050F}"/>
              </a:ext>
            </a:extLst>
          </p:cNvPr>
          <p:cNvSpPr txBox="1"/>
          <p:nvPr/>
        </p:nvSpPr>
        <p:spPr>
          <a:xfrm>
            <a:off x="8234819" y="11634002"/>
            <a:ext cx="1507144" cy="461665"/>
          </a:xfrm>
          <a:prstGeom prst="rect">
            <a:avLst/>
          </a:prstGeom>
          <a:noFill/>
        </p:spPr>
        <p:txBody>
          <a:bodyPr wrap="none" rtlCol="0">
            <a:spAutoFit/>
          </a:bodyPr>
          <a:lstStyle/>
          <a:p>
            <a:pPr algn="r"/>
            <a:r>
              <a:rPr lang="en-US" altLang="ko-KR" sz="2400" dirty="0">
                <a:latin typeface="맑은 고딕" panose="020B0503020000020004" pitchFamily="50" charset="-127"/>
                <a:ea typeface="맑은 고딕" panose="020B0503020000020004" pitchFamily="50" charset="-127"/>
              </a:rPr>
              <a:t>85%</a:t>
            </a:r>
            <a:r>
              <a:rPr lang="ko-KR" altLang="en-US" sz="2400" dirty="0">
                <a:latin typeface="맑은 고딕" panose="020B0503020000020004" pitchFamily="50" charset="-127"/>
                <a:ea typeface="맑은 고딕" panose="020B0503020000020004" pitchFamily="50" charset="-127"/>
              </a:rPr>
              <a:t> 달성</a:t>
            </a:r>
          </a:p>
        </p:txBody>
      </p:sp>
      <p:sp>
        <p:nvSpPr>
          <p:cNvPr id="33" name="TextBox 32">
            <a:extLst>
              <a:ext uri="{FF2B5EF4-FFF2-40B4-BE49-F238E27FC236}">
                <a16:creationId xmlns:a16="http://schemas.microsoft.com/office/drawing/2014/main" id="{55CD571A-EF06-47F3-8389-E941E06C58BA}"/>
              </a:ext>
            </a:extLst>
          </p:cNvPr>
          <p:cNvSpPr txBox="1"/>
          <p:nvPr/>
        </p:nvSpPr>
        <p:spPr>
          <a:xfrm>
            <a:off x="339982" y="3905012"/>
            <a:ext cx="8491427" cy="1128963"/>
          </a:xfrm>
          <a:prstGeom prst="rect">
            <a:avLst/>
          </a:prstGeom>
          <a:noFill/>
        </p:spPr>
        <p:txBody>
          <a:bodyPr wrap="none" rtlCol="0">
            <a:spAutoFit/>
          </a:bodyPr>
          <a:lstStyle/>
          <a:p>
            <a:pPr>
              <a:lnSpc>
                <a:spcPct val="150000"/>
              </a:lnSpc>
            </a:pPr>
            <a:r>
              <a:rPr lang="ko-KR" altLang="en-US" sz="2400" dirty="0">
                <a:latin typeface="맑은 고딕" panose="020B0503020000020004" pitchFamily="50" charset="-127"/>
                <a:ea typeface="맑은 고딕" panose="020B0503020000020004" pitchFamily="50" charset="-127"/>
              </a:rPr>
              <a:t>안녕하십니까</a:t>
            </a:r>
            <a:r>
              <a:rPr lang="en-US" altLang="ko-KR" sz="2400" dirty="0">
                <a:latin typeface="맑은 고딕" panose="020B0503020000020004" pitchFamily="50" charset="-127"/>
                <a:ea typeface="맑은 고딕" panose="020B0503020000020004" pitchFamily="50" charset="-127"/>
              </a:rPr>
              <a:t> </a:t>
            </a:r>
            <a:r>
              <a:rPr lang="ko-KR" altLang="en-US" sz="2400" dirty="0" err="1">
                <a:latin typeface="맑은 고딕" panose="020B0503020000020004" pitchFamily="50" charset="-127"/>
                <a:ea typeface="맑은 고딕" panose="020B0503020000020004" pitchFamily="50" charset="-127"/>
              </a:rPr>
              <a:t>마재입니다</a:t>
            </a:r>
            <a:r>
              <a:rPr lang="en-US" altLang="ko-KR" sz="2400" dirty="0">
                <a:latin typeface="맑은 고딕" panose="020B0503020000020004" pitchFamily="50" charset="-127"/>
                <a:ea typeface="맑은 고딕" panose="020B0503020000020004" pitchFamily="50" charset="-127"/>
              </a:rPr>
              <a:t>. </a:t>
            </a:r>
            <a:r>
              <a:rPr lang="ko-KR" altLang="en-US" sz="2400" dirty="0">
                <a:latin typeface="맑은 고딕" panose="020B0503020000020004" pitchFamily="50" charset="-127"/>
                <a:ea typeface="맑은 고딕" panose="020B0503020000020004" pitchFamily="50" charset="-127"/>
              </a:rPr>
              <a:t>오늘부터 마스터를 향해서 달려볼</a:t>
            </a:r>
            <a:endParaRPr lang="en-US" altLang="ko-KR" sz="2400" dirty="0">
              <a:latin typeface="맑은 고딕" panose="020B0503020000020004" pitchFamily="50" charset="-127"/>
              <a:ea typeface="맑은 고딕" panose="020B0503020000020004" pitchFamily="50" charset="-127"/>
            </a:endParaRPr>
          </a:p>
          <a:p>
            <a:pPr>
              <a:lnSpc>
                <a:spcPct val="150000"/>
              </a:lnSpc>
            </a:pPr>
            <a:r>
              <a:rPr lang="ko-KR" altLang="en-US" sz="2400" dirty="0">
                <a:latin typeface="맑은 고딕" panose="020B0503020000020004" pitchFamily="50" charset="-127"/>
                <a:ea typeface="맑은 고딕" panose="020B0503020000020004" pitchFamily="50" charset="-127"/>
              </a:rPr>
              <a:t>생각입니다</a:t>
            </a:r>
            <a:r>
              <a:rPr lang="en-US" altLang="ko-KR" sz="2400" dirty="0">
                <a:latin typeface="맑은 고딕" panose="020B0503020000020004" pitchFamily="50" charset="-127"/>
                <a:ea typeface="맑은 고딕" panose="020B0503020000020004" pitchFamily="50" charset="-127"/>
              </a:rPr>
              <a:t>.</a:t>
            </a:r>
          </a:p>
        </p:txBody>
      </p:sp>
      <p:sp>
        <p:nvSpPr>
          <p:cNvPr id="34" name="타원 33">
            <a:extLst>
              <a:ext uri="{FF2B5EF4-FFF2-40B4-BE49-F238E27FC236}">
                <a16:creationId xmlns:a16="http://schemas.microsoft.com/office/drawing/2014/main" id="{BD22A672-6301-432F-B7E3-FE40487987FF}"/>
              </a:ext>
            </a:extLst>
          </p:cNvPr>
          <p:cNvSpPr/>
          <p:nvPr/>
        </p:nvSpPr>
        <p:spPr>
          <a:xfrm>
            <a:off x="339982" y="1996007"/>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5" name="Picture 6" descr="User Icon Human Person Sign 남녀공용에 대한 스톡 벡터 아트 및 기타 ...">
            <a:extLst>
              <a:ext uri="{FF2B5EF4-FFF2-40B4-BE49-F238E27FC236}">
                <a16:creationId xmlns:a16="http://schemas.microsoft.com/office/drawing/2014/main" id="{87366ED3-7150-42B3-8BE6-60EB946D5881}"/>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2098153"/>
            <a:ext cx="621881" cy="621881"/>
          </a:xfrm>
          <a:prstGeom prst="rect">
            <a:avLst/>
          </a:prstGeom>
          <a:noFill/>
          <a:extLst>
            <a:ext uri="{909E8E84-426E-40DD-AFC4-6F175D3DCCD1}">
              <a14:hiddenFill xmlns:a14="http://schemas.microsoft.com/office/drawing/2010/main">
                <a:solidFill>
                  <a:srgbClr val="FFFFFF"/>
                </a:solidFill>
              </a14:hiddenFill>
            </a:ext>
          </a:extLst>
        </p:spPr>
      </p:pic>
      <p:sp>
        <p:nvSpPr>
          <p:cNvPr id="36" name="사각형: 둥근 모서리 35">
            <a:extLst>
              <a:ext uri="{FF2B5EF4-FFF2-40B4-BE49-F238E27FC236}">
                <a16:creationId xmlns:a16="http://schemas.microsoft.com/office/drawing/2014/main" id="{3AAFE7ED-CBCA-44F5-A281-223FEA240A52}"/>
              </a:ext>
            </a:extLst>
          </p:cNvPr>
          <p:cNvSpPr/>
          <p:nvPr/>
        </p:nvSpPr>
        <p:spPr>
          <a:xfrm>
            <a:off x="545037" y="12151086"/>
            <a:ext cx="9196926" cy="332630"/>
          </a:xfrm>
          <a:prstGeom prst="roundRect">
            <a:avLst>
              <a:gd name="adj" fmla="val 50000"/>
            </a:avLst>
          </a:prstGeom>
          <a:noFill/>
          <a:ln w="28575">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cxnSp>
        <p:nvCxnSpPr>
          <p:cNvPr id="40" name="직선 연결선 39">
            <a:extLst>
              <a:ext uri="{FF2B5EF4-FFF2-40B4-BE49-F238E27FC236}">
                <a16:creationId xmlns:a16="http://schemas.microsoft.com/office/drawing/2014/main" id="{1BAE131C-53F6-4168-B8E6-3FC9431E18CF}"/>
              </a:ext>
            </a:extLst>
          </p:cNvPr>
          <p:cNvCxnSpPr/>
          <p:nvPr/>
        </p:nvCxnSpPr>
        <p:spPr>
          <a:xfrm>
            <a:off x="-16755" y="17176612"/>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별: 꼭짓점 5개 40">
            <a:extLst>
              <a:ext uri="{FF2B5EF4-FFF2-40B4-BE49-F238E27FC236}">
                <a16:creationId xmlns:a16="http://schemas.microsoft.com/office/drawing/2014/main" id="{87B2F0EA-A9F2-4A78-B82B-BCE6C3B804B8}"/>
              </a:ext>
            </a:extLst>
          </p:cNvPr>
          <p:cNvSpPr/>
          <p:nvPr/>
        </p:nvSpPr>
        <p:spPr>
          <a:xfrm>
            <a:off x="6795064" y="17466615"/>
            <a:ext cx="518759" cy="518759"/>
          </a:xfrm>
          <a:prstGeom prst="star5">
            <a:avLst>
              <a:gd name="adj" fmla="val 31507"/>
              <a:gd name="hf" fmla="val 105146"/>
              <a:gd name="vf" fmla="val 110557"/>
            </a:avLst>
          </a:prstGeom>
          <a:noFill/>
          <a:ln>
            <a:solidFill>
              <a:srgbClr val="94E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2" name="TextBox 41">
            <a:extLst>
              <a:ext uri="{FF2B5EF4-FFF2-40B4-BE49-F238E27FC236}">
                <a16:creationId xmlns:a16="http://schemas.microsoft.com/office/drawing/2014/main" id="{6617C413-DDD2-4B37-B527-EB2B93A92B59}"/>
              </a:ext>
            </a:extLst>
          </p:cNvPr>
          <p:cNvSpPr txBox="1"/>
          <p:nvPr/>
        </p:nvSpPr>
        <p:spPr>
          <a:xfrm>
            <a:off x="7396184" y="17462154"/>
            <a:ext cx="973344" cy="523220"/>
          </a:xfrm>
          <a:prstGeom prst="rect">
            <a:avLst/>
          </a:prstGeom>
          <a:noFill/>
        </p:spPr>
        <p:txBody>
          <a:bodyPr wrap="none" rtlCol="0">
            <a:spAutoFit/>
          </a:bodyPr>
          <a:lstStyle/>
          <a:p>
            <a:pPr algn="ctr"/>
            <a:r>
              <a:rPr lang="en-US" altLang="ko-KR" sz="2800" dirty="0">
                <a:latin typeface="맑은 고딕" panose="020B0503020000020004" pitchFamily="50" charset="-127"/>
                <a:ea typeface="맑은 고딕" panose="020B0503020000020004" pitchFamily="50" charset="-127"/>
              </a:rPr>
              <a:t>9655</a:t>
            </a:r>
            <a:endParaRPr lang="ko-KR" altLang="en-US" sz="2800" dirty="0">
              <a:latin typeface="맑은 고딕" panose="020B0503020000020004" pitchFamily="50" charset="-127"/>
              <a:ea typeface="맑은 고딕" panose="020B0503020000020004" pitchFamily="50" charset="-127"/>
            </a:endParaRPr>
          </a:p>
        </p:txBody>
      </p:sp>
      <p:sp>
        <p:nvSpPr>
          <p:cNvPr id="43" name="TextBox 42">
            <a:extLst>
              <a:ext uri="{FF2B5EF4-FFF2-40B4-BE49-F238E27FC236}">
                <a16:creationId xmlns:a16="http://schemas.microsoft.com/office/drawing/2014/main" id="{E6637C19-0173-4049-9AA9-3EB1452A86D3}"/>
              </a:ext>
            </a:extLst>
          </p:cNvPr>
          <p:cNvSpPr txBox="1"/>
          <p:nvPr/>
        </p:nvSpPr>
        <p:spPr>
          <a:xfrm>
            <a:off x="9046288" y="17462154"/>
            <a:ext cx="1027845" cy="523220"/>
          </a:xfrm>
          <a:prstGeom prst="rect">
            <a:avLst/>
          </a:prstGeom>
          <a:noFill/>
        </p:spPr>
        <p:txBody>
          <a:bodyPr wrap="none" rtlCol="0">
            <a:spAutoFit/>
          </a:bodyPr>
          <a:lstStyle/>
          <a:p>
            <a:r>
              <a:rPr lang="en-US" altLang="ko-KR" sz="2800" dirty="0">
                <a:latin typeface="맑은 고딕" panose="020B0503020000020004" pitchFamily="50" charset="-127"/>
                <a:ea typeface="맑은 고딕" panose="020B0503020000020004" pitchFamily="50" charset="-127"/>
              </a:rPr>
              <a:t>999+</a:t>
            </a:r>
            <a:endParaRPr lang="ko-KR" altLang="en-US" sz="2800" dirty="0">
              <a:latin typeface="맑은 고딕" panose="020B0503020000020004" pitchFamily="50" charset="-127"/>
              <a:ea typeface="맑은 고딕" panose="020B0503020000020004" pitchFamily="50" charset="-127"/>
            </a:endParaRPr>
          </a:p>
        </p:txBody>
      </p:sp>
      <p:sp>
        <p:nvSpPr>
          <p:cNvPr id="44" name="말풍선: 타원형 43">
            <a:extLst>
              <a:ext uri="{FF2B5EF4-FFF2-40B4-BE49-F238E27FC236}">
                <a16:creationId xmlns:a16="http://schemas.microsoft.com/office/drawing/2014/main" id="{5A376BD6-3282-4850-A77F-F7630C4F55D1}"/>
              </a:ext>
            </a:extLst>
          </p:cNvPr>
          <p:cNvSpPr/>
          <p:nvPr/>
        </p:nvSpPr>
        <p:spPr>
          <a:xfrm>
            <a:off x="8499514" y="17491315"/>
            <a:ext cx="464413" cy="435893"/>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2052" name="Picture 4" descr="Share Free Icon">
            <a:extLst>
              <a:ext uri="{FF2B5EF4-FFF2-40B4-BE49-F238E27FC236}">
                <a16:creationId xmlns:a16="http://schemas.microsoft.com/office/drawing/2014/main" id="{37AB34F6-FB9D-4D0F-914A-9C9F91EBA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48" y="17462155"/>
            <a:ext cx="523220"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53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a:extLst>
              <a:ext uri="{FF2B5EF4-FFF2-40B4-BE49-F238E27FC236}">
                <a16:creationId xmlns:a16="http://schemas.microsoft.com/office/drawing/2014/main" id="{8544FCEA-810E-4575-A318-C4BC0C23697E}"/>
              </a:ext>
            </a:extLst>
          </p:cNvPr>
          <p:cNvSpPr/>
          <p:nvPr/>
        </p:nvSpPr>
        <p:spPr>
          <a:xfrm>
            <a:off x="-1" y="1699819"/>
            <a:ext cx="10287001" cy="15476792"/>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6EF5B2E3-D207-4CD4-BC84-831EF629FAC7}"/>
              </a:ext>
            </a:extLst>
          </p:cNvPr>
          <p:cNvGrpSpPr/>
          <p:nvPr/>
        </p:nvGrpSpPr>
        <p:grpSpPr>
          <a:xfrm>
            <a:off x="0" y="0"/>
            <a:ext cx="10287000" cy="423746"/>
            <a:chOff x="0" y="0"/>
            <a:chExt cx="10287000" cy="423746"/>
          </a:xfrm>
        </p:grpSpPr>
        <p:sp>
          <p:nvSpPr>
            <p:cNvPr id="5" name="직사각형 4">
              <a:extLst>
                <a:ext uri="{FF2B5EF4-FFF2-40B4-BE49-F238E27FC236}">
                  <a16:creationId xmlns:a16="http://schemas.microsoft.com/office/drawing/2014/main" id="{1BDB97C4-A0A9-4887-A29C-C538E86D1933}"/>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FCB59FEF-3496-4481-B60F-FC8D42139EE2}"/>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5D60D800-DC28-42FA-902B-4B4B8F7BBACA}"/>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grpSp>
        <p:nvGrpSpPr>
          <p:cNvPr id="39" name="그룹 38">
            <a:extLst>
              <a:ext uri="{FF2B5EF4-FFF2-40B4-BE49-F238E27FC236}">
                <a16:creationId xmlns:a16="http://schemas.microsoft.com/office/drawing/2014/main" id="{85830125-56B6-4D9A-9559-55FCCF688D15}"/>
              </a:ext>
            </a:extLst>
          </p:cNvPr>
          <p:cNvGrpSpPr/>
          <p:nvPr/>
        </p:nvGrpSpPr>
        <p:grpSpPr>
          <a:xfrm flipH="1">
            <a:off x="335777" y="633952"/>
            <a:ext cx="171814" cy="843843"/>
            <a:chOff x="9245603" y="16693880"/>
            <a:chExt cx="230263" cy="1130907"/>
          </a:xfrm>
          <a:solidFill>
            <a:schemeClr val="bg1">
              <a:lumMod val="50000"/>
            </a:schemeClr>
          </a:solidFill>
        </p:grpSpPr>
        <p:sp>
          <p:nvSpPr>
            <p:cNvPr id="45" name="사각형: 둥근 모서리 44">
              <a:extLst>
                <a:ext uri="{FF2B5EF4-FFF2-40B4-BE49-F238E27FC236}">
                  <a16:creationId xmlns:a16="http://schemas.microsoft.com/office/drawing/2014/main" id="{F540E37E-A21E-4CAE-BD7C-61E9AF419044}"/>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45">
              <a:extLst>
                <a:ext uri="{FF2B5EF4-FFF2-40B4-BE49-F238E27FC236}">
                  <a16:creationId xmlns:a16="http://schemas.microsoft.com/office/drawing/2014/main" id="{12E7D38E-5E67-42CC-8BEC-DA88ABF14690}"/>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47" name="직선 연결선 46">
            <a:extLst>
              <a:ext uri="{FF2B5EF4-FFF2-40B4-BE49-F238E27FC236}">
                <a16:creationId xmlns:a16="http://schemas.microsoft.com/office/drawing/2014/main" id="{431013AE-9649-4B2A-80AA-EAE109146CB0}"/>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D08ED2E-787B-4179-9827-6B5724ECB764}"/>
              </a:ext>
            </a:extLst>
          </p:cNvPr>
          <p:cNvSpPr txBox="1"/>
          <p:nvPr/>
        </p:nvSpPr>
        <p:spPr>
          <a:xfrm>
            <a:off x="3523147" y="677031"/>
            <a:ext cx="3223959" cy="707886"/>
          </a:xfrm>
          <a:prstGeom prst="rect">
            <a:avLst/>
          </a:prstGeom>
          <a:noFill/>
        </p:spPr>
        <p:txBody>
          <a:bodyPr wrap="none" rtlCol="0">
            <a:spAutoFit/>
          </a:bodyPr>
          <a:lstStyle/>
          <a:p>
            <a:pPr algn="ctr"/>
            <a:r>
              <a:rPr lang="ko-KR" altLang="en-US" sz="4000" dirty="0">
                <a:latin typeface="나눔고딕" panose="020D0604000000000000" pitchFamily="50" charset="-127"/>
                <a:ea typeface="나눔고딕" panose="020D0604000000000000" pitchFamily="50" charset="-127"/>
              </a:rPr>
              <a:t>댓글 확인하기</a:t>
            </a:r>
          </a:p>
        </p:txBody>
      </p:sp>
      <p:cxnSp>
        <p:nvCxnSpPr>
          <p:cNvPr id="49" name="직선 연결선 48">
            <a:extLst>
              <a:ext uri="{FF2B5EF4-FFF2-40B4-BE49-F238E27FC236}">
                <a16:creationId xmlns:a16="http://schemas.microsoft.com/office/drawing/2014/main" id="{414DBA04-8D3A-4CE6-AAB6-204D462B390E}"/>
              </a:ext>
            </a:extLst>
          </p:cNvPr>
          <p:cNvCxnSpPr/>
          <p:nvPr/>
        </p:nvCxnSpPr>
        <p:spPr>
          <a:xfrm>
            <a:off x="-16755" y="17176612"/>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사각형: 둥근 모서리 1">
            <a:extLst>
              <a:ext uri="{FF2B5EF4-FFF2-40B4-BE49-F238E27FC236}">
                <a16:creationId xmlns:a16="http://schemas.microsoft.com/office/drawing/2014/main" id="{52DECDDE-5644-4D48-B892-BAA439A9C484}"/>
              </a:ext>
            </a:extLst>
          </p:cNvPr>
          <p:cNvSpPr/>
          <p:nvPr/>
        </p:nvSpPr>
        <p:spPr>
          <a:xfrm>
            <a:off x="1162050" y="17372045"/>
            <a:ext cx="7315200" cy="785519"/>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solidFill>
                  <a:schemeClr val="tx1"/>
                </a:solidFill>
                <a:latin typeface="나눔고딕" panose="020D0604000000000000" pitchFamily="50" charset="-127"/>
                <a:ea typeface="나눔고딕" panose="020D0604000000000000" pitchFamily="50" charset="-127"/>
              </a:rPr>
              <a:t> </a:t>
            </a:r>
            <a:r>
              <a:rPr lang="ko-KR" altLang="en-US" sz="2800" dirty="0">
                <a:solidFill>
                  <a:schemeClr val="tx1"/>
                </a:solidFill>
                <a:latin typeface="나눔고딕" panose="020D0604000000000000" pitchFamily="50" charset="-127"/>
                <a:ea typeface="나눔고딕" panose="020D0604000000000000" pitchFamily="50" charset="-127"/>
              </a:rPr>
              <a:t>메시지 보내기</a:t>
            </a:r>
          </a:p>
        </p:txBody>
      </p:sp>
      <p:sp>
        <p:nvSpPr>
          <p:cNvPr id="51" name="사각형: 둥근 모서리 50">
            <a:extLst>
              <a:ext uri="{FF2B5EF4-FFF2-40B4-BE49-F238E27FC236}">
                <a16:creationId xmlns:a16="http://schemas.microsoft.com/office/drawing/2014/main" id="{9A941B09-B4A1-4F1A-927F-3D8BEF945B61}"/>
              </a:ext>
            </a:extLst>
          </p:cNvPr>
          <p:cNvSpPr/>
          <p:nvPr/>
        </p:nvSpPr>
        <p:spPr>
          <a:xfrm>
            <a:off x="8686800" y="17372045"/>
            <a:ext cx="1431468" cy="785519"/>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800" dirty="0">
                <a:solidFill>
                  <a:schemeClr val="tx1"/>
                </a:solidFill>
                <a:latin typeface="나눔고딕" panose="020D0604000000000000" pitchFamily="50" charset="-127"/>
                <a:ea typeface="나눔고딕" panose="020D0604000000000000" pitchFamily="50" charset="-127"/>
              </a:rPr>
              <a:t>전송</a:t>
            </a:r>
          </a:p>
        </p:txBody>
      </p:sp>
      <p:sp>
        <p:nvSpPr>
          <p:cNvPr id="3" name="타원 2">
            <a:extLst>
              <a:ext uri="{FF2B5EF4-FFF2-40B4-BE49-F238E27FC236}">
                <a16:creationId xmlns:a16="http://schemas.microsoft.com/office/drawing/2014/main" id="{08E2B272-A382-4347-BCFD-B5A3C0057A29}"/>
              </a:ext>
            </a:extLst>
          </p:cNvPr>
          <p:cNvSpPr/>
          <p:nvPr/>
        </p:nvSpPr>
        <p:spPr>
          <a:xfrm>
            <a:off x="166980" y="17372045"/>
            <a:ext cx="785520" cy="78552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별: 꼭짓점 5개 52">
            <a:extLst>
              <a:ext uri="{FF2B5EF4-FFF2-40B4-BE49-F238E27FC236}">
                <a16:creationId xmlns:a16="http://schemas.microsoft.com/office/drawing/2014/main" id="{5BE1E660-DCF0-45F3-BE03-A77C79598F54}"/>
              </a:ext>
            </a:extLst>
          </p:cNvPr>
          <p:cNvSpPr/>
          <p:nvPr/>
        </p:nvSpPr>
        <p:spPr>
          <a:xfrm>
            <a:off x="294870" y="17499934"/>
            <a:ext cx="529740" cy="529740"/>
          </a:xfrm>
          <a:prstGeom prst="star5">
            <a:avLst>
              <a:gd name="adj" fmla="val 31507"/>
              <a:gd name="hf" fmla="val 105146"/>
              <a:gd name="vf" fmla="val 11055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38763CDD-6B20-40AE-A998-3426E7CA40AB}"/>
              </a:ext>
            </a:extLst>
          </p:cNvPr>
          <p:cNvGrpSpPr/>
          <p:nvPr/>
        </p:nvGrpSpPr>
        <p:grpSpPr>
          <a:xfrm>
            <a:off x="264549" y="2011775"/>
            <a:ext cx="6297073" cy="2068309"/>
            <a:chOff x="264549" y="2011775"/>
            <a:chExt cx="6297073" cy="2068309"/>
          </a:xfrm>
        </p:grpSpPr>
        <p:sp>
          <p:nvSpPr>
            <p:cNvPr id="54" name="타원 53">
              <a:extLst>
                <a:ext uri="{FF2B5EF4-FFF2-40B4-BE49-F238E27FC236}">
                  <a16:creationId xmlns:a16="http://schemas.microsoft.com/office/drawing/2014/main" id="{F3FC7265-1180-415E-AB0A-6D73AB8D7527}"/>
                </a:ext>
              </a:extLst>
            </p:cNvPr>
            <p:cNvSpPr/>
            <p:nvPr/>
          </p:nvSpPr>
          <p:spPr>
            <a:xfrm>
              <a:off x="264549" y="2011775"/>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5" name="Picture 6" descr="User Icon Human Person Sign 남녀공용에 대한 스톡 벡터 아트 및 기타 ...">
              <a:extLst>
                <a:ext uri="{FF2B5EF4-FFF2-40B4-BE49-F238E27FC236}">
                  <a16:creationId xmlns:a16="http://schemas.microsoft.com/office/drawing/2014/main" id="{2E0C1F6A-9BE0-415B-A5CC-51D1D3FCF4FC}"/>
                </a:ext>
              </a:extLst>
            </p:cNvPr>
            <p:cNvPicPr>
              <a:picLocks noChangeAspect="1" noChangeArrowheads="1"/>
            </p:cNvPicPr>
            <p:nvPr/>
          </p:nvPicPr>
          <p:blipFill>
            <a:blip r:embed="rId2"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63693" y="2113921"/>
              <a:ext cx="621881" cy="621881"/>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0FE06BC3-680E-4DF9-B1A3-22EA1DB069A8}"/>
                </a:ext>
              </a:extLst>
            </p:cNvPr>
            <p:cNvSpPr txBox="1"/>
            <p:nvPr/>
          </p:nvSpPr>
          <p:spPr>
            <a:xfrm>
              <a:off x="1174227" y="2163251"/>
              <a:ext cx="1261884"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정도현</a:t>
              </a:r>
            </a:p>
          </p:txBody>
        </p:sp>
        <p:sp>
          <p:nvSpPr>
            <p:cNvPr id="8" name="사각형: 둥근 모서리 7">
              <a:extLst>
                <a:ext uri="{FF2B5EF4-FFF2-40B4-BE49-F238E27FC236}">
                  <a16:creationId xmlns:a16="http://schemas.microsoft.com/office/drawing/2014/main" id="{68329AEA-5788-4F48-9610-F85B8E4F4D74}"/>
                </a:ext>
              </a:extLst>
            </p:cNvPr>
            <p:cNvSpPr/>
            <p:nvPr/>
          </p:nvSpPr>
          <p:spPr>
            <a:xfrm>
              <a:off x="1182649" y="2881904"/>
              <a:ext cx="5378973" cy="642346"/>
            </a:xfrm>
            <a:prstGeom prst="roundRect">
              <a:avLst>
                <a:gd name="adj" fmla="val 200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000" dirty="0">
                  <a:solidFill>
                    <a:schemeClr val="tx1"/>
                  </a:solidFill>
                  <a:latin typeface="나눔고딕" panose="020D0604000000000000" pitchFamily="50" charset="-127"/>
                  <a:ea typeface="나눔고딕" panose="020D0604000000000000" pitchFamily="50" charset="-127"/>
                </a:rPr>
                <a:t>그래서 결국 마스터를 가시겠다</a:t>
              </a:r>
              <a:r>
                <a:rPr lang="en-US" altLang="ko-KR" sz="2000" dirty="0">
                  <a:solidFill>
                    <a:schemeClr val="tx1"/>
                  </a:solidFill>
                  <a:latin typeface="나눔고딕" panose="020D0604000000000000" pitchFamily="50" charset="-127"/>
                  <a:ea typeface="나눔고딕" panose="020D0604000000000000" pitchFamily="50" charset="-127"/>
                </a:rPr>
                <a:t>?</a:t>
              </a:r>
              <a:endParaRPr lang="ko-KR" altLang="en-US" sz="2000" dirty="0">
                <a:solidFill>
                  <a:schemeClr val="tx1"/>
                </a:solidFill>
                <a:latin typeface="나눔고딕" panose="020D0604000000000000" pitchFamily="50" charset="-127"/>
                <a:ea typeface="나눔고딕" panose="020D0604000000000000" pitchFamily="50" charset="-127"/>
              </a:endParaRPr>
            </a:p>
          </p:txBody>
        </p:sp>
        <p:sp>
          <p:nvSpPr>
            <p:cNvPr id="58" name="TextBox 57">
              <a:extLst>
                <a:ext uri="{FF2B5EF4-FFF2-40B4-BE49-F238E27FC236}">
                  <a16:creationId xmlns:a16="http://schemas.microsoft.com/office/drawing/2014/main" id="{728741CF-FC0A-4F4C-901B-9E5B38CA0B37}"/>
                </a:ext>
              </a:extLst>
            </p:cNvPr>
            <p:cNvSpPr txBox="1"/>
            <p:nvPr/>
          </p:nvSpPr>
          <p:spPr>
            <a:xfrm>
              <a:off x="5447214" y="3628620"/>
              <a:ext cx="1114408" cy="369332"/>
            </a:xfrm>
            <a:prstGeom prst="rect">
              <a:avLst/>
            </a:prstGeom>
            <a:noFill/>
          </p:spPr>
          <p:txBody>
            <a:bodyPr wrap="none" rtlCol="0">
              <a:spAutoFit/>
            </a:bodyPr>
            <a:lstStyle/>
            <a:p>
              <a:pPr algn="r"/>
              <a:r>
                <a:rPr lang="ko-KR" altLang="en-US" dirty="0">
                  <a:solidFill>
                    <a:schemeClr val="bg1">
                      <a:lumMod val="65000"/>
                    </a:schemeClr>
                  </a:solidFill>
                  <a:latin typeface="나눔고딕" panose="020D0604000000000000" pitchFamily="50" charset="-127"/>
                  <a:ea typeface="나눔고딕" panose="020D0604000000000000" pitchFamily="50" charset="-127"/>
                </a:rPr>
                <a:t>답글 보기</a:t>
              </a:r>
            </a:p>
          </p:txBody>
        </p:sp>
        <p:sp>
          <p:nvSpPr>
            <p:cNvPr id="60" name="TextBox 59">
              <a:extLst>
                <a:ext uri="{FF2B5EF4-FFF2-40B4-BE49-F238E27FC236}">
                  <a16:creationId xmlns:a16="http://schemas.microsoft.com/office/drawing/2014/main" id="{D3BDEE97-5A66-46C3-93B7-500AF618385A}"/>
                </a:ext>
              </a:extLst>
            </p:cNvPr>
            <p:cNvSpPr txBox="1"/>
            <p:nvPr/>
          </p:nvSpPr>
          <p:spPr>
            <a:xfrm>
              <a:off x="1637271"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4200</a:t>
              </a:r>
              <a:endParaRPr lang="ko-KR" altLang="en-US" sz="2000" dirty="0">
                <a:latin typeface="맑은 고딕" panose="020B0503020000020004" pitchFamily="50" charset="-127"/>
                <a:ea typeface="맑은 고딕" panose="020B0503020000020004" pitchFamily="50" charset="-127"/>
              </a:endParaRPr>
            </a:p>
          </p:txBody>
        </p:sp>
        <p:pic>
          <p:nvPicPr>
            <p:cNvPr id="3074" name="Picture 2" descr="좋아요 PNG 무료다운로드 - like PNG - Urbanbrush">
              <a:extLst>
                <a:ext uri="{FF2B5EF4-FFF2-40B4-BE49-F238E27FC236}">
                  <a16:creationId xmlns:a16="http://schemas.microsoft.com/office/drawing/2014/main" id="{0EB937AB-626D-4AF3-96CF-1FE047B98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529" y="3727730"/>
              <a:ext cx="364742" cy="31273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좋아요 PNG 무료다운로드 - like PNG - Urbanbrush">
              <a:extLst>
                <a:ext uri="{FF2B5EF4-FFF2-40B4-BE49-F238E27FC236}">
                  <a16:creationId xmlns:a16="http://schemas.microsoft.com/office/drawing/2014/main" id="{823A540F-0993-48BC-9A4C-FB9EE613C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436111" y="3727730"/>
              <a:ext cx="364742" cy="312738"/>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3AF6E6A-3823-46B5-A1E7-7AF31750B814}"/>
                </a:ext>
              </a:extLst>
            </p:cNvPr>
            <p:cNvSpPr txBox="1"/>
            <p:nvPr/>
          </p:nvSpPr>
          <p:spPr>
            <a:xfrm>
              <a:off x="2800853"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3</a:t>
              </a:r>
              <a:endParaRPr lang="ko-KR" altLang="en-US" sz="2000" dirty="0">
                <a:latin typeface="맑은 고딕" panose="020B0503020000020004" pitchFamily="50" charset="-127"/>
                <a:ea typeface="맑은 고딕" panose="020B0503020000020004" pitchFamily="50" charset="-127"/>
              </a:endParaRPr>
            </a:p>
          </p:txBody>
        </p:sp>
        <p:sp>
          <p:nvSpPr>
            <p:cNvPr id="83" name="TextBox 82">
              <a:extLst>
                <a:ext uri="{FF2B5EF4-FFF2-40B4-BE49-F238E27FC236}">
                  <a16:creationId xmlns:a16="http://schemas.microsoft.com/office/drawing/2014/main" id="{14E07A09-3099-486E-AC05-1BAD49AB5CFF}"/>
                </a:ext>
              </a:extLst>
            </p:cNvPr>
            <p:cNvSpPr txBox="1"/>
            <p:nvPr/>
          </p:nvSpPr>
          <p:spPr>
            <a:xfrm>
              <a:off x="2452865" y="2236096"/>
              <a:ext cx="1085554" cy="369332"/>
            </a:xfrm>
            <a:prstGeom prst="rect">
              <a:avLst/>
            </a:prstGeom>
            <a:noFill/>
          </p:spPr>
          <p:txBody>
            <a:bodyPr wrap="none" rtlCol="0">
              <a:spAutoFit/>
            </a:bodyPr>
            <a:lstStyle/>
            <a:p>
              <a:r>
                <a:rPr lang="en-US" altLang="ko-KR" dirty="0">
                  <a:latin typeface="맑은 고딕" panose="020B0503020000020004" pitchFamily="50" charset="-127"/>
                  <a:ea typeface="맑은 고딕" panose="020B0503020000020004" pitchFamily="50" charset="-127"/>
                </a:rPr>
                <a:t>1</a:t>
              </a:r>
              <a:r>
                <a:rPr lang="ko-KR" altLang="en-US" dirty="0">
                  <a:latin typeface="맑은 고딕" panose="020B0503020000020004" pitchFamily="50" charset="-127"/>
                  <a:ea typeface="맑은 고딕" panose="020B0503020000020004" pitchFamily="50" charset="-127"/>
                </a:rPr>
                <a:t>시간 전</a:t>
              </a:r>
            </a:p>
          </p:txBody>
        </p:sp>
      </p:grpSp>
      <p:grpSp>
        <p:nvGrpSpPr>
          <p:cNvPr id="84" name="그룹 83">
            <a:extLst>
              <a:ext uri="{FF2B5EF4-FFF2-40B4-BE49-F238E27FC236}">
                <a16:creationId xmlns:a16="http://schemas.microsoft.com/office/drawing/2014/main" id="{85B9A34B-D8C5-4851-B39A-9E8554686D5A}"/>
              </a:ext>
            </a:extLst>
          </p:cNvPr>
          <p:cNvGrpSpPr/>
          <p:nvPr/>
        </p:nvGrpSpPr>
        <p:grpSpPr>
          <a:xfrm>
            <a:off x="264549" y="4958646"/>
            <a:ext cx="6297073" cy="2068309"/>
            <a:chOff x="264549" y="2011775"/>
            <a:chExt cx="6297073" cy="2068309"/>
          </a:xfrm>
        </p:grpSpPr>
        <p:sp>
          <p:nvSpPr>
            <p:cNvPr id="85" name="타원 84">
              <a:extLst>
                <a:ext uri="{FF2B5EF4-FFF2-40B4-BE49-F238E27FC236}">
                  <a16:creationId xmlns:a16="http://schemas.microsoft.com/office/drawing/2014/main" id="{6C407389-A4CC-40C1-B63B-4B920A39BF9F}"/>
                </a:ext>
              </a:extLst>
            </p:cNvPr>
            <p:cNvSpPr/>
            <p:nvPr/>
          </p:nvSpPr>
          <p:spPr>
            <a:xfrm>
              <a:off x="264549" y="2011775"/>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6" name="Picture 6" descr="User Icon Human Person Sign 남녀공용에 대한 스톡 벡터 아트 및 기타 ...">
              <a:extLst>
                <a:ext uri="{FF2B5EF4-FFF2-40B4-BE49-F238E27FC236}">
                  <a16:creationId xmlns:a16="http://schemas.microsoft.com/office/drawing/2014/main" id="{A614F542-D957-41F5-B8D8-251D04282516}"/>
                </a:ext>
              </a:extLst>
            </p:cNvPr>
            <p:cNvPicPr>
              <a:picLocks noChangeAspect="1" noChangeArrowheads="1"/>
            </p:cNvPicPr>
            <p:nvPr/>
          </p:nvPicPr>
          <p:blipFill>
            <a:blip r:embed="rId2"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63693" y="2113921"/>
              <a:ext cx="621881" cy="621881"/>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7CA1EA2A-4C66-4A91-9046-9FC87ABD146E}"/>
                </a:ext>
              </a:extLst>
            </p:cNvPr>
            <p:cNvSpPr txBox="1"/>
            <p:nvPr/>
          </p:nvSpPr>
          <p:spPr>
            <a:xfrm>
              <a:off x="1174227" y="2163251"/>
              <a:ext cx="1261884"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김은지</a:t>
              </a:r>
            </a:p>
          </p:txBody>
        </p:sp>
        <p:sp>
          <p:nvSpPr>
            <p:cNvPr id="88" name="사각형: 둥근 모서리 87">
              <a:extLst>
                <a:ext uri="{FF2B5EF4-FFF2-40B4-BE49-F238E27FC236}">
                  <a16:creationId xmlns:a16="http://schemas.microsoft.com/office/drawing/2014/main" id="{37A45417-E04C-460A-85FD-3883EE2AEFAE}"/>
                </a:ext>
              </a:extLst>
            </p:cNvPr>
            <p:cNvSpPr/>
            <p:nvPr/>
          </p:nvSpPr>
          <p:spPr>
            <a:xfrm>
              <a:off x="1182649" y="2881904"/>
              <a:ext cx="5378973" cy="642346"/>
            </a:xfrm>
            <a:prstGeom prst="roundRect">
              <a:avLst>
                <a:gd name="adj" fmla="val 200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000" dirty="0">
                  <a:solidFill>
                    <a:schemeClr val="tx1"/>
                  </a:solidFill>
                  <a:latin typeface="나눔고딕" panose="020D0604000000000000" pitchFamily="50" charset="-127"/>
                  <a:ea typeface="나눔고딕" panose="020D0604000000000000" pitchFamily="50" charset="-127"/>
                </a:rPr>
                <a:t>이제 자가격리로 </a:t>
              </a:r>
              <a:r>
                <a:rPr lang="ko-KR" altLang="en-US" sz="2000" dirty="0" err="1">
                  <a:solidFill>
                    <a:schemeClr val="tx1"/>
                  </a:solidFill>
                  <a:latin typeface="나눔고딕" panose="020D0604000000000000" pitchFamily="50" charset="-127"/>
                  <a:ea typeface="나눔고딕" panose="020D0604000000000000" pitchFamily="50" charset="-127"/>
                </a:rPr>
                <a:t>마스터가시네</a:t>
              </a:r>
              <a:r>
                <a:rPr lang="en-US" altLang="ko-KR" sz="2000" dirty="0">
                  <a:solidFill>
                    <a:schemeClr val="tx1"/>
                  </a:solidFill>
                  <a:latin typeface="나눔고딕" panose="020D0604000000000000" pitchFamily="50" charset="-127"/>
                  <a:ea typeface="나눔고딕" panose="020D0604000000000000" pitchFamily="50" charset="-127"/>
                </a:rPr>
                <a:t>...</a:t>
              </a:r>
            </a:p>
          </p:txBody>
        </p:sp>
        <p:sp>
          <p:nvSpPr>
            <p:cNvPr id="89" name="TextBox 88">
              <a:extLst>
                <a:ext uri="{FF2B5EF4-FFF2-40B4-BE49-F238E27FC236}">
                  <a16:creationId xmlns:a16="http://schemas.microsoft.com/office/drawing/2014/main" id="{7DB62F97-78E1-40F9-931B-ED8FA42C13E0}"/>
                </a:ext>
              </a:extLst>
            </p:cNvPr>
            <p:cNvSpPr txBox="1"/>
            <p:nvPr/>
          </p:nvSpPr>
          <p:spPr>
            <a:xfrm>
              <a:off x="5447214" y="3628620"/>
              <a:ext cx="1114408" cy="369332"/>
            </a:xfrm>
            <a:prstGeom prst="rect">
              <a:avLst/>
            </a:prstGeom>
            <a:noFill/>
          </p:spPr>
          <p:txBody>
            <a:bodyPr wrap="none" rtlCol="0">
              <a:spAutoFit/>
            </a:bodyPr>
            <a:lstStyle/>
            <a:p>
              <a:pPr algn="r"/>
              <a:r>
                <a:rPr lang="ko-KR" altLang="en-US" dirty="0">
                  <a:solidFill>
                    <a:schemeClr val="bg1">
                      <a:lumMod val="65000"/>
                    </a:schemeClr>
                  </a:solidFill>
                  <a:latin typeface="나눔고딕" panose="020D0604000000000000" pitchFamily="50" charset="-127"/>
                  <a:ea typeface="나눔고딕" panose="020D0604000000000000" pitchFamily="50" charset="-127"/>
                </a:rPr>
                <a:t>답글 보기</a:t>
              </a:r>
            </a:p>
          </p:txBody>
        </p:sp>
        <p:sp>
          <p:nvSpPr>
            <p:cNvPr id="90" name="TextBox 89">
              <a:extLst>
                <a:ext uri="{FF2B5EF4-FFF2-40B4-BE49-F238E27FC236}">
                  <a16:creationId xmlns:a16="http://schemas.microsoft.com/office/drawing/2014/main" id="{76176466-BCAE-4C5F-AD4E-A178AA69C324}"/>
                </a:ext>
              </a:extLst>
            </p:cNvPr>
            <p:cNvSpPr txBox="1"/>
            <p:nvPr/>
          </p:nvSpPr>
          <p:spPr>
            <a:xfrm>
              <a:off x="1637271"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2105</a:t>
              </a:r>
              <a:endParaRPr lang="ko-KR" altLang="en-US" sz="2000" dirty="0">
                <a:latin typeface="맑은 고딕" panose="020B0503020000020004" pitchFamily="50" charset="-127"/>
                <a:ea typeface="맑은 고딕" panose="020B0503020000020004" pitchFamily="50" charset="-127"/>
              </a:endParaRPr>
            </a:p>
          </p:txBody>
        </p:sp>
        <p:pic>
          <p:nvPicPr>
            <p:cNvPr id="91" name="Picture 2" descr="좋아요 PNG 무료다운로드 - like PNG - Urbanbrush">
              <a:extLst>
                <a:ext uri="{FF2B5EF4-FFF2-40B4-BE49-F238E27FC236}">
                  <a16:creationId xmlns:a16="http://schemas.microsoft.com/office/drawing/2014/main" id="{F4EA0015-962D-4336-A916-C26272BED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529" y="3727730"/>
              <a:ext cx="364742" cy="31273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좋아요 PNG 무료다운로드 - like PNG - Urbanbrush">
              <a:extLst>
                <a:ext uri="{FF2B5EF4-FFF2-40B4-BE49-F238E27FC236}">
                  <a16:creationId xmlns:a16="http://schemas.microsoft.com/office/drawing/2014/main" id="{822A4E3D-8388-427D-A387-CB192EC15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436111" y="3727730"/>
              <a:ext cx="364742" cy="312738"/>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94D50187-9534-4E1C-9CDC-A28A8C594A09}"/>
                </a:ext>
              </a:extLst>
            </p:cNvPr>
            <p:cNvSpPr txBox="1"/>
            <p:nvPr/>
          </p:nvSpPr>
          <p:spPr>
            <a:xfrm>
              <a:off x="2800853"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2</a:t>
              </a:r>
              <a:endParaRPr lang="ko-KR" altLang="en-US" sz="2000" dirty="0">
                <a:latin typeface="맑은 고딕" panose="020B0503020000020004" pitchFamily="50" charset="-127"/>
                <a:ea typeface="맑은 고딕" panose="020B0503020000020004" pitchFamily="50" charset="-127"/>
              </a:endParaRPr>
            </a:p>
          </p:txBody>
        </p:sp>
        <p:sp>
          <p:nvSpPr>
            <p:cNvPr id="94" name="TextBox 93">
              <a:extLst>
                <a:ext uri="{FF2B5EF4-FFF2-40B4-BE49-F238E27FC236}">
                  <a16:creationId xmlns:a16="http://schemas.microsoft.com/office/drawing/2014/main" id="{33EFC8E0-CC30-4590-A38A-42179FBD2B75}"/>
                </a:ext>
              </a:extLst>
            </p:cNvPr>
            <p:cNvSpPr txBox="1"/>
            <p:nvPr/>
          </p:nvSpPr>
          <p:spPr>
            <a:xfrm>
              <a:off x="2452865" y="2236096"/>
              <a:ext cx="1085554" cy="369332"/>
            </a:xfrm>
            <a:prstGeom prst="rect">
              <a:avLst/>
            </a:prstGeom>
            <a:noFill/>
          </p:spPr>
          <p:txBody>
            <a:bodyPr wrap="none" rtlCol="0">
              <a:spAutoFit/>
            </a:bodyPr>
            <a:lstStyle/>
            <a:p>
              <a:r>
                <a:rPr lang="en-US" altLang="ko-KR" dirty="0">
                  <a:latin typeface="맑은 고딕" panose="020B0503020000020004" pitchFamily="50" charset="-127"/>
                  <a:ea typeface="맑은 고딕" panose="020B0503020000020004" pitchFamily="50" charset="-127"/>
                </a:rPr>
                <a:t>2</a:t>
              </a:r>
              <a:r>
                <a:rPr lang="ko-KR" altLang="en-US" dirty="0">
                  <a:latin typeface="맑은 고딕" panose="020B0503020000020004" pitchFamily="50" charset="-127"/>
                  <a:ea typeface="맑은 고딕" panose="020B0503020000020004" pitchFamily="50" charset="-127"/>
                </a:rPr>
                <a:t>시간 전</a:t>
              </a:r>
            </a:p>
          </p:txBody>
        </p:sp>
      </p:grpSp>
      <p:grpSp>
        <p:nvGrpSpPr>
          <p:cNvPr id="106" name="그룹 105">
            <a:extLst>
              <a:ext uri="{FF2B5EF4-FFF2-40B4-BE49-F238E27FC236}">
                <a16:creationId xmlns:a16="http://schemas.microsoft.com/office/drawing/2014/main" id="{E2F0020B-2E67-4D36-8230-4BE58DB71CAA}"/>
              </a:ext>
            </a:extLst>
          </p:cNvPr>
          <p:cNvGrpSpPr/>
          <p:nvPr/>
        </p:nvGrpSpPr>
        <p:grpSpPr>
          <a:xfrm>
            <a:off x="264549" y="8009699"/>
            <a:ext cx="6297073" cy="2068309"/>
            <a:chOff x="264549" y="2011775"/>
            <a:chExt cx="6297073" cy="2068309"/>
          </a:xfrm>
        </p:grpSpPr>
        <p:sp>
          <p:nvSpPr>
            <p:cNvPr id="107" name="타원 106">
              <a:extLst>
                <a:ext uri="{FF2B5EF4-FFF2-40B4-BE49-F238E27FC236}">
                  <a16:creationId xmlns:a16="http://schemas.microsoft.com/office/drawing/2014/main" id="{2EAE4CD0-E5EC-4252-B2A0-B6399537276D}"/>
                </a:ext>
              </a:extLst>
            </p:cNvPr>
            <p:cNvSpPr/>
            <p:nvPr/>
          </p:nvSpPr>
          <p:spPr>
            <a:xfrm>
              <a:off x="264549" y="2011775"/>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8" name="Picture 6" descr="User Icon Human Person Sign 남녀공용에 대한 스톡 벡터 아트 및 기타 ...">
              <a:extLst>
                <a:ext uri="{FF2B5EF4-FFF2-40B4-BE49-F238E27FC236}">
                  <a16:creationId xmlns:a16="http://schemas.microsoft.com/office/drawing/2014/main" id="{5E8100B3-B155-4D0F-BAD9-68B5AEE1A8B0}"/>
                </a:ext>
              </a:extLst>
            </p:cNvPr>
            <p:cNvPicPr>
              <a:picLocks noChangeAspect="1" noChangeArrowheads="1"/>
            </p:cNvPicPr>
            <p:nvPr/>
          </p:nvPicPr>
          <p:blipFill>
            <a:blip r:embed="rId2"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63693" y="2113921"/>
              <a:ext cx="621881" cy="621881"/>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a:extLst>
                <a:ext uri="{FF2B5EF4-FFF2-40B4-BE49-F238E27FC236}">
                  <a16:creationId xmlns:a16="http://schemas.microsoft.com/office/drawing/2014/main" id="{9DE15A5D-340A-4714-BC75-034655F27716}"/>
                </a:ext>
              </a:extLst>
            </p:cNvPr>
            <p:cNvSpPr txBox="1"/>
            <p:nvPr/>
          </p:nvSpPr>
          <p:spPr>
            <a:xfrm>
              <a:off x="1174227" y="2163251"/>
              <a:ext cx="1261884"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이상혁</a:t>
              </a:r>
            </a:p>
          </p:txBody>
        </p:sp>
        <p:sp>
          <p:nvSpPr>
            <p:cNvPr id="110" name="사각형: 둥근 모서리 109">
              <a:extLst>
                <a:ext uri="{FF2B5EF4-FFF2-40B4-BE49-F238E27FC236}">
                  <a16:creationId xmlns:a16="http://schemas.microsoft.com/office/drawing/2014/main" id="{EB160A19-0DC5-49E6-AF4D-D2D02F7B9C7D}"/>
                </a:ext>
              </a:extLst>
            </p:cNvPr>
            <p:cNvSpPr/>
            <p:nvPr/>
          </p:nvSpPr>
          <p:spPr>
            <a:xfrm>
              <a:off x="1182649" y="2881904"/>
              <a:ext cx="5378973" cy="642346"/>
            </a:xfrm>
            <a:prstGeom prst="roundRect">
              <a:avLst>
                <a:gd name="adj" fmla="val 200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000" dirty="0">
                  <a:solidFill>
                    <a:schemeClr val="tx1"/>
                  </a:solidFill>
                  <a:latin typeface="나눔고딕" panose="020D0604000000000000" pitchFamily="50" charset="-127"/>
                  <a:ea typeface="나눔고딕" panose="020D0604000000000000" pitchFamily="50" charset="-127"/>
                </a:rPr>
                <a:t>저도 </a:t>
              </a:r>
              <a:r>
                <a:rPr lang="ko-KR" altLang="en-US" sz="2000" dirty="0" err="1">
                  <a:solidFill>
                    <a:schemeClr val="tx1"/>
                  </a:solidFill>
                  <a:latin typeface="나눔고딕" panose="020D0604000000000000" pitchFamily="50" charset="-127"/>
                  <a:ea typeface="나눔고딕" panose="020D0604000000000000" pitchFamily="50" charset="-127"/>
                </a:rPr>
                <a:t>다이아찍었는데</a:t>
              </a:r>
              <a:r>
                <a:rPr lang="en-US" altLang="ko-KR" sz="2000" dirty="0">
                  <a:solidFill>
                    <a:schemeClr val="tx1"/>
                  </a:solidFill>
                  <a:latin typeface="나눔고딕" panose="020D0604000000000000" pitchFamily="50" charset="-127"/>
                  <a:ea typeface="나눔고딕" panose="020D0604000000000000" pitchFamily="50" charset="-127"/>
                </a:rPr>
                <a:t>! </a:t>
              </a:r>
              <a:r>
                <a:rPr lang="ko-KR" altLang="en-US" sz="2000" dirty="0">
                  <a:solidFill>
                    <a:schemeClr val="tx1"/>
                  </a:solidFill>
                  <a:latin typeface="나눔고딕" panose="020D0604000000000000" pitchFamily="50" charset="-127"/>
                  <a:ea typeface="나눔고딕" panose="020D0604000000000000" pitchFamily="50" charset="-127"/>
                </a:rPr>
                <a:t>만나겠네요</a:t>
              </a:r>
              <a:endParaRPr lang="en-US" altLang="ko-KR" sz="2000" dirty="0">
                <a:solidFill>
                  <a:schemeClr val="tx1"/>
                </a:solidFill>
                <a:latin typeface="나눔고딕" panose="020D0604000000000000" pitchFamily="50" charset="-127"/>
                <a:ea typeface="나눔고딕" panose="020D0604000000000000" pitchFamily="50" charset="-127"/>
              </a:endParaRPr>
            </a:p>
          </p:txBody>
        </p:sp>
        <p:sp>
          <p:nvSpPr>
            <p:cNvPr id="111" name="TextBox 110">
              <a:extLst>
                <a:ext uri="{FF2B5EF4-FFF2-40B4-BE49-F238E27FC236}">
                  <a16:creationId xmlns:a16="http://schemas.microsoft.com/office/drawing/2014/main" id="{B880C9B9-01CF-4E7B-B856-3ECCA8225241}"/>
                </a:ext>
              </a:extLst>
            </p:cNvPr>
            <p:cNvSpPr txBox="1"/>
            <p:nvPr/>
          </p:nvSpPr>
          <p:spPr>
            <a:xfrm>
              <a:off x="5447214" y="3628620"/>
              <a:ext cx="1114408" cy="369332"/>
            </a:xfrm>
            <a:prstGeom prst="rect">
              <a:avLst/>
            </a:prstGeom>
            <a:noFill/>
          </p:spPr>
          <p:txBody>
            <a:bodyPr wrap="none" rtlCol="0">
              <a:spAutoFit/>
            </a:bodyPr>
            <a:lstStyle/>
            <a:p>
              <a:pPr algn="r"/>
              <a:r>
                <a:rPr lang="ko-KR" altLang="en-US" dirty="0">
                  <a:solidFill>
                    <a:schemeClr val="bg1">
                      <a:lumMod val="65000"/>
                    </a:schemeClr>
                  </a:solidFill>
                  <a:latin typeface="나눔고딕" panose="020D0604000000000000" pitchFamily="50" charset="-127"/>
                  <a:ea typeface="나눔고딕" panose="020D0604000000000000" pitchFamily="50" charset="-127"/>
                </a:rPr>
                <a:t>답글 보기</a:t>
              </a:r>
            </a:p>
          </p:txBody>
        </p:sp>
        <p:sp>
          <p:nvSpPr>
            <p:cNvPr id="112" name="TextBox 111">
              <a:extLst>
                <a:ext uri="{FF2B5EF4-FFF2-40B4-BE49-F238E27FC236}">
                  <a16:creationId xmlns:a16="http://schemas.microsoft.com/office/drawing/2014/main" id="{A3CA85A7-293D-4111-82A8-2BE3712F27E0}"/>
                </a:ext>
              </a:extLst>
            </p:cNvPr>
            <p:cNvSpPr txBox="1"/>
            <p:nvPr/>
          </p:nvSpPr>
          <p:spPr>
            <a:xfrm>
              <a:off x="1637271"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1201</a:t>
              </a:r>
              <a:endParaRPr lang="ko-KR" altLang="en-US" sz="2000" dirty="0">
                <a:latin typeface="맑은 고딕" panose="020B0503020000020004" pitchFamily="50" charset="-127"/>
                <a:ea typeface="맑은 고딕" panose="020B0503020000020004" pitchFamily="50" charset="-127"/>
              </a:endParaRPr>
            </a:p>
          </p:txBody>
        </p:sp>
        <p:pic>
          <p:nvPicPr>
            <p:cNvPr id="113" name="Picture 2" descr="좋아요 PNG 무료다운로드 - like PNG - Urbanbrush">
              <a:extLst>
                <a:ext uri="{FF2B5EF4-FFF2-40B4-BE49-F238E27FC236}">
                  <a16:creationId xmlns:a16="http://schemas.microsoft.com/office/drawing/2014/main" id="{50665197-244B-40AF-B05B-B267D2569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529" y="3727730"/>
              <a:ext cx="364742" cy="312738"/>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좋아요 PNG 무료다운로드 - like PNG - Urbanbrush">
              <a:extLst>
                <a:ext uri="{FF2B5EF4-FFF2-40B4-BE49-F238E27FC236}">
                  <a16:creationId xmlns:a16="http://schemas.microsoft.com/office/drawing/2014/main" id="{36703F1A-B2CA-4091-9207-C5948C361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436111" y="3727730"/>
              <a:ext cx="364742" cy="312738"/>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47F4E212-B2B0-4DBD-973A-6D385F6E5063}"/>
                </a:ext>
              </a:extLst>
            </p:cNvPr>
            <p:cNvSpPr txBox="1"/>
            <p:nvPr/>
          </p:nvSpPr>
          <p:spPr>
            <a:xfrm>
              <a:off x="2800853"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2</a:t>
              </a:r>
              <a:endParaRPr lang="ko-KR" altLang="en-US" sz="2000" dirty="0">
                <a:latin typeface="맑은 고딕" panose="020B0503020000020004" pitchFamily="50" charset="-127"/>
                <a:ea typeface="맑은 고딕" panose="020B0503020000020004" pitchFamily="50" charset="-127"/>
              </a:endParaRPr>
            </a:p>
          </p:txBody>
        </p:sp>
        <p:sp>
          <p:nvSpPr>
            <p:cNvPr id="116" name="TextBox 115">
              <a:extLst>
                <a:ext uri="{FF2B5EF4-FFF2-40B4-BE49-F238E27FC236}">
                  <a16:creationId xmlns:a16="http://schemas.microsoft.com/office/drawing/2014/main" id="{D636A6AF-BC80-4DEA-83F9-9A1B94174947}"/>
                </a:ext>
              </a:extLst>
            </p:cNvPr>
            <p:cNvSpPr txBox="1"/>
            <p:nvPr/>
          </p:nvSpPr>
          <p:spPr>
            <a:xfrm>
              <a:off x="2452865" y="2236096"/>
              <a:ext cx="1085554" cy="369332"/>
            </a:xfrm>
            <a:prstGeom prst="rect">
              <a:avLst/>
            </a:prstGeom>
            <a:noFill/>
          </p:spPr>
          <p:txBody>
            <a:bodyPr wrap="none" rtlCol="0">
              <a:spAutoFit/>
            </a:bodyPr>
            <a:lstStyle/>
            <a:p>
              <a:r>
                <a:rPr lang="en-US" altLang="ko-KR" dirty="0">
                  <a:latin typeface="맑은 고딕" panose="020B0503020000020004" pitchFamily="50" charset="-127"/>
                  <a:ea typeface="맑은 고딕" panose="020B0503020000020004" pitchFamily="50" charset="-127"/>
                </a:rPr>
                <a:t>2</a:t>
              </a:r>
              <a:r>
                <a:rPr lang="ko-KR" altLang="en-US" dirty="0">
                  <a:latin typeface="맑은 고딕" panose="020B0503020000020004" pitchFamily="50" charset="-127"/>
                  <a:ea typeface="맑은 고딕" panose="020B0503020000020004" pitchFamily="50" charset="-127"/>
                </a:rPr>
                <a:t>시간 전</a:t>
              </a:r>
            </a:p>
          </p:txBody>
        </p:sp>
      </p:grpSp>
      <p:grpSp>
        <p:nvGrpSpPr>
          <p:cNvPr id="117" name="그룹 116">
            <a:extLst>
              <a:ext uri="{FF2B5EF4-FFF2-40B4-BE49-F238E27FC236}">
                <a16:creationId xmlns:a16="http://schemas.microsoft.com/office/drawing/2014/main" id="{33B552F3-17CD-4AE2-8F4C-28FB14EF663F}"/>
              </a:ext>
            </a:extLst>
          </p:cNvPr>
          <p:cNvGrpSpPr/>
          <p:nvPr/>
        </p:nvGrpSpPr>
        <p:grpSpPr>
          <a:xfrm>
            <a:off x="264549" y="11149055"/>
            <a:ext cx="6297073" cy="2068309"/>
            <a:chOff x="264549" y="2011775"/>
            <a:chExt cx="6297073" cy="2068309"/>
          </a:xfrm>
        </p:grpSpPr>
        <p:sp>
          <p:nvSpPr>
            <p:cNvPr id="118" name="타원 117">
              <a:extLst>
                <a:ext uri="{FF2B5EF4-FFF2-40B4-BE49-F238E27FC236}">
                  <a16:creationId xmlns:a16="http://schemas.microsoft.com/office/drawing/2014/main" id="{CAA268BA-9261-447C-88C2-35A8D6CE47ED}"/>
                </a:ext>
              </a:extLst>
            </p:cNvPr>
            <p:cNvSpPr/>
            <p:nvPr/>
          </p:nvSpPr>
          <p:spPr>
            <a:xfrm>
              <a:off x="264549" y="2011775"/>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9" name="Picture 6" descr="User Icon Human Person Sign 남녀공용에 대한 스톡 벡터 아트 및 기타 ...">
              <a:extLst>
                <a:ext uri="{FF2B5EF4-FFF2-40B4-BE49-F238E27FC236}">
                  <a16:creationId xmlns:a16="http://schemas.microsoft.com/office/drawing/2014/main" id="{01031CC0-A5C2-4A4A-B5C0-35B766E11A97}"/>
                </a:ext>
              </a:extLst>
            </p:cNvPr>
            <p:cNvPicPr>
              <a:picLocks noChangeAspect="1" noChangeArrowheads="1"/>
            </p:cNvPicPr>
            <p:nvPr/>
          </p:nvPicPr>
          <p:blipFill>
            <a:blip r:embed="rId2"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63693" y="2113921"/>
              <a:ext cx="621881" cy="621881"/>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AD7A7C01-FB38-4E0C-BC4F-C887EDDC559C}"/>
                </a:ext>
              </a:extLst>
            </p:cNvPr>
            <p:cNvSpPr txBox="1"/>
            <p:nvPr/>
          </p:nvSpPr>
          <p:spPr>
            <a:xfrm>
              <a:off x="1174227" y="2163251"/>
              <a:ext cx="1261884" cy="523220"/>
            </a:xfrm>
            <a:prstGeom prst="rect">
              <a:avLst/>
            </a:prstGeom>
            <a:noFill/>
          </p:spPr>
          <p:txBody>
            <a:bodyPr wrap="none" rtlCol="0">
              <a:spAutoFit/>
            </a:bodyPr>
            <a:lstStyle/>
            <a:p>
              <a:r>
                <a:rPr lang="ko-KR" altLang="en-US" sz="2800" b="1" dirty="0" err="1">
                  <a:latin typeface="맑은 고딕" panose="020B0503020000020004" pitchFamily="50" charset="-127"/>
                  <a:ea typeface="맑은 고딕" panose="020B0503020000020004" pitchFamily="50" charset="-127"/>
                </a:rPr>
                <a:t>유한새</a:t>
              </a:r>
              <a:endParaRPr lang="ko-KR" altLang="en-US" sz="2800" b="1" dirty="0">
                <a:latin typeface="맑은 고딕" panose="020B0503020000020004" pitchFamily="50" charset="-127"/>
                <a:ea typeface="맑은 고딕" panose="020B0503020000020004" pitchFamily="50" charset="-127"/>
              </a:endParaRPr>
            </a:p>
          </p:txBody>
        </p:sp>
        <p:sp>
          <p:nvSpPr>
            <p:cNvPr id="121" name="사각형: 둥근 모서리 120">
              <a:extLst>
                <a:ext uri="{FF2B5EF4-FFF2-40B4-BE49-F238E27FC236}">
                  <a16:creationId xmlns:a16="http://schemas.microsoft.com/office/drawing/2014/main" id="{94DEADEB-84A7-4540-8AFB-DE7E3EB8B459}"/>
                </a:ext>
              </a:extLst>
            </p:cNvPr>
            <p:cNvSpPr/>
            <p:nvPr/>
          </p:nvSpPr>
          <p:spPr>
            <a:xfrm>
              <a:off x="1182649" y="2881904"/>
              <a:ext cx="5378973" cy="642346"/>
            </a:xfrm>
            <a:prstGeom prst="roundRect">
              <a:avLst>
                <a:gd name="adj" fmla="val 200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000" dirty="0">
                  <a:solidFill>
                    <a:schemeClr val="tx1"/>
                  </a:solidFill>
                  <a:latin typeface="나눔고딕" panose="020D0604000000000000" pitchFamily="50" charset="-127"/>
                  <a:ea typeface="나눔고딕" panose="020D0604000000000000" pitchFamily="50" charset="-127"/>
                </a:rPr>
                <a:t>이야</a:t>
              </a:r>
              <a:r>
                <a:rPr lang="en-US" altLang="ko-KR" sz="2000" dirty="0">
                  <a:solidFill>
                    <a:schemeClr val="tx1"/>
                  </a:solidFill>
                  <a:latin typeface="나눔고딕" panose="020D0604000000000000" pitchFamily="50" charset="-127"/>
                  <a:ea typeface="나눔고딕" panose="020D0604000000000000" pitchFamily="50" charset="-127"/>
                </a:rPr>
                <a:t>... </a:t>
              </a:r>
              <a:r>
                <a:rPr lang="ko-KR" altLang="en-US" sz="2000" dirty="0" err="1">
                  <a:solidFill>
                    <a:schemeClr val="tx1"/>
                  </a:solidFill>
                  <a:latin typeface="나눔고딕" panose="020D0604000000000000" pitchFamily="50" charset="-127"/>
                  <a:ea typeface="나눔고딕" panose="020D0604000000000000" pitchFamily="50" charset="-127"/>
                </a:rPr>
                <a:t>마재형</a:t>
              </a:r>
              <a:r>
                <a:rPr lang="ko-KR" altLang="en-US" sz="2000" dirty="0">
                  <a:solidFill>
                    <a:schemeClr val="tx1"/>
                  </a:solidFill>
                  <a:latin typeface="나눔고딕" panose="020D0604000000000000" pitchFamily="50" charset="-127"/>
                  <a:ea typeface="나눔고딕" panose="020D0604000000000000" pitchFamily="50" charset="-127"/>
                </a:rPr>
                <a:t> 결국 마스터 </a:t>
              </a:r>
              <a:r>
                <a:rPr lang="ko-KR" altLang="en-US" sz="2000" dirty="0" err="1">
                  <a:solidFill>
                    <a:schemeClr val="tx1"/>
                  </a:solidFill>
                  <a:latin typeface="나눔고딕" panose="020D0604000000000000" pitchFamily="50" charset="-127"/>
                  <a:ea typeface="나눔고딕" panose="020D0604000000000000" pitchFamily="50" charset="-127"/>
                </a:rPr>
                <a:t>가는거야</a:t>
              </a:r>
              <a:r>
                <a:rPr lang="en-US" altLang="ko-KR" sz="2000" dirty="0">
                  <a:solidFill>
                    <a:schemeClr val="tx1"/>
                  </a:solidFill>
                  <a:latin typeface="나눔고딕" panose="020D0604000000000000" pitchFamily="50" charset="-127"/>
                  <a:ea typeface="나눔고딕" panose="020D0604000000000000" pitchFamily="50" charset="-127"/>
                </a:rPr>
                <a:t>?</a:t>
              </a:r>
            </a:p>
          </p:txBody>
        </p:sp>
        <p:sp>
          <p:nvSpPr>
            <p:cNvPr id="122" name="TextBox 121">
              <a:extLst>
                <a:ext uri="{FF2B5EF4-FFF2-40B4-BE49-F238E27FC236}">
                  <a16:creationId xmlns:a16="http://schemas.microsoft.com/office/drawing/2014/main" id="{102A5972-59A9-4A11-B1BB-8B2DDA599D3D}"/>
                </a:ext>
              </a:extLst>
            </p:cNvPr>
            <p:cNvSpPr txBox="1"/>
            <p:nvPr/>
          </p:nvSpPr>
          <p:spPr>
            <a:xfrm>
              <a:off x="5447214" y="3628620"/>
              <a:ext cx="1114408" cy="369332"/>
            </a:xfrm>
            <a:prstGeom prst="rect">
              <a:avLst/>
            </a:prstGeom>
            <a:noFill/>
          </p:spPr>
          <p:txBody>
            <a:bodyPr wrap="none" rtlCol="0">
              <a:spAutoFit/>
            </a:bodyPr>
            <a:lstStyle/>
            <a:p>
              <a:pPr algn="r"/>
              <a:r>
                <a:rPr lang="ko-KR" altLang="en-US" dirty="0">
                  <a:solidFill>
                    <a:schemeClr val="bg1">
                      <a:lumMod val="65000"/>
                    </a:schemeClr>
                  </a:solidFill>
                  <a:latin typeface="나눔고딕" panose="020D0604000000000000" pitchFamily="50" charset="-127"/>
                  <a:ea typeface="나눔고딕" panose="020D0604000000000000" pitchFamily="50" charset="-127"/>
                </a:rPr>
                <a:t>답글 보기</a:t>
              </a:r>
            </a:p>
          </p:txBody>
        </p:sp>
        <p:sp>
          <p:nvSpPr>
            <p:cNvPr id="123" name="TextBox 122">
              <a:extLst>
                <a:ext uri="{FF2B5EF4-FFF2-40B4-BE49-F238E27FC236}">
                  <a16:creationId xmlns:a16="http://schemas.microsoft.com/office/drawing/2014/main" id="{A0BE9533-64C1-4437-9340-35BD8FF07537}"/>
                </a:ext>
              </a:extLst>
            </p:cNvPr>
            <p:cNvSpPr txBox="1"/>
            <p:nvPr/>
          </p:nvSpPr>
          <p:spPr>
            <a:xfrm>
              <a:off x="1637271"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16</a:t>
              </a:r>
              <a:endParaRPr lang="ko-KR" altLang="en-US" sz="2000" dirty="0">
                <a:latin typeface="맑은 고딕" panose="020B0503020000020004" pitchFamily="50" charset="-127"/>
                <a:ea typeface="맑은 고딕" panose="020B0503020000020004" pitchFamily="50" charset="-127"/>
              </a:endParaRPr>
            </a:p>
          </p:txBody>
        </p:sp>
        <p:pic>
          <p:nvPicPr>
            <p:cNvPr id="124" name="Picture 2" descr="좋아요 PNG 무료다운로드 - like PNG - Urbanbrush">
              <a:extLst>
                <a:ext uri="{FF2B5EF4-FFF2-40B4-BE49-F238E27FC236}">
                  <a16:creationId xmlns:a16="http://schemas.microsoft.com/office/drawing/2014/main" id="{E0F20B68-BC25-46C9-848A-090F04142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529" y="3727730"/>
              <a:ext cx="364742" cy="312738"/>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 descr="좋아요 PNG 무료다운로드 - like PNG - Urbanbrush">
              <a:extLst>
                <a:ext uri="{FF2B5EF4-FFF2-40B4-BE49-F238E27FC236}">
                  <a16:creationId xmlns:a16="http://schemas.microsoft.com/office/drawing/2014/main" id="{4973405D-BC6D-48D6-AEB8-3DA9D6888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436111" y="3727730"/>
              <a:ext cx="364742" cy="312738"/>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E41A2BAD-A193-438C-AA5A-20B4FCD77BB9}"/>
                </a:ext>
              </a:extLst>
            </p:cNvPr>
            <p:cNvSpPr txBox="1"/>
            <p:nvPr/>
          </p:nvSpPr>
          <p:spPr>
            <a:xfrm>
              <a:off x="2800853"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1</a:t>
              </a:r>
              <a:endParaRPr lang="ko-KR" altLang="en-US" sz="2000" dirty="0">
                <a:latin typeface="맑은 고딕" panose="020B0503020000020004" pitchFamily="50" charset="-127"/>
                <a:ea typeface="맑은 고딕" panose="020B0503020000020004" pitchFamily="50" charset="-127"/>
              </a:endParaRPr>
            </a:p>
          </p:txBody>
        </p:sp>
        <p:sp>
          <p:nvSpPr>
            <p:cNvPr id="127" name="TextBox 126">
              <a:extLst>
                <a:ext uri="{FF2B5EF4-FFF2-40B4-BE49-F238E27FC236}">
                  <a16:creationId xmlns:a16="http://schemas.microsoft.com/office/drawing/2014/main" id="{1A6A58FD-0B6F-4893-8247-10507C3191C7}"/>
                </a:ext>
              </a:extLst>
            </p:cNvPr>
            <p:cNvSpPr txBox="1"/>
            <p:nvPr/>
          </p:nvSpPr>
          <p:spPr>
            <a:xfrm>
              <a:off x="2452865" y="2236096"/>
              <a:ext cx="1085554" cy="369332"/>
            </a:xfrm>
            <a:prstGeom prst="rect">
              <a:avLst/>
            </a:prstGeom>
            <a:noFill/>
          </p:spPr>
          <p:txBody>
            <a:bodyPr wrap="none" rtlCol="0">
              <a:spAutoFit/>
            </a:bodyPr>
            <a:lstStyle/>
            <a:p>
              <a:r>
                <a:rPr lang="en-US" altLang="ko-KR" dirty="0">
                  <a:latin typeface="맑은 고딕" panose="020B0503020000020004" pitchFamily="50" charset="-127"/>
                  <a:ea typeface="맑은 고딕" panose="020B0503020000020004" pitchFamily="50" charset="-127"/>
                </a:rPr>
                <a:t>2</a:t>
              </a:r>
              <a:r>
                <a:rPr lang="ko-KR" altLang="en-US" dirty="0">
                  <a:latin typeface="맑은 고딕" panose="020B0503020000020004" pitchFamily="50" charset="-127"/>
                  <a:ea typeface="맑은 고딕" panose="020B0503020000020004" pitchFamily="50" charset="-127"/>
                </a:rPr>
                <a:t>시간 전</a:t>
              </a:r>
            </a:p>
          </p:txBody>
        </p:sp>
      </p:grpSp>
      <p:grpSp>
        <p:nvGrpSpPr>
          <p:cNvPr id="128" name="그룹 127">
            <a:extLst>
              <a:ext uri="{FF2B5EF4-FFF2-40B4-BE49-F238E27FC236}">
                <a16:creationId xmlns:a16="http://schemas.microsoft.com/office/drawing/2014/main" id="{952DEB9F-9E22-4159-A31F-6950CAF6A840}"/>
              </a:ext>
            </a:extLst>
          </p:cNvPr>
          <p:cNvGrpSpPr/>
          <p:nvPr/>
        </p:nvGrpSpPr>
        <p:grpSpPr>
          <a:xfrm>
            <a:off x="264549" y="14439887"/>
            <a:ext cx="6297073" cy="2068309"/>
            <a:chOff x="264549" y="2011775"/>
            <a:chExt cx="6297073" cy="2068309"/>
          </a:xfrm>
        </p:grpSpPr>
        <p:sp>
          <p:nvSpPr>
            <p:cNvPr id="129" name="타원 128">
              <a:extLst>
                <a:ext uri="{FF2B5EF4-FFF2-40B4-BE49-F238E27FC236}">
                  <a16:creationId xmlns:a16="http://schemas.microsoft.com/office/drawing/2014/main" id="{E3775A37-1E42-4CFA-887F-F4A2BDE637A0}"/>
                </a:ext>
              </a:extLst>
            </p:cNvPr>
            <p:cNvSpPr/>
            <p:nvPr/>
          </p:nvSpPr>
          <p:spPr>
            <a:xfrm>
              <a:off x="264549" y="2011775"/>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0" name="Picture 6" descr="User Icon Human Person Sign 남녀공용에 대한 스톡 벡터 아트 및 기타 ...">
              <a:extLst>
                <a:ext uri="{FF2B5EF4-FFF2-40B4-BE49-F238E27FC236}">
                  <a16:creationId xmlns:a16="http://schemas.microsoft.com/office/drawing/2014/main" id="{C5466F08-D5DA-4C43-A300-EB28A646AB07}"/>
                </a:ext>
              </a:extLst>
            </p:cNvPr>
            <p:cNvPicPr>
              <a:picLocks noChangeAspect="1" noChangeArrowheads="1"/>
            </p:cNvPicPr>
            <p:nvPr/>
          </p:nvPicPr>
          <p:blipFill>
            <a:blip r:embed="rId2"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63693" y="2113921"/>
              <a:ext cx="621881" cy="621881"/>
            </a:xfrm>
            <a:prstGeom prst="rect">
              <a:avLst/>
            </a:prstGeom>
            <a:noFill/>
            <a:extLst>
              <a:ext uri="{909E8E84-426E-40DD-AFC4-6F175D3DCCD1}">
                <a14:hiddenFill xmlns:a14="http://schemas.microsoft.com/office/drawing/2010/main">
                  <a:solidFill>
                    <a:srgbClr val="FFFFFF"/>
                  </a:solidFill>
                </a14:hiddenFill>
              </a:ext>
            </a:extLst>
          </p:spPr>
        </p:pic>
        <p:sp>
          <p:nvSpPr>
            <p:cNvPr id="131" name="TextBox 130">
              <a:extLst>
                <a:ext uri="{FF2B5EF4-FFF2-40B4-BE49-F238E27FC236}">
                  <a16:creationId xmlns:a16="http://schemas.microsoft.com/office/drawing/2014/main" id="{AC89D62A-9FD8-41D2-A5D6-EAAAF6DE7F42}"/>
                </a:ext>
              </a:extLst>
            </p:cNvPr>
            <p:cNvSpPr txBox="1"/>
            <p:nvPr/>
          </p:nvSpPr>
          <p:spPr>
            <a:xfrm>
              <a:off x="1174227" y="2163251"/>
              <a:ext cx="1261884"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이승민</a:t>
              </a:r>
            </a:p>
          </p:txBody>
        </p:sp>
        <p:sp>
          <p:nvSpPr>
            <p:cNvPr id="132" name="사각형: 둥근 모서리 131">
              <a:extLst>
                <a:ext uri="{FF2B5EF4-FFF2-40B4-BE49-F238E27FC236}">
                  <a16:creationId xmlns:a16="http://schemas.microsoft.com/office/drawing/2014/main" id="{74D3AFAA-B337-4498-85DE-DB0A15C5ACF1}"/>
                </a:ext>
              </a:extLst>
            </p:cNvPr>
            <p:cNvSpPr/>
            <p:nvPr/>
          </p:nvSpPr>
          <p:spPr>
            <a:xfrm>
              <a:off x="1182649" y="2881904"/>
              <a:ext cx="5378973" cy="642346"/>
            </a:xfrm>
            <a:prstGeom prst="roundRect">
              <a:avLst>
                <a:gd name="adj" fmla="val 200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000" dirty="0">
                  <a:solidFill>
                    <a:schemeClr val="tx1"/>
                  </a:solidFill>
                  <a:latin typeface="나눔고딕" panose="020D0604000000000000" pitchFamily="50" charset="-127"/>
                  <a:ea typeface="나눔고딕" panose="020D0604000000000000" pitchFamily="50" charset="-127"/>
                </a:rPr>
                <a:t>형 나 지금 마스터여 </a:t>
              </a:r>
              <a:r>
                <a:rPr lang="ko-KR" altLang="en-US" sz="2000" dirty="0" err="1">
                  <a:solidFill>
                    <a:schemeClr val="tx1"/>
                  </a:solidFill>
                  <a:latin typeface="나눔고딕" panose="020D0604000000000000" pitchFamily="50" charset="-127"/>
                  <a:ea typeface="나눔고딕" panose="020D0604000000000000" pitchFamily="50" charset="-127"/>
                </a:rPr>
                <a:t>빨리와</a:t>
              </a:r>
              <a:endParaRPr lang="en-US" altLang="ko-KR" sz="2000" dirty="0">
                <a:solidFill>
                  <a:schemeClr val="tx1"/>
                </a:solidFill>
                <a:latin typeface="나눔고딕" panose="020D0604000000000000" pitchFamily="50" charset="-127"/>
                <a:ea typeface="나눔고딕" panose="020D0604000000000000" pitchFamily="50" charset="-127"/>
              </a:endParaRPr>
            </a:p>
          </p:txBody>
        </p:sp>
        <p:sp>
          <p:nvSpPr>
            <p:cNvPr id="133" name="TextBox 132">
              <a:extLst>
                <a:ext uri="{FF2B5EF4-FFF2-40B4-BE49-F238E27FC236}">
                  <a16:creationId xmlns:a16="http://schemas.microsoft.com/office/drawing/2014/main" id="{FEEA93DF-D15E-4D6A-BE68-C849E3601FD5}"/>
                </a:ext>
              </a:extLst>
            </p:cNvPr>
            <p:cNvSpPr txBox="1"/>
            <p:nvPr/>
          </p:nvSpPr>
          <p:spPr>
            <a:xfrm>
              <a:off x="5447214" y="3628620"/>
              <a:ext cx="1114408" cy="369332"/>
            </a:xfrm>
            <a:prstGeom prst="rect">
              <a:avLst/>
            </a:prstGeom>
            <a:noFill/>
          </p:spPr>
          <p:txBody>
            <a:bodyPr wrap="none" rtlCol="0">
              <a:spAutoFit/>
            </a:bodyPr>
            <a:lstStyle/>
            <a:p>
              <a:pPr algn="r"/>
              <a:r>
                <a:rPr lang="ko-KR" altLang="en-US" dirty="0">
                  <a:solidFill>
                    <a:schemeClr val="bg1">
                      <a:lumMod val="65000"/>
                    </a:schemeClr>
                  </a:solidFill>
                  <a:latin typeface="나눔고딕" panose="020D0604000000000000" pitchFamily="50" charset="-127"/>
                  <a:ea typeface="나눔고딕" panose="020D0604000000000000" pitchFamily="50" charset="-127"/>
                </a:rPr>
                <a:t>답글 보기</a:t>
              </a:r>
            </a:p>
          </p:txBody>
        </p:sp>
        <p:sp>
          <p:nvSpPr>
            <p:cNvPr id="134" name="TextBox 133">
              <a:extLst>
                <a:ext uri="{FF2B5EF4-FFF2-40B4-BE49-F238E27FC236}">
                  <a16:creationId xmlns:a16="http://schemas.microsoft.com/office/drawing/2014/main" id="{17904258-4BE5-4CFB-A6CB-E72B3F6A7278}"/>
                </a:ext>
              </a:extLst>
            </p:cNvPr>
            <p:cNvSpPr txBox="1"/>
            <p:nvPr/>
          </p:nvSpPr>
          <p:spPr>
            <a:xfrm>
              <a:off x="1637271"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17</a:t>
              </a:r>
              <a:endParaRPr lang="ko-KR" altLang="en-US" sz="2000" dirty="0">
                <a:latin typeface="맑은 고딕" panose="020B0503020000020004" pitchFamily="50" charset="-127"/>
                <a:ea typeface="맑은 고딕" panose="020B0503020000020004" pitchFamily="50" charset="-127"/>
              </a:endParaRPr>
            </a:p>
          </p:txBody>
        </p:sp>
        <p:pic>
          <p:nvPicPr>
            <p:cNvPr id="135" name="Picture 2" descr="좋아요 PNG 무료다운로드 - like PNG - Urbanbrush">
              <a:extLst>
                <a:ext uri="{FF2B5EF4-FFF2-40B4-BE49-F238E27FC236}">
                  <a16:creationId xmlns:a16="http://schemas.microsoft.com/office/drawing/2014/main" id="{AE4D1CEE-1B9B-4E42-8102-0552EDE28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529" y="3727730"/>
              <a:ext cx="364742" cy="312738"/>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좋아요 PNG 무료다운로드 - like PNG - Urbanbrush">
              <a:extLst>
                <a:ext uri="{FF2B5EF4-FFF2-40B4-BE49-F238E27FC236}">
                  <a16:creationId xmlns:a16="http://schemas.microsoft.com/office/drawing/2014/main" id="{A018DBEF-8383-4DF6-A03C-ED72778A3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436111" y="3727730"/>
              <a:ext cx="364742" cy="312738"/>
            </a:xfrm>
            <a:prstGeom prst="rect">
              <a:avLst/>
            </a:prstGeom>
            <a:noFill/>
            <a:extLst>
              <a:ext uri="{909E8E84-426E-40DD-AFC4-6F175D3DCCD1}">
                <a14:hiddenFill xmlns:a14="http://schemas.microsoft.com/office/drawing/2010/main">
                  <a:solidFill>
                    <a:srgbClr val="FFFFFF"/>
                  </a:solidFill>
                </a14:hiddenFill>
              </a:ext>
            </a:extLst>
          </p:spPr>
        </p:pic>
        <p:sp>
          <p:nvSpPr>
            <p:cNvPr id="137" name="TextBox 136">
              <a:extLst>
                <a:ext uri="{FF2B5EF4-FFF2-40B4-BE49-F238E27FC236}">
                  <a16:creationId xmlns:a16="http://schemas.microsoft.com/office/drawing/2014/main" id="{6279F229-CC62-484F-9C0F-047C3CE7654D}"/>
                </a:ext>
              </a:extLst>
            </p:cNvPr>
            <p:cNvSpPr txBox="1"/>
            <p:nvPr/>
          </p:nvSpPr>
          <p:spPr>
            <a:xfrm>
              <a:off x="2800853" y="3679974"/>
              <a:ext cx="790024" cy="400110"/>
            </a:xfrm>
            <a:prstGeom prst="rect">
              <a:avLst/>
            </a:prstGeom>
            <a:noFill/>
          </p:spPr>
          <p:txBody>
            <a:bodyPr wrap="square" rtlCol="0">
              <a:spAutoFit/>
            </a:bodyPr>
            <a:lstStyle/>
            <a:p>
              <a:r>
                <a:rPr lang="en-US" altLang="ko-KR" sz="2000" dirty="0">
                  <a:latin typeface="맑은 고딕" panose="020B0503020000020004" pitchFamily="50" charset="-127"/>
                  <a:ea typeface="맑은 고딕" panose="020B0503020000020004" pitchFamily="50" charset="-127"/>
                </a:rPr>
                <a:t>1</a:t>
              </a:r>
              <a:endParaRPr lang="ko-KR" altLang="en-US" sz="2000" dirty="0">
                <a:latin typeface="맑은 고딕" panose="020B0503020000020004" pitchFamily="50" charset="-127"/>
                <a:ea typeface="맑은 고딕" panose="020B0503020000020004" pitchFamily="50" charset="-127"/>
              </a:endParaRPr>
            </a:p>
          </p:txBody>
        </p:sp>
        <p:sp>
          <p:nvSpPr>
            <p:cNvPr id="138" name="TextBox 137">
              <a:extLst>
                <a:ext uri="{FF2B5EF4-FFF2-40B4-BE49-F238E27FC236}">
                  <a16:creationId xmlns:a16="http://schemas.microsoft.com/office/drawing/2014/main" id="{B10C862C-651E-4A09-BFCF-B5F0A2A0174B}"/>
                </a:ext>
              </a:extLst>
            </p:cNvPr>
            <p:cNvSpPr txBox="1"/>
            <p:nvPr/>
          </p:nvSpPr>
          <p:spPr>
            <a:xfrm>
              <a:off x="2452865" y="2236096"/>
              <a:ext cx="1085554" cy="369332"/>
            </a:xfrm>
            <a:prstGeom prst="rect">
              <a:avLst/>
            </a:prstGeom>
            <a:noFill/>
          </p:spPr>
          <p:txBody>
            <a:bodyPr wrap="none" rtlCol="0">
              <a:spAutoFit/>
            </a:bodyPr>
            <a:lstStyle/>
            <a:p>
              <a:r>
                <a:rPr lang="en-US" altLang="ko-KR" dirty="0">
                  <a:latin typeface="맑은 고딕" panose="020B0503020000020004" pitchFamily="50" charset="-127"/>
                  <a:ea typeface="맑은 고딕" panose="020B0503020000020004" pitchFamily="50" charset="-127"/>
                </a:rPr>
                <a:t>2</a:t>
              </a:r>
              <a:r>
                <a:rPr lang="ko-KR" altLang="en-US" dirty="0">
                  <a:latin typeface="맑은 고딕" panose="020B0503020000020004" pitchFamily="50" charset="-127"/>
                  <a:ea typeface="맑은 고딕" panose="020B0503020000020004" pitchFamily="50" charset="-127"/>
                </a:rPr>
                <a:t>시간 전</a:t>
              </a:r>
            </a:p>
          </p:txBody>
        </p:sp>
      </p:grpSp>
    </p:spTree>
    <p:extLst>
      <p:ext uri="{BB962C8B-B14F-4D97-AF65-F5344CB8AC3E}">
        <p14:creationId xmlns:p14="http://schemas.microsoft.com/office/powerpoint/2010/main" val="275916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0627CC5F-38B1-4C16-940F-510E7273EC9D}"/>
              </a:ext>
            </a:extLst>
          </p:cNvPr>
          <p:cNvGrpSpPr/>
          <p:nvPr/>
        </p:nvGrpSpPr>
        <p:grpSpPr>
          <a:xfrm>
            <a:off x="0" y="0"/>
            <a:ext cx="10287000" cy="423746"/>
            <a:chOff x="0" y="0"/>
            <a:chExt cx="10287000" cy="423746"/>
          </a:xfrm>
        </p:grpSpPr>
        <p:sp>
          <p:nvSpPr>
            <p:cNvPr id="8" name="직사각형 7">
              <a:extLst>
                <a:ext uri="{FF2B5EF4-FFF2-40B4-BE49-F238E27FC236}">
                  <a16:creationId xmlns:a16="http://schemas.microsoft.com/office/drawing/2014/main" id="{95B099FE-76DB-4C0E-B80C-10797B8621AF}"/>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DF62B37-594A-4A84-8FC4-82F783F86C81}"/>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AB902006-EA91-4BB5-9994-A2FFCC3276E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113" name="직사각형 112">
            <a:extLst>
              <a:ext uri="{FF2B5EF4-FFF2-40B4-BE49-F238E27FC236}">
                <a16:creationId xmlns:a16="http://schemas.microsoft.com/office/drawing/2014/main" id="{ACC8003B-97ED-483F-BDA2-8098C146E220}"/>
              </a:ext>
            </a:extLst>
          </p:cNvPr>
          <p:cNvSpPr/>
          <p:nvPr/>
        </p:nvSpPr>
        <p:spPr>
          <a:xfrm>
            <a:off x="-1" y="2814243"/>
            <a:ext cx="10287001" cy="1415048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모서리가 둥근 직사각형 47">
            <a:extLst>
              <a:ext uri="{FF2B5EF4-FFF2-40B4-BE49-F238E27FC236}">
                <a16:creationId xmlns:a16="http://schemas.microsoft.com/office/drawing/2014/main" id="{7B0659B6-EEDE-418E-A4B9-BC0581EE8E50}"/>
              </a:ext>
            </a:extLst>
          </p:cNvPr>
          <p:cNvSpPr/>
          <p:nvPr/>
        </p:nvSpPr>
        <p:spPr>
          <a:xfrm>
            <a:off x="984630" y="600463"/>
            <a:ext cx="9153847" cy="896854"/>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800" dirty="0">
                <a:solidFill>
                  <a:schemeClr val="bg1">
                    <a:lumMod val="50000"/>
                  </a:schemeClr>
                </a:solidFill>
                <a:latin typeface="나눔고딕" panose="020D0604000000000000" pitchFamily="50" charset="-127"/>
                <a:ea typeface="나눔고딕" panose="020D0604000000000000" pitchFamily="50" charset="-127"/>
              </a:rPr>
              <a:t> 검색하기</a:t>
            </a:r>
          </a:p>
        </p:txBody>
      </p:sp>
      <p:pic>
        <p:nvPicPr>
          <p:cNvPr id="135" name="그림 134" descr="Loupe Lentille Gris · Images vectorielles gratuites sur Pixabay">
            <a:extLst>
              <a:ext uri="{FF2B5EF4-FFF2-40B4-BE49-F238E27FC236}">
                <a16:creationId xmlns:a16="http://schemas.microsoft.com/office/drawing/2014/main" id="{EF5910B1-7427-4741-9D9A-DF85769FC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1270" y="766815"/>
            <a:ext cx="586131" cy="584299"/>
          </a:xfrm>
          <a:prstGeom prst="rect">
            <a:avLst/>
          </a:prstGeom>
        </p:spPr>
      </p:pic>
      <p:pic>
        <p:nvPicPr>
          <p:cNvPr id="136" name="Picture 2" descr="Png File - Search Filter Icon Png, Trans #1228376 - PNG Images - PNGio">
            <a:extLst>
              <a:ext uri="{FF2B5EF4-FFF2-40B4-BE49-F238E27FC236}">
                <a16:creationId xmlns:a16="http://schemas.microsoft.com/office/drawing/2014/main" id="{A055BEEE-E6AE-44B2-9774-8CB7CE367148}"/>
              </a:ext>
            </a:extLst>
          </p:cNvPr>
          <p:cNvPicPr>
            <a:picLocks noChangeAspect="1" noChangeArrowheads="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64301" y="714990"/>
            <a:ext cx="586131" cy="675874"/>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직선 연결선 136">
            <a:extLst>
              <a:ext uri="{FF2B5EF4-FFF2-40B4-BE49-F238E27FC236}">
                <a16:creationId xmlns:a16="http://schemas.microsoft.com/office/drawing/2014/main" id="{A4AED511-F35E-41FA-94A7-E2132A2B7EB0}"/>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직선 연결선 137">
            <a:extLst>
              <a:ext uri="{FF2B5EF4-FFF2-40B4-BE49-F238E27FC236}">
                <a16:creationId xmlns:a16="http://schemas.microsoft.com/office/drawing/2014/main" id="{4E5D4562-665C-49A4-B2D2-91852EF4D4A2}"/>
              </a:ext>
            </a:extLst>
          </p:cNvPr>
          <p:cNvCxnSpPr/>
          <p:nvPr/>
        </p:nvCxnSpPr>
        <p:spPr>
          <a:xfrm>
            <a:off x="-16755" y="2814243"/>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직사각형 102">
            <a:extLst>
              <a:ext uri="{FF2B5EF4-FFF2-40B4-BE49-F238E27FC236}">
                <a16:creationId xmlns:a16="http://schemas.microsoft.com/office/drawing/2014/main" id="{978730E1-8F50-4CFF-BFC9-D11A1B777B63}"/>
              </a:ext>
            </a:extLst>
          </p:cNvPr>
          <p:cNvSpPr/>
          <p:nvPr/>
        </p:nvSpPr>
        <p:spPr>
          <a:xfrm>
            <a:off x="514350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인기 목표</a:t>
            </a:r>
          </a:p>
        </p:txBody>
      </p:sp>
      <p:sp>
        <p:nvSpPr>
          <p:cNvPr id="104" name="직사각형 103">
            <a:extLst>
              <a:ext uri="{FF2B5EF4-FFF2-40B4-BE49-F238E27FC236}">
                <a16:creationId xmlns:a16="http://schemas.microsoft.com/office/drawing/2014/main" id="{4DEBABEE-50CE-4B17-98EF-C9F69D4670D7}"/>
              </a:ext>
            </a:extLst>
          </p:cNvPr>
          <p:cNvSpPr/>
          <p:nvPr/>
        </p:nvSpPr>
        <p:spPr>
          <a:xfrm>
            <a:off x="771525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tx1"/>
                </a:solidFill>
                <a:latin typeface="나눔고딕" panose="020D0604000000000000" pitchFamily="50" charset="-127"/>
                <a:ea typeface="나눔고딕" panose="020D0604000000000000" pitchFamily="50" charset="-127"/>
              </a:rPr>
              <a:t>커뮤니티</a:t>
            </a:r>
          </a:p>
        </p:txBody>
      </p:sp>
      <p:sp>
        <p:nvSpPr>
          <p:cNvPr id="105" name="직사각형 104">
            <a:extLst>
              <a:ext uri="{FF2B5EF4-FFF2-40B4-BE49-F238E27FC236}">
                <a16:creationId xmlns:a16="http://schemas.microsoft.com/office/drawing/2014/main" id="{1B13007B-7B43-4059-837D-55EDF2C17F27}"/>
              </a:ext>
            </a:extLst>
          </p:cNvPr>
          <p:cNvSpPr/>
          <p:nvPr/>
        </p:nvSpPr>
        <p:spPr>
          <a:xfrm>
            <a:off x="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추천 목표</a:t>
            </a:r>
          </a:p>
        </p:txBody>
      </p:sp>
      <p:sp>
        <p:nvSpPr>
          <p:cNvPr id="106" name="직사각형 105">
            <a:extLst>
              <a:ext uri="{FF2B5EF4-FFF2-40B4-BE49-F238E27FC236}">
                <a16:creationId xmlns:a16="http://schemas.microsoft.com/office/drawing/2014/main" id="{F25A67B4-5E15-415D-B9C5-E6DEA3B6EBC6}"/>
              </a:ext>
            </a:extLst>
          </p:cNvPr>
          <p:cNvSpPr/>
          <p:nvPr/>
        </p:nvSpPr>
        <p:spPr>
          <a:xfrm>
            <a:off x="257175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최신 목표</a:t>
            </a:r>
          </a:p>
        </p:txBody>
      </p:sp>
      <p:grpSp>
        <p:nvGrpSpPr>
          <p:cNvPr id="108" name="그룹 107">
            <a:extLst>
              <a:ext uri="{FF2B5EF4-FFF2-40B4-BE49-F238E27FC236}">
                <a16:creationId xmlns:a16="http://schemas.microsoft.com/office/drawing/2014/main" id="{8FE0E0C4-ABFB-4CD8-9EF3-8DEA008B166C}"/>
              </a:ext>
            </a:extLst>
          </p:cNvPr>
          <p:cNvGrpSpPr/>
          <p:nvPr/>
        </p:nvGrpSpPr>
        <p:grpSpPr>
          <a:xfrm>
            <a:off x="-4144" y="2851811"/>
            <a:ext cx="10286999" cy="1720492"/>
            <a:chOff x="-4144" y="2822928"/>
            <a:chExt cx="10286999" cy="1720492"/>
          </a:xfrm>
        </p:grpSpPr>
        <p:sp>
          <p:nvSpPr>
            <p:cNvPr id="109" name="직사각형 108">
              <a:extLst>
                <a:ext uri="{FF2B5EF4-FFF2-40B4-BE49-F238E27FC236}">
                  <a16:creationId xmlns:a16="http://schemas.microsoft.com/office/drawing/2014/main" id="{D63AA2E0-BC47-4BE9-8856-7B9EF51C64C3}"/>
                </a:ext>
              </a:extLst>
            </p:cNvPr>
            <p:cNvSpPr/>
            <p:nvPr/>
          </p:nvSpPr>
          <p:spPr>
            <a:xfrm>
              <a:off x="-4144" y="2822928"/>
              <a:ext cx="10286999" cy="1720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solidFill>
                  <a:schemeClr val="tx1"/>
                </a:solidFill>
                <a:latin typeface="나눔고딕" panose="020D0604000000000000" pitchFamily="50" charset="-127"/>
                <a:ea typeface="나눔고딕" panose="020D0604000000000000" pitchFamily="50" charset="-127"/>
              </a:endParaRPr>
            </a:p>
          </p:txBody>
        </p:sp>
        <p:sp>
          <p:nvSpPr>
            <p:cNvPr id="110" name="TextBox 109">
              <a:extLst>
                <a:ext uri="{FF2B5EF4-FFF2-40B4-BE49-F238E27FC236}">
                  <a16:creationId xmlns:a16="http://schemas.microsoft.com/office/drawing/2014/main" id="{9D1FE8C6-6721-4E38-8319-4CCE39DE88A1}"/>
                </a:ext>
              </a:extLst>
            </p:cNvPr>
            <p:cNvSpPr txBox="1"/>
            <p:nvPr/>
          </p:nvSpPr>
          <p:spPr>
            <a:xfrm>
              <a:off x="196296" y="3058047"/>
              <a:ext cx="4503156" cy="1200329"/>
            </a:xfrm>
            <a:prstGeom prst="rect">
              <a:avLst/>
            </a:prstGeom>
            <a:noFill/>
          </p:spPr>
          <p:txBody>
            <a:bodyPr wrap="none" rtlCol="0">
              <a:spAutoFit/>
            </a:bodyPr>
            <a:lstStyle/>
            <a:p>
              <a:r>
                <a:rPr lang="ko-KR" altLang="en-US" sz="3600" dirty="0" err="1">
                  <a:latin typeface="나눔고딕" panose="020D0604000000000000" pitchFamily="50" charset="-127"/>
                  <a:ea typeface="나눔고딕" panose="020D0604000000000000" pitchFamily="50" charset="-127"/>
                </a:rPr>
                <a:t>최신념</a:t>
              </a:r>
              <a:r>
                <a:rPr lang="ko-KR" altLang="en-US" sz="3600" dirty="0">
                  <a:latin typeface="나눔고딕" panose="020D0604000000000000" pitchFamily="50" charset="-127"/>
                  <a:ea typeface="나눔고딕" panose="020D0604000000000000" pitchFamily="50" charset="-127"/>
                </a:rPr>
                <a:t> 님이 가입한</a:t>
              </a:r>
              <a:endParaRPr lang="en-US" altLang="ko-KR" sz="3600" dirty="0">
                <a:latin typeface="나눔고딕" panose="020D0604000000000000" pitchFamily="50" charset="-127"/>
                <a:ea typeface="나눔고딕" panose="020D0604000000000000" pitchFamily="50" charset="-127"/>
              </a:endParaRPr>
            </a:p>
            <a:p>
              <a:r>
                <a:rPr lang="ko-KR" altLang="en-US" sz="3600" dirty="0">
                  <a:latin typeface="나눔고딕" panose="020D0604000000000000" pitchFamily="50" charset="-127"/>
                  <a:ea typeface="나눔고딕" panose="020D0604000000000000" pitchFamily="50" charset="-127"/>
                </a:rPr>
                <a:t>커뮤니티 목록입니다</a:t>
              </a:r>
              <a:r>
                <a:rPr lang="en-US" altLang="ko-KR" sz="3600" dirty="0">
                  <a:latin typeface="나눔고딕" panose="020D0604000000000000" pitchFamily="50" charset="-127"/>
                  <a:ea typeface="나눔고딕" panose="020D0604000000000000" pitchFamily="50" charset="-127"/>
                </a:rPr>
                <a:t>.</a:t>
              </a:r>
            </a:p>
          </p:txBody>
        </p:sp>
        <p:sp>
          <p:nvSpPr>
            <p:cNvPr id="111" name="TextBox 110">
              <a:extLst>
                <a:ext uri="{FF2B5EF4-FFF2-40B4-BE49-F238E27FC236}">
                  <a16:creationId xmlns:a16="http://schemas.microsoft.com/office/drawing/2014/main" id="{9EEBF967-940B-451F-8863-E7E9B2AEBF09}"/>
                </a:ext>
              </a:extLst>
            </p:cNvPr>
            <p:cNvSpPr txBox="1"/>
            <p:nvPr/>
          </p:nvSpPr>
          <p:spPr>
            <a:xfrm>
              <a:off x="8383495" y="3735156"/>
              <a:ext cx="1638590" cy="523220"/>
            </a:xfrm>
            <a:prstGeom prst="rect">
              <a:avLst/>
            </a:prstGeom>
            <a:noFill/>
          </p:spPr>
          <p:txBody>
            <a:bodyPr wrap="none" rtlCol="0">
              <a:spAutoFit/>
            </a:bodyPr>
            <a:lstStyle/>
            <a:p>
              <a:pPr algn="ctr"/>
              <a:r>
                <a:rPr lang="ko-KR" altLang="en-US" sz="2800" dirty="0">
                  <a:solidFill>
                    <a:schemeClr val="bg1">
                      <a:lumMod val="65000"/>
                    </a:schemeClr>
                  </a:solidFill>
                  <a:latin typeface="나눔고딕" panose="020D0604000000000000" pitchFamily="50" charset="-127"/>
                  <a:ea typeface="나눔고딕" panose="020D0604000000000000" pitchFamily="50" charset="-127"/>
                </a:rPr>
                <a:t>전체 보기</a:t>
              </a:r>
            </a:p>
          </p:txBody>
        </p:sp>
      </p:grpSp>
      <p:grpSp>
        <p:nvGrpSpPr>
          <p:cNvPr id="112" name="그룹 111">
            <a:extLst>
              <a:ext uri="{FF2B5EF4-FFF2-40B4-BE49-F238E27FC236}">
                <a16:creationId xmlns:a16="http://schemas.microsoft.com/office/drawing/2014/main" id="{F3294909-84EB-44CA-A644-E7718219E412}"/>
              </a:ext>
            </a:extLst>
          </p:cNvPr>
          <p:cNvGrpSpPr/>
          <p:nvPr/>
        </p:nvGrpSpPr>
        <p:grpSpPr>
          <a:xfrm>
            <a:off x="196297" y="4702571"/>
            <a:ext cx="7220504" cy="5550103"/>
            <a:chOff x="76198" y="4637778"/>
            <a:chExt cx="8307297" cy="5550103"/>
          </a:xfrm>
        </p:grpSpPr>
        <p:sp>
          <p:nvSpPr>
            <p:cNvPr id="114" name="사각형: 둥근 모서리 113">
              <a:extLst>
                <a:ext uri="{FF2B5EF4-FFF2-40B4-BE49-F238E27FC236}">
                  <a16:creationId xmlns:a16="http://schemas.microsoft.com/office/drawing/2014/main" id="{86E2488C-D151-4D2D-87F6-A76844BE564D}"/>
                </a:ext>
              </a:extLst>
            </p:cNvPr>
            <p:cNvSpPr/>
            <p:nvPr/>
          </p:nvSpPr>
          <p:spPr>
            <a:xfrm>
              <a:off x="76199" y="4639630"/>
              <a:ext cx="8307295" cy="5548251"/>
            </a:xfrm>
            <a:prstGeom prst="roundRect">
              <a:avLst>
                <a:gd name="adj" fmla="val 44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사각형: 둥근 위쪽 모서리 114">
              <a:extLst>
                <a:ext uri="{FF2B5EF4-FFF2-40B4-BE49-F238E27FC236}">
                  <a16:creationId xmlns:a16="http://schemas.microsoft.com/office/drawing/2014/main" id="{B7453BEB-4F6A-4792-8DBA-995D933BA421}"/>
                </a:ext>
              </a:extLst>
            </p:cNvPr>
            <p:cNvSpPr/>
            <p:nvPr/>
          </p:nvSpPr>
          <p:spPr>
            <a:xfrm>
              <a:off x="76198" y="4637778"/>
              <a:ext cx="8307297" cy="3425429"/>
            </a:xfrm>
            <a:prstGeom prst="round2SameRect">
              <a:avLst>
                <a:gd name="adj1" fmla="val 7052"/>
                <a:gd name="adj2" fmla="val 0"/>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6" name="그룹 115">
            <a:extLst>
              <a:ext uri="{FF2B5EF4-FFF2-40B4-BE49-F238E27FC236}">
                <a16:creationId xmlns:a16="http://schemas.microsoft.com/office/drawing/2014/main" id="{E299BD8E-B38D-4212-B22D-AF89FB9393AD}"/>
              </a:ext>
            </a:extLst>
          </p:cNvPr>
          <p:cNvGrpSpPr/>
          <p:nvPr/>
        </p:nvGrpSpPr>
        <p:grpSpPr>
          <a:xfrm>
            <a:off x="7614505" y="4702571"/>
            <a:ext cx="7220504" cy="5550103"/>
            <a:chOff x="76198" y="4637778"/>
            <a:chExt cx="8307297" cy="5550103"/>
          </a:xfrm>
        </p:grpSpPr>
        <p:sp>
          <p:nvSpPr>
            <p:cNvPr id="117" name="사각형: 둥근 모서리 116">
              <a:extLst>
                <a:ext uri="{FF2B5EF4-FFF2-40B4-BE49-F238E27FC236}">
                  <a16:creationId xmlns:a16="http://schemas.microsoft.com/office/drawing/2014/main" id="{5D1BF999-44A8-4F65-BE75-CB36EF6F5B12}"/>
                </a:ext>
              </a:extLst>
            </p:cNvPr>
            <p:cNvSpPr/>
            <p:nvPr/>
          </p:nvSpPr>
          <p:spPr>
            <a:xfrm>
              <a:off x="76199" y="4639630"/>
              <a:ext cx="8307295" cy="5548251"/>
            </a:xfrm>
            <a:prstGeom prst="roundRect">
              <a:avLst>
                <a:gd name="adj" fmla="val 44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사각형: 둥근 위쪽 모서리 117">
              <a:extLst>
                <a:ext uri="{FF2B5EF4-FFF2-40B4-BE49-F238E27FC236}">
                  <a16:creationId xmlns:a16="http://schemas.microsoft.com/office/drawing/2014/main" id="{1CFB7C92-9F7E-4252-A9BC-51F1D2788F7B}"/>
                </a:ext>
              </a:extLst>
            </p:cNvPr>
            <p:cNvSpPr/>
            <p:nvPr/>
          </p:nvSpPr>
          <p:spPr>
            <a:xfrm>
              <a:off x="76198" y="4637778"/>
              <a:ext cx="8307297" cy="3425429"/>
            </a:xfrm>
            <a:prstGeom prst="round2SameRect">
              <a:avLst>
                <a:gd name="adj1" fmla="val 7052"/>
                <a:gd name="adj2" fmla="val 0"/>
              </a:avLst>
            </a:prstGeom>
            <a:blipFill dpi="0"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9" name="TextBox 118">
            <a:extLst>
              <a:ext uri="{FF2B5EF4-FFF2-40B4-BE49-F238E27FC236}">
                <a16:creationId xmlns:a16="http://schemas.microsoft.com/office/drawing/2014/main" id="{37CA6A60-CC00-4C4D-9961-B0EB1E2AAB9B}"/>
              </a:ext>
            </a:extLst>
          </p:cNvPr>
          <p:cNvSpPr txBox="1"/>
          <p:nvPr/>
        </p:nvSpPr>
        <p:spPr>
          <a:xfrm>
            <a:off x="332147" y="8359353"/>
            <a:ext cx="5586850" cy="523220"/>
          </a:xfrm>
          <a:prstGeom prst="rect">
            <a:avLst/>
          </a:prstGeom>
          <a:noFill/>
        </p:spPr>
        <p:txBody>
          <a:bodyPr wrap="none" rtlCol="0">
            <a:spAutoFit/>
          </a:bodyPr>
          <a:lstStyle/>
          <a:p>
            <a:r>
              <a:rPr lang="en-US" altLang="ko-KR" sz="2800" b="1" dirty="0">
                <a:latin typeface="맑은 고딕" panose="020B0503020000020004" pitchFamily="50" charset="-127"/>
                <a:ea typeface="맑은 고딕" panose="020B0503020000020004" pitchFamily="50" charset="-127"/>
              </a:rPr>
              <a:t>Project </a:t>
            </a:r>
            <a:r>
              <a:rPr lang="en-US" altLang="ko-KR" sz="2800" b="1" dirty="0" err="1">
                <a:latin typeface="맑은 고딕" panose="020B0503020000020004" pitchFamily="50" charset="-127"/>
                <a:ea typeface="맑은 고딕" panose="020B0503020000020004" pitchFamily="50" charset="-127"/>
              </a:rPr>
              <a:t>DownFallen</a:t>
            </a:r>
            <a:r>
              <a:rPr lang="en-US" altLang="ko-KR" sz="2800" b="1" dirty="0">
                <a:latin typeface="맑은 고딕" panose="020B0503020000020004" pitchFamily="50" charset="-127"/>
                <a:ea typeface="맑은 고딕" panose="020B0503020000020004" pitchFamily="50" charset="-127"/>
              </a:rPr>
              <a:t> Community</a:t>
            </a:r>
            <a:endParaRPr lang="ko-KR" altLang="en-US" sz="2800" b="1" dirty="0">
              <a:latin typeface="맑은 고딕" panose="020B0503020000020004" pitchFamily="50" charset="-127"/>
              <a:ea typeface="맑은 고딕" panose="020B0503020000020004" pitchFamily="50" charset="-127"/>
            </a:endParaRPr>
          </a:p>
        </p:txBody>
      </p:sp>
      <p:sp>
        <p:nvSpPr>
          <p:cNvPr id="120" name="TextBox 119">
            <a:extLst>
              <a:ext uri="{FF2B5EF4-FFF2-40B4-BE49-F238E27FC236}">
                <a16:creationId xmlns:a16="http://schemas.microsoft.com/office/drawing/2014/main" id="{08A131A4-50D4-4551-8A9A-4A37FBDE4782}"/>
              </a:ext>
            </a:extLst>
          </p:cNvPr>
          <p:cNvSpPr txBox="1"/>
          <p:nvPr/>
        </p:nvSpPr>
        <p:spPr>
          <a:xfrm>
            <a:off x="313097" y="9005273"/>
            <a:ext cx="2266967" cy="956159"/>
          </a:xfrm>
          <a:prstGeom prst="rect">
            <a:avLst/>
          </a:prstGeom>
          <a:noFill/>
        </p:spPr>
        <p:txBody>
          <a:bodyPr wrap="none" rtlCol="0">
            <a:spAutoFit/>
          </a:bodyPr>
          <a:lstStyle/>
          <a:p>
            <a:pPr>
              <a:lnSpc>
                <a:spcPct val="150000"/>
              </a:lnSpc>
            </a:pPr>
            <a:r>
              <a:rPr lang="ko-KR" altLang="en-US" sz="2000" dirty="0">
                <a:latin typeface="맑은 고딕" panose="020B0503020000020004" pitchFamily="50" charset="-127"/>
                <a:ea typeface="맑은 고딕" panose="020B0503020000020004" pitchFamily="50" charset="-127"/>
              </a:rPr>
              <a:t>가입자 수 </a:t>
            </a:r>
            <a:r>
              <a:rPr lang="en-US" altLang="ko-KR" sz="2000" dirty="0">
                <a:latin typeface="맑은 고딕" panose="020B0503020000020004" pitchFamily="50" charset="-127"/>
                <a:ea typeface="맑은 고딕" panose="020B0503020000020004" pitchFamily="50" charset="-127"/>
              </a:rPr>
              <a:t>1,933</a:t>
            </a:r>
            <a:r>
              <a:rPr lang="ko-KR" altLang="en-US" sz="2000" dirty="0">
                <a:latin typeface="맑은 고딕" panose="020B0503020000020004" pitchFamily="50" charset="-127"/>
                <a:ea typeface="맑은 고딕" panose="020B0503020000020004" pitchFamily="50" charset="-127"/>
              </a:rPr>
              <a:t>명</a:t>
            </a:r>
            <a:endParaRPr lang="en-US" altLang="ko-KR" sz="2000" dirty="0">
              <a:latin typeface="맑은 고딕" panose="020B0503020000020004" pitchFamily="50" charset="-127"/>
              <a:ea typeface="맑은 고딕" panose="020B0503020000020004" pitchFamily="50" charset="-127"/>
            </a:endParaRPr>
          </a:p>
          <a:p>
            <a:pPr>
              <a:lnSpc>
                <a:spcPct val="150000"/>
              </a:lnSpc>
            </a:pPr>
            <a:r>
              <a:rPr lang="ko-KR" altLang="en-US" sz="2000" dirty="0">
                <a:latin typeface="맑은 고딕" panose="020B0503020000020004" pitchFamily="50" charset="-127"/>
                <a:ea typeface="맑은 고딕" panose="020B0503020000020004" pitchFamily="50" charset="-127"/>
              </a:rPr>
              <a:t>게시글 수 </a:t>
            </a:r>
            <a:r>
              <a:rPr lang="en-US" altLang="ko-KR" sz="2000" dirty="0">
                <a:latin typeface="맑은 고딕" panose="020B0503020000020004" pitchFamily="50" charset="-127"/>
                <a:ea typeface="맑은 고딕" panose="020B0503020000020004" pitchFamily="50" charset="-127"/>
              </a:rPr>
              <a:t>911</a:t>
            </a:r>
            <a:r>
              <a:rPr lang="ko-KR" altLang="en-US" sz="2000" dirty="0">
                <a:latin typeface="맑은 고딕" panose="020B0503020000020004" pitchFamily="50" charset="-127"/>
                <a:ea typeface="맑은 고딕" panose="020B0503020000020004" pitchFamily="50" charset="-127"/>
              </a:rPr>
              <a:t>개</a:t>
            </a:r>
            <a:endParaRPr lang="en-US" altLang="ko-KR" sz="2000" dirty="0">
              <a:latin typeface="맑은 고딕" panose="020B0503020000020004" pitchFamily="50" charset="-127"/>
              <a:ea typeface="맑은 고딕" panose="020B0503020000020004" pitchFamily="50" charset="-127"/>
            </a:endParaRPr>
          </a:p>
        </p:txBody>
      </p:sp>
      <p:sp>
        <p:nvSpPr>
          <p:cNvPr id="142" name="TextBox 141">
            <a:extLst>
              <a:ext uri="{FF2B5EF4-FFF2-40B4-BE49-F238E27FC236}">
                <a16:creationId xmlns:a16="http://schemas.microsoft.com/office/drawing/2014/main" id="{516E41E8-4BAE-48B9-AAF6-0A3A7FC4A58C}"/>
              </a:ext>
            </a:extLst>
          </p:cNvPr>
          <p:cNvSpPr txBox="1"/>
          <p:nvPr/>
        </p:nvSpPr>
        <p:spPr>
          <a:xfrm>
            <a:off x="6144713" y="9614561"/>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sp>
        <p:nvSpPr>
          <p:cNvPr id="143" name="TextBox 142">
            <a:extLst>
              <a:ext uri="{FF2B5EF4-FFF2-40B4-BE49-F238E27FC236}">
                <a16:creationId xmlns:a16="http://schemas.microsoft.com/office/drawing/2014/main" id="{26380C2E-A7AA-4869-A82C-F19CBD5A574A}"/>
              </a:ext>
            </a:extLst>
          </p:cNvPr>
          <p:cNvSpPr txBox="1"/>
          <p:nvPr/>
        </p:nvSpPr>
        <p:spPr>
          <a:xfrm>
            <a:off x="7767030" y="8359353"/>
            <a:ext cx="4689810" cy="523220"/>
          </a:xfrm>
          <a:prstGeom prst="rect">
            <a:avLst/>
          </a:prstGeom>
          <a:noFill/>
        </p:spPr>
        <p:txBody>
          <a:bodyPr wrap="none" rtlCol="0">
            <a:spAutoFit/>
          </a:bodyPr>
          <a:lstStyle/>
          <a:p>
            <a:r>
              <a:rPr lang="en-US" altLang="ko-KR" sz="2800" b="1" dirty="0">
                <a:latin typeface="맑은 고딕" panose="020B0503020000020004" pitchFamily="50" charset="-127"/>
                <a:ea typeface="맑은 고딕" panose="020B0503020000020004" pitchFamily="50" charset="-127"/>
              </a:rPr>
              <a:t>Undertale</a:t>
            </a:r>
            <a:r>
              <a:rPr lang="ko-KR" altLang="en-US" sz="2800" b="1" dirty="0">
                <a:latin typeface="맑은 고딕" panose="020B0503020000020004" pitchFamily="50" charset="-127"/>
                <a:ea typeface="맑은 고딕" panose="020B0503020000020004" pitchFamily="50" charset="-127"/>
              </a:rPr>
              <a:t> </a:t>
            </a:r>
            <a:r>
              <a:rPr lang="en-US" altLang="ko-KR" sz="2800" b="1" dirty="0">
                <a:latin typeface="맑은 고딕" panose="020B0503020000020004" pitchFamily="50" charset="-127"/>
                <a:ea typeface="맑은 고딕" panose="020B0503020000020004" pitchFamily="50" charset="-127"/>
              </a:rPr>
              <a:t>Fan</a:t>
            </a:r>
            <a:r>
              <a:rPr lang="ko-KR" altLang="en-US" sz="2800" b="1" dirty="0">
                <a:latin typeface="맑은 고딕" panose="020B0503020000020004" pitchFamily="50" charset="-127"/>
                <a:ea typeface="맑은 고딕" panose="020B0503020000020004" pitchFamily="50" charset="-127"/>
              </a:rPr>
              <a:t> </a:t>
            </a:r>
            <a:r>
              <a:rPr lang="en-US" altLang="ko-KR" sz="2800" b="1" dirty="0">
                <a:latin typeface="맑은 고딕" panose="020B0503020000020004" pitchFamily="50" charset="-127"/>
                <a:ea typeface="맑은 고딕" panose="020B0503020000020004" pitchFamily="50" charset="-127"/>
              </a:rPr>
              <a:t>Community</a:t>
            </a:r>
            <a:endParaRPr lang="ko-KR" altLang="en-US" sz="2800" b="1" dirty="0">
              <a:latin typeface="맑은 고딕" panose="020B0503020000020004" pitchFamily="50" charset="-127"/>
              <a:ea typeface="맑은 고딕" panose="020B0503020000020004" pitchFamily="50" charset="-127"/>
            </a:endParaRPr>
          </a:p>
        </p:txBody>
      </p:sp>
      <p:sp>
        <p:nvSpPr>
          <p:cNvPr id="144" name="TextBox 143">
            <a:extLst>
              <a:ext uri="{FF2B5EF4-FFF2-40B4-BE49-F238E27FC236}">
                <a16:creationId xmlns:a16="http://schemas.microsoft.com/office/drawing/2014/main" id="{F1FDAD34-024F-41CD-B4EF-65C2F4F2E618}"/>
              </a:ext>
            </a:extLst>
          </p:cNvPr>
          <p:cNvSpPr txBox="1"/>
          <p:nvPr/>
        </p:nvSpPr>
        <p:spPr>
          <a:xfrm>
            <a:off x="7747980" y="9005273"/>
            <a:ext cx="2408032" cy="956159"/>
          </a:xfrm>
          <a:prstGeom prst="rect">
            <a:avLst/>
          </a:prstGeom>
          <a:noFill/>
        </p:spPr>
        <p:txBody>
          <a:bodyPr wrap="none" rtlCol="0">
            <a:spAutoFit/>
          </a:bodyPr>
          <a:lstStyle/>
          <a:p>
            <a:pPr>
              <a:lnSpc>
                <a:spcPct val="150000"/>
              </a:lnSpc>
            </a:pPr>
            <a:r>
              <a:rPr lang="ko-KR" altLang="en-US" sz="2000" dirty="0">
                <a:latin typeface="맑은 고딕" panose="020B0503020000020004" pitchFamily="50" charset="-127"/>
                <a:ea typeface="맑은 고딕" panose="020B0503020000020004" pitchFamily="50" charset="-127"/>
              </a:rPr>
              <a:t>가입자 수 </a:t>
            </a:r>
            <a:r>
              <a:rPr lang="en-US" altLang="ko-KR" sz="2000" dirty="0">
                <a:latin typeface="맑은 고딕" panose="020B0503020000020004" pitchFamily="50" charset="-127"/>
                <a:ea typeface="맑은 고딕" panose="020B0503020000020004" pitchFamily="50" charset="-127"/>
              </a:rPr>
              <a:t>16,922</a:t>
            </a:r>
            <a:r>
              <a:rPr lang="ko-KR" altLang="en-US" sz="2000" dirty="0">
                <a:latin typeface="맑은 고딕" panose="020B0503020000020004" pitchFamily="50" charset="-127"/>
                <a:ea typeface="맑은 고딕" panose="020B0503020000020004" pitchFamily="50" charset="-127"/>
              </a:rPr>
              <a:t>명</a:t>
            </a:r>
            <a:endParaRPr lang="en-US" altLang="ko-KR" sz="2000" dirty="0">
              <a:latin typeface="맑은 고딕" panose="020B0503020000020004" pitchFamily="50" charset="-127"/>
              <a:ea typeface="맑은 고딕" panose="020B0503020000020004" pitchFamily="50" charset="-127"/>
            </a:endParaRPr>
          </a:p>
          <a:p>
            <a:pPr>
              <a:lnSpc>
                <a:spcPct val="150000"/>
              </a:lnSpc>
            </a:pPr>
            <a:r>
              <a:rPr lang="ko-KR" altLang="en-US" sz="2000" dirty="0">
                <a:latin typeface="맑은 고딕" panose="020B0503020000020004" pitchFamily="50" charset="-127"/>
                <a:ea typeface="맑은 고딕" panose="020B0503020000020004" pitchFamily="50" charset="-127"/>
              </a:rPr>
              <a:t>게시글 수 </a:t>
            </a:r>
            <a:r>
              <a:rPr lang="en-US" altLang="ko-KR" sz="2000" dirty="0">
                <a:latin typeface="맑은 고딕" panose="020B0503020000020004" pitchFamily="50" charset="-127"/>
                <a:ea typeface="맑은 고딕" panose="020B0503020000020004" pitchFamily="50" charset="-127"/>
              </a:rPr>
              <a:t>6,911</a:t>
            </a:r>
            <a:r>
              <a:rPr lang="ko-KR" altLang="en-US" sz="2000" dirty="0">
                <a:latin typeface="맑은 고딕" panose="020B0503020000020004" pitchFamily="50" charset="-127"/>
                <a:ea typeface="맑은 고딕" panose="020B0503020000020004" pitchFamily="50" charset="-127"/>
              </a:rPr>
              <a:t>개</a:t>
            </a:r>
            <a:endParaRPr lang="en-US" altLang="ko-KR" sz="2000" dirty="0">
              <a:latin typeface="맑은 고딕" panose="020B0503020000020004" pitchFamily="50" charset="-127"/>
              <a:ea typeface="맑은 고딕" panose="020B0503020000020004" pitchFamily="50" charset="-127"/>
            </a:endParaRPr>
          </a:p>
        </p:txBody>
      </p:sp>
      <p:sp>
        <p:nvSpPr>
          <p:cNvPr id="145" name="TextBox 144">
            <a:extLst>
              <a:ext uri="{FF2B5EF4-FFF2-40B4-BE49-F238E27FC236}">
                <a16:creationId xmlns:a16="http://schemas.microsoft.com/office/drawing/2014/main" id="{B208B20E-743A-47C7-99B3-8D8EF3F83AB1}"/>
              </a:ext>
            </a:extLst>
          </p:cNvPr>
          <p:cNvSpPr txBox="1"/>
          <p:nvPr/>
        </p:nvSpPr>
        <p:spPr>
          <a:xfrm>
            <a:off x="13579596" y="9614561"/>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nvGrpSpPr>
          <p:cNvPr id="146" name="그룹 145">
            <a:extLst>
              <a:ext uri="{FF2B5EF4-FFF2-40B4-BE49-F238E27FC236}">
                <a16:creationId xmlns:a16="http://schemas.microsoft.com/office/drawing/2014/main" id="{505B3A03-F3F8-4395-BC77-79994C36EAB2}"/>
              </a:ext>
            </a:extLst>
          </p:cNvPr>
          <p:cNvGrpSpPr/>
          <p:nvPr/>
        </p:nvGrpSpPr>
        <p:grpSpPr>
          <a:xfrm>
            <a:off x="6280627" y="7016345"/>
            <a:ext cx="851253" cy="851253"/>
            <a:chOff x="-3184306" y="8079836"/>
            <a:chExt cx="1733550" cy="1733550"/>
          </a:xfrm>
          <a:effectLst>
            <a:outerShdw dist="63500" dir="5400000" algn="t" rotWithShape="0">
              <a:prstClr val="black">
                <a:alpha val="40000"/>
              </a:prstClr>
            </a:outerShdw>
          </a:effectLst>
        </p:grpSpPr>
        <p:sp>
          <p:nvSpPr>
            <p:cNvPr id="147" name="팔각형 146">
              <a:extLst>
                <a:ext uri="{FF2B5EF4-FFF2-40B4-BE49-F238E27FC236}">
                  <a16:creationId xmlns:a16="http://schemas.microsoft.com/office/drawing/2014/main" id="{841CB68B-74E1-4B60-86BB-DF9CAFA6D9D1}"/>
                </a:ext>
              </a:extLst>
            </p:cNvPr>
            <p:cNvSpPr/>
            <p:nvPr/>
          </p:nvSpPr>
          <p:spPr>
            <a:xfrm>
              <a:off x="-3184306" y="8079836"/>
              <a:ext cx="1733550" cy="1733550"/>
            </a:xfrm>
            <a:prstGeom prst="octagon">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8" name="Picture 2">
              <a:extLst>
                <a:ext uri="{FF2B5EF4-FFF2-40B4-BE49-F238E27FC236}">
                  <a16:creationId xmlns:a16="http://schemas.microsoft.com/office/drawing/2014/main" id="{F91058A1-5472-4A1B-9C0C-5BA58B662778}"/>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flipH="1">
              <a:off x="-2952152" y="8254840"/>
              <a:ext cx="1269241" cy="1269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9" name="그룹 148">
            <a:extLst>
              <a:ext uri="{FF2B5EF4-FFF2-40B4-BE49-F238E27FC236}">
                <a16:creationId xmlns:a16="http://schemas.microsoft.com/office/drawing/2014/main" id="{9167DD36-276D-4905-89B5-F30AF08AADEC}"/>
              </a:ext>
            </a:extLst>
          </p:cNvPr>
          <p:cNvGrpSpPr/>
          <p:nvPr/>
        </p:nvGrpSpPr>
        <p:grpSpPr>
          <a:xfrm>
            <a:off x="13719188" y="7016345"/>
            <a:ext cx="851253" cy="851253"/>
            <a:chOff x="-3184306" y="8079836"/>
            <a:chExt cx="1733550" cy="1733550"/>
          </a:xfrm>
          <a:effectLst>
            <a:outerShdw dist="63500" dir="5400000" algn="t" rotWithShape="0">
              <a:prstClr val="black">
                <a:alpha val="40000"/>
              </a:prstClr>
            </a:outerShdw>
          </a:effectLst>
        </p:grpSpPr>
        <p:sp>
          <p:nvSpPr>
            <p:cNvPr id="150" name="팔각형 149">
              <a:extLst>
                <a:ext uri="{FF2B5EF4-FFF2-40B4-BE49-F238E27FC236}">
                  <a16:creationId xmlns:a16="http://schemas.microsoft.com/office/drawing/2014/main" id="{29C49635-E608-4640-B8B5-A4044C09F30C}"/>
                </a:ext>
              </a:extLst>
            </p:cNvPr>
            <p:cNvSpPr/>
            <p:nvPr/>
          </p:nvSpPr>
          <p:spPr>
            <a:xfrm>
              <a:off x="-3184306" y="8079836"/>
              <a:ext cx="1733550" cy="1733550"/>
            </a:xfrm>
            <a:prstGeom prst="octagon">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1" name="Picture 2">
              <a:extLst>
                <a:ext uri="{FF2B5EF4-FFF2-40B4-BE49-F238E27FC236}">
                  <a16:creationId xmlns:a16="http://schemas.microsoft.com/office/drawing/2014/main" id="{B904EC45-3A16-4455-AE74-D0343CF354D2}"/>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flipH="1">
              <a:off x="-2952152" y="8254840"/>
              <a:ext cx="1269241" cy="1269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7" name="그룹 156">
            <a:extLst>
              <a:ext uri="{FF2B5EF4-FFF2-40B4-BE49-F238E27FC236}">
                <a16:creationId xmlns:a16="http://schemas.microsoft.com/office/drawing/2014/main" id="{72C5F9EC-D80A-4342-AA35-6C5FA86F4989}"/>
              </a:ext>
            </a:extLst>
          </p:cNvPr>
          <p:cNvGrpSpPr/>
          <p:nvPr/>
        </p:nvGrpSpPr>
        <p:grpSpPr>
          <a:xfrm>
            <a:off x="-4144" y="10506852"/>
            <a:ext cx="10286999" cy="1720492"/>
            <a:chOff x="-4144" y="2822928"/>
            <a:chExt cx="10286999" cy="1720492"/>
          </a:xfrm>
        </p:grpSpPr>
        <p:sp>
          <p:nvSpPr>
            <p:cNvPr id="158" name="직사각형 157">
              <a:extLst>
                <a:ext uri="{FF2B5EF4-FFF2-40B4-BE49-F238E27FC236}">
                  <a16:creationId xmlns:a16="http://schemas.microsoft.com/office/drawing/2014/main" id="{EB6F2380-B61E-4F88-97CF-D3227B6B604B}"/>
                </a:ext>
              </a:extLst>
            </p:cNvPr>
            <p:cNvSpPr/>
            <p:nvPr/>
          </p:nvSpPr>
          <p:spPr>
            <a:xfrm>
              <a:off x="-4144" y="2822928"/>
              <a:ext cx="10286999" cy="1720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solidFill>
                  <a:schemeClr val="tx1"/>
                </a:solidFill>
                <a:latin typeface="나눔고딕" panose="020D0604000000000000" pitchFamily="50" charset="-127"/>
                <a:ea typeface="나눔고딕" panose="020D0604000000000000" pitchFamily="50" charset="-127"/>
              </a:endParaRPr>
            </a:p>
          </p:txBody>
        </p:sp>
        <p:sp>
          <p:nvSpPr>
            <p:cNvPr id="159" name="TextBox 158">
              <a:extLst>
                <a:ext uri="{FF2B5EF4-FFF2-40B4-BE49-F238E27FC236}">
                  <a16:creationId xmlns:a16="http://schemas.microsoft.com/office/drawing/2014/main" id="{8211ABB2-1704-4FB8-87EC-4881DEFF2D58}"/>
                </a:ext>
              </a:extLst>
            </p:cNvPr>
            <p:cNvSpPr txBox="1"/>
            <p:nvPr/>
          </p:nvSpPr>
          <p:spPr>
            <a:xfrm>
              <a:off x="196296" y="3058047"/>
              <a:ext cx="4363695" cy="1200329"/>
            </a:xfrm>
            <a:prstGeom prst="rect">
              <a:avLst/>
            </a:prstGeom>
            <a:noFill/>
          </p:spPr>
          <p:txBody>
            <a:bodyPr wrap="none" rtlCol="0">
              <a:spAutoFit/>
            </a:bodyPr>
            <a:lstStyle/>
            <a:p>
              <a:r>
                <a:rPr lang="ko-KR" altLang="en-US" sz="3600" dirty="0">
                  <a:latin typeface="나눔고딕" panose="020D0604000000000000" pitchFamily="50" charset="-127"/>
                  <a:ea typeface="나눔고딕" panose="020D0604000000000000" pitchFamily="50" charset="-127"/>
                </a:rPr>
                <a:t>요즘 인기있는</a:t>
              </a:r>
              <a:endParaRPr lang="en-US" altLang="ko-KR" sz="3600" dirty="0">
                <a:latin typeface="나눔고딕" panose="020D0604000000000000" pitchFamily="50" charset="-127"/>
                <a:ea typeface="나눔고딕" panose="020D0604000000000000" pitchFamily="50" charset="-127"/>
              </a:endParaRPr>
            </a:p>
            <a:p>
              <a:r>
                <a:rPr lang="ko-KR" altLang="en-US" sz="3600" dirty="0">
                  <a:latin typeface="나눔고딕" panose="020D0604000000000000" pitchFamily="50" charset="-127"/>
                  <a:ea typeface="나눔고딕" panose="020D0604000000000000" pitchFamily="50" charset="-127"/>
                </a:rPr>
                <a:t>커뮤니티 목록입니다</a:t>
              </a:r>
              <a:r>
                <a:rPr lang="en-US" altLang="ko-KR" sz="3600" dirty="0">
                  <a:latin typeface="나눔고딕" panose="020D0604000000000000" pitchFamily="50" charset="-127"/>
                  <a:ea typeface="나눔고딕" panose="020D0604000000000000" pitchFamily="50" charset="-127"/>
                </a:rPr>
                <a:t>.</a:t>
              </a:r>
            </a:p>
          </p:txBody>
        </p:sp>
        <p:sp>
          <p:nvSpPr>
            <p:cNvPr id="160" name="TextBox 159">
              <a:extLst>
                <a:ext uri="{FF2B5EF4-FFF2-40B4-BE49-F238E27FC236}">
                  <a16:creationId xmlns:a16="http://schemas.microsoft.com/office/drawing/2014/main" id="{5C609365-86E6-49FB-973A-DC46C5C792DB}"/>
                </a:ext>
              </a:extLst>
            </p:cNvPr>
            <p:cNvSpPr txBox="1"/>
            <p:nvPr/>
          </p:nvSpPr>
          <p:spPr>
            <a:xfrm>
              <a:off x="8383495" y="3735156"/>
              <a:ext cx="1638590" cy="523220"/>
            </a:xfrm>
            <a:prstGeom prst="rect">
              <a:avLst/>
            </a:prstGeom>
            <a:noFill/>
          </p:spPr>
          <p:txBody>
            <a:bodyPr wrap="none" rtlCol="0">
              <a:spAutoFit/>
            </a:bodyPr>
            <a:lstStyle/>
            <a:p>
              <a:pPr algn="ctr"/>
              <a:r>
                <a:rPr lang="ko-KR" altLang="en-US" sz="2800" dirty="0">
                  <a:solidFill>
                    <a:schemeClr val="bg1">
                      <a:lumMod val="65000"/>
                    </a:schemeClr>
                  </a:solidFill>
                  <a:latin typeface="나눔고딕" panose="020D0604000000000000" pitchFamily="50" charset="-127"/>
                  <a:ea typeface="나눔고딕" panose="020D0604000000000000" pitchFamily="50" charset="-127"/>
                </a:rPr>
                <a:t>전체 보기</a:t>
              </a:r>
            </a:p>
          </p:txBody>
        </p:sp>
      </p:grpSp>
      <p:grpSp>
        <p:nvGrpSpPr>
          <p:cNvPr id="161" name="그룹 160">
            <a:extLst>
              <a:ext uri="{FF2B5EF4-FFF2-40B4-BE49-F238E27FC236}">
                <a16:creationId xmlns:a16="http://schemas.microsoft.com/office/drawing/2014/main" id="{5C995BCA-1A13-4D6F-81CD-F5F410C1E012}"/>
              </a:ext>
            </a:extLst>
          </p:cNvPr>
          <p:cNvGrpSpPr/>
          <p:nvPr/>
        </p:nvGrpSpPr>
        <p:grpSpPr>
          <a:xfrm>
            <a:off x="196297" y="12462463"/>
            <a:ext cx="7220504" cy="5550103"/>
            <a:chOff x="76198" y="4637778"/>
            <a:chExt cx="8307297" cy="5550103"/>
          </a:xfrm>
        </p:grpSpPr>
        <p:sp>
          <p:nvSpPr>
            <p:cNvPr id="162" name="사각형: 둥근 모서리 161">
              <a:extLst>
                <a:ext uri="{FF2B5EF4-FFF2-40B4-BE49-F238E27FC236}">
                  <a16:creationId xmlns:a16="http://schemas.microsoft.com/office/drawing/2014/main" id="{607DDF6D-598D-4DDE-90C1-13B45625DB27}"/>
                </a:ext>
              </a:extLst>
            </p:cNvPr>
            <p:cNvSpPr/>
            <p:nvPr/>
          </p:nvSpPr>
          <p:spPr>
            <a:xfrm>
              <a:off x="76199" y="4639630"/>
              <a:ext cx="8307295" cy="5548251"/>
            </a:xfrm>
            <a:prstGeom prst="roundRect">
              <a:avLst>
                <a:gd name="adj" fmla="val 44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사각형: 둥근 위쪽 모서리 162">
              <a:extLst>
                <a:ext uri="{FF2B5EF4-FFF2-40B4-BE49-F238E27FC236}">
                  <a16:creationId xmlns:a16="http://schemas.microsoft.com/office/drawing/2014/main" id="{03CC2B52-E163-4C37-BFD9-40A09AABA409}"/>
                </a:ext>
              </a:extLst>
            </p:cNvPr>
            <p:cNvSpPr/>
            <p:nvPr/>
          </p:nvSpPr>
          <p:spPr>
            <a:xfrm>
              <a:off x="76198" y="4637778"/>
              <a:ext cx="8307297" cy="3425429"/>
            </a:xfrm>
            <a:prstGeom prst="round2SameRect">
              <a:avLst>
                <a:gd name="adj1" fmla="val 7052"/>
                <a:gd name="adj2" fmla="val 0"/>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64" name="그룹 163">
            <a:extLst>
              <a:ext uri="{FF2B5EF4-FFF2-40B4-BE49-F238E27FC236}">
                <a16:creationId xmlns:a16="http://schemas.microsoft.com/office/drawing/2014/main" id="{8ABC9D89-DC04-41DE-811D-20B3727EDCEE}"/>
              </a:ext>
            </a:extLst>
          </p:cNvPr>
          <p:cNvGrpSpPr/>
          <p:nvPr/>
        </p:nvGrpSpPr>
        <p:grpSpPr>
          <a:xfrm>
            <a:off x="7614505" y="12462463"/>
            <a:ext cx="7220504" cy="5550103"/>
            <a:chOff x="76198" y="4637778"/>
            <a:chExt cx="8307297" cy="5550103"/>
          </a:xfrm>
        </p:grpSpPr>
        <p:sp>
          <p:nvSpPr>
            <p:cNvPr id="165" name="사각형: 둥근 모서리 164">
              <a:extLst>
                <a:ext uri="{FF2B5EF4-FFF2-40B4-BE49-F238E27FC236}">
                  <a16:creationId xmlns:a16="http://schemas.microsoft.com/office/drawing/2014/main" id="{63AC4044-6A99-49A3-AFE9-0ABF8DB3C937}"/>
                </a:ext>
              </a:extLst>
            </p:cNvPr>
            <p:cNvSpPr/>
            <p:nvPr/>
          </p:nvSpPr>
          <p:spPr>
            <a:xfrm>
              <a:off x="76199" y="4639630"/>
              <a:ext cx="8307295" cy="5548251"/>
            </a:xfrm>
            <a:prstGeom prst="roundRect">
              <a:avLst>
                <a:gd name="adj" fmla="val 44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사각형: 둥근 위쪽 모서리 165">
              <a:extLst>
                <a:ext uri="{FF2B5EF4-FFF2-40B4-BE49-F238E27FC236}">
                  <a16:creationId xmlns:a16="http://schemas.microsoft.com/office/drawing/2014/main" id="{95A7129E-A7F4-4471-BE05-C34DFF071C69}"/>
                </a:ext>
              </a:extLst>
            </p:cNvPr>
            <p:cNvSpPr/>
            <p:nvPr/>
          </p:nvSpPr>
          <p:spPr>
            <a:xfrm>
              <a:off x="76198" y="4637778"/>
              <a:ext cx="8307297" cy="3425429"/>
            </a:xfrm>
            <a:prstGeom prst="round2SameRect">
              <a:avLst>
                <a:gd name="adj1" fmla="val 7052"/>
                <a:gd name="adj2" fmla="val 0"/>
              </a:avLst>
            </a:prstGeom>
            <a:blipFill dpi="0" rotWithShape="1">
              <a:blip r:embed="rId10">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21" name="그룹 120">
            <a:extLst>
              <a:ext uri="{FF2B5EF4-FFF2-40B4-BE49-F238E27FC236}">
                <a16:creationId xmlns:a16="http://schemas.microsoft.com/office/drawing/2014/main" id="{B6D0DFAE-6BB9-4821-AB42-38B9F45087C0}"/>
              </a:ext>
            </a:extLst>
          </p:cNvPr>
          <p:cNvGrpSpPr/>
          <p:nvPr/>
        </p:nvGrpSpPr>
        <p:grpSpPr>
          <a:xfrm>
            <a:off x="-16755" y="16975269"/>
            <a:ext cx="10315090" cy="1379455"/>
            <a:chOff x="-16755" y="16923780"/>
            <a:chExt cx="10315090" cy="1379455"/>
          </a:xfrm>
        </p:grpSpPr>
        <p:sp>
          <p:nvSpPr>
            <p:cNvPr id="122" name="직사각형 121">
              <a:extLst>
                <a:ext uri="{FF2B5EF4-FFF2-40B4-BE49-F238E27FC236}">
                  <a16:creationId xmlns:a16="http://schemas.microsoft.com/office/drawing/2014/main" id="{C8107FC5-6E06-4F84-A8C8-A9F8778A39D9}"/>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직사각형 122">
              <a:extLst>
                <a:ext uri="{FF2B5EF4-FFF2-40B4-BE49-F238E27FC236}">
                  <a16:creationId xmlns:a16="http://schemas.microsoft.com/office/drawing/2014/main" id="{F94DC49F-1A8F-42D8-BFE4-0E2C832D72C7}"/>
                </a:ext>
              </a:extLst>
            </p:cNvPr>
            <p:cNvSpPr/>
            <p:nvPr/>
          </p:nvSpPr>
          <p:spPr>
            <a:xfrm>
              <a:off x="2050599" y="16923780"/>
              <a:ext cx="2061934" cy="1364220"/>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직사각형 123">
              <a:extLst>
                <a:ext uri="{FF2B5EF4-FFF2-40B4-BE49-F238E27FC236}">
                  <a16:creationId xmlns:a16="http://schemas.microsoft.com/office/drawing/2014/main" id="{75C3359C-E66F-4BCE-B358-31C867B61E3C}"/>
                </a:ext>
              </a:extLst>
            </p:cNvPr>
            <p:cNvSpPr/>
            <p:nvPr/>
          </p:nvSpPr>
          <p:spPr>
            <a:xfrm>
              <a:off x="6174467"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89447108-E85D-44B2-BE1F-400DBC8793F8}"/>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6" name="그림 125">
              <a:extLst>
                <a:ext uri="{FF2B5EF4-FFF2-40B4-BE49-F238E27FC236}">
                  <a16:creationId xmlns:a16="http://schemas.microsoft.com/office/drawing/2014/main" id="{3659E801-B673-45DA-8C05-950F114355E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88777" y="17001216"/>
              <a:ext cx="1209346" cy="1209346"/>
            </a:xfrm>
            <a:prstGeom prst="rect">
              <a:avLst/>
            </a:prstGeom>
            <a:ln>
              <a:noFill/>
            </a:ln>
          </p:spPr>
        </p:pic>
        <p:pic>
          <p:nvPicPr>
            <p:cNvPr id="127" name="그림 126">
              <a:extLst>
                <a:ext uri="{FF2B5EF4-FFF2-40B4-BE49-F238E27FC236}">
                  <a16:creationId xmlns:a16="http://schemas.microsoft.com/office/drawing/2014/main" id="{7C840AF3-C6E4-45C8-BA2D-520692321D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128" name="그림 127">
              <a:extLst>
                <a:ext uri="{FF2B5EF4-FFF2-40B4-BE49-F238E27FC236}">
                  <a16:creationId xmlns:a16="http://schemas.microsoft.com/office/drawing/2014/main" id="{BEDFB196-D364-41DB-8F62-CE400D24D2CE}"/>
                </a:ext>
              </a:extLst>
            </p:cNvPr>
            <p:cNvPicPr>
              <a:picLocks noChangeAspect="1"/>
            </p:cNvPicPr>
            <p:nvPr/>
          </p:nvPicPr>
          <p:blipFill>
            <a:blip r:embed="rId13">
              <a:biLevel thresh="75000"/>
              <a:extLst>
                <a:ext uri="{28A0092B-C50C-407E-A947-70E740481C1C}">
                  <a14:useLocalDpi xmlns:a14="http://schemas.microsoft.com/office/drawing/2010/main" val="0"/>
                </a:ext>
              </a:extLst>
            </a:blip>
            <a:stretch>
              <a:fillRect/>
            </a:stretch>
          </p:blipFill>
          <p:spPr>
            <a:xfrm>
              <a:off x="2585574" y="17085198"/>
              <a:ext cx="1030845" cy="1030845"/>
            </a:xfrm>
            <a:prstGeom prst="rect">
              <a:avLst/>
            </a:prstGeom>
            <a:ln>
              <a:noFill/>
            </a:ln>
          </p:spPr>
        </p:pic>
        <p:sp>
          <p:nvSpPr>
            <p:cNvPr id="129" name="직사각형 128">
              <a:extLst>
                <a:ext uri="{FF2B5EF4-FFF2-40B4-BE49-F238E27FC236}">
                  <a16:creationId xmlns:a16="http://schemas.microsoft.com/office/drawing/2014/main" id="{422AC38D-F141-4E32-AC68-98F5626F4DB6}"/>
                </a:ext>
              </a:extLst>
            </p:cNvPr>
            <p:cNvSpPr/>
            <p:nvPr/>
          </p:nvSpPr>
          <p:spPr>
            <a:xfrm>
              <a:off x="-16755" y="16939019"/>
              <a:ext cx="2061934" cy="136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0" name="그림 129">
              <a:extLst>
                <a:ext uri="{FF2B5EF4-FFF2-40B4-BE49-F238E27FC236}">
                  <a16:creationId xmlns:a16="http://schemas.microsoft.com/office/drawing/2014/main" id="{87986138-0E30-41A4-8E0F-9ADDB6FB50F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pic>
        <p:nvPicPr>
          <p:cNvPr id="131" name="그림 130">
            <a:extLst>
              <a:ext uri="{FF2B5EF4-FFF2-40B4-BE49-F238E27FC236}">
                <a16:creationId xmlns:a16="http://schemas.microsoft.com/office/drawing/2014/main" id="{CFB3A2C1-E0AB-4B32-A828-25D4ED4D42B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cxnSp>
        <p:nvCxnSpPr>
          <p:cNvPr id="132" name="직선 연결선 131">
            <a:extLst>
              <a:ext uri="{FF2B5EF4-FFF2-40B4-BE49-F238E27FC236}">
                <a16:creationId xmlns:a16="http://schemas.microsoft.com/office/drawing/2014/main" id="{78196EB1-DA7B-467F-AF83-16ED41151F4B}"/>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03597F3-4908-43B2-A18D-D2FF8E5438B3}"/>
              </a:ext>
            </a:extLst>
          </p:cNvPr>
          <p:cNvSpPr/>
          <p:nvPr/>
        </p:nvSpPr>
        <p:spPr>
          <a:xfrm>
            <a:off x="2047889"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TextBox 166">
            <a:extLst>
              <a:ext uri="{FF2B5EF4-FFF2-40B4-BE49-F238E27FC236}">
                <a16:creationId xmlns:a16="http://schemas.microsoft.com/office/drawing/2014/main" id="{FF17CD7C-72C3-40F4-B1FA-1FB83C3B0DD9}"/>
              </a:ext>
            </a:extLst>
          </p:cNvPr>
          <p:cNvSpPr txBox="1"/>
          <p:nvPr/>
        </p:nvSpPr>
        <p:spPr>
          <a:xfrm>
            <a:off x="332147" y="16117118"/>
            <a:ext cx="4445448"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마피아</a:t>
            </a:r>
            <a:r>
              <a:rPr lang="en-US" altLang="ko-KR" sz="2800" b="1" dirty="0">
                <a:latin typeface="맑은 고딕" panose="020B0503020000020004" pitchFamily="50" charset="-127"/>
                <a:ea typeface="맑은 고딕" panose="020B0503020000020004" pitchFamily="50" charset="-127"/>
              </a:rPr>
              <a:t>42 </a:t>
            </a:r>
            <a:r>
              <a:rPr lang="ko-KR" altLang="en-US" sz="2800" b="1" dirty="0">
                <a:latin typeface="맑은 고딕" panose="020B0503020000020004" pitchFamily="50" charset="-127"/>
                <a:ea typeface="맑은 고딕" panose="020B0503020000020004" pitchFamily="50" charset="-127"/>
              </a:rPr>
              <a:t>온라인 커뮤니티</a:t>
            </a:r>
          </a:p>
        </p:txBody>
      </p:sp>
      <p:grpSp>
        <p:nvGrpSpPr>
          <p:cNvPr id="171" name="그룹 170">
            <a:extLst>
              <a:ext uri="{FF2B5EF4-FFF2-40B4-BE49-F238E27FC236}">
                <a16:creationId xmlns:a16="http://schemas.microsoft.com/office/drawing/2014/main" id="{97089D33-DDC9-4175-BB36-592211A0BE39}"/>
              </a:ext>
            </a:extLst>
          </p:cNvPr>
          <p:cNvGrpSpPr/>
          <p:nvPr/>
        </p:nvGrpSpPr>
        <p:grpSpPr>
          <a:xfrm>
            <a:off x="6280627" y="14807515"/>
            <a:ext cx="851253" cy="851253"/>
            <a:chOff x="-3184306" y="8079836"/>
            <a:chExt cx="1733550" cy="1733550"/>
          </a:xfrm>
          <a:effectLst>
            <a:outerShdw dist="63500" dir="5400000" algn="t" rotWithShape="0">
              <a:prstClr val="black">
                <a:alpha val="40000"/>
              </a:prstClr>
            </a:outerShdw>
          </a:effectLst>
        </p:grpSpPr>
        <p:sp>
          <p:nvSpPr>
            <p:cNvPr id="172" name="팔각형 171">
              <a:extLst>
                <a:ext uri="{FF2B5EF4-FFF2-40B4-BE49-F238E27FC236}">
                  <a16:creationId xmlns:a16="http://schemas.microsoft.com/office/drawing/2014/main" id="{5909CB69-2D09-48DD-A26D-F2E205A6336A}"/>
                </a:ext>
              </a:extLst>
            </p:cNvPr>
            <p:cNvSpPr/>
            <p:nvPr/>
          </p:nvSpPr>
          <p:spPr>
            <a:xfrm>
              <a:off x="-3184306" y="8079836"/>
              <a:ext cx="1733550" cy="1733550"/>
            </a:xfrm>
            <a:prstGeom prst="octagon">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3" name="Picture 2">
              <a:extLst>
                <a:ext uri="{FF2B5EF4-FFF2-40B4-BE49-F238E27FC236}">
                  <a16:creationId xmlns:a16="http://schemas.microsoft.com/office/drawing/2014/main" id="{4FA6E67D-175D-4FA3-91A3-7B191B2F8134}"/>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flipH="1">
              <a:off x="-2952152" y="8254840"/>
              <a:ext cx="1269241" cy="1269241"/>
            </a:xfrm>
            <a:prstGeom prst="rect">
              <a:avLst/>
            </a:prstGeom>
            <a:noFill/>
            <a:extLst>
              <a:ext uri="{909E8E84-426E-40DD-AFC4-6F175D3DCCD1}">
                <a14:hiddenFill xmlns:a14="http://schemas.microsoft.com/office/drawing/2010/main">
                  <a:solidFill>
                    <a:srgbClr val="FFFFFF"/>
                  </a:solidFill>
                </a14:hiddenFill>
              </a:ext>
            </a:extLst>
          </p:spPr>
        </p:pic>
      </p:grpSp>
      <p:sp>
        <p:nvSpPr>
          <p:cNvPr id="174" name="TextBox 173">
            <a:extLst>
              <a:ext uri="{FF2B5EF4-FFF2-40B4-BE49-F238E27FC236}">
                <a16:creationId xmlns:a16="http://schemas.microsoft.com/office/drawing/2014/main" id="{5EF7E2D1-AA75-42EB-B7F5-AD87B3279E14}"/>
              </a:ext>
            </a:extLst>
          </p:cNvPr>
          <p:cNvSpPr txBox="1"/>
          <p:nvPr/>
        </p:nvSpPr>
        <p:spPr>
          <a:xfrm>
            <a:off x="7747980" y="16117118"/>
            <a:ext cx="3183885" cy="523220"/>
          </a:xfrm>
          <a:prstGeom prst="rect">
            <a:avLst/>
          </a:prstGeom>
          <a:noFill/>
        </p:spPr>
        <p:txBody>
          <a:bodyPr wrap="none" rtlCol="0">
            <a:spAutoFit/>
          </a:bodyPr>
          <a:lstStyle/>
          <a:p>
            <a:r>
              <a:rPr lang="ko-KR" altLang="en-US" sz="2800" b="1" dirty="0" err="1">
                <a:latin typeface="맑은 고딕" panose="020B0503020000020004" pitchFamily="50" charset="-127"/>
                <a:ea typeface="맑은 고딕" panose="020B0503020000020004" pitchFamily="50" charset="-127"/>
              </a:rPr>
              <a:t>우타이테</a:t>
            </a:r>
            <a:r>
              <a:rPr lang="ko-KR" altLang="en-US" sz="2800" b="1" dirty="0">
                <a:latin typeface="맑은 고딕" panose="020B0503020000020004" pitchFamily="50" charset="-127"/>
                <a:ea typeface="맑은 고딕" panose="020B0503020000020004" pitchFamily="50" charset="-127"/>
              </a:rPr>
              <a:t> 커뮤니티</a:t>
            </a:r>
          </a:p>
        </p:txBody>
      </p:sp>
      <p:grpSp>
        <p:nvGrpSpPr>
          <p:cNvPr id="175" name="그룹 174">
            <a:extLst>
              <a:ext uri="{FF2B5EF4-FFF2-40B4-BE49-F238E27FC236}">
                <a16:creationId xmlns:a16="http://schemas.microsoft.com/office/drawing/2014/main" id="{66CE0CA4-7991-4815-8027-23A0498B2C2A}"/>
              </a:ext>
            </a:extLst>
          </p:cNvPr>
          <p:cNvGrpSpPr/>
          <p:nvPr/>
        </p:nvGrpSpPr>
        <p:grpSpPr>
          <a:xfrm>
            <a:off x="13719188" y="14807515"/>
            <a:ext cx="851253" cy="851253"/>
            <a:chOff x="-3184306" y="8079836"/>
            <a:chExt cx="1733550" cy="1733550"/>
          </a:xfrm>
          <a:effectLst>
            <a:outerShdw dist="63500" dir="5400000" algn="t" rotWithShape="0">
              <a:prstClr val="black">
                <a:alpha val="40000"/>
              </a:prstClr>
            </a:outerShdw>
          </a:effectLst>
        </p:grpSpPr>
        <p:sp>
          <p:nvSpPr>
            <p:cNvPr id="176" name="팔각형 175">
              <a:extLst>
                <a:ext uri="{FF2B5EF4-FFF2-40B4-BE49-F238E27FC236}">
                  <a16:creationId xmlns:a16="http://schemas.microsoft.com/office/drawing/2014/main" id="{4B17C7A5-9CBA-4406-8ECD-210DE9A1900B}"/>
                </a:ext>
              </a:extLst>
            </p:cNvPr>
            <p:cNvSpPr/>
            <p:nvPr/>
          </p:nvSpPr>
          <p:spPr>
            <a:xfrm>
              <a:off x="-3184306" y="8079836"/>
              <a:ext cx="1733550" cy="1733550"/>
            </a:xfrm>
            <a:prstGeom prst="octagon">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7" name="Picture 2">
              <a:extLst>
                <a:ext uri="{FF2B5EF4-FFF2-40B4-BE49-F238E27FC236}">
                  <a16:creationId xmlns:a16="http://schemas.microsoft.com/office/drawing/2014/main" id="{3295D9D8-BEDB-4F86-B079-58AA2A3D6065}"/>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flipH="1">
              <a:off x="-2952152" y="8254840"/>
              <a:ext cx="1269241" cy="12692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449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직사각형 48">
            <a:extLst>
              <a:ext uri="{FF2B5EF4-FFF2-40B4-BE49-F238E27FC236}">
                <a16:creationId xmlns:a16="http://schemas.microsoft.com/office/drawing/2014/main" id="{57984E94-16C4-4746-A11F-359360B78DCA}"/>
              </a:ext>
            </a:extLst>
          </p:cNvPr>
          <p:cNvSpPr/>
          <p:nvPr/>
        </p:nvSpPr>
        <p:spPr>
          <a:xfrm>
            <a:off x="-1" y="1711636"/>
            <a:ext cx="10287001" cy="1525309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0627CC5F-38B1-4C16-940F-510E7273EC9D}"/>
              </a:ext>
            </a:extLst>
          </p:cNvPr>
          <p:cNvGrpSpPr/>
          <p:nvPr/>
        </p:nvGrpSpPr>
        <p:grpSpPr>
          <a:xfrm>
            <a:off x="0" y="0"/>
            <a:ext cx="10287000" cy="423746"/>
            <a:chOff x="0" y="0"/>
            <a:chExt cx="10287000" cy="423746"/>
          </a:xfrm>
        </p:grpSpPr>
        <p:sp>
          <p:nvSpPr>
            <p:cNvPr id="8" name="직사각형 7">
              <a:extLst>
                <a:ext uri="{FF2B5EF4-FFF2-40B4-BE49-F238E27FC236}">
                  <a16:creationId xmlns:a16="http://schemas.microsoft.com/office/drawing/2014/main" id="{95B099FE-76DB-4C0E-B80C-10797B8621AF}"/>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DF62B37-594A-4A84-8FC4-82F783F86C81}"/>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AB902006-EA91-4BB5-9994-A2FFCC3276E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grpSp>
        <p:nvGrpSpPr>
          <p:cNvPr id="3" name="그룹 2">
            <a:extLst>
              <a:ext uri="{FF2B5EF4-FFF2-40B4-BE49-F238E27FC236}">
                <a16:creationId xmlns:a16="http://schemas.microsoft.com/office/drawing/2014/main" id="{AD6446A9-4C4B-4D75-8531-9CD43DF00CFC}"/>
              </a:ext>
            </a:extLst>
          </p:cNvPr>
          <p:cNvGrpSpPr/>
          <p:nvPr/>
        </p:nvGrpSpPr>
        <p:grpSpPr>
          <a:xfrm>
            <a:off x="3352735" y="5522086"/>
            <a:ext cx="3581527" cy="3621914"/>
            <a:chOff x="4194333" y="7807132"/>
            <a:chExt cx="2294264" cy="2320135"/>
          </a:xfrm>
        </p:grpSpPr>
        <p:grpSp>
          <p:nvGrpSpPr>
            <p:cNvPr id="55" name="그룹 54">
              <a:extLst>
                <a:ext uri="{FF2B5EF4-FFF2-40B4-BE49-F238E27FC236}">
                  <a16:creationId xmlns:a16="http://schemas.microsoft.com/office/drawing/2014/main" id="{591101BC-7BE2-4BFA-BC7C-320B0FA75E4C}"/>
                </a:ext>
              </a:extLst>
            </p:cNvPr>
            <p:cNvGrpSpPr/>
            <p:nvPr/>
          </p:nvGrpSpPr>
          <p:grpSpPr>
            <a:xfrm>
              <a:off x="4802302" y="8160733"/>
              <a:ext cx="1686295" cy="1966534"/>
              <a:chOff x="4708552" y="1269879"/>
              <a:chExt cx="2301848" cy="2753412"/>
            </a:xfrm>
          </p:grpSpPr>
          <p:sp>
            <p:nvSpPr>
              <p:cNvPr id="56" name="자유형 19">
                <a:extLst>
                  <a:ext uri="{FF2B5EF4-FFF2-40B4-BE49-F238E27FC236}">
                    <a16:creationId xmlns:a16="http://schemas.microsoft.com/office/drawing/2014/main" id="{92A31147-2B48-42DB-A14D-E0D30804184F}"/>
                  </a:ext>
                </a:extLst>
              </p:cNvPr>
              <p:cNvSpPr/>
              <p:nvPr/>
            </p:nvSpPr>
            <p:spPr>
              <a:xfrm rot="16200000">
                <a:off x="4482770" y="1495661"/>
                <a:ext cx="2753412" cy="2301848"/>
              </a:xfrm>
              <a:custGeom>
                <a:avLst/>
                <a:gdLst>
                  <a:gd name="connsiteX0" fmla="*/ 717798 w 717798"/>
                  <a:gd name="connsiteY0" fmla="*/ 195264 h 600078"/>
                  <a:gd name="connsiteX1" fmla="*/ 717798 w 717798"/>
                  <a:gd name="connsiteY1" fmla="*/ 233361 h 600078"/>
                  <a:gd name="connsiteX2" fmla="*/ 522534 w 717798"/>
                  <a:gd name="connsiteY2" fmla="*/ 428625 h 600078"/>
                  <a:gd name="connsiteX3" fmla="*/ 314326 w 717798"/>
                  <a:gd name="connsiteY3" fmla="*/ 428625 h 600078"/>
                  <a:gd name="connsiteX4" fmla="*/ 314326 w 717798"/>
                  <a:gd name="connsiteY4" fmla="*/ 456884 h 600078"/>
                  <a:gd name="connsiteX5" fmla="*/ 171132 w 717798"/>
                  <a:gd name="connsiteY5" fmla="*/ 600078 h 600078"/>
                  <a:gd name="connsiteX6" fmla="*/ 143195 w 717798"/>
                  <a:gd name="connsiteY6" fmla="*/ 600078 h 600078"/>
                  <a:gd name="connsiteX7" fmla="*/ 1 w 717798"/>
                  <a:gd name="connsiteY7" fmla="*/ 456884 h 600078"/>
                  <a:gd name="connsiteX8" fmla="*/ 1 w 717798"/>
                  <a:gd name="connsiteY8" fmla="*/ 233366 h 600078"/>
                  <a:gd name="connsiteX9" fmla="*/ 0 w 717798"/>
                  <a:gd name="connsiteY9" fmla="*/ 233361 h 600078"/>
                  <a:gd name="connsiteX10" fmla="*/ 0 w 717798"/>
                  <a:gd name="connsiteY10" fmla="*/ 195264 h 600078"/>
                  <a:gd name="connsiteX11" fmla="*/ 1 w 717798"/>
                  <a:gd name="connsiteY11" fmla="*/ 195259 h 600078"/>
                  <a:gd name="connsiteX12" fmla="*/ 1 w 717798"/>
                  <a:gd name="connsiteY12" fmla="*/ 143195 h 600078"/>
                  <a:gd name="connsiteX13" fmla="*/ 143195 w 717798"/>
                  <a:gd name="connsiteY13" fmla="*/ 1 h 600078"/>
                  <a:gd name="connsiteX14" fmla="*/ 171132 w 717798"/>
                  <a:gd name="connsiteY14" fmla="*/ 1 h 600078"/>
                  <a:gd name="connsiteX15" fmla="*/ 179165 w 717798"/>
                  <a:gd name="connsiteY15" fmla="*/ 1623 h 600078"/>
                  <a:gd name="connsiteX16" fmla="*/ 195264 w 717798"/>
                  <a:gd name="connsiteY16" fmla="*/ 0 h 600078"/>
                  <a:gd name="connsiteX17" fmla="*/ 522534 w 717798"/>
                  <a:gd name="connsiteY17" fmla="*/ 0 h 600078"/>
                  <a:gd name="connsiteX18" fmla="*/ 717798 w 717798"/>
                  <a:gd name="connsiteY18" fmla="*/ 195264 h 60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7798" h="600078">
                    <a:moveTo>
                      <a:pt x="717798" y="195264"/>
                    </a:moveTo>
                    <a:lnTo>
                      <a:pt x="717798" y="233361"/>
                    </a:lnTo>
                    <a:cubicBezTo>
                      <a:pt x="717798" y="341202"/>
                      <a:pt x="630375" y="428625"/>
                      <a:pt x="522534" y="428625"/>
                    </a:cubicBezTo>
                    <a:lnTo>
                      <a:pt x="314326" y="428625"/>
                    </a:lnTo>
                    <a:lnTo>
                      <a:pt x="314326" y="456884"/>
                    </a:lnTo>
                    <a:cubicBezTo>
                      <a:pt x="314326" y="535968"/>
                      <a:pt x="250216" y="600078"/>
                      <a:pt x="171132" y="600078"/>
                    </a:cubicBezTo>
                    <a:lnTo>
                      <a:pt x="143195" y="600078"/>
                    </a:lnTo>
                    <a:cubicBezTo>
                      <a:pt x="64111" y="600078"/>
                      <a:pt x="1" y="535968"/>
                      <a:pt x="1" y="456884"/>
                    </a:cubicBezTo>
                    <a:lnTo>
                      <a:pt x="1" y="233366"/>
                    </a:lnTo>
                    <a:lnTo>
                      <a:pt x="0" y="233361"/>
                    </a:lnTo>
                    <a:lnTo>
                      <a:pt x="0" y="195264"/>
                    </a:lnTo>
                    <a:lnTo>
                      <a:pt x="1" y="195259"/>
                    </a:lnTo>
                    <a:lnTo>
                      <a:pt x="1" y="143195"/>
                    </a:lnTo>
                    <a:cubicBezTo>
                      <a:pt x="1" y="64111"/>
                      <a:pt x="64111" y="1"/>
                      <a:pt x="143195" y="1"/>
                    </a:cubicBezTo>
                    <a:lnTo>
                      <a:pt x="171132" y="1"/>
                    </a:lnTo>
                    <a:lnTo>
                      <a:pt x="179165" y="1623"/>
                    </a:lnTo>
                    <a:lnTo>
                      <a:pt x="195264" y="0"/>
                    </a:lnTo>
                    <a:lnTo>
                      <a:pt x="522534" y="0"/>
                    </a:lnTo>
                    <a:cubicBezTo>
                      <a:pt x="630375" y="0"/>
                      <a:pt x="717798" y="87423"/>
                      <a:pt x="717798" y="195264"/>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7" name="직선 연결선 56">
                <a:extLst>
                  <a:ext uri="{FF2B5EF4-FFF2-40B4-BE49-F238E27FC236}">
                    <a16:creationId xmlns:a16="http://schemas.microsoft.com/office/drawing/2014/main" id="{BD5E24E2-40AA-400D-ACF5-7A4B60629600}"/>
                  </a:ext>
                </a:extLst>
              </p:cNvPr>
              <p:cNvCxnSpPr/>
              <p:nvPr/>
            </p:nvCxnSpPr>
            <p:spPr>
              <a:xfrm>
                <a:off x="4880002" y="2019300"/>
                <a:ext cx="3587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92AA441D-80FB-4C82-84DD-73C4423AD577}"/>
                  </a:ext>
                </a:extLst>
              </p:cNvPr>
              <p:cNvCxnSpPr/>
              <p:nvPr/>
            </p:nvCxnSpPr>
            <p:spPr>
              <a:xfrm>
                <a:off x="5500728" y="2019300"/>
                <a:ext cx="3587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4167A0F1-848D-4715-BD88-152396837839}"/>
                </a:ext>
              </a:extLst>
            </p:cNvPr>
            <p:cNvSpPr txBox="1"/>
            <p:nvPr/>
          </p:nvSpPr>
          <p:spPr>
            <a:xfrm>
              <a:off x="4510233" y="8325846"/>
              <a:ext cx="292068" cy="369332"/>
            </a:xfrm>
            <a:prstGeom prst="rect">
              <a:avLst/>
            </a:prstGeom>
            <a:noFill/>
          </p:spPr>
          <p:txBody>
            <a:bodyPr wrap="none" rtlCol="0">
              <a:spAutoFit/>
            </a:bodyPr>
            <a:lstStyle/>
            <a:p>
              <a:r>
                <a:rPr lang="en-US" altLang="ko-KR" dirty="0">
                  <a:latin typeface="나눔바른고딕 Light" panose="020B0603020101020101" pitchFamily="50" charset="-127"/>
                  <a:ea typeface="나눔바른고딕 Light" panose="020B0603020101020101" pitchFamily="50" charset="-127"/>
                </a:rPr>
                <a:t>z</a:t>
              </a:r>
              <a:endParaRPr lang="ko-KR" altLang="en-US" dirty="0">
                <a:latin typeface="나눔바른고딕 Light" panose="020B0603020101020101" pitchFamily="50" charset="-127"/>
                <a:ea typeface="나눔바른고딕 Light" panose="020B0603020101020101" pitchFamily="50" charset="-127"/>
              </a:endParaRPr>
            </a:p>
          </p:txBody>
        </p:sp>
        <p:sp>
          <p:nvSpPr>
            <p:cNvPr id="60" name="TextBox 59">
              <a:extLst>
                <a:ext uri="{FF2B5EF4-FFF2-40B4-BE49-F238E27FC236}">
                  <a16:creationId xmlns:a16="http://schemas.microsoft.com/office/drawing/2014/main" id="{47092DB5-DD60-4AEF-8D0D-289EB04A3E03}"/>
                </a:ext>
              </a:extLst>
            </p:cNvPr>
            <p:cNvSpPr txBox="1"/>
            <p:nvPr/>
          </p:nvSpPr>
          <p:spPr>
            <a:xfrm>
              <a:off x="4352283" y="8066489"/>
              <a:ext cx="292068" cy="369332"/>
            </a:xfrm>
            <a:prstGeom prst="rect">
              <a:avLst/>
            </a:prstGeom>
            <a:noFill/>
          </p:spPr>
          <p:txBody>
            <a:bodyPr wrap="none" rtlCol="0">
              <a:spAutoFit/>
            </a:bodyPr>
            <a:lstStyle/>
            <a:p>
              <a:r>
                <a:rPr lang="en-US" altLang="ko-KR" dirty="0">
                  <a:latin typeface="나눔바른고딕 Light" panose="020B0603020101020101" pitchFamily="50" charset="-127"/>
                  <a:ea typeface="나눔바른고딕 Light" panose="020B0603020101020101" pitchFamily="50" charset="-127"/>
                </a:rPr>
                <a:t>z</a:t>
              </a:r>
              <a:endParaRPr lang="ko-KR" altLang="en-US" dirty="0">
                <a:latin typeface="나눔바른고딕 Light" panose="020B0603020101020101" pitchFamily="50" charset="-127"/>
                <a:ea typeface="나눔바른고딕 Light" panose="020B0603020101020101" pitchFamily="50" charset="-127"/>
              </a:endParaRPr>
            </a:p>
          </p:txBody>
        </p:sp>
        <p:sp>
          <p:nvSpPr>
            <p:cNvPr id="61" name="TextBox 60">
              <a:extLst>
                <a:ext uri="{FF2B5EF4-FFF2-40B4-BE49-F238E27FC236}">
                  <a16:creationId xmlns:a16="http://schemas.microsoft.com/office/drawing/2014/main" id="{3FF1C9FD-E56A-46C0-9DE0-B5FA717F1C4C}"/>
                </a:ext>
              </a:extLst>
            </p:cNvPr>
            <p:cNvSpPr txBox="1"/>
            <p:nvPr/>
          </p:nvSpPr>
          <p:spPr>
            <a:xfrm>
              <a:off x="4194333" y="7807132"/>
              <a:ext cx="292068" cy="369332"/>
            </a:xfrm>
            <a:prstGeom prst="rect">
              <a:avLst/>
            </a:prstGeom>
            <a:noFill/>
          </p:spPr>
          <p:txBody>
            <a:bodyPr wrap="none" rtlCol="0">
              <a:spAutoFit/>
            </a:bodyPr>
            <a:lstStyle/>
            <a:p>
              <a:r>
                <a:rPr lang="en-US" altLang="ko-KR" dirty="0">
                  <a:latin typeface="나눔바른고딕 Light" panose="020B0603020101020101" pitchFamily="50" charset="-127"/>
                  <a:ea typeface="나눔바른고딕 Light" panose="020B0603020101020101" pitchFamily="50" charset="-127"/>
                </a:rPr>
                <a:t>z</a:t>
              </a:r>
              <a:endParaRPr lang="ko-KR" altLang="en-US" dirty="0">
                <a:latin typeface="나눔바른고딕 Light" panose="020B0603020101020101" pitchFamily="50" charset="-127"/>
                <a:ea typeface="나눔바른고딕 Light" panose="020B0603020101020101" pitchFamily="50" charset="-127"/>
              </a:endParaRPr>
            </a:p>
          </p:txBody>
        </p:sp>
      </p:grpSp>
      <p:sp>
        <p:nvSpPr>
          <p:cNvPr id="4" name="TextBox 3">
            <a:extLst>
              <a:ext uri="{FF2B5EF4-FFF2-40B4-BE49-F238E27FC236}">
                <a16:creationId xmlns:a16="http://schemas.microsoft.com/office/drawing/2014/main" id="{397EBD30-98B7-4703-BEA2-76D77EB6935C}"/>
              </a:ext>
            </a:extLst>
          </p:cNvPr>
          <p:cNvSpPr txBox="1"/>
          <p:nvPr/>
        </p:nvSpPr>
        <p:spPr>
          <a:xfrm>
            <a:off x="963666" y="9548877"/>
            <a:ext cx="8488221" cy="2185214"/>
          </a:xfrm>
          <a:prstGeom prst="rect">
            <a:avLst/>
          </a:prstGeom>
          <a:noFill/>
        </p:spPr>
        <p:txBody>
          <a:bodyPr wrap="none" rtlCol="0">
            <a:spAutoFit/>
          </a:bodyPr>
          <a:lstStyle/>
          <a:p>
            <a:pPr algn="ctr"/>
            <a:r>
              <a:rPr lang="ko-KR" altLang="en-US" sz="3600" dirty="0">
                <a:latin typeface="나눔고딕" panose="020D0604000000000000" pitchFamily="50" charset="-127"/>
                <a:ea typeface="나눔고딕" panose="020D0604000000000000" pitchFamily="50" charset="-127"/>
              </a:rPr>
              <a:t>목표를 추가해 볼까요</a:t>
            </a:r>
            <a:r>
              <a:rPr lang="en-US" altLang="ko-KR" sz="3600" dirty="0">
                <a:latin typeface="나눔고딕" panose="020D0604000000000000" pitchFamily="50" charset="-127"/>
                <a:ea typeface="나눔고딕" panose="020D0604000000000000" pitchFamily="50" charset="-127"/>
              </a:rPr>
              <a:t>?</a:t>
            </a:r>
          </a:p>
          <a:p>
            <a:pPr algn="ctr"/>
            <a:endParaRPr lang="en-US" altLang="ko-KR" sz="3600" dirty="0">
              <a:latin typeface="나눔고딕" panose="020D0604000000000000" pitchFamily="50" charset="-127"/>
              <a:ea typeface="나눔고딕" panose="020D0604000000000000" pitchFamily="50" charset="-127"/>
            </a:endParaRPr>
          </a:p>
          <a:p>
            <a:pPr algn="ctr"/>
            <a:r>
              <a:rPr lang="ko-KR" altLang="en-US" sz="3200" dirty="0">
                <a:latin typeface="나눔고딕" panose="020D0604000000000000" pitchFamily="50" charset="-127"/>
                <a:ea typeface="나눔고딕" panose="020D0604000000000000" pitchFamily="50" charset="-127"/>
              </a:rPr>
              <a:t>버튼을 누르고 목표를 추가하여 다른 사용자들과</a:t>
            </a:r>
            <a:endParaRPr lang="en-US" altLang="ko-KR" sz="3200" dirty="0">
              <a:latin typeface="나눔고딕" panose="020D0604000000000000" pitchFamily="50" charset="-127"/>
              <a:ea typeface="나눔고딕" panose="020D0604000000000000" pitchFamily="50" charset="-127"/>
            </a:endParaRPr>
          </a:p>
          <a:p>
            <a:pPr algn="ctr"/>
            <a:r>
              <a:rPr lang="ko-KR" altLang="en-US" sz="3200" dirty="0">
                <a:latin typeface="나눔고딕" panose="020D0604000000000000" pitchFamily="50" charset="-127"/>
                <a:ea typeface="나눔고딕" panose="020D0604000000000000" pitchFamily="50" charset="-127"/>
              </a:rPr>
              <a:t>목표를 공유해 봅시다</a:t>
            </a:r>
            <a:r>
              <a:rPr lang="en-US" altLang="ko-KR" sz="3200" dirty="0">
                <a:latin typeface="나눔고딕" panose="020D0604000000000000" pitchFamily="50" charset="-127"/>
                <a:ea typeface="나눔고딕" panose="020D0604000000000000" pitchFamily="50" charset="-127"/>
              </a:rPr>
              <a:t>!</a:t>
            </a:r>
            <a:endParaRPr lang="ko-KR" altLang="en-US" sz="3200" dirty="0">
              <a:latin typeface="나눔고딕" panose="020D0604000000000000" pitchFamily="50" charset="-127"/>
              <a:ea typeface="나눔고딕" panose="020D0604000000000000" pitchFamily="50" charset="-127"/>
            </a:endParaRPr>
          </a:p>
        </p:txBody>
      </p:sp>
      <p:sp>
        <p:nvSpPr>
          <p:cNvPr id="29" name="사각형: 둥근 모서리 28">
            <a:extLst>
              <a:ext uri="{FF2B5EF4-FFF2-40B4-BE49-F238E27FC236}">
                <a16:creationId xmlns:a16="http://schemas.microsoft.com/office/drawing/2014/main" id="{3E984DE5-BEF0-46E3-9BE8-0C638167201D}"/>
              </a:ext>
            </a:extLst>
          </p:cNvPr>
          <p:cNvSpPr/>
          <p:nvPr/>
        </p:nvSpPr>
        <p:spPr>
          <a:xfrm>
            <a:off x="2065763" y="12847996"/>
            <a:ext cx="6155473" cy="1003609"/>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dirty="0">
                <a:solidFill>
                  <a:schemeClr val="bg1"/>
                </a:solidFill>
                <a:latin typeface="나눔고딕" panose="020D0604000000000000" pitchFamily="50" charset="-127"/>
                <a:ea typeface="나눔고딕" panose="020D0604000000000000" pitchFamily="50" charset="-127"/>
              </a:rPr>
              <a:t>추      가</a:t>
            </a:r>
          </a:p>
        </p:txBody>
      </p:sp>
      <p:sp>
        <p:nvSpPr>
          <p:cNvPr id="50" name="사각형: 둥근 모서리 49">
            <a:extLst>
              <a:ext uri="{FF2B5EF4-FFF2-40B4-BE49-F238E27FC236}">
                <a16:creationId xmlns:a16="http://schemas.microsoft.com/office/drawing/2014/main" id="{BEF56567-99B6-4BDE-B4FC-52C441AEA9A2}"/>
              </a:ext>
            </a:extLst>
          </p:cNvPr>
          <p:cNvSpPr/>
          <p:nvPr/>
        </p:nvSpPr>
        <p:spPr>
          <a:xfrm>
            <a:off x="570709" y="666487"/>
            <a:ext cx="2801142" cy="77224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연결선 50">
            <a:extLst>
              <a:ext uri="{FF2B5EF4-FFF2-40B4-BE49-F238E27FC236}">
                <a16:creationId xmlns:a16="http://schemas.microsoft.com/office/drawing/2014/main" id="{709E7DA3-B39D-4DBC-BBB8-CA810BBAE5A8}"/>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2" name="Picture 2" descr="라인아이콘 Y171219, yeonis, 아이콘, 쇼핑, 결제, 구매, 장바구니, 담기, 빼기, 지갑, 쇼핑백, 세일, 쿠폰, 보석, 등급, 카드, 신용카드, 바코드, 포인트, 현금, 동전, 지폐, 고객센터, 회원, 내정보, 자물쇠, 시계, 콜센터, 영업시간, 좋아요, 하트, 별, 알람, 벨, 전화, 연락, QR코드, 통장, 계산기, 영수증, 문의, 알림, 상자, 포장, 택배, 무료배송, 위치, 라인아이콘, 심플아이콘, 라인, 심플, 벡터, 세트, point, 라인 아이콘">
            <a:extLst>
              <a:ext uri="{FF2B5EF4-FFF2-40B4-BE49-F238E27FC236}">
                <a16:creationId xmlns:a16="http://schemas.microsoft.com/office/drawing/2014/main" id="{DE74837A-7D16-42FA-B9BB-17C78606B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55" t="65313" r="39072" b="29285"/>
          <a:stretch/>
        </p:blipFill>
        <p:spPr bwMode="auto">
          <a:xfrm>
            <a:off x="8382848" y="617220"/>
            <a:ext cx="969818" cy="8763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 ">
            <a:extLst>
              <a:ext uri="{FF2B5EF4-FFF2-40B4-BE49-F238E27FC236}">
                <a16:creationId xmlns:a16="http://schemas.microsoft.com/office/drawing/2014/main" id="{685403D9-CC38-46D6-95CB-4FB3E6A7F0D7}"/>
              </a:ext>
            </a:extLst>
          </p:cNvPr>
          <p:cNvPicPr>
            <a:picLocks noChangeAspect="1" noChangeArrowheads="1"/>
          </p:cNvPicPr>
          <p:nvPr/>
        </p:nvPicPr>
        <p:blipFill rotWithShape="1">
          <a:blip r:embed="rId3">
            <a:graysc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78440" t="13542" r="13430" b="80865"/>
          <a:stretch/>
        </p:blipFill>
        <p:spPr bwMode="auto">
          <a:xfrm>
            <a:off x="9258300" y="587470"/>
            <a:ext cx="920480" cy="94755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B63F2606-92A0-4933-AE51-7C115694BAA8}"/>
              </a:ext>
            </a:extLst>
          </p:cNvPr>
          <p:cNvSpPr txBox="1"/>
          <p:nvPr/>
        </p:nvSpPr>
        <p:spPr>
          <a:xfrm>
            <a:off x="1137600" y="698298"/>
            <a:ext cx="2052165" cy="646331"/>
          </a:xfrm>
          <a:prstGeom prst="rect">
            <a:avLst/>
          </a:prstGeom>
          <a:noFill/>
        </p:spPr>
        <p:txBody>
          <a:bodyPr wrap="none" rtlCol="0">
            <a:spAutoFit/>
          </a:bodyPr>
          <a:lstStyle/>
          <a:p>
            <a:r>
              <a:rPr lang="ko-KR" altLang="en-US" sz="3600" dirty="0" err="1">
                <a:latin typeface="나눔고딕" panose="020D0604000000000000" pitchFamily="50" charset="-127"/>
                <a:ea typeface="나눔고딕" panose="020D0604000000000000" pitchFamily="50" charset="-127"/>
              </a:rPr>
              <a:t>최신념</a:t>
            </a:r>
            <a:r>
              <a:rPr lang="ko-KR" altLang="en-US" sz="3600" dirty="0">
                <a:latin typeface="나눔고딕" panose="020D0604000000000000" pitchFamily="50" charset="-127"/>
                <a:ea typeface="나눔고딕" panose="020D0604000000000000" pitchFamily="50" charset="-127"/>
              </a:rPr>
              <a:t> 님</a:t>
            </a:r>
          </a:p>
        </p:txBody>
      </p:sp>
      <p:sp>
        <p:nvSpPr>
          <p:cNvPr id="62" name="타원 61">
            <a:extLst>
              <a:ext uri="{FF2B5EF4-FFF2-40B4-BE49-F238E27FC236}">
                <a16:creationId xmlns:a16="http://schemas.microsoft.com/office/drawing/2014/main" id="{83DC3369-B5F2-41BC-98B7-7523A3900015}"/>
              </a:ext>
            </a:extLst>
          </p:cNvPr>
          <p:cNvSpPr/>
          <p:nvPr/>
        </p:nvSpPr>
        <p:spPr>
          <a:xfrm>
            <a:off x="202509" y="621582"/>
            <a:ext cx="897305" cy="89730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3" name="Picture 6" descr="User Icon Human Person Sign 남녀공용에 대한 스톡 벡터 아트 및 기타 ...">
            <a:extLst>
              <a:ext uri="{FF2B5EF4-FFF2-40B4-BE49-F238E27FC236}">
                <a16:creationId xmlns:a16="http://schemas.microsoft.com/office/drawing/2014/main" id="{F376542D-E9A3-4DF4-83FE-9D1CE951743B}"/>
              </a:ext>
            </a:extLst>
          </p:cNvPr>
          <p:cNvPicPr>
            <a:picLocks noChangeAspect="1" noChangeArrowheads="1"/>
          </p:cNvPicPr>
          <p:nvPr/>
        </p:nvPicPr>
        <p:blipFill>
          <a:blip r:embed="rId5"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01654" y="743925"/>
            <a:ext cx="688456" cy="688456"/>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그룹 63">
            <a:extLst>
              <a:ext uri="{FF2B5EF4-FFF2-40B4-BE49-F238E27FC236}">
                <a16:creationId xmlns:a16="http://schemas.microsoft.com/office/drawing/2014/main" id="{4BE65A79-7D51-41DB-A004-9DBA8DDFE939}"/>
              </a:ext>
            </a:extLst>
          </p:cNvPr>
          <p:cNvGrpSpPr/>
          <p:nvPr/>
        </p:nvGrpSpPr>
        <p:grpSpPr>
          <a:xfrm>
            <a:off x="-16755" y="16975269"/>
            <a:ext cx="10315090" cy="1379455"/>
            <a:chOff x="-16755" y="16923780"/>
            <a:chExt cx="10315090" cy="1379455"/>
          </a:xfrm>
        </p:grpSpPr>
        <p:sp>
          <p:nvSpPr>
            <p:cNvPr id="65" name="직사각형 64">
              <a:extLst>
                <a:ext uri="{FF2B5EF4-FFF2-40B4-BE49-F238E27FC236}">
                  <a16:creationId xmlns:a16="http://schemas.microsoft.com/office/drawing/2014/main" id="{A6B6FF47-3F98-4FE7-A4FD-2DBBEC83CD2E}"/>
                </a:ext>
              </a:extLst>
            </p:cNvPr>
            <p:cNvSpPr/>
            <p:nvPr/>
          </p:nvSpPr>
          <p:spPr>
            <a:xfrm>
              <a:off x="4112533" y="16923780"/>
              <a:ext cx="2061934" cy="1364220"/>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6" name="직사각형 65">
              <a:extLst>
                <a:ext uri="{FF2B5EF4-FFF2-40B4-BE49-F238E27FC236}">
                  <a16:creationId xmlns:a16="http://schemas.microsoft.com/office/drawing/2014/main" id="{7F5AD24D-A76B-4F13-98AD-544970165B6D}"/>
                </a:ext>
              </a:extLst>
            </p:cNvPr>
            <p:cNvSpPr/>
            <p:nvPr/>
          </p:nvSpPr>
          <p:spPr>
            <a:xfrm>
              <a:off x="2050599"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7" name="직사각형 66">
              <a:extLst>
                <a:ext uri="{FF2B5EF4-FFF2-40B4-BE49-F238E27FC236}">
                  <a16:creationId xmlns:a16="http://schemas.microsoft.com/office/drawing/2014/main" id="{FE4C03D5-3A3E-424F-A55E-950C87868925}"/>
                </a:ext>
              </a:extLst>
            </p:cNvPr>
            <p:cNvSpPr/>
            <p:nvPr/>
          </p:nvSpPr>
          <p:spPr>
            <a:xfrm>
              <a:off x="6174467"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8" name="직사각형 67">
              <a:extLst>
                <a:ext uri="{FF2B5EF4-FFF2-40B4-BE49-F238E27FC236}">
                  <a16:creationId xmlns:a16="http://schemas.microsoft.com/office/drawing/2014/main" id="{A40100CF-283F-4B4A-B31D-B5D9D1C97FFC}"/>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9" name="그림 68">
              <a:extLst>
                <a:ext uri="{FF2B5EF4-FFF2-40B4-BE49-F238E27FC236}">
                  <a16:creationId xmlns:a16="http://schemas.microsoft.com/office/drawing/2014/main" id="{9E6F0A4D-2C01-4721-B0C1-DB4D5C56D696}"/>
                </a:ext>
              </a:extLst>
            </p:cNvPr>
            <p:cNvPicPr>
              <a:picLocks noChangeAspect="1"/>
            </p:cNvPicPr>
            <p:nvPr/>
          </p:nvPicPr>
          <p:blipFill>
            <a:blip r:embed="rId6">
              <a:biLevel thresh="75000"/>
              <a:extLst>
                <a:ext uri="{28A0092B-C50C-407E-A947-70E740481C1C}">
                  <a14:useLocalDpi xmlns:a14="http://schemas.microsoft.com/office/drawing/2010/main" val="0"/>
                </a:ext>
              </a:extLst>
            </a:blip>
            <a:stretch>
              <a:fillRect/>
            </a:stretch>
          </p:blipFill>
          <p:spPr>
            <a:xfrm>
              <a:off x="4488777" y="17001216"/>
              <a:ext cx="1209346" cy="1209346"/>
            </a:xfrm>
            <a:prstGeom prst="rect">
              <a:avLst/>
            </a:prstGeom>
            <a:ln>
              <a:noFill/>
            </a:ln>
          </p:spPr>
        </p:pic>
        <p:pic>
          <p:nvPicPr>
            <p:cNvPr id="70" name="그림 69">
              <a:extLst>
                <a:ext uri="{FF2B5EF4-FFF2-40B4-BE49-F238E27FC236}">
                  <a16:creationId xmlns:a16="http://schemas.microsoft.com/office/drawing/2014/main" id="{9D937A2D-98CE-45C4-BBC2-72009968B4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71" name="그림 70">
              <a:extLst>
                <a:ext uri="{FF2B5EF4-FFF2-40B4-BE49-F238E27FC236}">
                  <a16:creationId xmlns:a16="http://schemas.microsoft.com/office/drawing/2014/main" id="{1039719A-4042-45BD-8374-8AC81A968C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5574" y="17085198"/>
              <a:ext cx="1030845" cy="1030845"/>
            </a:xfrm>
            <a:prstGeom prst="rect">
              <a:avLst/>
            </a:prstGeom>
            <a:ln>
              <a:noFill/>
            </a:ln>
          </p:spPr>
        </p:pic>
        <p:sp>
          <p:nvSpPr>
            <p:cNvPr id="72" name="직사각형 71">
              <a:extLst>
                <a:ext uri="{FF2B5EF4-FFF2-40B4-BE49-F238E27FC236}">
                  <a16:creationId xmlns:a16="http://schemas.microsoft.com/office/drawing/2014/main" id="{44A33BE7-02AB-4006-9D9E-5BE834192996}"/>
                </a:ext>
              </a:extLst>
            </p:cNvPr>
            <p:cNvSpPr/>
            <p:nvPr/>
          </p:nvSpPr>
          <p:spPr>
            <a:xfrm>
              <a:off x="-16755" y="16939019"/>
              <a:ext cx="2061934" cy="136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73" name="그림 72">
              <a:extLst>
                <a:ext uri="{FF2B5EF4-FFF2-40B4-BE49-F238E27FC236}">
                  <a16:creationId xmlns:a16="http://schemas.microsoft.com/office/drawing/2014/main" id="{4A4DBC83-C7CF-4564-94FA-6F129BF2E5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pic>
        <p:nvPicPr>
          <p:cNvPr id="74" name="그림 73">
            <a:extLst>
              <a:ext uri="{FF2B5EF4-FFF2-40B4-BE49-F238E27FC236}">
                <a16:creationId xmlns:a16="http://schemas.microsoft.com/office/drawing/2014/main" id="{5875372B-D87B-4722-B2A0-295C7EF0B4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cxnSp>
        <p:nvCxnSpPr>
          <p:cNvPr id="75" name="직선 연결선 74">
            <a:extLst>
              <a:ext uri="{FF2B5EF4-FFF2-40B4-BE49-F238E27FC236}">
                <a16:creationId xmlns:a16="http://schemas.microsoft.com/office/drawing/2014/main" id="{C9FF1FF9-E44D-4340-9E4B-157FCB38F4F8}"/>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6" name="사각형: 둥근 모서리 75">
            <a:extLst>
              <a:ext uri="{FF2B5EF4-FFF2-40B4-BE49-F238E27FC236}">
                <a16:creationId xmlns:a16="http://schemas.microsoft.com/office/drawing/2014/main" id="{357DF654-F09F-490A-96F7-6D1DCD1052A5}"/>
              </a:ext>
            </a:extLst>
          </p:cNvPr>
          <p:cNvSpPr/>
          <p:nvPr/>
        </p:nvSpPr>
        <p:spPr>
          <a:xfrm>
            <a:off x="4117953"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0335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62A7CA-9CC8-4746-8956-0D321BA8D618}"/>
              </a:ext>
            </a:extLst>
          </p:cNvPr>
          <p:cNvSpPr txBox="1"/>
          <p:nvPr/>
        </p:nvSpPr>
        <p:spPr>
          <a:xfrm>
            <a:off x="322941" y="1364230"/>
            <a:ext cx="7157729" cy="1071062"/>
          </a:xfrm>
          <a:prstGeom prst="rect">
            <a:avLst/>
          </a:prstGeom>
          <a:noFill/>
        </p:spPr>
        <p:txBody>
          <a:bodyPr wrap="none" rtlCol="0">
            <a:spAutoFit/>
          </a:bodyPr>
          <a:lstStyle/>
          <a:p>
            <a:pPr>
              <a:lnSpc>
                <a:spcPct val="150000"/>
              </a:lnSpc>
            </a:pPr>
            <a:r>
              <a:rPr lang="ko-KR" altLang="en-US" sz="4800" dirty="0">
                <a:latin typeface="나눔고딕" panose="020D0604000000000000" pitchFamily="50" charset="-127"/>
                <a:ea typeface="나눔고딕" panose="020D0604000000000000" pitchFamily="50" charset="-127"/>
              </a:rPr>
              <a:t>새로운 목표를 정해주세요</a:t>
            </a:r>
          </a:p>
        </p:txBody>
      </p:sp>
      <p:sp>
        <p:nvSpPr>
          <p:cNvPr id="8" name="TextBox 7">
            <a:extLst>
              <a:ext uri="{FF2B5EF4-FFF2-40B4-BE49-F238E27FC236}">
                <a16:creationId xmlns:a16="http://schemas.microsoft.com/office/drawing/2014/main" id="{4109728C-B679-476E-AA6D-9EB341390840}"/>
              </a:ext>
            </a:extLst>
          </p:cNvPr>
          <p:cNvSpPr txBox="1"/>
          <p:nvPr/>
        </p:nvSpPr>
        <p:spPr>
          <a:xfrm>
            <a:off x="322941" y="2966036"/>
            <a:ext cx="3092513" cy="663258"/>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목표 제목 설정하기</a:t>
            </a:r>
          </a:p>
        </p:txBody>
      </p:sp>
      <p:sp>
        <p:nvSpPr>
          <p:cNvPr id="17" name="사각형: 둥근 모서리 16">
            <a:extLst>
              <a:ext uri="{FF2B5EF4-FFF2-40B4-BE49-F238E27FC236}">
                <a16:creationId xmlns:a16="http://schemas.microsoft.com/office/drawing/2014/main" id="{0E1EFFB6-587E-4324-8612-FE27B474EF82}"/>
              </a:ext>
            </a:extLst>
          </p:cNvPr>
          <p:cNvSpPr/>
          <p:nvPr/>
        </p:nvSpPr>
        <p:spPr>
          <a:xfrm>
            <a:off x="3733800" y="16799811"/>
            <a:ext cx="2819400" cy="61424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chemeClr val="tx1"/>
                </a:solidFill>
                <a:latin typeface="나눔고딕" panose="020D0604000000000000" pitchFamily="50" charset="-127"/>
                <a:ea typeface="나눔고딕" panose="020D0604000000000000" pitchFamily="50" charset="-127"/>
              </a:rPr>
              <a:t>1 / 4</a:t>
            </a:r>
            <a:endParaRPr lang="ko-KR" altLang="en-US" sz="3600" dirty="0">
              <a:solidFill>
                <a:schemeClr val="tx1"/>
              </a:solidFill>
              <a:latin typeface="나눔고딕" panose="020D0604000000000000" pitchFamily="50" charset="-127"/>
              <a:ea typeface="나눔고딕" panose="020D0604000000000000" pitchFamily="50" charset="-127"/>
            </a:endParaRPr>
          </a:p>
        </p:txBody>
      </p:sp>
      <p:grpSp>
        <p:nvGrpSpPr>
          <p:cNvPr id="20" name="그룹 19">
            <a:extLst>
              <a:ext uri="{FF2B5EF4-FFF2-40B4-BE49-F238E27FC236}">
                <a16:creationId xmlns:a16="http://schemas.microsoft.com/office/drawing/2014/main" id="{1BF57E9F-70F4-410C-A245-5E7252FAF60F}"/>
              </a:ext>
            </a:extLst>
          </p:cNvPr>
          <p:cNvGrpSpPr/>
          <p:nvPr/>
        </p:nvGrpSpPr>
        <p:grpSpPr>
          <a:xfrm>
            <a:off x="8338459" y="16294134"/>
            <a:ext cx="1625600" cy="1625600"/>
            <a:chOff x="-2220685" y="7504095"/>
            <a:chExt cx="1625600" cy="1625600"/>
          </a:xfrm>
        </p:grpSpPr>
        <p:sp>
          <p:nvSpPr>
            <p:cNvPr id="21" name="타원 20">
              <a:extLst>
                <a:ext uri="{FF2B5EF4-FFF2-40B4-BE49-F238E27FC236}">
                  <a16:creationId xmlns:a16="http://schemas.microsoft.com/office/drawing/2014/main" id="{C3E40819-626B-4A17-B95B-6A49BDB196FE}"/>
                </a:ext>
              </a:extLst>
            </p:cNvPr>
            <p:cNvSpPr/>
            <p:nvPr/>
          </p:nvSpPr>
          <p:spPr>
            <a:xfrm>
              <a:off x="-2220685" y="7504095"/>
              <a:ext cx="1625600" cy="1625600"/>
            </a:xfrm>
            <a:prstGeom prst="ellipse">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그룹 21">
              <a:extLst>
                <a:ext uri="{FF2B5EF4-FFF2-40B4-BE49-F238E27FC236}">
                  <a16:creationId xmlns:a16="http://schemas.microsoft.com/office/drawing/2014/main" id="{7BFE27DB-C6F4-488F-9750-736E45EC3995}"/>
                </a:ext>
              </a:extLst>
            </p:cNvPr>
            <p:cNvGrpSpPr/>
            <p:nvPr/>
          </p:nvGrpSpPr>
          <p:grpSpPr>
            <a:xfrm>
              <a:off x="-1465941" y="7751441"/>
              <a:ext cx="230263" cy="1130907"/>
              <a:chOff x="-1483631" y="7664750"/>
              <a:chExt cx="304802" cy="1496995"/>
            </a:xfrm>
          </p:grpSpPr>
          <p:sp>
            <p:nvSpPr>
              <p:cNvPr id="23" name="사각형: 둥근 모서리 22">
                <a:extLst>
                  <a:ext uri="{FF2B5EF4-FFF2-40B4-BE49-F238E27FC236}">
                    <a16:creationId xmlns:a16="http://schemas.microsoft.com/office/drawing/2014/main" id="{2EF10783-CDAE-4448-8581-02483A5DB5C0}"/>
                  </a:ext>
                </a:extLst>
              </p:cNvPr>
              <p:cNvSpPr/>
              <p:nvPr/>
            </p:nvSpPr>
            <p:spPr>
              <a:xfrm rot="2736351">
                <a:off x="-1817006" y="7998125"/>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E1A300EE-20F3-4F8F-8FFA-2C93B823251B}"/>
                  </a:ext>
                </a:extLst>
              </p:cNvPr>
              <p:cNvSpPr/>
              <p:nvPr/>
            </p:nvSpPr>
            <p:spPr>
              <a:xfrm rot="18863649" flipV="1">
                <a:off x="-1817004" y="8523570"/>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33" name="직사각형 32">
            <a:extLst>
              <a:ext uri="{FF2B5EF4-FFF2-40B4-BE49-F238E27FC236}">
                <a16:creationId xmlns:a16="http://schemas.microsoft.com/office/drawing/2014/main" id="{9F0C3AD4-8BAA-4721-8981-25561DFCCD26}"/>
              </a:ext>
            </a:extLst>
          </p:cNvPr>
          <p:cNvSpPr/>
          <p:nvPr/>
        </p:nvSpPr>
        <p:spPr>
          <a:xfrm>
            <a:off x="304930" y="4160038"/>
            <a:ext cx="9677137" cy="84835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800" dirty="0">
                <a:solidFill>
                  <a:schemeClr val="bg1">
                    <a:lumMod val="65000"/>
                  </a:schemeClr>
                </a:solidFill>
                <a:latin typeface="나눔고딕" panose="020D0604000000000000" pitchFamily="50" charset="-127"/>
                <a:ea typeface="나눔고딕" panose="020D0604000000000000" pitchFamily="50" charset="-127"/>
              </a:rPr>
              <a:t> 목표 제목</a:t>
            </a:r>
          </a:p>
        </p:txBody>
      </p:sp>
      <p:grpSp>
        <p:nvGrpSpPr>
          <p:cNvPr id="18" name="그룹 17"/>
          <p:cNvGrpSpPr/>
          <p:nvPr/>
        </p:nvGrpSpPr>
        <p:grpSpPr>
          <a:xfrm flipH="1">
            <a:off x="533956" y="266894"/>
            <a:ext cx="171814" cy="843843"/>
            <a:chOff x="9245603" y="16693880"/>
            <a:chExt cx="230263" cy="1130907"/>
          </a:xfrm>
          <a:solidFill>
            <a:schemeClr val="tx1">
              <a:lumMod val="50000"/>
              <a:lumOff val="50000"/>
            </a:schemeClr>
          </a:solidFill>
        </p:grpSpPr>
        <p:sp>
          <p:nvSpPr>
            <p:cNvPr id="19" name="사각형: 둥근 모서리 22">
              <a:extLst>
                <a:ext uri="{FF2B5EF4-FFF2-40B4-BE49-F238E27FC236}">
                  <a16:creationId xmlns:a16="http://schemas.microsoft.com/office/drawing/2014/main" id="{2EF10783-CDAE-4448-8581-02483A5DB5C0}"/>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사각형: 둥근 모서리 23">
              <a:extLst>
                <a:ext uri="{FF2B5EF4-FFF2-40B4-BE49-F238E27FC236}">
                  <a16:creationId xmlns:a16="http://schemas.microsoft.com/office/drawing/2014/main" id="{E1A300EE-20F3-4F8F-8FFA-2C93B823251B}"/>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415647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62A7CA-9CC8-4746-8956-0D321BA8D618}"/>
              </a:ext>
            </a:extLst>
          </p:cNvPr>
          <p:cNvSpPr txBox="1"/>
          <p:nvPr/>
        </p:nvSpPr>
        <p:spPr>
          <a:xfrm>
            <a:off x="322941" y="1376451"/>
            <a:ext cx="4387740" cy="2179058"/>
          </a:xfrm>
          <a:prstGeom prst="rect">
            <a:avLst/>
          </a:prstGeom>
          <a:noFill/>
        </p:spPr>
        <p:txBody>
          <a:bodyPr wrap="none" rtlCol="0">
            <a:spAutoFit/>
          </a:bodyPr>
          <a:lstStyle/>
          <a:p>
            <a:pPr>
              <a:lnSpc>
                <a:spcPct val="150000"/>
              </a:lnSpc>
            </a:pPr>
            <a:r>
              <a:rPr lang="ko-KR" altLang="en-US" sz="4800" dirty="0">
                <a:latin typeface="나눔고딕" panose="020D0604000000000000" pitchFamily="50" charset="-127"/>
                <a:ea typeface="나눔고딕" panose="020D0604000000000000" pitchFamily="50" charset="-127"/>
              </a:rPr>
              <a:t>당신의 목표는</a:t>
            </a:r>
            <a:r>
              <a:rPr lang="en-US" altLang="ko-KR" sz="4800" dirty="0">
                <a:latin typeface="나눔고딕" panose="020D0604000000000000" pitchFamily="50" charset="-127"/>
                <a:ea typeface="나눔고딕" panose="020D0604000000000000" pitchFamily="50" charset="-127"/>
              </a:rPr>
              <a:t>...</a:t>
            </a:r>
          </a:p>
          <a:p>
            <a:pPr>
              <a:lnSpc>
                <a:spcPct val="150000"/>
              </a:lnSpc>
            </a:pPr>
            <a:r>
              <a:rPr lang="en-US" altLang="ko-KR" sz="4800" dirty="0">
                <a:latin typeface="나눔고딕" panose="020D0604000000000000" pitchFamily="50" charset="-127"/>
                <a:ea typeface="나눔고딕" panose="020D0604000000000000" pitchFamily="50" charset="-127"/>
              </a:rPr>
              <a:t>6</a:t>
            </a:r>
            <a:r>
              <a:rPr lang="ko-KR" altLang="en-US" sz="4800" dirty="0">
                <a:latin typeface="나눔고딕" panose="020D0604000000000000" pitchFamily="50" charset="-127"/>
                <a:ea typeface="나눔고딕" panose="020D0604000000000000" pitchFamily="50" charset="-127"/>
              </a:rPr>
              <a:t>시간 공부하기</a:t>
            </a:r>
          </a:p>
        </p:txBody>
      </p:sp>
      <p:sp>
        <p:nvSpPr>
          <p:cNvPr id="8" name="TextBox 7">
            <a:extLst>
              <a:ext uri="{FF2B5EF4-FFF2-40B4-BE49-F238E27FC236}">
                <a16:creationId xmlns:a16="http://schemas.microsoft.com/office/drawing/2014/main" id="{4109728C-B679-476E-AA6D-9EB341390840}"/>
              </a:ext>
            </a:extLst>
          </p:cNvPr>
          <p:cNvSpPr txBox="1"/>
          <p:nvPr/>
        </p:nvSpPr>
        <p:spPr>
          <a:xfrm>
            <a:off x="322941" y="3952457"/>
            <a:ext cx="7326044" cy="663258"/>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해당 목표를 정한 이유를 간단하게 적어 주세요</a:t>
            </a:r>
            <a:r>
              <a:rPr lang="en-US" altLang="ko-KR" sz="2800" dirty="0">
                <a:latin typeface="나눔고딕" panose="020D0604000000000000" pitchFamily="50" charset="-127"/>
                <a:ea typeface="나눔고딕" panose="020D0604000000000000" pitchFamily="50" charset="-127"/>
              </a:rPr>
              <a:t>.</a:t>
            </a:r>
            <a:endParaRPr lang="ko-KR" altLang="en-US" sz="2800" dirty="0">
              <a:latin typeface="나눔고딕" panose="020D0604000000000000" pitchFamily="50" charset="-127"/>
              <a:ea typeface="나눔고딕" panose="020D0604000000000000" pitchFamily="50" charset="-127"/>
            </a:endParaRPr>
          </a:p>
        </p:txBody>
      </p:sp>
      <p:sp>
        <p:nvSpPr>
          <p:cNvPr id="9" name="직사각형 8">
            <a:extLst>
              <a:ext uri="{FF2B5EF4-FFF2-40B4-BE49-F238E27FC236}">
                <a16:creationId xmlns:a16="http://schemas.microsoft.com/office/drawing/2014/main" id="{10AC1203-884C-4977-98F2-8CBBE6371F38}"/>
              </a:ext>
            </a:extLst>
          </p:cNvPr>
          <p:cNvSpPr/>
          <p:nvPr/>
        </p:nvSpPr>
        <p:spPr>
          <a:xfrm>
            <a:off x="304930" y="5012663"/>
            <a:ext cx="9677137" cy="84835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800" dirty="0">
                <a:solidFill>
                  <a:schemeClr val="bg1">
                    <a:lumMod val="65000"/>
                  </a:schemeClr>
                </a:solidFill>
                <a:latin typeface="나눔고딕" panose="020D0604000000000000" pitchFamily="50" charset="-127"/>
                <a:ea typeface="나눔고딕" panose="020D0604000000000000" pitchFamily="50" charset="-127"/>
              </a:rPr>
              <a:t> 이유 작성</a:t>
            </a:r>
          </a:p>
        </p:txBody>
      </p:sp>
      <p:sp>
        <p:nvSpPr>
          <p:cNvPr id="17" name="사각형: 둥근 모서리 16">
            <a:extLst>
              <a:ext uri="{FF2B5EF4-FFF2-40B4-BE49-F238E27FC236}">
                <a16:creationId xmlns:a16="http://schemas.microsoft.com/office/drawing/2014/main" id="{0E1EFFB6-587E-4324-8612-FE27B474EF82}"/>
              </a:ext>
            </a:extLst>
          </p:cNvPr>
          <p:cNvSpPr/>
          <p:nvPr/>
        </p:nvSpPr>
        <p:spPr>
          <a:xfrm>
            <a:off x="3733800" y="16799811"/>
            <a:ext cx="2819400" cy="61424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chemeClr val="tx1"/>
                </a:solidFill>
                <a:latin typeface="나눔고딕" panose="020D0604000000000000" pitchFamily="50" charset="-127"/>
                <a:ea typeface="나눔고딕" panose="020D0604000000000000" pitchFamily="50" charset="-127"/>
              </a:rPr>
              <a:t>1 / 4</a:t>
            </a:r>
            <a:endParaRPr lang="ko-KR" altLang="en-US" sz="3600" dirty="0">
              <a:solidFill>
                <a:schemeClr val="tx1"/>
              </a:solidFill>
              <a:latin typeface="나눔고딕" panose="020D0604000000000000" pitchFamily="50" charset="-127"/>
              <a:ea typeface="나눔고딕" panose="020D0604000000000000" pitchFamily="50" charset="-127"/>
            </a:endParaRPr>
          </a:p>
        </p:txBody>
      </p:sp>
      <p:grpSp>
        <p:nvGrpSpPr>
          <p:cNvPr id="22" name="그룹 21">
            <a:extLst>
              <a:ext uri="{FF2B5EF4-FFF2-40B4-BE49-F238E27FC236}">
                <a16:creationId xmlns:a16="http://schemas.microsoft.com/office/drawing/2014/main" id="{DD74AB79-82E3-4B75-B3CB-E051FD9CD1AE}"/>
              </a:ext>
            </a:extLst>
          </p:cNvPr>
          <p:cNvGrpSpPr/>
          <p:nvPr/>
        </p:nvGrpSpPr>
        <p:grpSpPr>
          <a:xfrm>
            <a:off x="8338459" y="16294134"/>
            <a:ext cx="1625600" cy="1625600"/>
            <a:chOff x="-2220685" y="7504095"/>
            <a:chExt cx="1625600" cy="1625600"/>
          </a:xfrm>
        </p:grpSpPr>
        <p:sp>
          <p:nvSpPr>
            <p:cNvPr id="23" name="타원 22">
              <a:extLst>
                <a:ext uri="{FF2B5EF4-FFF2-40B4-BE49-F238E27FC236}">
                  <a16:creationId xmlns:a16="http://schemas.microsoft.com/office/drawing/2014/main" id="{420D28E3-C756-4E3D-82C4-DF7673EC4DE6}"/>
                </a:ext>
              </a:extLst>
            </p:cNvPr>
            <p:cNvSpPr/>
            <p:nvPr/>
          </p:nvSpPr>
          <p:spPr>
            <a:xfrm>
              <a:off x="-2220685" y="7504095"/>
              <a:ext cx="1625600" cy="1625600"/>
            </a:xfrm>
            <a:prstGeom prst="ellipse">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D1A0D7C2-6164-40F7-9819-79A573BB219A}"/>
                </a:ext>
              </a:extLst>
            </p:cNvPr>
            <p:cNvGrpSpPr/>
            <p:nvPr/>
          </p:nvGrpSpPr>
          <p:grpSpPr>
            <a:xfrm>
              <a:off x="-1465941" y="7751441"/>
              <a:ext cx="230263" cy="1130907"/>
              <a:chOff x="-1483631" y="7664750"/>
              <a:chExt cx="304802" cy="1496995"/>
            </a:xfrm>
          </p:grpSpPr>
          <p:sp>
            <p:nvSpPr>
              <p:cNvPr id="25" name="사각형: 둥근 모서리 24">
                <a:extLst>
                  <a:ext uri="{FF2B5EF4-FFF2-40B4-BE49-F238E27FC236}">
                    <a16:creationId xmlns:a16="http://schemas.microsoft.com/office/drawing/2014/main" id="{79FD2B29-D16E-45EA-943E-E7AEC68E49E7}"/>
                  </a:ext>
                </a:extLst>
              </p:cNvPr>
              <p:cNvSpPr/>
              <p:nvPr/>
            </p:nvSpPr>
            <p:spPr>
              <a:xfrm rot="2736351">
                <a:off x="-1817006" y="7998125"/>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716F79EC-9BF1-4978-B738-E65F42CE43C6}"/>
                  </a:ext>
                </a:extLst>
              </p:cNvPr>
              <p:cNvSpPr/>
              <p:nvPr/>
            </p:nvSpPr>
            <p:spPr>
              <a:xfrm rot="18863649" flipV="1">
                <a:off x="-1817004" y="8523570"/>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grpSp>
        <p:nvGrpSpPr>
          <p:cNvPr id="20" name="그룹 19"/>
          <p:cNvGrpSpPr/>
          <p:nvPr/>
        </p:nvGrpSpPr>
        <p:grpSpPr>
          <a:xfrm flipH="1">
            <a:off x="533956" y="266894"/>
            <a:ext cx="171814" cy="843843"/>
            <a:chOff x="9245603" y="16693880"/>
            <a:chExt cx="230263" cy="1130907"/>
          </a:xfrm>
          <a:solidFill>
            <a:schemeClr val="tx1">
              <a:lumMod val="50000"/>
              <a:lumOff val="50000"/>
            </a:schemeClr>
          </a:solidFill>
        </p:grpSpPr>
        <p:sp>
          <p:nvSpPr>
            <p:cNvPr id="21" name="사각형: 둥근 모서리 22">
              <a:extLst>
                <a:ext uri="{FF2B5EF4-FFF2-40B4-BE49-F238E27FC236}">
                  <a16:creationId xmlns:a16="http://schemas.microsoft.com/office/drawing/2014/main" id="{2EF10783-CDAE-4448-8581-02483A5DB5C0}"/>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사각형: 둥근 모서리 23">
              <a:extLst>
                <a:ext uri="{FF2B5EF4-FFF2-40B4-BE49-F238E27FC236}">
                  <a16:creationId xmlns:a16="http://schemas.microsoft.com/office/drawing/2014/main" id="{E1A300EE-20F3-4F8F-8FFA-2C93B823251B}"/>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1630634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62A7CA-9CC8-4746-8956-0D321BA8D618}"/>
              </a:ext>
            </a:extLst>
          </p:cNvPr>
          <p:cNvSpPr txBox="1"/>
          <p:nvPr/>
        </p:nvSpPr>
        <p:spPr>
          <a:xfrm>
            <a:off x="322941" y="1377796"/>
            <a:ext cx="7648248" cy="1071062"/>
          </a:xfrm>
          <a:prstGeom prst="rect">
            <a:avLst/>
          </a:prstGeom>
          <a:noFill/>
        </p:spPr>
        <p:txBody>
          <a:bodyPr wrap="none" rtlCol="0">
            <a:spAutoFit/>
          </a:bodyPr>
          <a:lstStyle/>
          <a:p>
            <a:pPr>
              <a:lnSpc>
                <a:spcPct val="150000"/>
              </a:lnSpc>
            </a:pPr>
            <a:r>
              <a:rPr lang="ko-KR" altLang="en-US" sz="4800" dirty="0">
                <a:latin typeface="나눔고딕" panose="020D0604000000000000" pitchFamily="50" charset="-127"/>
                <a:ea typeface="나눔고딕" panose="020D0604000000000000" pitchFamily="50" charset="-127"/>
              </a:rPr>
              <a:t>목표의 종료일을 정해 주세요</a:t>
            </a:r>
            <a:endParaRPr lang="en-US" altLang="ko-KR" sz="4800" dirty="0">
              <a:latin typeface="나눔고딕" panose="020D0604000000000000" pitchFamily="50" charset="-127"/>
              <a:ea typeface="나눔고딕" panose="020D0604000000000000" pitchFamily="50" charset="-127"/>
            </a:endParaRPr>
          </a:p>
        </p:txBody>
      </p:sp>
      <p:grpSp>
        <p:nvGrpSpPr>
          <p:cNvPr id="16" name="그룹 15">
            <a:extLst>
              <a:ext uri="{FF2B5EF4-FFF2-40B4-BE49-F238E27FC236}">
                <a16:creationId xmlns:a16="http://schemas.microsoft.com/office/drawing/2014/main" id="{45EC5FC6-B79D-42B4-88C2-5E80F08B05BD}"/>
              </a:ext>
            </a:extLst>
          </p:cNvPr>
          <p:cNvGrpSpPr/>
          <p:nvPr/>
        </p:nvGrpSpPr>
        <p:grpSpPr>
          <a:xfrm>
            <a:off x="8338459" y="16294134"/>
            <a:ext cx="1625600" cy="1625600"/>
            <a:chOff x="-2220685" y="7504095"/>
            <a:chExt cx="1625600" cy="1625600"/>
          </a:xfrm>
        </p:grpSpPr>
        <p:sp>
          <p:nvSpPr>
            <p:cNvPr id="14" name="타원 13">
              <a:extLst>
                <a:ext uri="{FF2B5EF4-FFF2-40B4-BE49-F238E27FC236}">
                  <a16:creationId xmlns:a16="http://schemas.microsoft.com/office/drawing/2014/main" id="{D0DACE81-3E4E-4F13-9D5E-07DF3290D4B9}"/>
                </a:ext>
              </a:extLst>
            </p:cNvPr>
            <p:cNvSpPr/>
            <p:nvPr/>
          </p:nvSpPr>
          <p:spPr>
            <a:xfrm>
              <a:off x="-2220685" y="7504095"/>
              <a:ext cx="1625600" cy="1625600"/>
            </a:xfrm>
            <a:prstGeom prst="ellipse">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18625CF8-7347-4F30-955C-0E10D75A5184}"/>
                </a:ext>
              </a:extLst>
            </p:cNvPr>
            <p:cNvGrpSpPr/>
            <p:nvPr/>
          </p:nvGrpSpPr>
          <p:grpSpPr>
            <a:xfrm>
              <a:off x="-1465941" y="7751441"/>
              <a:ext cx="230263" cy="1130907"/>
              <a:chOff x="-1483631" y="7664750"/>
              <a:chExt cx="304802" cy="1496995"/>
            </a:xfrm>
          </p:grpSpPr>
          <p:sp>
            <p:nvSpPr>
              <p:cNvPr id="11" name="사각형: 둥근 모서리 10">
                <a:extLst>
                  <a:ext uri="{FF2B5EF4-FFF2-40B4-BE49-F238E27FC236}">
                    <a16:creationId xmlns:a16="http://schemas.microsoft.com/office/drawing/2014/main" id="{52C0A634-9DF4-4A51-8386-657E4D337E3C}"/>
                  </a:ext>
                </a:extLst>
              </p:cNvPr>
              <p:cNvSpPr/>
              <p:nvPr/>
            </p:nvSpPr>
            <p:spPr>
              <a:xfrm rot="2736351">
                <a:off x="-1817006" y="7998125"/>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E5B920AB-6AFF-4906-88EA-472343B560C1}"/>
                  </a:ext>
                </a:extLst>
              </p:cNvPr>
              <p:cNvSpPr/>
              <p:nvPr/>
            </p:nvSpPr>
            <p:spPr>
              <a:xfrm rot="18863649" flipV="1">
                <a:off x="-1817004" y="8523570"/>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7" name="사각형: 둥근 모서리 16">
            <a:extLst>
              <a:ext uri="{FF2B5EF4-FFF2-40B4-BE49-F238E27FC236}">
                <a16:creationId xmlns:a16="http://schemas.microsoft.com/office/drawing/2014/main" id="{0E1EFFB6-587E-4324-8612-FE27B474EF82}"/>
              </a:ext>
            </a:extLst>
          </p:cNvPr>
          <p:cNvSpPr/>
          <p:nvPr/>
        </p:nvSpPr>
        <p:spPr>
          <a:xfrm>
            <a:off x="3733800" y="16799811"/>
            <a:ext cx="2819400" cy="61424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chemeClr val="tx1"/>
                </a:solidFill>
                <a:latin typeface="나눔고딕" panose="020D0604000000000000" pitchFamily="50" charset="-127"/>
                <a:ea typeface="나눔고딕" panose="020D0604000000000000" pitchFamily="50" charset="-127"/>
              </a:rPr>
              <a:t>2 / 4</a:t>
            </a:r>
            <a:endParaRPr lang="ko-KR" altLang="en-US" sz="3600" dirty="0">
              <a:solidFill>
                <a:schemeClr val="tx1"/>
              </a:solidFill>
              <a:latin typeface="나눔고딕" panose="020D0604000000000000" pitchFamily="50" charset="-127"/>
              <a:ea typeface="나눔고딕" panose="020D0604000000000000" pitchFamily="50" charset="-127"/>
            </a:endParaRPr>
          </a:p>
        </p:txBody>
      </p:sp>
      <p:sp>
        <p:nvSpPr>
          <p:cNvPr id="19" name="TextBox 18">
            <a:extLst>
              <a:ext uri="{FF2B5EF4-FFF2-40B4-BE49-F238E27FC236}">
                <a16:creationId xmlns:a16="http://schemas.microsoft.com/office/drawing/2014/main" id="{7F657567-E53D-4A4A-B701-913AAAA1AA34}"/>
              </a:ext>
            </a:extLst>
          </p:cNvPr>
          <p:cNvSpPr txBox="1"/>
          <p:nvPr/>
        </p:nvSpPr>
        <p:spPr>
          <a:xfrm>
            <a:off x="322941" y="2730301"/>
            <a:ext cx="7116051" cy="1309589"/>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목표를 정하고 목표 종료일을 정하면</a:t>
            </a:r>
            <a:endParaRPr lang="en-US" altLang="ko-KR" sz="2800" dirty="0">
              <a:latin typeface="나눔고딕" panose="020D0604000000000000" pitchFamily="50" charset="-127"/>
              <a:ea typeface="나눔고딕" panose="020D0604000000000000" pitchFamily="50" charset="-127"/>
            </a:endParaRPr>
          </a:p>
          <a:p>
            <a:pPr>
              <a:lnSpc>
                <a:spcPct val="150000"/>
              </a:lnSpc>
            </a:pPr>
            <a:r>
              <a:rPr lang="ko-KR" altLang="en-US" sz="2800" dirty="0">
                <a:latin typeface="나눔고딕" panose="020D0604000000000000" pitchFamily="50" charset="-127"/>
                <a:ea typeface="나눔고딕" panose="020D0604000000000000" pitchFamily="50" charset="-127"/>
              </a:rPr>
              <a:t>사용자님이 더 편하게 목표를 달성하실 </a:t>
            </a:r>
            <a:r>
              <a:rPr lang="ko-KR" altLang="en-US" sz="2800" dirty="0" err="1">
                <a:latin typeface="나눔고딕" panose="020D0604000000000000" pitchFamily="50" charset="-127"/>
                <a:ea typeface="나눔고딕" panose="020D0604000000000000" pitchFamily="50" charset="-127"/>
              </a:rPr>
              <a:t>거에요</a:t>
            </a:r>
            <a:endParaRPr lang="en-US" altLang="ko-KR" sz="2800" dirty="0">
              <a:latin typeface="나눔고딕" panose="020D0604000000000000" pitchFamily="50" charset="-127"/>
              <a:ea typeface="나눔고딕" panose="020D0604000000000000" pitchFamily="50" charset="-127"/>
            </a:endParaRPr>
          </a:p>
        </p:txBody>
      </p:sp>
      <p:grpSp>
        <p:nvGrpSpPr>
          <p:cNvPr id="2" name="그룹 1">
            <a:extLst>
              <a:ext uri="{FF2B5EF4-FFF2-40B4-BE49-F238E27FC236}">
                <a16:creationId xmlns:a16="http://schemas.microsoft.com/office/drawing/2014/main" id="{29101295-66E0-4DEF-960E-C33514D5F47A}"/>
              </a:ext>
            </a:extLst>
          </p:cNvPr>
          <p:cNvGrpSpPr/>
          <p:nvPr/>
        </p:nvGrpSpPr>
        <p:grpSpPr>
          <a:xfrm>
            <a:off x="1042512" y="7382627"/>
            <a:ext cx="8201976" cy="3522746"/>
            <a:chOff x="802002" y="5453588"/>
            <a:chExt cx="8201976" cy="3522746"/>
          </a:xfrm>
        </p:grpSpPr>
        <p:sp>
          <p:nvSpPr>
            <p:cNvPr id="21" name="TextBox 20">
              <a:extLst>
                <a:ext uri="{FF2B5EF4-FFF2-40B4-BE49-F238E27FC236}">
                  <a16:creationId xmlns:a16="http://schemas.microsoft.com/office/drawing/2014/main" id="{83C5E29B-1805-4E49-BE05-880F206719BC}"/>
                </a:ext>
              </a:extLst>
            </p:cNvPr>
            <p:cNvSpPr txBox="1"/>
            <p:nvPr/>
          </p:nvSpPr>
          <p:spPr>
            <a:xfrm>
              <a:off x="802002" y="6703711"/>
              <a:ext cx="2988319" cy="1015663"/>
            </a:xfrm>
            <a:prstGeom prst="rect">
              <a:avLst/>
            </a:prstGeom>
            <a:noFill/>
          </p:spPr>
          <p:txBody>
            <a:bodyPr wrap="none" rtlCol="0">
              <a:spAutoFit/>
            </a:bodyPr>
            <a:lstStyle/>
            <a:p>
              <a:r>
                <a:rPr lang="en-US" altLang="ko-KR" sz="6000" dirty="0">
                  <a:latin typeface="나눔고딕" panose="020D0604000000000000" pitchFamily="50" charset="-127"/>
                  <a:ea typeface="나눔고딕" panose="020D0604000000000000" pitchFamily="50" charset="-127"/>
                </a:rPr>
                <a:t>2020 </a:t>
              </a:r>
              <a:r>
                <a:rPr lang="ko-KR" altLang="en-US" sz="6000" dirty="0">
                  <a:latin typeface="나눔고딕" panose="020D0604000000000000" pitchFamily="50" charset="-127"/>
                  <a:ea typeface="나눔고딕" panose="020D0604000000000000" pitchFamily="50" charset="-127"/>
                </a:rPr>
                <a:t>년</a:t>
              </a:r>
            </a:p>
          </p:txBody>
        </p:sp>
        <p:sp>
          <p:nvSpPr>
            <p:cNvPr id="22" name="TextBox 21">
              <a:extLst>
                <a:ext uri="{FF2B5EF4-FFF2-40B4-BE49-F238E27FC236}">
                  <a16:creationId xmlns:a16="http://schemas.microsoft.com/office/drawing/2014/main" id="{41EAB6FE-A1B3-4A1E-9284-A847E31C3B1C}"/>
                </a:ext>
              </a:extLst>
            </p:cNvPr>
            <p:cNvSpPr txBox="1"/>
            <p:nvPr/>
          </p:nvSpPr>
          <p:spPr>
            <a:xfrm>
              <a:off x="4584693" y="6703711"/>
              <a:ext cx="2055371" cy="1015663"/>
            </a:xfrm>
            <a:prstGeom prst="rect">
              <a:avLst/>
            </a:prstGeom>
            <a:noFill/>
          </p:spPr>
          <p:txBody>
            <a:bodyPr wrap="none" rtlCol="0">
              <a:spAutoFit/>
            </a:bodyPr>
            <a:lstStyle/>
            <a:p>
              <a:r>
                <a:rPr lang="en-US" altLang="ko-KR" sz="6000" dirty="0">
                  <a:latin typeface="나눔고딕" panose="020D0604000000000000" pitchFamily="50" charset="-127"/>
                  <a:ea typeface="나눔고딕" panose="020D0604000000000000" pitchFamily="50" charset="-127"/>
                </a:rPr>
                <a:t>06 </a:t>
              </a:r>
              <a:r>
                <a:rPr lang="ko-KR" altLang="en-US" sz="6000" dirty="0">
                  <a:latin typeface="나눔고딕" panose="020D0604000000000000" pitchFamily="50" charset="-127"/>
                  <a:ea typeface="나눔고딕" panose="020D0604000000000000" pitchFamily="50" charset="-127"/>
                </a:rPr>
                <a:t>월</a:t>
              </a:r>
            </a:p>
          </p:txBody>
        </p:sp>
        <p:sp>
          <p:nvSpPr>
            <p:cNvPr id="23" name="TextBox 22">
              <a:extLst>
                <a:ext uri="{FF2B5EF4-FFF2-40B4-BE49-F238E27FC236}">
                  <a16:creationId xmlns:a16="http://schemas.microsoft.com/office/drawing/2014/main" id="{2EE9E77D-6BD0-437E-8007-2D3AA6A0F06D}"/>
                </a:ext>
              </a:extLst>
            </p:cNvPr>
            <p:cNvSpPr txBox="1"/>
            <p:nvPr/>
          </p:nvSpPr>
          <p:spPr>
            <a:xfrm>
              <a:off x="6948607" y="6710548"/>
              <a:ext cx="2055371" cy="1015663"/>
            </a:xfrm>
            <a:prstGeom prst="rect">
              <a:avLst/>
            </a:prstGeom>
            <a:noFill/>
          </p:spPr>
          <p:txBody>
            <a:bodyPr wrap="none" rtlCol="0">
              <a:spAutoFit/>
            </a:bodyPr>
            <a:lstStyle/>
            <a:p>
              <a:r>
                <a:rPr lang="en-US" altLang="ko-KR" sz="6000" dirty="0">
                  <a:latin typeface="나눔고딕" panose="020D0604000000000000" pitchFamily="50" charset="-127"/>
                  <a:ea typeface="나눔고딕" panose="020D0604000000000000" pitchFamily="50" charset="-127"/>
                </a:rPr>
                <a:t>19 </a:t>
              </a:r>
              <a:r>
                <a:rPr lang="ko-KR" altLang="en-US" sz="6000" dirty="0">
                  <a:latin typeface="나눔고딕" panose="020D0604000000000000" pitchFamily="50" charset="-127"/>
                  <a:ea typeface="나눔고딕" panose="020D0604000000000000" pitchFamily="50" charset="-127"/>
                </a:rPr>
                <a:t>일</a:t>
              </a:r>
            </a:p>
          </p:txBody>
        </p:sp>
        <p:sp>
          <p:nvSpPr>
            <p:cNvPr id="24" name="TextBox 23">
              <a:extLst>
                <a:ext uri="{FF2B5EF4-FFF2-40B4-BE49-F238E27FC236}">
                  <a16:creationId xmlns:a16="http://schemas.microsoft.com/office/drawing/2014/main" id="{2EEAA134-6F94-4924-9870-77135B4C2165}"/>
                </a:ext>
              </a:extLst>
            </p:cNvPr>
            <p:cNvSpPr txBox="1"/>
            <p:nvPr/>
          </p:nvSpPr>
          <p:spPr>
            <a:xfrm>
              <a:off x="802002" y="5460425"/>
              <a:ext cx="2050561" cy="1015663"/>
            </a:xfrm>
            <a:prstGeom prst="rect">
              <a:avLst/>
            </a:prstGeom>
            <a:noFill/>
          </p:spPr>
          <p:txBody>
            <a:bodyPr wrap="none" rtlCol="0">
              <a:spAutoFit/>
            </a:bodyPr>
            <a:lstStyle/>
            <a:p>
              <a:r>
                <a:rPr lang="en-US" altLang="ko-KR" sz="6000" dirty="0">
                  <a:solidFill>
                    <a:schemeClr val="bg1">
                      <a:lumMod val="65000"/>
                    </a:schemeClr>
                  </a:solidFill>
                  <a:latin typeface="나눔고딕" panose="020D0604000000000000" pitchFamily="50" charset="-127"/>
                  <a:ea typeface="나눔고딕" panose="020D0604000000000000" pitchFamily="50" charset="-127"/>
                </a:rPr>
                <a:t>2019</a:t>
              </a:r>
              <a:endParaRPr lang="ko-KR" altLang="en-US" sz="60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25" name="TextBox 24">
              <a:extLst>
                <a:ext uri="{FF2B5EF4-FFF2-40B4-BE49-F238E27FC236}">
                  <a16:creationId xmlns:a16="http://schemas.microsoft.com/office/drawing/2014/main" id="{5B704AD9-E230-4146-A892-480A23F0462A}"/>
                </a:ext>
              </a:extLst>
            </p:cNvPr>
            <p:cNvSpPr txBox="1"/>
            <p:nvPr/>
          </p:nvSpPr>
          <p:spPr>
            <a:xfrm>
              <a:off x="802002" y="7960671"/>
              <a:ext cx="2050561" cy="1015663"/>
            </a:xfrm>
            <a:prstGeom prst="rect">
              <a:avLst/>
            </a:prstGeom>
            <a:noFill/>
          </p:spPr>
          <p:txBody>
            <a:bodyPr wrap="none" rtlCol="0">
              <a:spAutoFit/>
            </a:bodyPr>
            <a:lstStyle/>
            <a:p>
              <a:r>
                <a:rPr lang="en-US" altLang="ko-KR" sz="6000" dirty="0">
                  <a:solidFill>
                    <a:schemeClr val="bg1">
                      <a:lumMod val="65000"/>
                    </a:schemeClr>
                  </a:solidFill>
                  <a:latin typeface="나눔고딕" panose="020D0604000000000000" pitchFamily="50" charset="-127"/>
                  <a:ea typeface="나눔고딕" panose="020D0604000000000000" pitchFamily="50" charset="-127"/>
                </a:rPr>
                <a:t>2021</a:t>
              </a:r>
              <a:endParaRPr lang="ko-KR" altLang="en-US" sz="60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26" name="TextBox 25">
              <a:extLst>
                <a:ext uri="{FF2B5EF4-FFF2-40B4-BE49-F238E27FC236}">
                  <a16:creationId xmlns:a16="http://schemas.microsoft.com/office/drawing/2014/main" id="{C53CDFE9-C969-4CD0-88AD-B41AD97686B9}"/>
                </a:ext>
              </a:extLst>
            </p:cNvPr>
            <p:cNvSpPr txBox="1"/>
            <p:nvPr/>
          </p:nvSpPr>
          <p:spPr>
            <a:xfrm>
              <a:off x="4584693" y="5460425"/>
              <a:ext cx="1117614" cy="1015663"/>
            </a:xfrm>
            <a:prstGeom prst="rect">
              <a:avLst/>
            </a:prstGeom>
            <a:noFill/>
          </p:spPr>
          <p:txBody>
            <a:bodyPr wrap="none" rtlCol="0">
              <a:spAutoFit/>
            </a:bodyPr>
            <a:lstStyle/>
            <a:p>
              <a:r>
                <a:rPr lang="en-US" altLang="ko-KR" sz="6000" dirty="0">
                  <a:solidFill>
                    <a:schemeClr val="bg1">
                      <a:lumMod val="65000"/>
                    </a:schemeClr>
                  </a:solidFill>
                  <a:latin typeface="나눔고딕" panose="020D0604000000000000" pitchFamily="50" charset="-127"/>
                  <a:ea typeface="나눔고딕" panose="020D0604000000000000" pitchFamily="50" charset="-127"/>
                </a:rPr>
                <a:t>05</a:t>
              </a:r>
              <a:endParaRPr lang="ko-KR" altLang="en-US" sz="60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27" name="TextBox 26">
              <a:extLst>
                <a:ext uri="{FF2B5EF4-FFF2-40B4-BE49-F238E27FC236}">
                  <a16:creationId xmlns:a16="http://schemas.microsoft.com/office/drawing/2014/main" id="{489A2851-66DA-4687-BA19-D19B4720E454}"/>
                </a:ext>
              </a:extLst>
            </p:cNvPr>
            <p:cNvSpPr txBox="1"/>
            <p:nvPr/>
          </p:nvSpPr>
          <p:spPr>
            <a:xfrm>
              <a:off x="4584693" y="7960671"/>
              <a:ext cx="1117614" cy="1015663"/>
            </a:xfrm>
            <a:prstGeom prst="rect">
              <a:avLst/>
            </a:prstGeom>
            <a:noFill/>
          </p:spPr>
          <p:txBody>
            <a:bodyPr wrap="none" rtlCol="0">
              <a:spAutoFit/>
            </a:bodyPr>
            <a:lstStyle/>
            <a:p>
              <a:r>
                <a:rPr lang="en-US" altLang="ko-KR" sz="6000" dirty="0">
                  <a:solidFill>
                    <a:schemeClr val="bg1">
                      <a:lumMod val="65000"/>
                    </a:schemeClr>
                  </a:solidFill>
                  <a:latin typeface="나눔고딕" panose="020D0604000000000000" pitchFamily="50" charset="-127"/>
                  <a:ea typeface="나눔고딕" panose="020D0604000000000000" pitchFamily="50" charset="-127"/>
                </a:rPr>
                <a:t>07</a:t>
              </a:r>
              <a:endParaRPr lang="ko-KR" altLang="en-US" sz="60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28" name="TextBox 27">
              <a:extLst>
                <a:ext uri="{FF2B5EF4-FFF2-40B4-BE49-F238E27FC236}">
                  <a16:creationId xmlns:a16="http://schemas.microsoft.com/office/drawing/2014/main" id="{9EF65A6C-EB4A-4910-B426-C2ABFED63D4A}"/>
                </a:ext>
              </a:extLst>
            </p:cNvPr>
            <p:cNvSpPr txBox="1"/>
            <p:nvPr/>
          </p:nvSpPr>
          <p:spPr>
            <a:xfrm>
              <a:off x="6948607" y="5453588"/>
              <a:ext cx="1117614" cy="1015663"/>
            </a:xfrm>
            <a:prstGeom prst="rect">
              <a:avLst/>
            </a:prstGeom>
            <a:noFill/>
          </p:spPr>
          <p:txBody>
            <a:bodyPr wrap="none" rtlCol="0">
              <a:spAutoFit/>
            </a:bodyPr>
            <a:lstStyle/>
            <a:p>
              <a:r>
                <a:rPr lang="en-US" altLang="ko-KR" sz="6000" dirty="0">
                  <a:solidFill>
                    <a:schemeClr val="bg1">
                      <a:lumMod val="65000"/>
                    </a:schemeClr>
                  </a:solidFill>
                  <a:latin typeface="나눔고딕" panose="020D0604000000000000" pitchFamily="50" charset="-127"/>
                  <a:ea typeface="나눔고딕" panose="020D0604000000000000" pitchFamily="50" charset="-127"/>
                </a:rPr>
                <a:t>18</a:t>
              </a:r>
              <a:endParaRPr lang="ko-KR" altLang="en-US" sz="60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29" name="TextBox 28">
              <a:extLst>
                <a:ext uri="{FF2B5EF4-FFF2-40B4-BE49-F238E27FC236}">
                  <a16:creationId xmlns:a16="http://schemas.microsoft.com/office/drawing/2014/main" id="{6E721729-50FE-44DC-8764-9154337B223E}"/>
                </a:ext>
              </a:extLst>
            </p:cNvPr>
            <p:cNvSpPr txBox="1"/>
            <p:nvPr/>
          </p:nvSpPr>
          <p:spPr>
            <a:xfrm>
              <a:off x="6948607" y="7941013"/>
              <a:ext cx="1117614" cy="1015663"/>
            </a:xfrm>
            <a:prstGeom prst="rect">
              <a:avLst/>
            </a:prstGeom>
            <a:noFill/>
          </p:spPr>
          <p:txBody>
            <a:bodyPr wrap="none" rtlCol="0">
              <a:spAutoFit/>
            </a:bodyPr>
            <a:lstStyle/>
            <a:p>
              <a:r>
                <a:rPr lang="en-US" altLang="ko-KR" sz="6000" dirty="0">
                  <a:solidFill>
                    <a:schemeClr val="bg1">
                      <a:lumMod val="65000"/>
                    </a:schemeClr>
                  </a:solidFill>
                  <a:latin typeface="나눔고딕" panose="020D0604000000000000" pitchFamily="50" charset="-127"/>
                  <a:ea typeface="나눔고딕" panose="020D0604000000000000" pitchFamily="50" charset="-127"/>
                </a:rPr>
                <a:t>20</a:t>
              </a:r>
              <a:endParaRPr lang="ko-KR" altLang="en-US" sz="6000" dirty="0">
                <a:solidFill>
                  <a:schemeClr val="bg1">
                    <a:lumMod val="65000"/>
                  </a:schemeClr>
                </a:solidFill>
                <a:latin typeface="나눔고딕" panose="020D0604000000000000" pitchFamily="50" charset="-127"/>
                <a:ea typeface="나눔고딕" panose="020D0604000000000000" pitchFamily="50" charset="-127"/>
              </a:endParaRPr>
            </a:p>
          </p:txBody>
        </p:sp>
      </p:grpSp>
      <p:grpSp>
        <p:nvGrpSpPr>
          <p:cNvPr id="35" name="그룹 34"/>
          <p:cNvGrpSpPr/>
          <p:nvPr/>
        </p:nvGrpSpPr>
        <p:grpSpPr>
          <a:xfrm flipH="1">
            <a:off x="533956" y="266894"/>
            <a:ext cx="171814" cy="843843"/>
            <a:chOff x="9245603" y="16693880"/>
            <a:chExt cx="230263" cy="1130907"/>
          </a:xfrm>
          <a:solidFill>
            <a:schemeClr val="tx1">
              <a:lumMod val="50000"/>
              <a:lumOff val="50000"/>
            </a:schemeClr>
          </a:solidFill>
        </p:grpSpPr>
        <p:sp>
          <p:nvSpPr>
            <p:cNvPr id="36" name="사각형: 둥근 모서리 22">
              <a:extLst>
                <a:ext uri="{FF2B5EF4-FFF2-40B4-BE49-F238E27FC236}">
                  <a16:creationId xmlns:a16="http://schemas.microsoft.com/office/drawing/2014/main" id="{2EF10783-CDAE-4448-8581-02483A5DB5C0}"/>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사각형: 둥근 모서리 23">
              <a:extLst>
                <a:ext uri="{FF2B5EF4-FFF2-40B4-BE49-F238E27FC236}">
                  <a16:creationId xmlns:a16="http://schemas.microsoft.com/office/drawing/2014/main" id="{E1A300EE-20F3-4F8F-8FFA-2C93B823251B}"/>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1066527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62A7CA-9CC8-4746-8956-0D321BA8D618}"/>
              </a:ext>
            </a:extLst>
          </p:cNvPr>
          <p:cNvSpPr txBox="1"/>
          <p:nvPr/>
        </p:nvSpPr>
        <p:spPr>
          <a:xfrm>
            <a:off x="322941" y="1395453"/>
            <a:ext cx="7648248" cy="2179058"/>
          </a:xfrm>
          <a:prstGeom prst="rect">
            <a:avLst/>
          </a:prstGeom>
          <a:noFill/>
        </p:spPr>
        <p:txBody>
          <a:bodyPr wrap="none" rtlCol="0">
            <a:spAutoFit/>
          </a:bodyPr>
          <a:lstStyle/>
          <a:p>
            <a:pPr>
              <a:lnSpc>
                <a:spcPct val="150000"/>
              </a:lnSpc>
            </a:pPr>
            <a:r>
              <a:rPr lang="ko-KR" altLang="en-US" sz="4800" dirty="0">
                <a:latin typeface="나눔고딕" panose="020D0604000000000000" pitchFamily="50" charset="-127"/>
                <a:ea typeface="나눔고딕" panose="020D0604000000000000" pitchFamily="50" charset="-127"/>
              </a:rPr>
              <a:t>자신의 목표에 맞는</a:t>
            </a:r>
            <a:endParaRPr lang="en-US" altLang="ko-KR" sz="4800" dirty="0">
              <a:latin typeface="나눔고딕" panose="020D0604000000000000" pitchFamily="50" charset="-127"/>
              <a:ea typeface="나눔고딕" panose="020D0604000000000000" pitchFamily="50" charset="-127"/>
            </a:endParaRPr>
          </a:p>
          <a:p>
            <a:pPr>
              <a:lnSpc>
                <a:spcPct val="150000"/>
              </a:lnSpc>
            </a:pPr>
            <a:r>
              <a:rPr lang="ko-KR" altLang="en-US" sz="4800" dirty="0">
                <a:latin typeface="나눔고딕" panose="020D0604000000000000" pitchFamily="50" charset="-127"/>
                <a:ea typeface="나눔고딕" panose="020D0604000000000000" pitchFamily="50" charset="-127"/>
              </a:rPr>
              <a:t>대표 이미지를 설정해 주세요</a:t>
            </a:r>
            <a:endParaRPr lang="en-US" altLang="ko-KR" sz="4800" dirty="0">
              <a:latin typeface="나눔고딕" panose="020D0604000000000000" pitchFamily="50" charset="-127"/>
              <a:ea typeface="나눔고딕" panose="020D0604000000000000" pitchFamily="50" charset="-127"/>
            </a:endParaRPr>
          </a:p>
        </p:txBody>
      </p:sp>
      <p:grpSp>
        <p:nvGrpSpPr>
          <p:cNvPr id="16" name="그룹 15">
            <a:extLst>
              <a:ext uri="{FF2B5EF4-FFF2-40B4-BE49-F238E27FC236}">
                <a16:creationId xmlns:a16="http://schemas.microsoft.com/office/drawing/2014/main" id="{45EC5FC6-B79D-42B4-88C2-5E80F08B05BD}"/>
              </a:ext>
            </a:extLst>
          </p:cNvPr>
          <p:cNvGrpSpPr/>
          <p:nvPr/>
        </p:nvGrpSpPr>
        <p:grpSpPr>
          <a:xfrm>
            <a:off x="8338459" y="16294134"/>
            <a:ext cx="1625600" cy="1625600"/>
            <a:chOff x="-2220685" y="7504095"/>
            <a:chExt cx="1625600" cy="1625600"/>
          </a:xfrm>
        </p:grpSpPr>
        <p:sp>
          <p:nvSpPr>
            <p:cNvPr id="14" name="타원 13">
              <a:extLst>
                <a:ext uri="{FF2B5EF4-FFF2-40B4-BE49-F238E27FC236}">
                  <a16:creationId xmlns:a16="http://schemas.microsoft.com/office/drawing/2014/main" id="{D0DACE81-3E4E-4F13-9D5E-07DF3290D4B9}"/>
                </a:ext>
              </a:extLst>
            </p:cNvPr>
            <p:cNvSpPr/>
            <p:nvPr/>
          </p:nvSpPr>
          <p:spPr>
            <a:xfrm>
              <a:off x="-2220685" y="7504095"/>
              <a:ext cx="1625600" cy="1625600"/>
            </a:xfrm>
            <a:prstGeom prst="ellipse">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18625CF8-7347-4F30-955C-0E10D75A5184}"/>
                </a:ext>
              </a:extLst>
            </p:cNvPr>
            <p:cNvGrpSpPr/>
            <p:nvPr/>
          </p:nvGrpSpPr>
          <p:grpSpPr>
            <a:xfrm>
              <a:off x="-1465941" y="7751441"/>
              <a:ext cx="230263" cy="1130907"/>
              <a:chOff x="-1483631" y="7664750"/>
              <a:chExt cx="304802" cy="1496995"/>
            </a:xfrm>
          </p:grpSpPr>
          <p:sp>
            <p:nvSpPr>
              <p:cNvPr id="11" name="사각형: 둥근 모서리 10">
                <a:extLst>
                  <a:ext uri="{FF2B5EF4-FFF2-40B4-BE49-F238E27FC236}">
                    <a16:creationId xmlns:a16="http://schemas.microsoft.com/office/drawing/2014/main" id="{52C0A634-9DF4-4A51-8386-657E4D337E3C}"/>
                  </a:ext>
                </a:extLst>
              </p:cNvPr>
              <p:cNvSpPr/>
              <p:nvPr/>
            </p:nvSpPr>
            <p:spPr>
              <a:xfrm rot="2736351">
                <a:off x="-1817006" y="7998125"/>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E5B920AB-6AFF-4906-88EA-472343B560C1}"/>
                  </a:ext>
                </a:extLst>
              </p:cNvPr>
              <p:cNvSpPr/>
              <p:nvPr/>
            </p:nvSpPr>
            <p:spPr>
              <a:xfrm rot="18863649" flipV="1">
                <a:off x="-1817004" y="8523570"/>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7" name="사각형: 둥근 모서리 16">
            <a:extLst>
              <a:ext uri="{FF2B5EF4-FFF2-40B4-BE49-F238E27FC236}">
                <a16:creationId xmlns:a16="http://schemas.microsoft.com/office/drawing/2014/main" id="{0E1EFFB6-587E-4324-8612-FE27B474EF82}"/>
              </a:ext>
            </a:extLst>
          </p:cNvPr>
          <p:cNvSpPr/>
          <p:nvPr/>
        </p:nvSpPr>
        <p:spPr>
          <a:xfrm>
            <a:off x="3733800" y="16799811"/>
            <a:ext cx="2819400" cy="61424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chemeClr val="tx1"/>
                </a:solidFill>
                <a:latin typeface="나눔고딕" panose="020D0604000000000000" pitchFamily="50" charset="-127"/>
                <a:ea typeface="나눔고딕" panose="020D0604000000000000" pitchFamily="50" charset="-127"/>
              </a:rPr>
              <a:t>2 / 4</a:t>
            </a:r>
            <a:endParaRPr lang="ko-KR" altLang="en-US" sz="3600" dirty="0">
              <a:solidFill>
                <a:schemeClr val="tx1"/>
              </a:solidFill>
              <a:latin typeface="나눔고딕" panose="020D0604000000000000" pitchFamily="50" charset="-127"/>
              <a:ea typeface="나눔고딕" panose="020D0604000000000000" pitchFamily="50" charset="-127"/>
            </a:endParaRPr>
          </a:p>
        </p:txBody>
      </p:sp>
      <p:sp>
        <p:nvSpPr>
          <p:cNvPr id="38" name="TextBox 37">
            <a:extLst>
              <a:ext uri="{FF2B5EF4-FFF2-40B4-BE49-F238E27FC236}">
                <a16:creationId xmlns:a16="http://schemas.microsoft.com/office/drawing/2014/main" id="{3DE948DD-DB81-43C5-91B6-E58B4573793D}"/>
              </a:ext>
            </a:extLst>
          </p:cNvPr>
          <p:cNvSpPr txBox="1"/>
          <p:nvPr/>
        </p:nvSpPr>
        <p:spPr>
          <a:xfrm>
            <a:off x="322941" y="3980802"/>
            <a:ext cx="8231741" cy="663258"/>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대표 이미지를 설정하여 알맞은 이미지를 넣어 보아요</a:t>
            </a:r>
          </a:p>
        </p:txBody>
      </p:sp>
      <p:grpSp>
        <p:nvGrpSpPr>
          <p:cNvPr id="3" name="그룹 2">
            <a:extLst>
              <a:ext uri="{FF2B5EF4-FFF2-40B4-BE49-F238E27FC236}">
                <a16:creationId xmlns:a16="http://schemas.microsoft.com/office/drawing/2014/main" id="{F1CEE849-E026-43C8-AC6A-202B9AED37AB}"/>
              </a:ext>
            </a:extLst>
          </p:cNvPr>
          <p:cNvGrpSpPr/>
          <p:nvPr/>
        </p:nvGrpSpPr>
        <p:grpSpPr>
          <a:xfrm>
            <a:off x="3258533" y="9044998"/>
            <a:ext cx="3769929" cy="3494551"/>
            <a:chOff x="3258533" y="9757746"/>
            <a:chExt cx="3769929" cy="3494551"/>
          </a:xfrm>
        </p:grpSpPr>
        <p:sp>
          <p:nvSpPr>
            <p:cNvPr id="40" name="TextBox 39">
              <a:extLst>
                <a:ext uri="{FF2B5EF4-FFF2-40B4-BE49-F238E27FC236}">
                  <a16:creationId xmlns:a16="http://schemas.microsoft.com/office/drawing/2014/main" id="{50B2400E-25DF-4E0D-A786-952A2C36A9EF}"/>
                </a:ext>
              </a:extLst>
            </p:cNvPr>
            <p:cNvSpPr txBox="1"/>
            <p:nvPr/>
          </p:nvSpPr>
          <p:spPr>
            <a:xfrm>
              <a:off x="3428125" y="12589039"/>
              <a:ext cx="3430747" cy="663258"/>
            </a:xfrm>
            <a:prstGeom prst="rect">
              <a:avLst/>
            </a:prstGeom>
            <a:noFill/>
          </p:spPr>
          <p:txBody>
            <a:bodyPr wrap="none" rtlCol="0">
              <a:spAutoFit/>
            </a:bodyPr>
            <a:lstStyle/>
            <a:p>
              <a:pPr algn="ctr">
                <a:lnSpc>
                  <a:spcPct val="150000"/>
                </a:lnSpc>
              </a:pPr>
              <a:r>
                <a:rPr lang="ko-KR" altLang="en-US" sz="2800" dirty="0">
                  <a:latin typeface="나눔고딕" panose="020D0604000000000000" pitchFamily="50" charset="-127"/>
                  <a:ea typeface="나눔고딕" panose="020D0604000000000000" pitchFamily="50" charset="-127"/>
                </a:rPr>
                <a:t>대표 이미지 가져오기</a:t>
              </a:r>
            </a:p>
          </p:txBody>
        </p:sp>
        <p:pic>
          <p:nvPicPr>
            <p:cNvPr id="41" name="Picture 6" descr="Image Placeholder Svg Png Icon Free Download (#148071 ...">
              <a:extLst>
                <a:ext uri="{FF2B5EF4-FFF2-40B4-BE49-F238E27FC236}">
                  <a16:creationId xmlns:a16="http://schemas.microsoft.com/office/drawing/2014/main" id="{B0EEBCE8-B902-4EB0-8EFA-65F41848C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33" y="9757746"/>
              <a:ext cx="3769929" cy="28312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그룹 18"/>
          <p:cNvGrpSpPr/>
          <p:nvPr/>
        </p:nvGrpSpPr>
        <p:grpSpPr>
          <a:xfrm flipH="1">
            <a:off x="533956" y="266894"/>
            <a:ext cx="171814" cy="843843"/>
            <a:chOff x="9245603" y="16693880"/>
            <a:chExt cx="230263" cy="1130907"/>
          </a:xfrm>
          <a:solidFill>
            <a:schemeClr val="tx1">
              <a:lumMod val="50000"/>
              <a:lumOff val="50000"/>
            </a:schemeClr>
          </a:solidFill>
        </p:grpSpPr>
        <p:sp>
          <p:nvSpPr>
            <p:cNvPr id="20" name="사각형: 둥근 모서리 22">
              <a:extLst>
                <a:ext uri="{FF2B5EF4-FFF2-40B4-BE49-F238E27FC236}">
                  <a16:creationId xmlns:a16="http://schemas.microsoft.com/office/drawing/2014/main" id="{2EF10783-CDAE-4448-8581-02483A5DB5C0}"/>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사각형: 둥근 모서리 23">
              <a:extLst>
                <a:ext uri="{FF2B5EF4-FFF2-40B4-BE49-F238E27FC236}">
                  <a16:creationId xmlns:a16="http://schemas.microsoft.com/office/drawing/2014/main" id="{E1A300EE-20F3-4F8F-8FFA-2C93B823251B}"/>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93670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CD4C46E9-24BB-4F28-8741-DFA24E72E58D}"/>
              </a:ext>
            </a:extLst>
          </p:cNvPr>
          <p:cNvGrpSpPr/>
          <p:nvPr/>
        </p:nvGrpSpPr>
        <p:grpSpPr>
          <a:xfrm>
            <a:off x="0" y="0"/>
            <a:ext cx="10287000" cy="423746"/>
            <a:chOff x="0" y="0"/>
            <a:chExt cx="10287000" cy="423746"/>
          </a:xfrm>
        </p:grpSpPr>
        <p:sp>
          <p:nvSpPr>
            <p:cNvPr id="11" name="직사각형 10">
              <a:extLst>
                <a:ext uri="{FF2B5EF4-FFF2-40B4-BE49-F238E27FC236}">
                  <a16:creationId xmlns:a16="http://schemas.microsoft.com/office/drawing/2014/main" id="{F5D23A18-EF36-45F4-BDF2-5069B28F7A91}"/>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18B79339-A472-4532-8F6C-8C29AAF23A63}"/>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3" name="TextBox 12">
              <a:extLst>
                <a:ext uri="{FF2B5EF4-FFF2-40B4-BE49-F238E27FC236}">
                  <a16:creationId xmlns:a16="http://schemas.microsoft.com/office/drawing/2014/main" id="{47FDF8F9-98DB-47D7-968B-35779FD27B5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grpSp>
        <p:nvGrpSpPr>
          <p:cNvPr id="9" name="그룹 8"/>
          <p:cNvGrpSpPr/>
          <p:nvPr/>
        </p:nvGrpSpPr>
        <p:grpSpPr>
          <a:xfrm>
            <a:off x="-1675786" y="411928"/>
            <a:ext cx="11962786" cy="17876073"/>
            <a:chOff x="-1675786" y="411928"/>
            <a:chExt cx="11962786" cy="17876073"/>
          </a:xfrm>
        </p:grpSpPr>
        <p:sp>
          <p:nvSpPr>
            <p:cNvPr id="14" name="직사각형 13"/>
            <p:cNvSpPr/>
            <p:nvPr/>
          </p:nvSpPr>
          <p:spPr>
            <a:xfrm>
              <a:off x="0" y="411928"/>
              <a:ext cx="10287000" cy="17876072"/>
            </a:xfrm>
            <a:prstGeom prst="rect">
              <a:avLst/>
            </a:prstGeom>
            <a:solidFill>
              <a:srgbClr val="A8D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각 삼각형 14"/>
            <p:cNvSpPr/>
            <p:nvPr/>
          </p:nvSpPr>
          <p:spPr>
            <a:xfrm flipH="1">
              <a:off x="4277032" y="7322820"/>
              <a:ext cx="6009968" cy="3941669"/>
            </a:xfrm>
            <a:prstGeom prst="rtTriangle">
              <a:avLst/>
            </a:prstGeom>
            <a:solidFill>
              <a:srgbClr val="53A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각 삼각형 16"/>
            <p:cNvSpPr/>
            <p:nvPr/>
          </p:nvSpPr>
          <p:spPr>
            <a:xfrm flipH="1">
              <a:off x="-1675786" y="11251789"/>
              <a:ext cx="6009968" cy="3941669"/>
            </a:xfrm>
            <a:prstGeom prst="rtTriangle">
              <a:avLst/>
            </a:prstGeom>
            <a:solidFill>
              <a:srgbClr val="53A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4334182" y="11251789"/>
              <a:ext cx="5952818" cy="7036211"/>
            </a:xfrm>
            <a:prstGeom prst="rect">
              <a:avLst/>
            </a:prstGeom>
            <a:solidFill>
              <a:srgbClr val="53A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0" y="15193459"/>
              <a:ext cx="4334182" cy="3094542"/>
            </a:xfrm>
            <a:prstGeom prst="rect">
              <a:avLst/>
            </a:prstGeom>
            <a:solidFill>
              <a:srgbClr val="53A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타원 3">
            <a:extLst>
              <a:ext uri="{FF2B5EF4-FFF2-40B4-BE49-F238E27FC236}">
                <a16:creationId xmlns:a16="http://schemas.microsoft.com/office/drawing/2014/main" id="{EA737A5F-FBD2-4896-88A4-BBE2DEE8036E}"/>
              </a:ext>
            </a:extLst>
          </p:cNvPr>
          <p:cNvSpPr/>
          <p:nvPr/>
        </p:nvSpPr>
        <p:spPr>
          <a:xfrm>
            <a:off x="3994924" y="17139424"/>
            <a:ext cx="2297151" cy="22971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4041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62A7CA-9CC8-4746-8956-0D321BA8D618}"/>
              </a:ext>
            </a:extLst>
          </p:cNvPr>
          <p:cNvSpPr txBox="1"/>
          <p:nvPr/>
        </p:nvSpPr>
        <p:spPr>
          <a:xfrm>
            <a:off x="322941" y="1376445"/>
            <a:ext cx="5751896" cy="2179058"/>
          </a:xfrm>
          <a:prstGeom prst="rect">
            <a:avLst/>
          </a:prstGeom>
          <a:noFill/>
        </p:spPr>
        <p:txBody>
          <a:bodyPr wrap="none" rtlCol="0">
            <a:spAutoFit/>
          </a:bodyPr>
          <a:lstStyle/>
          <a:p>
            <a:pPr>
              <a:lnSpc>
                <a:spcPct val="150000"/>
              </a:lnSpc>
            </a:pPr>
            <a:r>
              <a:rPr lang="ko-KR" altLang="en-US" sz="4800" dirty="0">
                <a:latin typeface="나눔고딕" panose="020D0604000000000000" pitchFamily="50" charset="-127"/>
                <a:ea typeface="나눔고딕" panose="020D0604000000000000" pitchFamily="50" charset="-127"/>
              </a:rPr>
              <a:t>목표를 세부적으로</a:t>
            </a:r>
            <a:endParaRPr lang="en-US" altLang="ko-KR" sz="4800" dirty="0">
              <a:latin typeface="나눔고딕" panose="020D0604000000000000" pitchFamily="50" charset="-127"/>
              <a:ea typeface="나눔고딕" panose="020D0604000000000000" pitchFamily="50" charset="-127"/>
            </a:endParaRPr>
          </a:p>
          <a:p>
            <a:pPr>
              <a:lnSpc>
                <a:spcPct val="150000"/>
              </a:lnSpc>
            </a:pPr>
            <a:r>
              <a:rPr lang="ko-KR" altLang="en-US" sz="4800" dirty="0">
                <a:latin typeface="나눔고딕" panose="020D0604000000000000" pitchFamily="50" charset="-127"/>
                <a:ea typeface="나눔고딕" panose="020D0604000000000000" pitchFamily="50" charset="-127"/>
              </a:rPr>
              <a:t>설정하는 시간입니다</a:t>
            </a:r>
            <a:endParaRPr lang="en-US" altLang="ko-KR" sz="4800" dirty="0">
              <a:latin typeface="나눔고딕" panose="020D0604000000000000" pitchFamily="50" charset="-127"/>
              <a:ea typeface="나눔고딕" panose="020D0604000000000000" pitchFamily="50" charset="-127"/>
            </a:endParaRPr>
          </a:p>
        </p:txBody>
      </p:sp>
      <p:grpSp>
        <p:nvGrpSpPr>
          <p:cNvPr id="16" name="그룹 15">
            <a:extLst>
              <a:ext uri="{FF2B5EF4-FFF2-40B4-BE49-F238E27FC236}">
                <a16:creationId xmlns:a16="http://schemas.microsoft.com/office/drawing/2014/main" id="{45EC5FC6-B79D-42B4-88C2-5E80F08B05BD}"/>
              </a:ext>
            </a:extLst>
          </p:cNvPr>
          <p:cNvGrpSpPr/>
          <p:nvPr/>
        </p:nvGrpSpPr>
        <p:grpSpPr>
          <a:xfrm>
            <a:off x="8338459" y="16294134"/>
            <a:ext cx="1625600" cy="1625600"/>
            <a:chOff x="-2220685" y="7504095"/>
            <a:chExt cx="1625600" cy="1625600"/>
          </a:xfrm>
        </p:grpSpPr>
        <p:sp>
          <p:nvSpPr>
            <p:cNvPr id="14" name="타원 13">
              <a:extLst>
                <a:ext uri="{FF2B5EF4-FFF2-40B4-BE49-F238E27FC236}">
                  <a16:creationId xmlns:a16="http://schemas.microsoft.com/office/drawing/2014/main" id="{D0DACE81-3E4E-4F13-9D5E-07DF3290D4B9}"/>
                </a:ext>
              </a:extLst>
            </p:cNvPr>
            <p:cNvSpPr/>
            <p:nvPr/>
          </p:nvSpPr>
          <p:spPr>
            <a:xfrm>
              <a:off x="-2220685" y="7504095"/>
              <a:ext cx="1625600" cy="1625600"/>
            </a:xfrm>
            <a:prstGeom prst="ellipse">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18625CF8-7347-4F30-955C-0E10D75A5184}"/>
                </a:ext>
              </a:extLst>
            </p:cNvPr>
            <p:cNvGrpSpPr/>
            <p:nvPr/>
          </p:nvGrpSpPr>
          <p:grpSpPr>
            <a:xfrm>
              <a:off x="-1465941" y="7751441"/>
              <a:ext cx="230263" cy="1130907"/>
              <a:chOff x="-1483631" y="7664750"/>
              <a:chExt cx="304802" cy="1496995"/>
            </a:xfrm>
          </p:grpSpPr>
          <p:sp>
            <p:nvSpPr>
              <p:cNvPr id="11" name="사각형: 둥근 모서리 10">
                <a:extLst>
                  <a:ext uri="{FF2B5EF4-FFF2-40B4-BE49-F238E27FC236}">
                    <a16:creationId xmlns:a16="http://schemas.microsoft.com/office/drawing/2014/main" id="{52C0A634-9DF4-4A51-8386-657E4D337E3C}"/>
                  </a:ext>
                </a:extLst>
              </p:cNvPr>
              <p:cNvSpPr/>
              <p:nvPr/>
            </p:nvSpPr>
            <p:spPr>
              <a:xfrm rot="2736351">
                <a:off x="-1817006" y="7998125"/>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E5B920AB-6AFF-4906-88EA-472343B560C1}"/>
                  </a:ext>
                </a:extLst>
              </p:cNvPr>
              <p:cNvSpPr/>
              <p:nvPr/>
            </p:nvSpPr>
            <p:spPr>
              <a:xfrm rot="18863649" flipV="1">
                <a:off x="-1817004" y="8523570"/>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7" name="사각형: 둥근 모서리 16">
            <a:extLst>
              <a:ext uri="{FF2B5EF4-FFF2-40B4-BE49-F238E27FC236}">
                <a16:creationId xmlns:a16="http://schemas.microsoft.com/office/drawing/2014/main" id="{0E1EFFB6-587E-4324-8612-FE27B474EF82}"/>
              </a:ext>
            </a:extLst>
          </p:cNvPr>
          <p:cNvSpPr/>
          <p:nvPr/>
        </p:nvSpPr>
        <p:spPr>
          <a:xfrm>
            <a:off x="3733800" y="16799811"/>
            <a:ext cx="2819400" cy="61424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chemeClr val="tx1"/>
                </a:solidFill>
                <a:latin typeface="나눔고딕" panose="020D0604000000000000" pitchFamily="50" charset="-127"/>
                <a:ea typeface="나눔고딕" panose="020D0604000000000000" pitchFamily="50" charset="-127"/>
              </a:rPr>
              <a:t>3 / 4</a:t>
            </a:r>
            <a:endParaRPr lang="ko-KR" altLang="en-US" sz="3600" dirty="0">
              <a:solidFill>
                <a:schemeClr val="tx1"/>
              </a:solidFill>
              <a:latin typeface="나눔고딕" panose="020D0604000000000000" pitchFamily="50" charset="-127"/>
              <a:ea typeface="나눔고딕" panose="020D0604000000000000" pitchFamily="50" charset="-127"/>
            </a:endParaRPr>
          </a:p>
        </p:txBody>
      </p:sp>
      <p:sp>
        <p:nvSpPr>
          <p:cNvPr id="38" name="TextBox 37">
            <a:extLst>
              <a:ext uri="{FF2B5EF4-FFF2-40B4-BE49-F238E27FC236}">
                <a16:creationId xmlns:a16="http://schemas.microsoft.com/office/drawing/2014/main" id="{3DE948DD-DB81-43C5-91B6-E58B4573793D}"/>
              </a:ext>
            </a:extLst>
          </p:cNvPr>
          <p:cNvSpPr txBox="1"/>
          <p:nvPr/>
        </p:nvSpPr>
        <p:spPr>
          <a:xfrm>
            <a:off x="269226" y="3952451"/>
            <a:ext cx="9448420" cy="1309589"/>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자신이 직접 새로운 목표 계획을 세우거나 기존에 있던 목표를</a:t>
            </a:r>
            <a:endParaRPr lang="en-US" altLang="ko-KR" sz="2800" dirty="0">
              <a:latin typeface="나눔고딕" panose="020D0604000000000000" pitchFamily="50" charset="-127"/>
              <a:ea typeface="나눔고딕" panose="020D0604000000000000" pitchFamily="50" charset="-127"/>
            </a:endParaRPr>
          </a:p>
          <a:p>
            <a:pPr>
              <a:lnSpc>
                <a:spcPct val="150000"/>
              </a:lnSpc>
            </a:pPr>
            <a:r>
              <a:rPr lang="ko-KR" altLang="en-US" sz="2800" dirty="0">
                <a:latin typeface="나눔고딕" panose="020D0604000000000000" pitchFamily="50" charset="-127"/>
                <a:ea typeface="나눔고딕" panose="020D0604000000000000" pitchFamily="50" charset="-127"/>
              </a:rPr>
              <a:t>가지고 올 수 있으며 다른 사람의 목표도 가져올 수 있습니다</a:t>
            </a:r>
            <a:r>
              <a:rPr lang="en-US" altLang="ko-KR" sz="2800" dirty="0">
                <a:latin typeface="나눔고딕" panose="020D0604000000000000" pitchFamily="50" charset="-127"/>
                <a:ea typeface="나눔고딕" panose="020D0604000000000000" pitchFamily="50" charset="-127"/>
              </a:rPr>
              <a:t>.</a:t>
            </a:r>
            <a:endParaRPr lang="ko-KR" altLang="en-US" sz="2800" dirty="0">
              <a:latin typeface="나눔고딕" panose="020D0604000000000000" pitchFamily="50" charset="-127"/>
              <a:ea typeface="나눔고딕" panose="020D0604000000000000" pitchFamily="50" charset="-127"/>
            </a:endParaRPr>
          </a:p>
        </p:txBody>
      </p:sp>
      <p:sp>
        <p:nvSpPr>
          <p:cNvPr id="22" name="직사각형 21">
            <a:extLst>
              <a:ext uri="{FF2B5EF4-FFF2-40B4-BE49-F238E27FC236}">
                <a16:creationId xmlns:a16="http://schemas.microsoft.com/office/drawing/2014/main" id="{8F46826D-77A7-466C-AB74-65120A85BF1C}"/>
              </a:ext>
            </a:extLst>
          </p:cNvPr>
          <p:cNvSpPr/>
          <p:nvPr/>
        </p:nvSpPr>
        <p:spPr>
          <a:xfrm>
            <a:off x="345485" y="5658988"/>
            <a:ext cx="9596030" cy="10363587"/>
          </a:xfrm>
          <a:prstGeom prst="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tx1"/>
              </a:solidFill>
            </a:endParaRPr>
          </a:p>
        </p:txBody>
      </p:sp>
      <p:grpSp>
        <p:nvGrpSpPr>
          <p:cNvPr id="5" name="그룹 4">
            <a:extLst>
              <a:ext uri="{FF2B5EF4-FFF2-40B4-BE49-F238E27FC236}">
                <a16:creationId xmlns:a16="http://schemas.microsoft.com/office/drawing/2014/main" id="{26A2D5DA-025B-40E2-8210-3C41D8014F78}"/>
              </a:ext>
            </a:extLst>
          </p:cNvPr>
          <p:cNvGrpSpPr/>
          <p:nvPr/>
        </p:nvGrpSpPr>
        <p:grpSpPr>
          <a:xfrm>
            <a:off x="4053971" y="9751252"/>
            <a:ext cx="2179058" cy="2179058"/>
            <a:chOff x="-11136924" y="1263718"/>
            <a:chExt cx="2954216" cy="2954216"/>
          </a:xfrm>
        </p:grpSpPr>
        <p:sp>
          <p:nvSpPr>
            <p:cNvPr id="4" name="사각형: 둥근 모서리 3">
              <a:extLst>
                <a:ext uri="{FF2B5EF4-FFF2-40B4-BE49-F238E27FC236}">
                  <a16:creationId xmlns:a16="http://schemas.microsoft.com/office/drawing/2014/main" id="{03382524-AE83-40F2-9E5D-E51693DDAFBB}"/>
                </a:ext>
              </a:extLst>
            </p:cNvPr>
            <p:cNvSpPr/>
            <p:nvPr/>
          </p:nvSpPr>
          <p:spPr>
            <a:xfrm>
              <a:off x="-11136924" y="2537380"/>
              <a:ext cx="2954216" cy="406891"/>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A98172AA-05E8-4F45-A328-3EC0AC2343AA}"/>
                </a:ext>
              </a:extLst>
            </p:cNvPr>
            <p:cNvSpPr/>
            <p:nvPr/>
          </p:nvSpPr>
          <p:spPr>
            <a:xfrm rot="16200000">
              <a:off x="-11136924" y="2537380"/>
              <a:ext cx="2954216" cy="406891"/>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0" name="그룹 19"/>
          <p:cNvGrpSpPr/>
          <p:nvPr/>
        </p:nvGrpSpPr>
        <p:grpSpPr>
          <a:xfrm flipH="1">
            <a:off x="533956" y="266894"/>
            <a:ext cx="171814" cy="843843"/>
            <a:chOff x="9245603" y="16693880"/>
            <a:chExt cx="230263" cy="1130907"/>
          </a:xfrm>
          <a:solidFill>
            <a:schemeClr val="tx1">
              <a:lumMod val="50000"/>
              <a:lumOff val="50000"/>
            </a:schemeClr>
          </a:solidFill>
        </p:grpSpPr>
        <p:sp>
          <p:nvSpPr>
            <p:cNvPr id="21" name="사각형: 둥근 모서리 22">
              <a:extLst>
                <a:ext uri="{FF2B5EF4-FFF2-40B4-BE49-F238E27FC236}">
                  <a16:creationId xmlns:a16="http://schemas.microsoft.com/office/drawing/2014/main" id="{2EF10783-CDAE-4448-8581-02483A5DB5C0}"/>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사각형: 둥근 모서리 23">
              <a:extLst>
                <a:ext uri="{FF2B5EF4-FFF2-40B4-BE49-F238E27FC236}">
                  <a16:creationId xmlns:a16="http://schemas.microsoft.com/office/drawing/2014/main" id="{E1A300EE-20F3-4F8F-8FFA-2C93B823251B}"/>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196897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62A7CA-9CC8-4746-8956-0D321BA8D618}"/>
              </a:ext>
            </a:extLst>
          </p:cNvPr>
          <p:cNvSpPr txBox="1"/>
          <p:nvPr/>
        </p:nvSpPr>
        <p:spPr>
          <a:xfrm>
            <a:off x="322941" y="1376454"/>
            <a:ext cx="7069564" cy="1071062"/>
          </a:xfrm>
          <a:prstGeom prst="rect">
            <a:avLst/>
          </a:prstGeom>
          <a:noFill/>
        </p:spPr>
        <p:txBody>
          <a:bodyPr wrap="none" rtlCol="0">
            <a:spAutoFit/>
          </a:bodyPr>
          <a:lstStyle/>
          <a:p>
            <a:pPr>
              <a:lnSpc>
                <a:spcPct val="150000"/>
              </a:lnSpc>
            </a:pPr>
            <a:r>
              <a:rPr lang="ko-KR" altLang="en-US" sz="4800" dirty="0">
                <a:latin typeface="나눔고딕" panose="020D0604000000000000" pitchFamily="50" charset="-127"/>
                <a:ea typeface="나눔고딕" panose="020D0604000000000000" pitchFamily="50" charset="-127"/>
              </a:rPr>
              <a:t>목표 계획을</a:t>
            </a:r>
            <a:r>
              <a:rPr lang="en-US" altLang="ko-KR" sz="4800" dirty="0">
                <a:latin typeface="나눔고딕" panose="020D0604000000000000" pitchFamily="50" charset="-127"/>
                <a:ea typeface="나눔고딕" panose="020D0604000000000000" pitchFamily="50" charset="-127"/>
              </a:rPr>
              <a:t> </a:t>
            </a:r>
            <a:r>
              <a:rPr lang="ko-KR" altLang="en-US" sz="4800" dirty="0">
                <a:latin typeface="나눔고딕" panose="020D0604000000000000" pitchFamily="50" charset="-127"/>
                <a:ea typeface="나눔고딕" panose="020D0604000000000000" pitchFamily="50" charset="-127"/>
              </a:rPr>
              <a:t>다 세우셨군요</a:t>
            </a:r>
            <a:endParaRPr lang="en-US" altLang="ko-KR" sz="4800" dirty="0">
              <a:latin typeface="나눔고딕" panose="020D0604000000000000" pitchFamily="50" charset="-127"/>
              <a:ea typeface="나눔고딕" panose="020D0604000000000000" pitchFamily="50" charset="-127"/>
            </a:endParaRPr>
          </a:p>
        </p:txBody>
      </p:sp>
      <p:grpSp>
        <p:nvGrpSpPr>
          <p:cNvPr id="16" name="그룹 15">
            <a:extLst>
              <a:ext uri="{FF2B5EF4-FFF2-40B4-BE49-F238E27FC236}">
                <a16:creationId xmlns:a16="http://schemas.microsoft.com/office/drawing/2014/main" id="{45EC5FC6-B79D-42B4-88C2-5E80F08B05BD}"/>
              </a:ext>
            </a:extLst>
          </p:cNvPr>
          <p:cNvGrpSpPr/>
          <p:nvPr/>
        </p:nvGrpSpPr>
        <p:grpSpPr>
          <a:xfrm>
            <a:off x="8338459" y="16294134"/>
            <a:ext cx="1625600" cy="1625600"/>
            <a:chOff x="-2220685" y="7504095"/>
            <a:chExt cx="1625600" cy="1625600"/>
          </a:xfrm>
        </p:grpSpPr>
        <p:sp>
          <p:nvSpPr>
            <p:cNvPr id="14" name="타원 13">
              <a:extLst>
                <a:ext uri="{FF2B5EF4-FFF2-40B4-BE49-F238E27FC236}">
                  <a16:creationId xmlns:a16="http://schemas.microsoft.com/office/drawing/2014/main" id="{D0DACE81-3E4E-4F13-9D5E-07DF3290D4B9}"/>
                </a:ext>
              </a:extLst>
            </p:cNvPr>
            <p:cNvSpPr/>
            <p:nvPr/>
          </p:nvSpPr>
          <p:spPr>
            <a:xfrm>
              <a:off x="-2220685" y="7504095"/>
              <a:ext cx="1625600" cy="1625600"/>
            </a:xfrm>
            <a:prstGeom prst="ellipse">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18625CF8-7347-4F30-955C-0E10D75A5184}"/>
                </a:ext>
              </a:extLst>
            </p:cNvPr>
            <p:cNvGrpSpPr/>
            <p:nvPr/>
          </p:nvGrpSpPr>
          <p:grpSpPr>
            <a:xfrm>
              <a:off x="-1465941" y="7751441"/>
              <a:ext cx="230263" cy="1130907"/>
              <a:chOff x="-1483631" y="7664750"/>
              <a:chExt cx="304802" cy="1496995"/>
            </a:xfrm>
          </p:grpSpPr>
          <p:sp>
            <p:nvSpPr>
              <p:cNvPr id="11" name="사각형: 둥근 모서리 10">
                <a:extLst>
                  <a:ext uri="{FF2B5EF4-FFF2-40B4-BE49-F238E27FC236}">
                    <a16:creationId xmlns:a16="http://schemas.microsoft.com/office/drawing/2014/main" id="{52C0A634-9DF4-4A51-8386-657E4D337E3C}"/>
                  </a:ext>
                </a:extLst>
              </p:cNvPr>
              <p:cNvSpPr/>
              <p:nvPr/>
            </p:nvSpPr>
            <p:spPr>
              <a:xfrm rot="2736351">
                <a:off x="-1817006" y="7998125"/>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E5B920AB-6AFF-4906-88EA-472343B560C1}"/>
                  </a:ext>
                </a:extLst>
              </p:cNvPr>
              <p:cNvSpPr/>
              <p:nvPr/>
            </p:nvSpPr>
            <p:spPr>
              <a:xfrm rot="18863649" flipV="1">
                <a:off x="-1817004" y="8523570"/>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7" name="사각형: 둥근 모서리 16">
            <a:extLst>
              <a:ext uri="{FF2B5EF4-FFF2-40B4-BE49-F238E27FC236}">
                <a16:creationId xmlns:a16="http://schemas.microsoft.com/office/drawing/2014/main" id="{0E1EFFB6-587E-4324-8612-FE27B474EF82}"/>
              </a:ext>
            </a:extLst>
          </p:cNvPr>
          <p:cNvSpPr/>
          <p:nvPr/>
        </p:nvSpPr>
        <p:spPr>
          <a:xfrm>
            <a:off x="3733800" y="16799811"/>
            <a:ext cx="2819400" cy="61424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chemeClr val="tx1"/>
                </a:solidFill>
                <a:latin typeface="나눔고딕" panose="020D0604000000000000" pitchFamily="50" charset="-127"/>
                <a:ea typeface="나눔고딕" panose="020D0604000000000000" pitchFamily="50" charset="-127"/>
              </a:rPr>
              <a:t>4 / 4</a:t>
            </a:r>
            <a:endParaRPr lang="ko-KR" altLang="en-US" sz="3600" dirty="0">
              <a:solidFill>
                <a:schemeClr val="tx1"/>
              </a:solidFill>
              <a:latin typeface="나눔고딕" panose="020D0604000000000000" pitchFamily="50" charset="-127"/>
              <a:ea typeface="나눔고딕" panose="020D0604000000000000" pitchFamily="50" charset="-127"/>
            </a:endParaRPr>
          </a:p>
        </p:txBody>
      </p:sp>
      <p:sp>
        <p:nvSpPr>
          <p:cNvPr id="20" name="TextBox 19">
            <a:extLst>
              <a:ext uri="{FF2B5EF4-FFF2-40B4-BE49-F238E27FC236}">
                <a16:creationId xmlns:a16="http://schemas.microsoft.com/office/drawing/2014/main" id="{EBAFB25F-A6C4-474C-B489-962156C58995}"/>
              </a:ext>
            </a:extLst>
          </p:cNvPr>
          <p:cNvSpPr txBox="1"/>
          <p:nvPr/>
        </p:nvSpPr>
        <p:spPr>
          <a:xfrm>
            <a:off x="322941" y="2731298"/>
            <a:ext cx="5432898" cy="663258"/>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나머지 세부 설정만 마치면 됩니다</a:t>
            </a:r>
            <a:r>
              <a:rPr lang="en-US" altLang="ko-KR" sz="2800" dirty="0">
                <a:latin typeface="나눔고딕" panose="020D0604000000000000" pitchFamily="50" charset="-127"/>
                <a:ea typeface="나눔고딕" panose="020D0604000000000000" pitchFamily="50" charset="-127"/>
              </a:rPr>
              <a:t>.</a:t>
            </a:r>
          </a:p>
        </p:txBody>
      </p:sp>
      <p:grpSp>
        <p:nvGrpSpPr>
          <p:cNvPr id="3" name="그룹 2">
            <a:extLst>
              <a:ext uri="{FF2B5EF4-FFF2-40B4-BE49-F238E27FC236}">
                <a16:creationId xmlns:a16="http://schemas.microsoft.com/office/drawing/2014/main" id="{4A4AAF4B-961C-4A6E-89F0-B032EEBEDC2B}"/>
              </a:ext>
            </a:extLst>
          </p:cNvPr>
          <p:cNvGrpSpPr/>
          <p:nvPr/>
        </p:nvGrpSpPr>
        <p:grpSpPr>
          <a:xfrm>
            <a:off x="322941" y="4892477"/>
            <a:ext cx="2844670" cy="848350"/>
            <a:chOff x="304931" y="3552915"/>
            <a:chExt cx="2844670" cy="848350"/>
          </a:xfrm>
        </p:grpSpPr>
        <p:sp>
          <p:nvSpPr>
            <p:cNvPr id="28" name="직사각형 27">
              <a:extLst>
                <a:ext uri="{FF2B5EF4-FFF2-40B4-BE49-F238E27FC236}">
                  <a16:creationId xmlns:a16="http://schemas.microsoft.com/office/drawing/2014/main" id="{6C49E84E-B04A-4C5A-9DFD-BCFFB3F60320}"/>
                </a:ext>
              </a:extLst>
            </p:cNvPr>
            <p:cNvSpPr/>
            <p:nvPr/>
          </p:nvSpPr>
          <p:spPr>
            <a:xfrm>
              <a:off x="304931" y="3552915"/>
              <a:ext cx="2844670" cy="84835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32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2" name="TextBox 1">
              <a:extLst>
                <a:ext uri="{FF2B5EF4-FFF2-40B4-BE49-F238E27FC236}">
                  <a16:creationId xmlns:a16="http://schemas.microsoft.com/office/drawing/2014/main" id="{A9AD4E28-D222-46BB-B48C-E04B69CCCE9E}"/>
                </a:ext>
              </a:extLst>
            </p:cNvPr>
            <p:cNvSpPr txBox="1"/>
            <p:nvPr/>
          </p:nvSpPr>
          <p:spPr>
            <a:xfrm>
              <a:off x="380229" y="3715480"/>
              <a:ext cx="2210709" cy="523220"/>
            </a:xfrm>
            <a:prstGeom prst="rect">
              <a:avLst/>
            </a:prstGeom>
            <a:noFill/>
          </p:spPr>
          <p:txBody>
            <a:bodyPr wrap="square" rtlCol="0">
              <a:spAutoFit/>
            </a:bodyPr>
            <a:lstStyle/>
            <a:p>
              <a:pPr algn="ctr"/>
              <a:r>
                <a:rPr lang="ko-KR" altLang="en-US" sz="2800" dirty="0">
                  <a:latin typeface="나눔고딕" panose="020D0604000000000000" pitchFamily="50" charset="-127"/>
                  <a:ea typeface="나눔고딕" panose="020D0604000000000000" pitchFamily="50" charset="-127"/>
                </a:rPr>
                <a:t>비공개</a:t>
              </a:r>
            </a:p>
          </p:txBody>
        </p:sp>
      </p:grpSp>
      <p:sp>
        <p:nvSpPr>
          <p:cNvPr id="29" name="TextBox 28">
            <a:extLst>
              <a:ext uri="{FF2B5EF4-FFF2-40B4-BE49-F238E27FC236}">
                <a16:creationId xmlns:a16="http://schemas.microsoft.com/office/drawing/2014/main" id="{ED858AF3-531C-4F96-886C-11237B7F05DC}"/>
              </a:ext>
            </a:extLst>
          </p:cNvPr>
          <p:cNvSpPr txBox="1"/>
          <p:nvPr/>
        </p:nvSpPr>
        <p:spPr>
          <a:xfrm>
            <a:off x="322941" y="3952460"/>
            <a:ext cx="1638590" cy="663258"/>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공개 범위</a:t>
            </a:r>
          </a:p>
        </p:txBody>
      </p:sp>
      <p:pic>
        <p:nvPicPr>
          <p:cNvPr id="35" name="그림 34" descr="&lt;strong&gt;물음표&lt;/strong&gt; Question · Pixabay의 무료 이미지">
            <a:extLst>
              <a:ext uri="{FF2B5EF4-FFF2-40B4-BE49-F238E27FC236}">
                <a16:creationId xmlns:a16="http://schemas.microsoft.com/office/drawing/2014/main" id="{35B028D1-2B37-462B-A039-C81069ADDCC5}"/>
              </a:ext>
            </a:extLst>
          </p:cNvPr>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961531" y="4113449"/>
            <a:ext cx="502269" cy="502269"/>
          </a:xfrm>
          <a:prstGeom prst="rect">
            <a:avLst/>
          </a:prstGeom>
        </p:spPr>
      </p:pic>
      <p:sp>
        <p:nvSpPr>
          <p:cNvPr id="36" name="이등변 삼각형 35">
            <a:extLst>
              <a:ext uri="{FF2B5EF4-FFF2-40B4-BE49-F238E27FC236}">
                <a16:creationId xmlns:a16="http://schemas.microsoft.com/office/drawing/2014/main" id="{F0AB4F3D-9294-4F13-8002-93C8EEEC50AF}"/>
              </a:ext>
            </a:extLst>
          </p:cNvPr>
          <p:cNvSpPr/>
          <p:nvPr/>
        </p:nvSpPr>
        <p:spPr>
          <a:xfrm flipV="1">
            <a:off x="2684246" y="5217667"/>
            <a:ext cx="332768" cy="28687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그룹 21"/>
          <p:cNvGrpSpPr/>
          <p:nvPr/>
        </p:nvGrpSpPr>
        <p:grpSpPr>
          <a:xfrm flipH="1">
            <a:off x="533956" y="266894"/>
            <a:ext cx="171814" cy="843843"/>
            <a:chOff x="9245603" y="16693880"/>
            <a:chExt cx="230263" cy="1130907"/>
          </a:xfrm>
          <a:solidFill>
            <a:schemeClr val="tx1">
              <a:lumMod val="50000"/>
              <a:lumOff val="50000"/>
            </a:schemeClr>
          </a:solidFill>
        </p:grpSpPr>
        <p:sp>
          <p:nvSpPr>
            <p:cNvPr id="23" name="사각형: 둥근 모서리 22">
              <a:extLst>
                <a:ext uri="{FF2B5EF4-FFF2-40B4-BE49-F238E27FC236}">
                  <a16:creationId xmlns:a16="http://schemas.microsoft.com/office/drawing/2014/main" id="{2EF10783-CDAE-4448-8581-02483A5DB5C0}"/>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E1A300EE-20F3-4F8F-8FFA-2C93B823251B}"/>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384914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62A7CA-9CC8-4746-8956-0D321BA8D618}"/>
              </a:ext>
            </a:extLst>
          </p:cNvPr>
          <p:cNvSpPr txBox="1"/>
          <p:nvPr/>
        </p:nvSpPr>
        <p:spPr>
          <a:xfrm>
            <a:off x="322941" y="1376454"/>
            <a:ext cx="7069564" cy="1071062"/>
          </a:xfrm>
          <a:prstGeom prst="rect">
            <a:avLst/>
          </a:prstGeom>
          <a:noFill/>
        </p:spPr>
        <p:txBody>
          <a:bodyPr wrap="none" rtlCol="0">
            <a:spAutoFit/>
          </a:bodyPr>
          <a:lstStyle/>
          <a:p>
            <a:pPr>
              <a:lnSpc>
                <a:spcPct val="150000"/>
              </a:lnSpc>
            </a:pPr>
            <a:r>
              <a:rPr lang="ko-KR" altLang="en-US" sz="4800" dirty="0">
                <a:latin typeface="나눔고딕" panose="020D0604000000000000" pitchFamily="50" charset="-127"/>
                <a:ea typeface="나눔고딕" panose="020D0604000000000000" pitchFamily="50" charset="-127"/>
              </a:rPr>
              <a:t>목표 계획을</a:t>
            </a:r>
            <a:r>
              <a:rPr lang="en-US" altLang="ko-KR" sz="4800" dirty="0">
                <a:latin typeface="나눔고딕" panose="020D0604000000000000" pitchFamily="50" charset="-127"/>
                <a:ea typeface="나눔고딕" panose="020D0604000000000000" pitchFamily="50" charset="-127"/>
              </a:rPr>
              <a:t> </a:t>
            </a:r>
            <a:r>
              <a:rPr lang="ko-KR" altLang="en-US" sz="4800" dirty="0">
                <a:latin typeface="나눔고딕" panose="020D0604000000000000" pitchFamily="50" charset="-127"/>
                <a:ea typeface="나눔고딕" panose="020D0604000000000000" pitchFamily="50" charset="-127"/>
              </a:rPr>
              <a:t>다 세우셨군요</a:t>
            </a:r>
            <a:endParaRPr lang="en-US" altLang="ko-KR" sz="4800" dirty="0">
              <a:latin typeface="나눔고딕" panose="020D0604000000000000" pitchFamily="50" charset="-127"/>
              <a:ea typeface="나눔고딕" panose="020D0604000000000000" pitchFamily="50" charset="-127"/>
            </a:endParaRPr>
          </a:p>
        </p:txBody>
      </p:sp>
      <p:grpSp>
        <p:nvGrpSpPr>
          <p:cNvPr id="16" name="그룹 15">
            <a:extLst>
              <a:ext uri="{FF2B5EF4-FFF2-40B4-BE49-F238E27FC236}">
                <a16:creationId xmlns:a16="http://schemas.microsoft.com/office/drawing/2014/main" id="{45EC5FC6-B79D-42B4-88C2-5E80F08B05BD}"/>
              </a:ext>
            </a:extLst>
          </p:cNvPr>
          <p:cNvGrpSpPr/>
          <p:nvPr/>
        </p:nvGrpSpPr>
        <p:grpSpPr>
          <a:xfrm>
            <a:off x="8338459" y="16294134"/>
            <a:ext cx="1625600" cy="1625600"/>
            <a:chOff x="-2220685" y="7504095"/>
            <a:chExt cx="1625600" cy="1625600"/>
          </a:xfrm>
        </p:grpSpPr>
        <p:sp>
          <p:nvSpPr>
            <p:cNvPr id="14" name="타원 13">
              <a:extLst>
                <a:ext uri="{FF2B5EF4-FFF2-40B4-BE49-F238E27FC236}">
                  <a16:creationId xmlns:a16="http://schemas.microsoft.com/office/drawing/2014/main" id="{D0DACE81-3E4E-4F13-9D5E-07DF3290D4B9}"/>
                </a:ext>
              </a:extLst>
            </p:cNvPr>
            <p:cNvSpPr/>
            <p:nvPr/>
          </p:nvSpPr>
          <p:spPr>
            <a:xfrm>
              <a:off x="-2220685" y="7504095"/>
              <a:ext cx="1625600" cy="1625600"/>
            </a:xfrm>
            <a:prstGeom prst="ellipse">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18625CF8-7347-4F30-955C-0E10D75A5184}"/>
                </a:ext>
              </a:extLst>
            </p:cNvPr>
            <p:cNvGrpSpPr/>
            <p:nvPr/>
          </p:nvGrpSpPr>
          <p:grpSpPr>
            <a:xfrm>
              <a:off x="-1465941" y="7751441"/>
              <a:ext cx="230263" cy="1130907"/>
              <a:chOff x="-1483631" y="7664750"/>
              <a:chExt cx="304802" cy="1496995"/>
            </a:xfrm>
          </p:grpSpPr>
          <p:sp>
            <p:nvSpPr>
              <p:cNvPr id="11" name="사각형: 둥근 모서리 10">
                <a:extLst>
                  <a:ext uri="{FF2B5EF4-FFF2-40B4-BE49-F238E27FC236}">
                    <a16:creationId xmlns:a16="http://schemas.microsoft.com/office/drawing/2014/main" id="{52C0A634-9DF4-4A51-8386-657E4D337E3C}"/>
                  </a:ext>
                </a:extLst>
              </p:cNvPr>
              <p:cNvSpPr/>
              <p:nvPr/>
            </p:nvSpPr>
            <p:spPr>
              <a:xfrm rot="2736351">
                <a:off x="-1817006" y="7998125"/>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E5B920AB-6AFF-4906-88EA-472343B560C1}"/>
                  </a:ext>
                </a:extLst>
              </p:cNvPr>
              <p:cNvSpPr/>
              <p:nvPr/>
            </p:nvSpPr>
            <p:spPr>
              <a:xfrm rot="18863649" flipV="1">
                <a:off x="-1817004" y="8523570"/>
                <a:ext cx="971550" cy="304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7" name="사각형: 둥근 모서리 16">
            <a:extLst>
              <a:ext uri="{FF2B5EF4-FFF2-40B4-BE49-F238E27FC236}">
                <a16:creationId xmlns:a16="http://schemas.microsoft.com/office/drawing/2014/main" id="{0E1EFFB6-587E-4324-8612-FE27B474EF82}"/>
              </a:ext>
            </a:extLst>
          </p:cNvPr>
          <p:cNvSpPr/>
          <p:nvPr/>
        </p:nvSpPr>
        <p:spPr>
          <a:xfrm>
            <a:off x="3733800" y="16799811"/>
            <a:ext cx="2819400" cy="61424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chemeClr val="tx1"/>
                </a:solidFill>
                <a:latin typeface="나눔고딕" panose="020D0604000000000000" pitchFamily="50" charset="-127"/>
                <a:ea typeface="나눔고딕" panose="020D0604000000000000" pitchFamily="50" charset="-127"/>
              </a:rPr>
              <a:t>4 / 4</a:t>
            </a:r>
            <a:endParaRPr lang="ko-KR" altLang="en-US" sz="3600" dirty="0">
              <a:solidFill>
                <a:schemeClr val="tx1"/>
              </a:solidFill>
              <a:latin typeface="나눔고딕" panose="020D0604000000000000" pitchFamily="50" charset="-127"/>
              <a:ea typeface="나눔고딕" panose="020D0604000000000000" pitchFamily="50" charset="-127"/>
            </a:endParaRPr>
          </a:p>
        </p:txBody>
      </p:sp>
      <p:grpSp>
        <p:nvGrpSpPr>
          <p:cNvPr id="3" name="그룹 2">
            <a:extLst>
              <a:ext uri="{FF2B5EF4-FFF2-40B4-BE49-F238E27FC236}">
                <a16:creationId xmlns:a16="http://schemas.microsoft.com/office/drawing/2014/main" id="{4A4AAF4B-961C-4A6E-89F0-B032EEBEDC2B}"/>
              </a:ext>
            </a:extLst>
          </p:cNvPr>
          <p:cNvGrpSpPr/>
          <p:nvPr/>
        </p:nvGrpSpPr>
        <p:grpSpPr>
          <a:xfrm>
            <a:off x="322941" y="4892477"/>
            <a:ext cx="2844670" cy="848350"/>
            <a:chOff x="304931" y="3552915"/>
            <a:chExt cx="2844670" cy="848350"/>
          </a:xfrm>
        </p:grpSpPr>
        <p:sp>
          <p:nvSpPr>
            <p:cNvPr id="28" name="직사각형 27">
              <a:extLst>
                <a:ext uri="{FF2B5EF4-FFF2-40B4-BE49-F238E27FC236}">
                  <a16:creationId xmlns:a16="http://schemas.microsoft.com/office/drawing/2014/main" id="{6C49E84E-B04A-4C5A-9DFD-BCFFB3F60320}"/>
                </a:ext>
              </a:extLst>
            </p:cNvPr>
            <p:cNvSpPr/>
            <p:nvPr/>
          </p:nvSpPr>
          <p:spPr>
            <a:xfrm>
              <a:off x="304931" y="3552915"/>
              <a:ext cx="2844670" cy="84835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32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2" name="TextBox 1">
              <a:extLst>
                <a:ext uri="{FF2B5EF4-FFF2-40B4-BE49-F238E27FC236}">
                  <a16:creationId xmlns:a16="http://schemas.microsoft.com/office/drawing/2014/main" id="{A9AD4E28-D222-46BB-B48C-E04B69CCCE9E}"/>
                </a:ext>
              </a:extLst>
            </p:cNvPr>
            <p:cNvSpPr txBox="1"/>
            <p:nvPr/>
          </p:nvSpPr>
          <p:spPr>
            <a:xfrm>
              <a:off x="380229" y="3715480"/>
              <a:ext cx="2210709" cy="523220"/>
            </a:xfrm>
            <a:prstGeom prst="rect">
              <a:avLst/>
            </a:prstGeom>
            <a:noFill/>
          </p:spPr>
          <p:txBody>
            <a:bodyPr wrap="square" rtlCol="0">
              <a:spAutoFit/>
            </a:bodyPr>
            <a:lstStyle/>
            <a:p>
              <a:pPr algn="ctr"/>
              <a:r>
                <a:rPr lang="ko-KR" altLang="en-US" sz="2800" dirty="0">
                  <a:latin typeface="나눔고딕" panose="020D0604000000000000" pitchFamily="50" charset="-127"/>
                  <a:ea typeface="나눔고딕" panose="020D0604000000000000" pitchFamily="50" charset="-127"/>
                </a:rPr>
                <a:t>공개</a:t>
              </a:r>
            </a:p>
          </p:txBody>
        </p:sp>
      </p:grpSp>
      <p:sp>
        <p:nvSpPr>
          <p:cNvPr id="29" name="TextBox 28">
            <a:extLst>
              <a:ext uri="{FF2B5EF4-FFF2-40B4-BE49-F238E27FC236}">
                <a16:creationId xmlns:a16="http://schemas.microsoft.com/office/drawing/2014/main" id="{ED858AF3-531C-4F96-886C-11237B7F05DC}"/>
              </a:ext>
            </a:extLst>
          </p:cNvPr>
          <p:cNvSpPr txBox="1"/>
          <p:nvPr/>
        </p:nvSpPr>
        <p:spPr>
          <a:xfrm>
            <a:off x="322941" y="3952460"/>
            <a:ext cx="1638590" cy="663258"/>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공개 범위</a:t>
            </a:r>
          </a:p>
        </p:txBody>
      </p:sp>
      <p:pic>
        <p:nvPicPr>
          <p:cNvPr id="35" name="그림 34" descr="&lt;strong&gt;물음표&lt;/strong&gt; Question · Pixabay의 무료 이미지">
            <a:extLst>
              <a:ext uri="{FF2B5EF4-FFF2-40B4-BE49-F238E27FC236}">
                <a16:creationId xmlns:a16="http://schemas.microsoft.com/office/drawing/2014/main" id="{35B028D1-2B37-462B-A039-C81069ADDCC5}"/>
              </a:ext>
            </a:extLst>
          </p:cNvPr>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961531" y="4113449"/>
            <a:ext cx="502269" cy="502269"/>
          </a:xfrm>
          <a:prstGeom prst="rect">
            <a:avLst/>
          </a:prstGeom>
        </p:spPr>
      </p:pic>
      <p:sp>
        <p:nvSpPr>
          <p:cNvPr id="36" name="이등변 삼각형 35">
            <a:extLst>
              <a:ext uri="{FF2B5EF4-FFF2-40B4-BE49-F238E27FC236}">
                <a16:creationId xmlns:a16="http://schemas.microsoft.com/office/drawing/2014/main" id="{F0AB4F3D-9294-4F13-8002-93C8EEEC50AF}"/>
              </a:ext>
            </a:extLst>
          </p:cNvPr>
          <p:cNvSpPr/>
          <p:nvPr/>
        </p:nvSpPr>
        <p:spPr>
          <a:xfrm flipV="1">
            <a:off x="2684246" y="5217667"/>
            <a:ext cx="332768" cy="28687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그룹 21"/>
          <p:cNvGrpSpPr/>
          <p:nvPr/>
        </p:nvGrpSpPr>
        <p:grpSpPr>
          <a:xfrm flipH="1">
            <a:off x="533956" y="266894"/>
            <a:ext cx="171814" cy="843843"/>
            <a:chOff x="9245603" y="16693880"/>
            <a:chExt cx="230263" cy="1130907"/>
          </a:xfrm>
          <a:solidFill>
            <a:schemeClr val="tx1">
              <a:lumMod val="50000"/>
              <a:lumOff val="50000"/>
            </a:schemeClr>
          </a:solidFill>
        </p:grpSpPr>
        <p:sp>
          <p:nvSpPr>
            <p:cNvPr id="23" name="사각형: 둥근 모서리 22">
              <a:extLst>
                <a:ext uri="{FF2B5EF4-FFF2-40B4-BE49-F238E27FC236}">
                  <a16:creationId xmlns:a16="http://schemas.microsoft.com/office/drawing/2014/main" id="{2EF10783-CDAE-4448-8581-02483A5DB5C0}"/>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E1A300EE-20F3-4F8F-8FFA-2C93B823251B}"/>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5" name="TextBox 24">
            <a:extLst>
              <a:ext uri="{FF2B5EF4-FFF2-40B4-BE49-F238E27FC236}">
                <a16:creationId xmlns:a16="http://schemas.microsoft.com/office/drawing/2014/main" id="{125F66A9-9843-485F-81D5-CFC5AB5DF107}"/>
              </a:ext>
            </a:extLst>
          </p:cNvPr>
          <p:cNvSpPr txBox="1"/>
          <p:nvPr/>
        </p:nvSpPr>
        <p:spPr>
          <a:xfrm>
            <a:off x="322941" y="6112261"/>
            <a:ext cx="1537600" cy="663258"/>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카테고리</a:t>
            </a:r>
          </a:p>
        </p:txBody>
      </p:sp>
      <p:pic>
        <p:nvPicPr>
          <p:cNvPr id="26" name="그림 25" descr="&lt;strong&gt;물음표&lt;/strong&gt; Question · Pixabay의 무료 이미지">
            <a:extLst>
              <a:ext uri="{FF2B5EF4-FFF2-40B4-BE49-F238E27FC236}">
                <a16:creationId xmlns:a16="http://schemas.microsoft.com/office/drawing/2014/main" id="{A6DDD727-9AA6-44E4-954E-CEB2FCE6517B}"/>
              </a:ext>
            </a:extLst>
          </p:cNvPr>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860541" y="6273250"/>
            <a:ext cx="502269" cy="502269"/>
          </a:xfrm>
          <a:prstGeom prst="rect">
            <a:avLst/>
          </a:prstGeom>
        </p:spPr>
      </p:pic>
      <p:grpSp>
        <p:nvGrpSpPr>
          <p:cNvPr id="27" name="그룹 26">
            <a:extLst>
              <a:ext uri="{FF2B5EF4-FFF2-40B4-BE49-F238E27FC236}">
                <a16:creationId xmlns:a16="http://schemas.microsoft.com/office/drawing/2014/main" id="{CD4B2D6A-2D04-42E4-B7AF-C981A5CF1FCB}"/>
              </a:ext>
            </a:extLst>
          </p:cNvPr>
          <p:cNvGrpSpPr/>
          <p:nvPr/>
        </p:nvGrpSpPr>
        <p:grpSpPr>
          <a:xfrm>
            <a:off x="415823" y="6989055"/>
            <a:ext cx="9503148" cy="7127171"/>
            <a:chOff x="9136375" y="4017357"/>
            <a:chExt cx="2010094" cy="1507530"/>
          </a:xfrm>
        </p:grpSpPr>
        <p:pic>
          <p:nvPicPr>
            <p:cNvPr id="33" name="Picture 6" descr="배경 파랑 | 무료 사진 | photoAC">
              <a:extLst>
                <a:ext uri="{FF2B5EF4-FFF2-40B4-BE49-F238E27FC236}">
                  <a16:creationId xmlns:a16="http://schemas.microsoft.com/office/drawing/2014/main" id="{078C3367-A892-4777-809E-8EF9B48CE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375" y="4017357"/>
              <a:ext cx="2010094" cy="1113443"/>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그룹 33">
              <a:extLst>
                <a:ext uri="{FF2B5EF4-FFF2-40B4-BE49-F238E27FC236}">
                  <a16:creationId xmlns:a16="http://schemas.microsoft.com/office/drawing/2014/main" id="{B55FE1E7-9584-4BBF-9AE7-A1CD84ABB6B8}"/>
                </a:ext>
              </a:extLst>
            </p:cNvPr>
            <p:cNvGrpSpPr/>
            <p:nvPr/>
          </p:nvGrpSpPr>
          <p:grpSpPr>
            <a:xfrm>
              <a:off x="9136375" y="5157745"/>
              <a:ext cx="2010094" cy="367142"/>
              <a:chOff x="9136375" y="5157745"/>
              <a:chExt cx="2010094" cy="367142"/>
            </a:xfrm>
          </p:grpSpPr>
          <p:sp>
            <p:nvSpPr>
              <p:cNvPr id="37" name="TextBox 36">
                <a:extLst>
                  <a:ext uri="{FF2B5EF4-FFF2-40B4-BE49-F238E27FC236}">
                    <a16:creationId xmlns:a16="http://schemas.microsoft.com/office/drawing/2014/main" id="{043B1673-8466-4DF2-A7C9-87F31D7CB79D}"/>
                  </a:ext>
                </a:extLst>
              </p:cNvPr>
              <p:cNvSpPr txBox="1"/>
              <p:nvPr/>
            </p:nvSpPr>
            <p:spPr>
              <a:xfrm>
                <a:off x="9136375" y="5157745"/>
                <a:ext cx="2010094" cy="151113"/>
              </a:xfrm>
              <a:prstGeom prst="rect">
                <a:avLst/>
              </a:prstGeom>
              <a:noFill/>
            </p:spPr>
            <p:txBody>
              <a:bodyPr wrap="square" rtlCol="0">
                <a:spAutoFit/>
              </a:bodyPr>
              <a:lstStyle/>
              <a:p>
                <a:r>
                  <a:rPr lang="ko-KR" altLang="en-US" sz="3200" dirty="0">
                    <a:latin typeface="나눔고딕" panose="020D0604000000000000" pitchFamily="50" charset="-127"/>
                    <a:ea typeface="나눔고딕" panose="020D0604000000000000" pitchFamily="50" charset="-127"/>
                  </a:rPr>
                  <a:t>하루 </a:t>
                </a:r>
                <a:r>
                  <a:rPr lang="en-US" altLang="ko-KR" sz="3200" dirty="0">
                    <a:latin typeface="나눔고딕" panose="020D0604000000000000" pitchFamily="50" charset="-127"/>
                    <a:ea typeface="나눔고딕" panose="020D0604000000000000" pitchFamily="50" charset="-127"/>
                  </a:rPr>
                  <a:t>OO</a:t>
                </a:r>
                <a:r>
                  <a:rPr lang="ko-KR" altLang="en-US" sz="3200" dirty="0">
                    <a:latin typeface="나눔고딕" panose="020D0604000000000000" pitchFamily="50" charset="-127"/>
                    <a:ea typeface="나눔고딕" panose="020D0604000000000000" pitchFamily="50" charset="-127"/>
                  </a:rPr>
                  <a:t>시간 수행하기</a:t>
                </a:r>
                <a:endParaRPr lang="en-US" altLang="ko-KR" sz="3200" dirty="0">
                  <a:latin typeface="나눔고딕" panose="020D0604000000000000" pitchFamily="50" charset="-127"/>
                  <a:ea typeface="나눔고딕" panose="020D0604000000000000" pitchFamily="50" charset="-127"/>
                </a:endParaRPr>
              </a:p>
            </p:txBody>
          </p:sp>
          <p:pic>
            <p:nvPicPr>
              <p:cNvPr id="38" name="그림 37" descr="연락처 &lt;strong&gt;친구 아이콘&lt;/strong&gt; · Pixabay의 무료 벡터 그래픽">
                <a:extLst>
                  <a:ext uri="{FF2B5EF4-FFF2-40B4-BE49-F238E27FC236}">
                    <a16:creationId xmlns:a16="http://schemas.microsoft.com/office/drawing/2014/main" id="{8ACCD1B3-6D2E-45B9-ADED-D678F1C3A3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149075" y="5350008"/>
                <a:ext cx="135531" cy="174879"/>
              </a:xfrm>
              <a:prstGeom prst="rect">
                <a:avLst/>
              </a:prstGeom>
            </p:spPr>
          </p:pic>
          <p:sp>
            <p:nvSpPr>
              <p:cNvPr id="39" name="TextBox 38">
                <a:extLst>
                  <a:ext uri="{FF2B5EF4-FFF2-40B4-BE49-F238E27FC236}">
                    <a16:creationId xmlns:a16="http://schemas.microsoft.com/office/drawing/2014/main" id="{B79025BE-C734-476A-8F7D-DA23549789AD}"/>
                  </a:ext>
                </a:extLst>
              </p:cNvPr>
              <p:cNvSpPr txBox="1"/>
              <p:nvPr/>
            </p:nvSpPr>
            <p:spPr>
              <a:xfrm>
                <a:off x="9302571" y="5370269"/>
                <a:ext cx="826831" cy="135206"/>
              </a:xfrm>
              <a:prstGeom prst="rect">
                <a:avLst/>
              </a:prstGeom>
              <a:noFill/>
            </p:spPr>
            <p:txBody>
              <a:bodyPr wrap="square" rtlCol="0">
                <a:spAutoFit/>
              </a:bodyPr>
              <a:lstStyle/>
              <a:p>
                <a:r>
                  <a:rPr lang="en-US" altLang="ko-KR" sz="2800" dirty="0">
                    <a:latin typeface="나눔고딕" panose="020D0604000000000000" pitchFamily="50" charset="-127"/>
                    <a:ea typeface="나눔고딕" panose="020D0604000000000000" pitchFamily="50" charset="-127"/>
                  </a:rPr>
                  <a:t>100</a:t>
                </a:r>
                <a:r>
                  <a:rPr lang="ko-KR" altLang="en-US" sz="2800" dirty="0">
                    <a:latin typeface="나눔고딕" panose="020D0604000000000000" pitchFamily="50" charset="-127"/>
                    <a:ea typeface="나눔고딕" panose="020D0604000000000000" pitchFamily="50" charset="-127"/>
                  </a:rPr>
                  <a:t>개의 목표 저장</a:t>
                </a:r>
                <a:endParaRPr lang="en-US" altLang="ko-KR" sz="2800" dirty="0">
                  <a:latin typeface="나눔고딕" panose="020D0604000000000000" pitchFamily="50" charset="-127"/>
                  <a:ea typeface="나눔고딕" panose="020D0604000000000000" pitchFamily="50" charset="-127"/>
                </a:endParaRPr>
              </a:p>
            </p:txBody>
          </p:sp>
          <p:sp>
            <p:nvSpPr>
              <p:cNvPr id="40" name="TextBox 39">
                <a:extLst>
                  <a:ext uri="{FF2B5EF4-FFF2-40B4-BE49-F238E27FC236}">
                    <a16:creationId xmlns:a16="http://schemas.microsoft.com/office/drawing/2014/main" id="{B47F1A67-FC13-438B-93EE-E93973BE805E}"/>
                  </a:ext>
                </a:extLst>
              </p:cNvPr>
              <p:cNvSpPr txBox="1"/>
              <p:nvPr/>
            </p:nvSpPr>
            <p:spPr>
              <a:xfrm>
                <a:off x="10302027" y="5370269"/>
                <a:ext cx="765834" cy="110671"/>
              </a:xfrm>
              <a:prstGeom prst="rect">
                <a:avLst/>
              </a:prstGeom>
              <a:noFill/>
            </p:spPr>
            <p:txBody>
              <a:bodyPr wrap="square" rtlCol="0">
                <a:spAutoFit/>
              </a:bodyPr>
              <a:lstStyle/>
              <a:p>
                <a:pPr algn="r"/>
                <a:r>
                  <a:rPr lang="ko-KR" altLang="en-US" sz="2800" dirty="0">
                    <a:solidFill>
                      <a:schemeClr val="bg1">
                        <a:lumMod val="75000"/>
                      </a:schemeClr>
                    </a:solidFill>
                    <a:latin typeface="나눔고딕" panose="020D0604000000000000" pitchFamily="50" charset="-127"/>
                    <a:ea typeface="나눔고딕" panose="020D0604000000000000" pitchFamily="50" charset="-127"/>
                  </a:rPr>
                  <a:t>총 </a:t>
                </a:r>
                <a:r>
                  <a:rPr lang="en-US" altLang="ko-KR" sz="2800" dirty="0">
                    <a:solidFill>
                      <a:schemeClr val="bg1">
                        <a:lumMod val="75000"/>
                      </a:schemeClr>
                    </a:solidFill>
                    <a:latin typeface="나눔고딕" panose="020D0604000000000000" pitchFamily="50" charset="-127"/>
                    <a:ea typeface="나눔고딕" panose="020D0604000000000000" pitchFamily="50" charset="-127"/>
                  </a:rPr>
                  <a:t>23</a:t>
                </a:r>
                <a:r>
                  <a:rPr lang="ko-KR" altLang="en-US" sz="2800" dirty="0">
                    <a:solidFill>
                      <a:schemeClr val="bg1">
                        <a:lumMod val="75000"/>
                      </a:schemeClr>
                    </a:solidFill>
                    <a:latin typeface="나눔고딕" panose="020D0604000000000000" pitchFamily="50" charset="-127"/>
                    <a:ea typeface="나눔고딕" panose="020D0604000000000000" pitchFamily="50" charset="-127"/>
                  </a:rPr>
                  <a:t>개 완료</a:t>
                </a:r>
                <a:endParaRPr lang="en-US" altLang="ko-KR" sz="2800" dirty="0">
                  <a:solidFill>
                    <a:schemeClr val="bg1">
                      <a:lumMod val="75000"/>
                    </a:schemeClr>
                  </a:solidFill>
                  <a:latin typeface="나눔고딕" panose="020D0604000000000000" pitchFamily="50" charset="-127"/>
                  <a:ea typeface="나눔고딕" panose="020D0604000000000000" pitchFamily="50" charset="-127"/>
                </a:endParaRPr>
              </a:p>
            </p:txBody>
          </p:sp>
        </p:grpSp>
      </p:grpSp>
      <p:grpSp>
        <p:nvGrpSpPr>
          <p:cNvPr id="30" name="그룹 29">
            <a:extLst>
              <a:ext uri="{FF2B5EF4-FFF2-40B4-BE49-F238E27FC236}">
                <a16:creationId xmlns:a16="http://schemas.microsoft.com/office/drawing/2014/main" id="{93ADB5D5-A453-480F-BB59-3C3750EC2A03}"/>
              </a:ext>
            </a:extLst>
          </p:cNvPr>
          <p:cNvGrpSpPr/>
          <p:nvPr/>
        </p:nvGrpSpPr>
        <p:grpSpPr>
          <a:xfrm>
            <a:off x="8338459" y="10696965"/>
            <a:ext cx="1260256" cy="1260256"/>
            <a:chOff x="-3184306" y="8079836"/>
            <a:chExt cx="1733550" cy="1733550"/>
          </a:xfrm>
        </p:grpSpPr>
        <p:sp>
          <p:nvSpPr>
            <p:cNvPr id="31" name="팔각형 30">
              <a:extLst>
                <a:ext uri="{FF2B5EF4-FFF2-40B4-BE49-F238E27FC236}">
                  <a16:creationId xmlns:a16="http://schemas.microsoft.com/office/drawing/2014/main" id="{32FDE3B0-B979-41E1-B5AD-7A7D207402B7}"/>
                </a:ext>
              </a:extLst>
            </p:cNvPr>
            <p:cNvSpPr/>
            <p:nvPr/>
          </p:nvSpPr>
          <p:spPr>
            <a:xfrm>
              <a:off x="-3184306" y="8079836"/>
              <a:ext cx="1733550" cy="1733550"/>
            </a:xfrm>
            <a:prstGeom prst="octagon">
              <a:avLst/>
            </a:prstGeom>
            <a:solidFill>
              <a:schemeClr val="bg1"/>
            </a:solidFill>
            <a:ln w="76200">
              <a:solidFill>
                <a:srgbClr val="83D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Picture 2">
              <a:extLst>
                <a:ext uri="{FF2B5EF4-FFF2-40B4-BE49-F238E27FC236}">
                  <a16:creationId xmlns:a16="http://schemas.microsoft.com/office/drawing/2014/main" id="{A64BFA78-1972-4213-9D15-579A3B0174F2}"/>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flipH="1">
              <a:off x="-2952152" y="8254840"/>
              <a:ext cx="1269241" cy="1269241"/>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TextBox 43">
            <a:extLst>
              <a:ext uri="{FF2B5EF4-FFF2-40B4-BE49-F238E27FC236}">
                <a16:creationId xmlns:a16="http://schemas.microsoft.com/office/drawing/2014/main" id="{EBAFB25F-A6C4-474C-B489-962156C58995}"/>
              </a:ext>
            </a:extLst>
          </p:cNvPr>
          <p:cNvSpPr txBox="1"/>
          <p:nvPr/>
        </p:nvSpPr>
        <p:spPr>
          <a:xfrm>
            <a:off x="322941" y="2731298"/>
            <a:ext cx="5432898" cy="663258"/>
          </a:xfrm>
          <a:prstGeom prst="rect">
            <a:avLst/>
          </a:prstGeom>
          <a:noFill/>
        </p:spPr>
        <p:txBody>
          <a:bodyPr wrap="none" rtlCol="0">
            <a:spAutoFit/>
          </a:bodyPr>
          <a:lstStyle/>
          <a:p>
            <a:pPr>
              <a:lnSpc>
                <a:spcPct val="150000"/>
              </a:lnSpc>
            </a:pPr>
            <a:r>
              <a:rPr lang="ko-KR" altLang="en-US" sz="2800" dirty="0">
                <a:latin typeface="나눔고딕" panose="020D0604000000000000" pitchFamily="50" charset="-127"/>
                <a:ea typeface="나눔고딕" panose="020D0604000000000000" pitchFamily="50" charset="-127"/>
              </a:rPr>
              <a:t>나머지 세부 설정만 마치면 됩니다</a:t>
            </a:r>
            <a:r>
              <a:rPr lang="en-US" altLang="ko-KR" sz="2800" dirty="0">
                <a:latin typeface="나눔고딕" panose="020D0604000000000000" pitchFamily="50" charset="-127"/>
                <a:ea typeface="나눔고딕" panose="020D0604000000000000" pitchFamily="50" charset="-127"/>
              </a:rPr>
              <a:t>.</a:t>
            </a:r>
          </a:p>
        </p:txBody>
      </p:sp>
    </p:spTree>
    <p:extLst>
      <p:ext uri="{BB962C8B-B14F-4D97-AF65-F5344CB8AC3E}">
        <p14:creationId xmlns:p14="http://schemas.microsoft.com/office/powerpoint/2010/main" val="2158309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ED7659B-654F-4469-8510-712F1A0AE942}"/>
              </a:ext>
            </a:extLst>
          </p:cNvPr>
          <p:cNvGrpSpPr/>
          <p:nvPr/>
        </p:nvGrpSpPr>
        <p:grpSpPr>
          <a:xfrm>
            <a:off x="1162791" y="2771784"/>
            <a:ext cx="7961418" cy="10758038"/>
            <a:chOff x="1162791" y="3803414"/>
            <a:chExt cx="7961418" cy="10758038"/>
          </a:xfrm>
        </p:grpSpPr>
        <p:sp>
          <p:nvSpPr>
            <p:cNvPr id="6" name="TextBox 5">
              <a:extLst>
                <a:ext uri="{FF2B5EF4-FFF2-40B4-BE49-F238E27FC236}">
                  <a16:creationId xmlns:a16="http://schemas.microsoft.com/office/drawing/2014/main" id="{8262A7CA-9CC8-4746-8956-0D321BA8D618}"/>
                </a:ext>
              </a:extLst>
            </p:cNvPr>
            <p:cNvSpPr txBox="1"/>
            <p:nvPr/>
          </p:nvSpPr>
          <p:spPr>
            <a:xfrm>
              <a:off x="1405937" y="12730506"/>
              <a:ext cx="7475123" cy="1071062"/>
            </a:xfrm>
            <a:prstGeom prst="rect">
              <a:avLst/>
            </a:prstGeom>
            <a:noFill/>
          </p:spPr>
          <p:txBody>
            <a:bodyPr wrap="none" rtlCol="0">
              <a:spAutoFit/>
            </a:bodyPr>
            <a:lstStyle/>
            <a:p>
              <a:pPr algn="ctr">
                <a:lnSpc>
                  <a:spcPct val="150000"/>
                </a:lnSpc>
              </a:pPr>
              <a:r>
                <a:rPr lang="ko-KR" altLang="en-US" sz="4800" dirty="0">
                  <a:latin typeface="나눔고딕" panose="020D0604000000000000" pitchFamily="50" charset="-127"/>
                  <a:ea typeface="나눔고딕" panose="020D0604000000000000" pitchFamily="50" charset="-127"/>
                </a:rPr>
                <a:t>목표 생성이 완료되었습니다</a:t>
              </a:r>
              <a:endParaRPr lang="en-US" altLang="ko-KR" sz="4800" dirty="0">
                <a:latin typeface="나눔고딕" panose="020D0604000000000000" pitchFamily="50" charset="-127"/>
                <a:ea typeface="나눔고딕" panose="020D0604000000000000" pitchFamily="50" charset="-127"/>
              </a:endParaRPr>
            </a:p>
          </p:txBody>
        </p:sp>
        <p:pic>
          <p:nvPicPr>
            <p:cNvPr id="13" name="Picture 2">
              <a:extLst>
                <a:ext uri="{FF2B5EF4-FFF2-40B4-BE49-F238E27FC236}">
                  <a16:creationId xmlns:a16="http://schemas.microsoft.com/office/drawing/2014/main" id="{7E126F87-6086-46BE-BFF7-87C3DB0D1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62791" y="3803414"/>
              <a:ext cx="7961418" cy="796141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BAFB25F-A6C4-474C-B489-962156C58995}"/>
                </a:ext>
              </a:extLst>
            </p:cNvPr>
            <p:cNvSpPr txBox="1"/>
            <p:nvPr/>
          </p:nvSpPr>
          <p:spPr>
            <a:xfrm>
              <a:off x="2185797" y="13822788"/>
              <a:ext cx="5915402" cy="738664"/>
            </a:xfrm>
            <a:prstGeom prst="rect">
              <a:avLst/>
            </a:prstGeom>
            <a:noFill/>
          </p:spPr>
          <p:txBody>
            <a:bodyPr wrap="none" rtlCol="0">
              <a:spAutoFit/>
            </a:bodyPr>
            <a:lstStyle/>
            <a:p>
              <a:pPr algn="ctr">
                <a:lnSpc>
                  <a:spcPct val="150000"/>
                </a:lnSpc>
              </a:pPr>
              <a:r>
                <a:rPr lang="ko-KR" altLang="en-US" sz="2800" dirty="0">
                  <a:latin typeface="나눔고딕" panose="020D0604000000000000" pitchFamily="50" charset="-127"/>
                  <a:ea typeface="나눔고딕" panose="020D0604000000000000" pitchFamily="50" charset="-127"/>
                </a:rPr>
                <a:t>목표를 지킬 수 있도록 노력해 주세요</a:t>
              </a:r>
              <a:r>
                <a:rPr lang="en-US" altLang="ko-KR" sz="2800" dirty="0">
                  <a:latin typeface="나눔고딕" panose="020D0604000000000000" pitchFamily="50" charset="-127"/>
                  <a:ea typeface="나눔고딕" panose="020D0604000000000000" pitchFamily="50" charset="-127"/>
                </a:rPr>
                <a:t>!</a:t>
              </a:r>
            </a:p>
          </p:txBody>
        </p:sp>
      </p:grpSp>
      <p:sp>
        <p:nvSpPr>
          <p:cNvPr id="42" name="사각형: 둥근 모서리 41">
            <a:extLst>
              <a:ext uri="{FF2B5EF4-FFF2-40B4-BE49-F238E27FC236}">
                <a16:creationId xmlns:a16="http://schemas.microsoft.com/office/drawing/2014/main" id="{A7093624-C012-4B31-BC6B-3D74A72D36B4}"/>
              </a:ext>
            </a:extLst>
          </p:cNvPr>
          <p:cNvSpPr/>
          <p:nvPr/>
        </p:nvSpPr>
        <p:spPr>
          <a:xfrm>
            <a:off x="2065763" y="16637620"/>
            <a:ext cx="6155473" cy="1003609"/>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dirty="0">
                <a:solidFill>
                  <a:schemeClr val="bg1"/>
                </a:solidFill>
                <a:latin typeface="나눔고딕" panose="020D0604000000000000" pitchFamily="50" charset="-127"/>
                <a:ea typeface="나눔고딕" panose="020D0604000000000000" pitchFamily="50" charset="-127"/>
              </a:rPr>
              <a:t>확      인</a:t>
            </a:r>
          </a:p>
        </p:txBody>
      </p:sp>
    </p:spTree>
    <p:extLst>
      <p:ext uri="{BB962C8B-B14F-4D97-AF65-F5344CB8AC3E}">
        <p14:creationId xmlns:p14="http://schemas.microsoft.com/office/powerpoint/2010/main" val="13813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직사각형 106">
            <a:extLst>
              <a:ext uri="{FF2B5EF4-FFF2-40B4-BE49-F238E27FC236}">
                <a16:creationId xmlns:a16="http://schemas.microsoft.com/office/drawing/2014/main" id="{EACFB993-C449-4490-A4BF-31C646AC00B5}"/>
              </a:ext>
            </a:extLst>
          </p:cNvPr>
          <p:cNvSpPr/>
          <p:nvPr/>
        </p:nvSpPr>
        <p:spPr>
          <a:xfrm>
            <a:off x="-1" y="1711636"/>
            <a:ext cx="10287001" cy="1525309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0627CC5F-38B1-4C16-940F-510E7273EC9D}"/>
              </a:ext>
            </a:extLst>
          </p:cNvPr>
          <p:cNvGrpSpPr/>
          <p:nvPr/>
        </p:nvGrpSpPr>
        <p:grpSpPr>
          <a:xfrm>
            <a:off x="0" y="0"/>
            <a:ext cx="10287000" cy="423746"/>
            <a:chOff x="0" y="0"/>
            <a:chExt cx="10287000" cy="423746"/>
          </a:xfrm>
        </p:grpSpPr>
        <p:sp>
          <p:nvSpPr>
            <p:cNvPr id="8" name="직사각형 7">
              <a:extLst>
                <a:ext uri="{FF2B5EF4-FFF2-40B4-BE49-F238E27FC236}">
                  <a16:creationId xmlns:a16="http://schemas.microsoft.com/office/drawing/2014/main" id="{95B099FE-76DB-4C0E-B80C-10797B8621AF}"/>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DF62B37-594A-4A84-8FC4-82F783F86C81}"/>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AB902006-EA91-4BB5-9994-A2FFCC3276E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136" name="사각형: 둥근 모서리 135">
            <a:extLst>
              <a:ext uri="{FF2B5EF4-FFF2-40B4-BE49-F238E27FC236}">
                <a16:creationId xmlns:a16="http://schemas.microsoft.com/office/drawing/2014/main" id="{51AB2BC6-6D8D-4D2C-A8F7-5B5A105D52BA}"/>
              </a:ext>
            </a:extLst>
          </p:cNvPr>
          <p:cNvSpPr/>
          <p:nvPr/>
        </p:nvSpPr>
        <p:spPr>
          <a:xfrm>
            <a:off x="120650" y="1889890"/>
            <a:ext cx="10045700" cy="2269057"/>
          </a:xfrm>
          <a:prstGeom prst="roundRect">
            <a:avLst>
              <a:gd name="adj" fmla="val 162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TextBox 133">
            <a:extLst>
              <a:ext uri="{FF2B5EF4-FFF2-40B4-BE49-F238E27FC236}">
                <a16:creationId xmlns:a16="http://schemas.microsoft.com/office/drawing/2014/main" id="{FD02AA48-F798-4DD4-95DD-08939C08FE51}"/>
              </a:ext>
            </a:extLst>
          </p:cNvPr>
          <p:cNvSpPr txBox="1"/>
          <p:nvPr/>
        </p:nvSpPr>
        <p:spPr>
          <a:xfrm>
            <a:off x="561154" y="2187844"/>
            <a:ext cx="9164689" cy="1692771"/>
          </a:xfrm>
          <a:prstGeom prst="rect">
            <a:avLst/>
          </a:prstGeom>
          <a:noFill/>
        </p:spPr>
        <p:txBody>
          <a:bodyPr wrap="none" rtlCol="0">
            <a:spAutoFit/>
          </a:bodyPr>
          <a:lstStyle/>
          <a:p>
            <a:pPr algn="ctr"/>
            <a:r>
              <a:rPr lang="ko-KR" altLang="en-US" sz="3600" dirty="0">
                <a:latin typeface="나눔고딕" panose="020D0604000000000000" pitchFamily="50" charset="-127"/>
                <a:ea typeface="나눔고딕" panose="020D0604000000000000" pitchFamily="50" charset="-127"/>
              </a:rPr>
              <a:t>도움 요청 모음입니다</a:t>
            </a:r>
            <a:r>
              <a:rPr lang="en-US" altLang="ko-KR" sz="3600" dirty="0">
                <a:latin typeface="나눔고딕" panose="020D0604000000000000" pitchFamily="50" charset="-127"/>
                <a:ea typeface="나눔고딕" panose="020D0604000000000000" pitchFamily="50" charset="-127"/>
              </a:rPr>
              <a:t>!</a:t>
            </a:r>
          </a:p>
          <a:p>
            <a:pPr algn="ctr"/>
            <a:endParaRPr lang="en-US" altLang="ko-KR" sz="3600" dirty="0">
              <a:latin typeface="나눔고딕" panose="020D0604000000000000" pitchFamily="50" charset="-127"/>
              <a:ea typeface="나눔고딕" panose="020D0604000000000000" pitchFamily="50" charset="-127"/>
            </a:endParaRPr>
          </a:p>
          <a:p>
            <a:pPr algn="ctr"/>
            <a:r>
              <a:rPr lang="ko-KR" altLang="en-US" sz="3200" dirty="0">
                <a:latin typeface="나눔고딕" panose="020D0604000000000000" pitchFamily="50" charset="-127"/>
                <a:ea typeface="나눔고딕" panose="020D0604000000000000" pitchFamily="50" charset="-127"/>
              </a:rPr>
              <a:t>다른 유저들이 도움을 요청한 목표를 확인해 보세요</a:t>
            </a:r>
            <a:r>
              <a:rPr lang="en-US" altLang="ko-KR" sz="3200" dirty="0">
                <a:latin typeface="나눔고딕" panose="020D0604000000000000" pitchFamily="50" charset="-127"/>
                <a:ea typeface="나눔고딕" panose="020D0604000000000000" pitchFamily="50" charset="-127"/>
              </a:rPr>
              <a:t>!</a:t>
            </a:r>
            <a:endParaRPr lang="ko-KR" altLang="en-US" sz="3200" dirty="0">
              <a:latin typeface="나눔고딕" panose="020D0604000000000000" pitchFamily="50" charset="-127"/>
              <a:ea typeface="나눔고딕" panose="020D0604000000000000" pitchFamily="50" charset="-127"/>
            </a:endParaRPr>
          </a:p>
        </p:txBody>
      </p:sp>
      <p:grpSp>
        <p:nvGrpSpPr>
          <p:cNvPr id="163" name="그룹 162">
            <a:extLst>
              <a:ext uri="{FF2B5EF4-FFF2-40B4-BE49-F238E27FC236}">
                <a16:creationId xmlns:a16="http://schemas.microsoft.com/office/drawing/2014/main" id="{7BF477CE-DA9F-462A-9211-36BF060574DD}"/>
              </a:ext>
            </a:extLst>
          </p:cNvPr>
          <p:cNvGrpSpPr/>
          <p:nvPr/>
        </p:nvGrpSpPr>
        <p:grpSpPr>
          <a:xfrm>
            <a:off x="120650" y="4478461"/>
            <a:ext cx="10045700" cy="3983073"/>
            <a:chOff x="120650" y="5980077"/>
            <a:chExt cx="10045700" cy="3983073"/>
          </a:xfrm>
        </p:grpSpPr>
        <p:sp>
          <p:nvSpPr>
            <p:cNvPr id="137" name="사각형: 둥근 모서리 136">
              <a:extLst>
                <a:ext uri="{FF2B5EF4-FFF2-40B4-BE49-F238E27FC236}">
                  <a16:creationId xmlns:a16="http://schemas.microsoft.com/office/drawing/2014/main" id="{B490BE0C-C810-4601-99C6-16370A8DC477}"/>
                </a:ext>
              </a:extLst>
            </p:cNvPr>
            <p:cNvSpPr/>
            <p:nvPr/>
          </p:nvSpPr>
          <p:spPr>
            <a:xfrm>
              <a:off x="120650" y="5980077"/>
              <a:ext cx="10045700" cy="3983073"/>
            </a:xfrm>
            <a:prstGeom prst="roundRect">
              <a:avLst>
                <a:gd name="adj" fmla="val 7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40" name="그룹 139">
              <a:extLst>
                <a:ext uri="{FF2B5EF4-FFF2-40B4-BE49-F238E27FC236}">
                  <a16:creationId xmlns:a16="http://schemas.microsoft.com/office/drawing/2014/main" id="{EEDC0E6C-F3DB-4F86-A1AB-F92AEAF43E3B}"/>
                </a:ext>
              </a:extLst>
            </p:cNvPr>
            <p:cNvGrpSpPr/>
            <p:nvPr/>
          </p:nvGrpSpPr>
          <p:grpSpPr>
            <a:xfrm>
              <a:off x="336717" y="6193236"/>
              <a:ext cx="810534" cy="810534"/>
              <a:chOff x="339982" y="3608141"/>
              <a:chExt cx="810534" cy="810534"/>
            </a:xfrm>
          </p:grpSpPr>
          <p:sp>
            <p:nvSpPr>
              <p:cNvPr id="138" name="타원 137">
                <a:extLst>
                  <a:ext uri="{FF2B5EF4-FFF2-40B4-BE49-F238E27FC236}">
                    <a16:creationId xmlns:a16="http://schemas.microsoft.com/office/drawing/2014/main" id="{7AC4A8C8-2900-4D45-B4AB-7DF495F7A17D}"/>
                  </a:ext>
                </a:extLst>
              </p:cNvPr>
              <p:cNvSpPr/>
              <p:nvPr/>
            </p:nvSpPr>
            <p:spPr>
              <a:xfrm>
                <a:off x="339982" y="3608141"/>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9" name="Picture 6" descr="User Icon Human Person Sign 남녀공용에 대한 스톡 벡터 아트 및 기타 ...">
                <a:extLst>
                  <a:ext uri="{FF2B5EF4-FFF2-40B4-BE49-F238E27FC236}">
                    <a16:creationId xmlns:a16="http://schemas.microsoft.com/office/drawing/2014/main" id="{BAFEE757-4DAF-4A5C-94D4-C217B5CD563B}"/>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3710287"/>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141" name="TextBox 140">
              <a:extLst>
                <a:ext uri="{FF2B5EF4-FFF2-40B4-BE49-F238E27FC236}">
                  <a16:creationId xmlns:a16="http://schemas.microsoft.com/office/drawing/2014/main" id="{C2CF464E-C320-4261-8536-D84DD8E00ED8}"/>
                </a:ext>
              </a:extLst>
            </p:cNvPr>
            <p:cNvSpPr txBox="1"/>
            <p:nvPr/>
          </p:nvSpPr>
          <p:spPr>
            <a:xfrm>
              <a:off x="1374884" y="6295382"/>
              <a:ext cx="1261884" cy="523220"/>
            </a:xfrm>
            <a:prstGeom prst="rect">
              <a:avLst/>
            </a:prstGeom>
            <a:noFill/>
          </p:spPr>
          <p:txBody>
            <a:bodyPr wrap="none" rtlCol="0">
              <a:spAutoFit/>
            </a:bodyPr>
            <a:lstStyle/>
            <a:p>
              <a:r>
                <a:rPr lang="ko-KR" altLang="en-US" sz="2800" b="1" dirty="0" err="1">
                  <a:latin typeface="맑은 고딕" panose="020B0503020000020004" pitchFamily="50" charset="-127"/>
                  <a:ea typeface="맑은 고딕" panose="020B0503020000020004" pitchFamily="50" charset="-127"/>
                </a:rPr>
                <a:t>최신념</a:t>
              </a:r>
              <a:endParaRPr lang="ko-KR" altLang="en-US" sz="2800" b="1" dirty="0">
                <a:latin typeface="맑은 고딕" panose="020B0503020000020004" pitchFamily="50" charset="-127"/>
                <a:ea typeface="맑은 고딕" panose="020B0503020000020004" pitchFamily="50" charset="-127"/>
              </a:endParaRPr>
            </a:p>
          </p:txBody>
        </p:sp>
        <p:sp>
          <p:nvSpPr>
            <p:cNvPr id="142" name="TextBox 141">
              <a:extLst>
                <a:ext uri="{FF2B5EF4-FFF2-40B4-BE49-F238E27FC236}">
                  <a16:creationId xmlns:a16="http://schemas.microsoft.com/office/drawing/2014/main" id="{A1F6CB5D-4688-44CA-BD2C-FCA6A9CF0C36}"/>
                </a:ext>
              </a:extLst>
            </p:cNvPr>
            <p:cNvSpPr txBox="1"/>
            <p:nvPr/>
          </p:nvSpPr>
          <p:spPr>
            <a:xfrm>
              <a:off x="2636768" y="6343342"/>
              <a:ext cx="1326004"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21</a:t>
              </a:r>
              <a:r>
                <a:rPr lang="ko-KR" altLang="en-US" sz="2000" dirty="0">
                  <a:latin typeface="맑은 고딕" panose="020B0503020000020004" pitchFamily="50" charset="-127"/>
                  <a:ea typeface="맑은 고딕" panose="020B0503020000020004" pitchFamily="50" charset="-127"/>
                </a:rPr>
                <a:t>시간 전</a:t>
              </a:r>
            </a:p>
          </p:txBody>
        </p:sp>
        <p:sp>
          <p:nvSpPr>
            <p:cNvPr id="144" name="TextBox 143">
              <a:extLst>
                <a:ext uri="{FF2B5EF4-FFF2-40B4-BE49-F238E27FC236}">
                  <a16:creationId xmlns:a16="http://schemas.microsoft.com/office/drawing/2014/main" id="{A59589DD-6E25-4467-8CFD-D502F8F17FB2}"/>
                </a:ext>
              </a:extLst>
            </p:cNvPr>
            <p:cNvSpPr txBox="1"/>
            <p:nvPr/>
          </p:nvSpPr>
          <p:spPr>
            <a:xfrm>
              <a:off x="277708" y="7207086"/>
              <a:ext cx="3201517" cy="646331"/>
            </a:xfrm>
            <a:prstGeom prst="rect">
              <a:avLst/>
            </a:prstGeom>
            <a:noFill/>
          </p:spPr>
          <p:txBody>
            <a:bodyPr wrap="none" rtlCol="0">
              <a:spAutoFit/>
            </a:bodyPr>
            <a:lstStyle/>
            <a:p>
              <a:r>
                <a:rPr lang="en-US" altLang="ko-KR" sz="3600" b="1" dirty="0">
                  <a:latin typeface="나눔고딕" panose="020D0604000000000000" pitchFamily="50" charset="-127"/>
                  <a:ea typeface="나눔고딕" panose="020D0604000000000000" pitchFamily="50" charset="-127"/>
                </a:rPr>
                <a:t>6</a:t>
              </a:r>
              <a:r>
                <a:rPr lang="ko-KR" altLang="en-US" sz="3600" b="1" dirty="0">
                  <a:latin typeface="나눔고딕" panose="020D0604000000000000" pitchFamily="50" charset="-127"/>
                  <a:ea typeface="나눔고딕" panose="020D0604000000000000" pitchFamily="50" charset="-127"/>
                </a:rPr>
                <a:t>시간 공부하기</a:t>
              </a:r>
            </a:p>
          </p:txBody>
        </p:sp>
        <p:sp>
          <p:nvSpPr>
            <p:cNvPr id="145" name="TextBox 144">
              <a:extLst>
                <a:ext uri="{FF2B5EF4-FFF2-40B4-BE49-F238E27FC236}">
                  <a16:creationId xmlns:a16="http://schemas.microsoft.com/office/drawing/2014/main" id="{3DFC34E8-67FA-44CD-85A5-9F0BF2A480B4}"/>
                </a:ext>
              </a:extLst>
            </p:cNvPr>
            <p:cNvSpPr txBox="1"/>
            <p:nvPr/>
          </p:nvSpPr>
          <p:spPr>
            <a:xfrm>
              <a:off x="336717" y="7983819"/>
              <a:ext cx="9687227" cy="1015663"/>
            </a:xfrm>
            <a:prstGeom prst="rect">
              <a:avLst/>
            </a:prstGeom>
            <a:noFill/>
          </p:spPr>
          <p:txBody>
            <a:bodyPr wrap="square" rtlCol="0">
              <a:spAutoFit/>
            </a:bodyPr>
            <a:lstStyle/>
            <a:p>
              <a:r>
                <a:rPr lang="ko-KR" altLang="en-US" sz="2000" dirty="0">
                  <a:latin typeface="나눔고딕" panose="020D0604000000000000" pitchFamily="50" charset="-127"/>
                  <a:ea typeface="나눔고딕" panose="020D0604000000000000" pitchFamily="50" charset="-127"/>
                </a:rPr>
                <a:t>안녕하십니까</a:t>
              </a:r>
              <a:r>
                <a:rPr lang="en-US" altLang="ko-KR" sz="2000" dirty="0">
                  <a:latin typeface="나눔고딕" panose="020D0604000000000000" pitchFamily="50" charset="-127"/>
                  <a:ea typeface="나눔고딕" panose="020D0604000000000000" pitchFamily="50" charset="-127"/>
                </a:rPr>
                <a:t>, </a:t>
              </a:r>
              <a:r>
                <a:rPr lang="ko-KR" altLang="en-US" sz="2000" dirty="0">
                  <a:latin typeface="나눔고딕" panose="020D0604000000000000" pitchFamily="50" charset="-127"/>
                  <a:ea typeface="나눔고딕" panose="020D0604000000000000" pitchFamily="50" charset="-127"/>
                </a:rPr>
                <a:t>특성화고등학교 </a:t>
              </a:r>
              <a:r>
                <a:rPr lang="en-US" altLang="ko-KR" sz="2000" dirty="0">
                  <a:latin typeface="나눔고딕" panose="020D0604000000000000" pitchFamily="50" charset="-127"/>
                  <a:ea typeface="나눔고딕" panose="020D0604000000000000" pitchFamily="50" charset="-127"/>
                </a:rPr>
                <a:t>3</a:t>
              </a:r>
              <a:r>
                <a:rPr lang="ko-KR" altLang="en-US" sz="2000" dirty="0">
                  <a:latin typeface="나눔고딕" panose="020D0604000000000000" pitchFamily="50" charset="-127"/>
                  <a:ea typeface="나눔고딕" panose="020D0604000000000000" pitchFamily="50" charset="-127"/>
                </a:rPr>
                <a:t>학년 재학 중인 고등학생입니다</a:t>
              </a:r>
              <a:r>
                <a:rPr lang="en-US" altLang="ko-KR" sz="2000" dirty="0">
                  <a:latin typeface="나눔고딕" panose="020D0604000000000000" pitchFamily="50" charset="-127"/>
                  <a:ea typeface="나눔고딕" panose="020D0604000000000000" pitchFamily="50" charset="-127"/>
                </a:rPr>
                <a:t>. </a:t>
              </a:r>
              <a:r>
                <a:rPr lang="ko-KR" altLang="en-US" sz="2000" dirty="0">
                  <a:latin typeface="나눔고딕" panose="020D0604000000000000" pitchFamily="50" charset="-127"/>
                  <a:ea typeface="나눔고딕" panose="020D0604000000000000" pitchFamily="50" charset="-127"/>
                </a:rPr>
                <a:t>현재 개발을 위해서 각종 수학과 개발 언어를 공부하고 있습니다만 너무 집중이 되지 않습니다</a:t>
              </a:r>
              <a:r>
                <a:rPr lang="en-US" altLang="ko-KR" sz="2000" dirty="0">
                  <a:latin typeface="나눔고딕" panose="020D0604000000000000" pitchFamily="50" charset="-127"/>
                  <a:ea typeface="나눔고딕" panose="020D0604000000000000" pitchFamily="50" charset="-127"/>
                </a:rPr>
                <a:t>. </a:t>
              </a:r>
              <a:r>
                <a:rPr lang="ko-KR" altLang="en-US" sz="2000" dirty="0">
                  <a:latin typeface="나눔고딕" panose="020D0604000000000000" pitchFamily="50" charset="-127"/>
                  <a:ea typeface="나눔고딕" panose="020D0604000000000000" pitchFamily="50" charset="-127"/>
                </a:rPr>
                <a:t>어떻게 해야 개발 공부에 집중을 할 수 있을지 질문 드립니다</a:t>
              </a:r>
              <a:r>
                <a:rPr lang="en-US" altLang="ko-KR" sz="2000" dirty="0">
                  <a:latin typeface="나눔고딕" panose="020D0604000000000000" pitchFamily="50" charset="-127"/>
                  <a:ea typeface="나눔고딕" panose="020D0604000000000000" pitchFamily="50" charset="-127"/>
                </a:rPr>
                <a:t>.</a:t>
              </a:r>
            </a:p>
          </p:txBody>
        </p:sp>
        <p:cxnSp>
          <p:nvCxnSpPr>
            <p:cNvPr id="150" name="직선 연결선 149">
              <a:extLst>
                <a:ext uri="{FF2B5EF4-FFF2-40B4-BE49-F238E27FC236}">
                  <a16:creationId xmlns:a16="http://schemas.microsoft.com/office/drawing/2014/main" id="{5A92FF7D-39A4-4AD4-9E71-444C62154261}"/>
                </a:ext>
              </a:extLst>
            </p:cNvPr>
            <p:cNvCxnSpPr/>
            <p:nvPr/>
          </p:nvCxnSpPr>
          <p:spPr>
            <a:xfrm>
              <a:off x="9169662" y="9385509"/>
              <a:ext cx="957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1" name="그룹 160">
              <a:extLst>
                <a:ext uri="{FF2B5EF4-FFF2-40B4-BE49-F238E27FC236}">
                  <a16:creationId xmlns:a16="http://schemas.microsoft.com/office/drawing/2014/main" id="{B7327A6F-5376-4DD8-8484-F58938A29594}"/>
                </a:ext>
              </a:extLst>
            </p:cNvPr>
            <p:cNvGrpSpPr/>
            <p:nvPr/>
          </p:nvGrpSpPr>
          <p:grpSpPr>
            <a:xfrm>
              <a:off x="7796032" y="9350645"/>
              <a:ext cx="2232168" cy="400110"/>
              <a:chOff x="7721911" y="7564175"/>
              <a:chExt cx="2232168" cy="400110"/>
            </a:xfrm>
          </p:grpSpPr>
          <p:sp>
            <p:nvSpPr>
              <p:cNvPr id="157" name="별: 꼭짓점 5개 156">
                <a:extLst>
                  <a:ext uri="{FF2B5EF4-FFF2-40B4-BE49-F238E27FC236}">
                    <a16:creationId xmlns:a16="http://schemas.microsoft.com/office/drawing/2014/main" id="{A1DCE51F-6BBD-4251-9DB7-5EEB587AECC1}"/>
                  </a:ext>
                </a:extLst>
              </p:cNvPr>
              <p:cNvSpPr/>
              <p:nvPr/>
            </p:nvSpPr>
            <p:spPr>
              <a:xfrm>
                <a:off x="7721911" y="7564175"/>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TextBox 157">
                <a:extLst>
                  <a:ext uri="{FF2B5EF4-FFF2-40B4-BE49-F238E27FC236}">
                    <a16:creationId xmlns:a16="http://schemas.microsoft.com/office/drawing/2014/main" id="{1A2ECA58-89E4-4994-B036-B0A5671951AB}"/>
                  </a:ext>
                </a:extLst>
              </p:cNvPr>
              <p:cNvSpPr txBox="1"/>
              <p:nvPr/>
            </p:nvSpPr>
            <p:spPr>
              <a:xfrm>
                <a:off x="8144219" y="7564175"/>
                <a:ext cx="748923"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1314</a:t>
                </a:r>
                <a:endParaRPr lang="ko-KR" altLang="en-US" sz="2000" dirty="0">
                  <a:latin typeface="맑은 고딕" panose="020B0503020000020004" pitchFamily="50" charset="-127"/>
                  <a:ea typeface="맑은 고딕" panose="020B0503020000020004" pitchFamily="50" charset="-127"/>
                </a:endParaRPr>
              </a:p>
            </p:txBody>
          </p:sp>
          <p:sp>
            <p:nvSpPr>
              <p:cNvPr id="159" name="TextBox 158">
                <a:extLst>
                  <a:ext uri="{FF2B5EF4-FFF2-40B4-BE49-F238E27FC236}">
                    <a16:creationId xmlns:a16="http://schemas.microsoft.com/office/drawing/2014/main" id="{D536A0D0-9CAC-4B73-9525-69E36DA7BADB}"/>
                  </a:ext>
                </a:extLst>
              </p:cNvPr>
              <p:cNvSpPr txBox="1"/>
              <p:nvPr/>
            </p:nvSpPr>
            <p:spPr>
              <a:xfrm>
                <a:off x="9346220" y="7564175"/>
                <a:ext cx="6078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321</a:t>
                </a:r>
                <a:endParaRPr lang="ko-KR" altLang="en-US" sz="2000" dirty="0">
                  <a:latin typeface="맑은 고딕" panose="020B0503020000020004" pitchFamily="50" charset="-127"/>
                  <a:ea typeface="맑은 고딕" panose="020B0503020000020004" pitchFamily="50" charset="-127"/>
                </a:endParaRPr>
              </a:p>
            </p:txBody>
          </p:sp>
          <p:sp>
            <p:nvSpPr>
              <p:cNvPr id="160" name="말풍선: 타원형 159">
                <a:extLst>
                  <a:ext uri="{FF2B5EF4-FFF2-40B4-BE49-F238E27FC236}">
                    <a16:creationId xmlns:a16="http://schemas.microsoft.com/office/drawing/2014/main" id="{DD2D9BDB-8D8F-4E2B-ACFD-076F3BFFFFA4}"/>
                  </a:ext>
                </a:extLst>
              </p:cNvPr>
              <p:cNvSpPr/>
              <p:nvPr/>
            </p:nvSpPr>
            <p:spPr>
              <a:xfrm>
                <a:off x="8944421" y="7588875"/>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2" name="TextBox 161">
              <a:extLst>
                <a:ext uri="{FF2B5EF4-FFF2-40B4-BE49-F238E27FC236}">
                  <a16:creationId xmlns:a16="http://schemas.microsoft.com/office/drawing/2014/main" id="{BE5474A6-60AE-47B0-A885-9D987735483D}"/>
                </a:ext>
              </a:extLst>
            </p:cNvPr>
            <p:cNvSpPr txBox="1"/>
            <p:nvPr/>
          </p:nvSpPr>
          <p:spPr>
            <a:xfrm>
              <a:off x="302868" y="9383370"/>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grpSp>
        <p:nvGrpSpPr>
          <p:cNvPr id="164" name="그룹 163">
            <a:extLst>
              <a:ext uri="{FF2B5EF4-FFF2-40B4-BE49-F238E27FC236}">
                <a16:creationId xmlns:a16="http://schemas.microsoft.com/office/drawing/2014/main" id="{8AF5F8FD-AAE7-4B63-84BC-5DD3C1383B89}"/>
              </a:ext>
            </a:extLst>
          </p:cNvPr>
          <p:cNvGrpSpPr/>
          <p:nvPr/>
        </p:nvGrpSpPr>
        <p:grpSpPr>
          <a:xfrm>
            <a:off x="120650" y="8743364"/>
            <a:ext cx="10045700" cy="3983073"/>
            <a:chOff x="120650" y="5980077"/>
            <a:chExt cx="10045700" cy="3983073"/>
          </a:xfrm>
        </p:grpSpPr>
        <p:sp>
          <p:nvSpPr>
            <p:cNvPr id="165" name="사각형: 둥근 모서리 164">
              <a:extLst>
                <a:ext uri="{FF2B5EF4-FFF2-40B4-BE49-F238E27FC236}">
                  <a16:creationId xmlns:a16="http://schemas.microsoft.com/office/drawing/2014/main" id="{DC360F5E-E0E5-4125-9C18-E4CF5C1B272C}"/>
                </a:ext>
              </a:extLst>
            </p:cNvPr>
            <p:cNvSpPr/>
            <p:nvPr/>
          </p:nvSpPr>
          <p:spPr>
            <a:xfrm>
              <a:off x="120650" y="5980077"/>
              <a:ext cx="10045700" cy="3983073"/>
            </a:xfrm>
            <a:prstGeom prst="roundRect">
              <a:avLst>
                <a:gd name="adj" fmla="val 7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66" name="그룹 165">
              <a:extLst>
                <a:ext uri="{FF2B5EF4-FFF2-40B4-BE49-F238E27FC236}">
                  <a16:creationId xmlns:a16="http://schemas.microsoft.com/office/drawing/2014/main" id="{2CB03B9D-A9B9-442C-BFFE-8CFA2A60712A}"/>
                </a:ext>
              </a:extLst>
            </p:cNvPr>
            <p:cNvGrpSpPr/>
            <p:nvPr/>
          </p:nvGrpSpPr>
          <p:grpSpPr>
            <a:xfrm>
              <a:off x="336717" y="6193236"/>
              <a:ext cx="810534" cy="810534"/>
              <a:chOff x="339982" y="3608141"/>
              <a:chExt cx="810534" cy="810534"/>
            </a:xfrm>
          </p:grpSpPr>
          <p:sp>
            <p:nvSpPr>
              <p:cNvPr id="183" name="타원 182">
                <a:extLst>
                  <a:ext uri="{FF2B5EF4-FFF2-40B4-BE49-F238E27FC236}">
                    <a16:creationId xmlns:a16="http://schemas.microsoft.com/office/drawing/2014/main" id="{2C2945A5-F264-4DB9-8763-989DF0910E2B}"/>
                  </a:ext>
                </a:extLst>
              </p:cNvPr>
              <p:cNvSpPr/>
              <p:nvPr/>
            </p:nvSpPr>
            <p:spPr>
              <a:xfrm>
                <a:off x="339982" y="3608141"/>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4" name="Picture 6" descr="User Icon Human Person Sign 남녀공용에 대한 스톡 벡터 아트 및 기타 ...">
                <a:extLst>
                  <a:ext uri="{FF2B5EF4-FFF2-40B4-BE49-F238E27FC236}">
                    <a16:creationId xmlns:a16="http://schemas.microsoft.com/office/drawing/2014/main" id="{9CE6808C-DF61-4898-9B65-0E0E1E87F0B0}"/>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3710287"/>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167" name="TextBox 166">
              <a:extLst>
                <a:ext uri="{FF2B5EF4-FFF2-40B4-BE49-F238E27FC236}">
                  <a16:creationId xmlns:a16="http://schemas.microsoft.com/office/drawing/2014/main" id="{F464FEFF-59B0-414F-B824-9CD683C01409}"/>
                </a:ext>
              </a:extLst>
            </p:cNvPr>
            <p:cNvSpPr txBox="1"/>
            <p:nvPr/>
          </p:nvSpPr>
          <p:spPr>
            <a:xfrm>
              <a:off x="1374884" y="6295382"/>
              <a:ext cx="1261884" cy="523220"/>
            </a:xfrm>
            <a:prstGeom prst="rect">
              <a:avLst/>
            </a:prstGeom>
            <a:noFill/>
          </p:spPr>
          <p:txBody>
            <a:bodyPr wrap="none" rtlCol="0">
              <a:spAutoFit/>
            </a:bodyPr>
            <a:lstStyle/>
            <a:p>
              <a:r>
                <a:rPr lang="ko-KR" altLang="en-US" sz="2800" b="1" dirty="0" err="1">
                  <a:latin typeface="맑은 고딕" panose="020B0503020000020004" pitchFamily="50" charset="-127"/>
                  <a:ea typeface="맑은 고딕" panose="020B0503020000020004" pitchFamily="50" charset="-127"/>
                </a:rPr>
                <a:t>유준원</a:t>
              </a:r>
              <a:endParaRPr lang="ko-KR" altLang="en-US" sz="2800" b="1" dirty="0">
                <a:latin typeface="맑은 고딕" panose="020B0503020000020004" pitchFamily="50" charset="-127"/>
                <a:ea typeface="맑은 고딕" panose="020B0503020000020004" pitchFamily="50" charset="-127"/>
              </a:endParaRPr>
            </a:p>
          </p:txBody>
        </p:sp>
        <p:sp>
          <p:nvSpPr>
            <p:cNvPr id="168" name="TextBox 167">
              <a:extLst>
                <a:ext uri="{FF2B5EF4-FFF2-40B4-BE49-F238E27FC236}">
                  <a16:creationId xmlns:a16="http://schemas.microsoft.com/office/drawing/2014/main" id="{F40398A5-0731-405A-ABCA-BEA02BC0D03A}"/>
                </a:ext>
              </a:extLst>
            </p:cNvPr>
            <p:cNvSpPr txBox="1"/>
            <p:nvPr/>
          </p:nvSpPr>
          <p:spPr>
            <a:xfrm>
              <a:off x="2636768" y="6343342"/>
              <a:ext cx="9284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2</a:t>
              </a:r>
              <a:r>
                <a:rPr lang="ko-KR" altLang="en-US" sz="2000" dirty="0">
                  <a:latin typeface="맑은 고딕" panose="020B0503020000020004" pitchFamily="50" charset="-127"/>
                  <a:ea typeface="맑은 고딕" panose="020B0503020000020004" pitchFamily="50" charset="-127"/>
                </a:rPr>
                <a:t>일 전</a:t>
              </a:r>
            </a:p>
          </p:txBody>
        </p:sp>
        <p:sp>
          <p:nvSpPr>
            <p:cNvPr id="169" name="TextBox 168">
              <a:extLst>
                <a:ext uri="{FF2B5EF4-FFF2-40B4-BE49-F238E27FC236}">
                  <a16:creationId xmlns:a16="http://schemas.microsoft.com/office/drawing/2014/main" id="{1AB072FA-C32B-461C-9857-0F4245769088}"/>
                </a:ext>
              </a:extLst>
            </p:cNvPr>
            <p:cNvSpPr txBox="1"/>
            <p:nvPr/>
          </p:nvSpPr>
          <p:spPr>
            <a:xfrm>
              <a:off x="277708" y="7207086"/>
              <a:ext cx="4815742" cy="646331"/>
            </a:xfrm>
            <a:prstGeom prst="rect">
              <a:avLst/>
            </a:prstGeom>
            <a:noFill/>
          </p:spPr>
          <p:txBody>
            <a:bodyPr wrap="none" rtlCol="0">
              <a:spAutoFit/>
            </a:bodyPr>
            <a:lstStyle/>
            <a:p>
              <a:r>
                <a:rPr lang="ko-KR" altLang="en-US" sz="3600" b="1" dirty="0" err="1">
                  <a:latin typeface="나눔고딕" panose="020D0604000000000000" pitchFamily="50" charset="-127"/>
                  <a:ea typeface="나눔고딕" panose="020D0604000000000000" pitchFamily="50" charset="-127"/>
                </a:rPr>
                <a:t>베이가로</a:t>
              </a:r>
              <a:r>
                <a:rPr lang="ko-KR" altLang="en-US" sz="3600" b="1" dirty="0">
                  <a:latin typeface="나눔고딕" panose="020D0604000000000000" pitchFamily="50" charset="-127"/>
                  <a:ea typeface="나눔고딕" panose="020D0604000000000000" pitchFamily="50" charset="-127"/>
                </a:rPr>
                <a:t> 플래티넘 찍기</a:t>
              </a:r>
            </a:p>
          </p:txBody>
        </p:sp>
        <p:sp>
          <p:nvSpPr>
            <p:cNvPr id="170" name="TextBox 169">
              <a:extLst>
                <a:ext uri="{FF2B5EF4-FFF2-40B4-BE49-F238E27FC236}">
                  <a16:creationId xmlns:a16="http://schemas.microsoft.com/office/drawing/2014/main" id="{2986D137-07FF-41D3-AAD2-9205F461F171}"/>
                </a:ext>
              </a:extLst>
            </p:cNvPr>
            <p:cNvSpPr txBox="1"/>
            <p:nvPr/>
          </p:nvSpPr>
          <p:spPr>
            <a:xfrm>
              <a:off x="336717" y="7983819"/>
              <a:ext cx="9687227" cy="1015663"/>
            </a:xfrm>
            <a:prstGeom prst="rect">
              <a:avLst/>
            </a:prstGeom>
            <a:noFill/>
          </p:spPr>
          <p:txBody>
            <a:bodyPr wrap="square" rtlCol="0">
              <a:spAutoFit/>
            </a:bodyPr>
            <a:lstStyle/>
            <a:p>
              <a:r>
                <a:rPr lang="ko-KR" altLang="en-US" sz="2000" dirty="0" err="1">
                  <a:latin typeface="나눔고딕" panose="020D0604000000000000" pitchFamily="50" charset="-127"/>
                  <a:ea typeface="나눔고딕" panose="020D0604000000000000" pitchFamily="50" charset="-127"/>
                </a:rPr>
                <a:t>베이가로</a:t>
              </a:r>
              <a:r>
                <a:rPr lang="ko-KR" altLang="en-US" sz="2000" dirty="0">
                  <a:latin typeface="나눔고딕" panose="020D0604000000000000" pitchFamily="50" charset="-127"/>
                  <a:ea typeface="나눔고딕" panose="020D0604000000000000" pitchFamily="50" charset="-127"/>
                </a:rPr>
                <a:t> </a:t>
              </a:r>
              <a:r>
                <a:rPr lang="ko-KR" altLang="en-US" sz="2000" dirty="0" err="1">
                  <a:latin typeface="나눔고딕" panose="020D0604000000000000" pitchFamily="50" charset="-127"/>
                  <a:ea typeface="나눔고딕" panose="020D0604000000000000" pitchFamily="50" charset="-127"/>
                </a:rPr>
                <a:t>플레티넘을</a:t>
              </a:r>
              <a:r>
                <a:rPr lang="ko-KR" altLang="en-US" sz="2000" dirty="0">
                  <a:latin typeface="나눔고딕" panose="020D0604000000000000" pitchFamily="50" charset="-127"/>
                  <a:ea typeface="나눔고딕" panose="020D0604000000000000" pitchFamily="50" charset="-127"/>
                </a:rPr>
                <a:t> 찍어보려는 무모한 도전을 하고 있습니다</a:t>
              </a:r>
              <a:r>
                <a:rPr lang="en-US" altLang="ko-KR" sz="2000" dirty="0">
                  <a:latin typeface="나눔고딕" panose="020D0604000000000000" pitchFamily="50" charset="-127"/>
                  <a:ea typeface="나눔고딕" panose="020D0604000000000000" pitchFamily="50" charset="-127"/>
                </a:rPr>
                <a:t>. </a:t>
              </a:r>
              <a:r>
                <a:rPr lang="ko-KR" altLang="en-US" sz="2000" dirty="0">
                  <a:latin typeface="나눔고딕" panose="020D0604000000000000" pitchFamily="50" charset="-127"/>
                  <a:ea typeface="나눔고딕" panose="020D0604000000000000" pitchFamily="50" charset="-127"/>
                </a:rPr>
                <a:t>지금 골드 </a:t>
              </a:r>
              <a:r>
                <a:rPr lang="en-US" altLang="ko-KR" sz="2000" dirty="0">
                  <a:latin typeface="나눔고딕" panose="020D0604000000000000" pitchFamily="50" charset="-127"/>
                  <a:ea typeface="나눔고딕" panose="020D0604000000000000" pitchFamily="50" charset="-127"/>
                </a:rPr>
                <a:t>1 85</a:t>
              </a:r>
              <a:r>
                <a:rPr lang="ko-KR" altLang="en-US" sz="2000" dirty="0">
                  <a:latin typeface="나눔고딕" panose="020D0604000000000000" pitchFamily="50" charset="-127"/>
                  <a:ea typeface="나눔고딕" panose="020D0604000000000000" pitchFamily="50" charset="-127"/>
                </a:rPr>
                <a:t>점인데 아까 </a:t>
              </a:r>
              <a:r>
                <a:rPr lang="ko-KR" altLang="en-US" sz="2000" dirty="0" err="1">
                  <a:latin typeface="나눔고딕" panose="020D0604000000000000" pitchFamily="50" charset="-127"/>
                  <a:ea typeface="나눔고딕" panose="020D0604000000000000" pitchFamily="50" charset="-127"/>
                </a:rPr>
                <a:t>전까지만</a:t>
              </a:r>
              <a:r>
                <a:rPr lang="ko-KR" altLang="en-US" sz="2000" dirty="0">
                  <a:latin typeface="나눔고딕" panose="020D0604000000000000" pitchFamily="50" charset="-127"/>
                  <a:ea typeface="나눔고딕" panose="020D0604000000000000" pitchFamily="50" charset="-127"/>
                </a:rPr>
                <a:t> 해도 승격전을 </a:t>
              </a:r>
              <a:r>
                <a:rPr lang="en-US" altLang="ko-KR" sz="2000" dirty="0">
                  <a:latin typeface="나눔고딕" panose="020D0604000000000000" pitchFamily="50" charset="-127"/>
                  <a:ea typeface="나눔고딕" panose="020D0604000000000000" pitchFamily="50" charset="-127"/>
                </a:rPr>
                <a:t>2</a:t>
              </a:r>
              <a:r>
                <a:rPr lang="ko-KR" altLang="en-US" sz="2000" dirty="0">
                  <a:latin typeface="나눔고딕" panose="020D0604000000000000" pitchFamily="50" charset="-127"/>
                  <a:ea typeface="나눔고딕" panose="020D0604000000000000" pitchFamily="50" charset="-127"/>
                </a:rPr>
                <a:t>승까지 하고 </a:t>
              </a:r>
              <a:r>
                <a:rPr lang="ko-KR" altLang="en-US" sz="2000" dirty="0" err="1">
                  <a:latin typeface="나눔고딕" panose="020D0604000000000000" pitchFamily="50" charset="-127"/>
                  <a:ea typeface="나눔고딕" panose="020D0604000000000000" pitchFamily="50" charset="-127"/>
                </a:rPr>
                <a:t>연패당했습니다</a:t>
              </a:r>
              <a:r>
                <a:rPr lang="en-US" altLang="ko-KR" sz="2000" dirty="0">
                  <a:latin typeface="나눔고딕" panose="020D0604000000000000" pitchFamily="50" charset="-127"/>
                  <a:ea typeface="나눔고딕" panose="020D0604000000000000" pitchFamily="50" charset="-127"/>
                </a:rPr>
                <a:t>. </a:t>
              </a:r>
              <a:r>
                <a:rPr lang="ko-KR" altLang="en-US" sz="2000" dirty="0">
                  <a:latin typeface="나눔고딕" panose="020D0604000000000000" pitchFamily="50" charset="-127"/>
                  <a:ea typeface="나눔고딕" panose="020D0604000000000000" pitchFamily="50" charset="-127"/>
                </a:rPr>
                <a:t>저와 같이 듀오를 </a:t>
              </a:r>
              <a:r>
                <a:rPr lang="ko-KR" altLang="en-US" sz="2000" dirty="0" err="1">
                  <a:latin typeface="나눔고딕" panose="020D0604000000000000" pitchFamily="50" charset="-127"/>
                  <a:ea typeface="나눔고딕" panose="020D0604000000000000" pitchFamily="50" charset="-127"/>
                </a:rPr>
                <a:t>돌아주실</a:t>
              </a:r>
              <a:r>
                <a:rPr lang="ko-KR" altLang="en-US" sz="2000" dirty="0">
                  <a:latin typeface="나눔고딕" panose="020D0604000000000000" pitchFamily="50" charset="-127"/>
                  <a:ea typeface="나눔고딕" panose="020D0604000000000000" pitchFamily="50" charset="-127"/>
                </a:rPr>
                <a:t> 착한 분 </a:t>
              </a:r>
              <a:r>
                <a:rPr lang="ko-KR" altLang="en-US" sz="2000" dirty="0" err="1">
                  <a:latin typeface="나눔고딕" panose="020D0604000000000000" pitchFamily="50" charset="-127"/>
                  <a:ea typeface="나눔고딕" panose="020D0604000000000000" pitchFamily="50" charset="-127"/>
                </a:rPr>
                <a:t>없으신가요</a:t>
              </a:r>
              <a:r>
                <a:rPr lang="en-US" altLang="ko-KR" sz="2000" dirty="0">
                  <a:latin typeface="나눔고딕" panose="020D0604000000000000" pitchFamily="50" charset="-127"/>
                  <a:ea typeface="나눔고딕" panose="020D0604000000000000" pitchFamily="50" charset="-127"/>
                </a:rPr>
                <a:t>?</a:t>
              </a:r>
            </a:p>
          </p:txBody>
        </p:sp>
        <p:grpSp>
          <p:nvGrpSpPr>
            <p:cNvPr id="179" name="그룹 178">
              <a:extLst>
                <a:ext uri="{FF2B5EF4-FFF2-40B4-BE49-F238E27FC236}">
                  <a16:creationId xmlns:a16="http://schemas.microsoft.com/office/drawing/2014/main" id="{F397A1E1-1DF4-40F1-B547-40BE7C2B450E}"/>
                </a:ext>
              </a:extLst>
            </p:cNvPr>
            <p:cNvGrpSpPr/>
            <p:nvPr/>
          </p:nvGrpSpPr>
          <p:grpSpPr>
            <a:xfrm>
              <a:off x="9169659" y="8026193"/>
              <a:ext cx="261506" cy="0"/>
              <a:chOff x="4880002" y="2019300"/>
              <a:chExt cx="979474" cy="0"/>
            </a:xfrm>
          </p:grpSpPr>
          <p:cxnSp>
            <p:nvCxnSpPr>
              <p:cNvPr id="181" name="직선 연결선 180">
                <a:extLst>
                  <a:ext uri="{FF2B5EF4-FFF2-40B4-BE49-F238E27FC236}">
                    <a16:creationId xmlns:a16="http://schemas.microsoft.com/office/drawing/2014/main" id="{616AA4F1-1B46-4BA6-BEB9-25A45A2D1F45}"/>
                  </a:ext>
                </a:extLst>
              </p:cNvPr>
              <p:cNvCxnSpPr/>
              <p:nvPr/>
            </p:nvCxnSpPr>
            <p:spPr>
              <a:xfrm>
                <a:off x="4880002" y="2019300"/>
                <a:ext cx="3587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직선 연결선 181">
                <a:extLst>
                  <a:ext uri="{FF2B5EF4-FFF2-40B4-BE49-F238E27FC236}">
                    <a16:creationId xmlns:a16="http://schemas.microsoft.com/office/drawing/2014/main" id="{7AEBE1E9-ABD5-4D1B-8A6D-A45EF9DD0F58}"/>
                  </a:ext>
                </a:extLst>
              </p:cNvPr>
              <p:cNvCxnSpPr/>
              <p:nvPr/>
            </p:nvCxnSpPr>
            <p:spPr>
              <a:xfrm>
                <a:off x="5500728" y="2019300"/>
                <a:ext cx="3587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2" name="그룹 171">
              <a:extLst>
                <a:ext uri="{FF2B5EF4-FFF2-40B4-BE49-F238E27FC236}">
                  <a16:creationId xmlns:a16="http://schemas.microsoft.com/office/drawing/2014/main" id="{7889E2CB-8D03-43BD-A710-EBF7F4F36F7A}"/>
                </a:ext>
              </a:extLst>
            </p:cNvPr>
            <p:cNvGrpSpPr/>
            <p:nvPr/>
          </p:nvGrpSpPr>
          <p:grpSpPr>
            <a:xfrm>
              <a:off x="7796032" y="9350645"/>
              <a:ext cx="2232168" cy="400110"/>
              <a:chOff x="7721911" y="7564175"/>
              <a:chExt cx="2232168" cy="400110"/>
            </a:xfrm>
          </p:grpSpPr>
          <p:sp>
            <p:nvSpPr>
              <p:cNvPr id="174" name="별: 꼭짓점 5개 173">
                <a:extLst>
                  <a:ext uri="{FF2B5EF4-FFF2-40B4-BE49-F238E27FC236}">
                    <a16:creationId xmlns:a16="http://schemas.microsoft.com/office/drawing/2014/main" id="{F2AD174F-169C-43C8-B348-9E653A5C7019}"/>
                  </a:ext>
                </a:extLst>
              </p:cNvPr>
              <p:cNvSpPr/>
              <p:nvPr/>
            </p:nvSpPr>
            <p:spPr>
              <a:xfrm>
                <a:off x="7721911" y="7564175"/>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TextBox 174">
                <a:extLst>
                  <a:ext uri="{FF2B5EF4-FFF2-40B4-BE49-F238E27FC236}">
                    <a16:creationId xmlns:a16="http://schemas.microsoft.com/office/drawing/2014/main" id="{48240D44-4E6D-4B58-8C1F-41953AD5D135}"/>
                  </a:ext>
                </a:extLst>
              </p:cNvPr>
              <p:cNvSpPr txBox="1"/>
              <p:nvPr/>
            </p:nvSpPr>
            <p:spPr>
              <a:xfrm>
                <a:off x="8144220" y="7564175"/>
                <a:ext cx="748923"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3149</a:t>
                </a:r>
                <a:endParaRPr lang="ko-KR" altLang="en-US" sz="2000" dirty="0">
                  <a:latin typeface="맑은 고딕" panose="020B0503020000020004" pitchFamily="50" charset="-127"/>
                  <a:ea typeface="맑은 고딕" panose="020B0503020000020004" pitchFamily="50" charset="-127"/>
                </a:endParaRPr>
              </a:p>
            </p:txBody>
          </p:sp>
          <p:sp>
            <p:nvSpPr>
              <p:cNvPr id="176" name="TextBox 175">
                <a:extLst>
                  <a:ext uri="{FF2B5EF4-FFF2-40B4-BE49-F238E27FC236}">
                    <a16:creationId xmlns:a16="http://schemas.microsoft.com/office/drawing/2014/main" id="{626C5DD3-3893-4D50-BC48-F3397684C7B8}"/>
                  </a:ext>
                </a:extLst>
              </p:cNvPr>
              <p:cNvSpPr txBox="1"/>
              <p:nvPr/>
            </p:nvSpPr>
            <p:spPr>
              <a:xfrm>
                <a:off x="9346220" y="7564175"/>
                <a:ext cx="6078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812</a:t>
                </a:r>
                <a:endParaRPr lang="ko-KR" altLang="en-US" sz="2000" dirty="0">
                  <a:latin typeface="맑은 고딕" panose="020B0503020000020004" pitchFamily="50" charset="-127"/>
                  <a:ea typeface="맑은 고딕" panose="020B0503020000020004" pitchFamily="50" charset="-127"/>
                </a:endParaRPr>
              </a:p>
            </p:txBody>
          </p:sp>
          <p:sp>
            <p:nvSpPr>
              <p:cNvPr id="177" name="말풍선: 타원형 176">
                <a:extLst>
                  <a:ext uri="{FF2B5EF4-FFF2-40B4-BE49-F238E27FC236}">
                    <a16:creationId xmlns:a16="http://schemas.microsoft.com/office/drawing/2014/main" id="{3C5F6711-56CF-4DD1-A375-BBFAC8D8FFC9}"/>
                  </a:ext>
                </a:extLst>
              </p:cNvPr>
              <p:cNvSpPr/>
              <p:nvPr/>
            </p:nvSpPr>
            <p:spPr>
              <a:xfrm>
                <a:off x="8944421" y="7588875"/>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3" name="TextBox 172">
              <a:extLst>
                <a:ext uri="{FF2B5EF4-FFF2-40B4-BE49-F238E27FC236}">
                  <a16:creationId xmlns:a16="http://schemas.microsoft.com/office/drawing/2014/main" id="{2410A396-7157-4279-BB26-2BAC3572CF06}"/>
                </a:ext>
              </a:extLst>
            </p:cNvPr>
            <p:cNvSpPr txBox="1"/>
            <p:nvPr/>
          </p:nvSpPr>
          <p:spPr>
            <a:xfrm>
              <a:off x="302868" y="9383370"/>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grpSp>
        <p:nvGrpSpPr>
          <p:cNvPr id="185" name="그룹 184">
            <a:extLst>
              <a:ext uri="{FF2B5EF4-FFF2-40B4-BE49-F238E27FC236}">
                <a16:creationId xmlns:a16="http://schemas.microsoft.com/office/drawing/2014/main" id="{AEF0900F-48A4-441C-AC82-DE59C5F220B4}"/>
              </a:ext>
            </a:extLst>
          </p:cNvPr>
          <p:cNvGrpSpPr/>
          <p:nvPr/>
        </p:nvGrpSpPr>
        <p:grpSpPr>
          <a:xfrm>
            <a:off x="120650" y="13048392"/>
            <a:ext cx="10045700" cy="3983073"/>
            <a:chOff x="120650" y="5980077"/>
            <a:chExt cx="10045700" cy="3983073"/>
          </a:xfrm>
        </p:grpSpPr>
        <p:sp>
          <p:nvSpPr>
            <p:cNvPr id="186" name="사각형: 둥근 모서리 185">
              <a:extLst>
                <a:ext uri="{FF2B5EF4-FFF2-40B4-BE49-F238E27FC236}">
                  <a16:creationId xmlns:a16="http://schemas.microsoft.com/office/drawing/2014/main" id="{0CB39B51-9650-4A0E-8221-FAA7B4AB7C3C}"/>
                </a:ext>
              </a:extLst>
            </p:cNvPr>
            <p:cNvSpPr/>
            <p:nvPr/>
          </p:nvSpPr>
          <p:spPr>
            <a:xfrm>
              <a:off x="120650" y="5980077"/>
              <a:ext cx="10045700" cy="3983073"/>
            </a:xfrm>
            <a:prstGeom prst="roundRect">
              <a:avLst>
                <a:gd name="adj" fmla="val 786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87" name="그룹 186">
              <a:extLst>
                <a:ext uri="{FF2B5EF4-FFF2-40B4-BE49-F238E27FC236}">
                  <a16:creationId xmlns:a16="http://schemas.microsoft.com/office/drawing/2014/main" id="{D6E127C1-743C-4E2D-842D-E60747E75C41}"/>
                </a:ext>
              </a:extLst>
            </p:cNvPr>
            <p:cNvGrpSpPr/>
            <p:nvPr/>
          </p:nvGrpSpPr>
          <p:grpSpPr>
            <a:xfrm>
              <a:off x="336717" y="6193236"/>
              <a:ext cx="810534" cy="810534"/>
              <a:chOff x="339982" y="3608141"/>
              <a:chExt cx="810534" cy="810534"/>
            </a:xfrm>
          </p:grpSpPr>
          <p:sp>
            <p:nvSpPr>
              <p:cNvPr id="204" name="타원 203">
                <a:extLst>
                  <a:ext uri="{FF2B5EF4-FFF2-40B4-BE49-F238E27FC236}">
                    <a16:creationId xmlns:a16="http://schemas.microsoft.com/office/drawing/2014/main" id="{77E47FF0-AF06-46B1-BA09-6F38EAF7306D}"/>
                  </a:ext>
                </a:extLst>
              </p:cNvPr>
              <p:cNvSpPr/>
              <p:nvPr/>
            </p:nvSpPr>
            <p:spPr>
              <a:xfrm>
                <a:off x="339982" y="3608141"/>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 name="Picture 6" descr="User Icon Human Person Sign 남녀공용에 대한 스톡 벡터 아트 및 기타 ...">
                <a:extLst>
                  <a:ext uri="{FF2B5EF4-FFF2-40B4-BE49-F238E27FC236}">
                    <a16:creationId xmlns:a16="http://schemas.microsoft.com/office/drawing/2014/main" id="{3B3BD34F-AB06-46E0-B547-B48058128CCA}"/>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3710287"/>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188" name="TextBox 187">
              <a:extLst>
                <a:ext uri="{FF2B5EF4-FFF2-40B4-BE49-F238E27FC236}">
                  <a16:creationId xmlns:a16="http://schemas.microsoft.com/office/drawing/2014/main" id="{560861EF-B26B-4842-88B6-5F1F418F4CCB}"/>
                </a:ext>
              </a:extLst>
            </p:cNvPr>
            <p:cNvSpPr txBox="1"/>
            <p:nvPr/>
          </p:nvSpPr>
          <p:spPr>
            <a:xfrm>
              <a:off x="1374884" y="6295382"/>
              <a:ext cx="1261884"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서영호</a:t>
              </a:r>
            </a:p>
          </p:txBody>
        </p:sp>
        <p:sp>
          <p:nvSpPr>
            <p:cNvPr id="189" name="TextBox 188">
              <a:extLst>
                <a:ext uri="{FF2B5EF4-FFF2-40B4-BE49-F238E27FC236}">
                  <a16:creationId xmlns:a16="http://schemas.microsoft.com/office/drawing/2014/main" id="{1CE4DB78-9C79-444F-9D63-E6CCE9D6D5A7}"/>
                </a:ext>
              </a:extLst>
            </p:cNvPr>
            <p:cNvSpPr txBox="1"/>
            <p:nvPr/>
          </p:nvSpPr>
          <p:spPr>
            <a:xfrm>
              <a:off x="2636768" y="6343342"/>
              <a:ext cx="9284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5</a:t>
              </a:r>
              <a:r>
                <a:rPr lang="ko-KR" altLang="en-US" sz="2000" dirty="0">
                  <a:latin typeface="맑은 고딕" panose="020B0503020000020004" pitchFamily="50" charset="-127"/>
                  <a:ea typeface="맑은 고딕" panose="020B0503020000020004" pitchFamily="50" charset="-127"/>
                </a:rPr>
                <a:t>일 전</a:t>
              </a:r>
            </a:p>
          </p:txBody>
        </p:sp>
        <p:sp>
          <p:nvSpPr>
            <p:cNvPr id="190" name="TextBox 189">
              <a:extLst>
                <a:ext uri="{FF2B5EF4-FFF2-40B4-BE49-F238E27FC236}">
                  <a16:creationId xmlns:a16="http://schemas.microsoft.com/office/drawing/2014/main" id="{BE9101E7-E7E9-4139-99E8-9D9A06D96D84}"/>
                </a:ext>
              </a:extLst>
            </p:cNvPr>
            <p:cNvSpPr txBox="1"/>
            <p:nvPr/>
          </p:nvSpPr>
          <p:spPr>
            <a:xfrm>
              <a:off x="277708" y="7207086"/>
              <a:ext cx="4918334" cy="646331"/>
            </a:xfrm>
            <a:prstGeom prst="rect">
              <a:avLst/>
            </a:prstGeom>
            <a:noFill/>
          </p:spPr>
          <p:txBody>
            <a:bodyPr wrap="none" rtlCol="0">
              <a:spAutoFit/>
            </a:bodyPr>
            <a:lstStyle/>
            <a:p>
              <a:r>
                <a:rPr lang="ko-KR" altLang="en-US" sz="3600" b="1" dirty="0">
                  <a:latin typeface="나눔고딕" panose="020D0604000000000000" pitchFamily="50" charset="-127"/>
                  <a:ea typeface="나눔고딕" panose="020D0604000000000000" pitchFamily="50" charset="-127"/>
                </a:rPr>
                <a:t>모여봐요 동물의 숲 구매</a:t>
              </a:r>
            </a:p>
          </p:txBody>
        </p:sp>
        <p:sp>
          <p:nvSpPr>
            <p:cNvPr id="191" name="TextBox 190">
              <a:extLst>
                <a:ext uri="{FF2B5EF4-FFF2-40B4-BE49-F238E27FC236}">
                  <a16:creationId xmlns:a16="http://schemas.microsoft.com/office/drawing/2014/main" id="{D52B609C-2389-457B-A748-2E5497072D12}"/>
                </a:ext>
              </a:extLst>
            </p:cNvPr>
            <p:cNvSpPr txBox="1"/>
            <p:nvPr/>
          </p:nvSpPr>
          <p:spPr>
            <a:xfrm>
              <a:off x="336717" y="7983819"/>
              <a:ext cx="9687227" cy="1015663"/>
            </a:xfrm>
            <a:prstGeom prst="rect">
              <a:avLst/>
            </a:prstGeom>
            <a:noFill/>
          </p:spPr>
          <p:txBody>
            <a:bodyPr wrap="square" rtlCol="0">
              <a:spAutoFit/>
            </a:bodyPr>
            <a:lstStyle/>
            <a:p>
              <a:r>
                <a:rPr lang="ko-KR" altLang="en-US" sz="2000" dirty="0">
                  <a:latin typeface="나눔고딕" panose="020D0604000000000000" pitchFamily="50" charset="-127"/>
                  <a:ea typeface="나눔고딕" panose="020D0604000000000000" pitchFamily="50" charset="-127"/>
                </a:rPr>
                <a:t>친구와 함께 게임을 하던 도중 해당 게임을 접어 아이템을 모두 팔아 모여봐요 동물의 숲 에디션을 구매하려고 합니다</a:t>
              </a:r>
              <a:r>
                <a:rPr lang="en-US" altLang="ko-KR" sz="2000" dirty="0">
                  <a:latin typeface="나눔고딕" panose="020D0604000000000000" pitchFamily="50" charset="-127"/>
                  <a:ea typeface="나눔고딕" panose="020D0604000000000000" pitchFamily="50" charset="-127"/>
                </a:rPr>
                <a:t>. </a:t>
              </a:r>
              <a:r>
                <a:rPr lang="ko-KR" altLang="en-US" sz="2000" dirty="0">
                  <a:latin typeface="나눔고딕" panose="020D0604000000000000" pitchFamily="50" charset="-127"/>
                  <a:ea typeface="나눔고딕" panose="020D0604000000000000" pitchFamily="50" charset="-127"/>
                </a:rPr>
                <a:t>현재 </a:t>
              </a:r>
              <a:r>
                <a:rPr lang="en-US" altLang="ko-KR" sz="2000" dirty="0">
                  <a:latin typeface="나눔고딕" panose="020D0604000000000000" pitchFamily="50" charset="-127"/>
                  <a:ea typeface="나눔고딕" panose="020D0604000000000000" pitchFamily="50" charset="-127"/>
                </a:rPr>
                <a:t>45</a:t>
              </a:r>
              <a:r>
                <a:rPr lang="ko-KR" altLang="en-US" sz="2000" dirty="0">
                  <a:latin typeface="나눔고딕" panose="020D0604000000000000" pitchFamily="50" charset="-127"/>
                  <a:ea typeface="나눔고딕" panose="020D0604000000000000" pitchFamily="50" charset="-127"/>
                </a:rPr>
                <a:t>만원이 모인 상태이며 </a:t>
              </a:r>
              <a:r>
                <a:rPr lang="en-US" altLang="ko-KR" sz="2000" dirty="0">
                  <a:latin typeface="나눔고딕" panose="020D0604000000000000" pitchFamily="50" charset="-127"/>
                  <a:ea typeface="나눔고딕" panose="020D0604000000000000" pitchFamily="50" charset="-127"/>
                </a:rPr>
                <a:t>15</a:t>
              </a:r>
              <a:r>
                <a:rPr lang="ko-KR" altLang="en-US" sz="2000" dirty="0">
                  <a:latin typeface="나눔고딕" panose="020D0604000000000000" pitchFamily="50" charset="-127"/>
                  <a:ea typeface="나눔고딕" panose="020D0604000000000000" pitchFamily="50" charset="-127"/>
                </a:rPr>
                <a:t>만원이 더 있으면 구매할 수 있다고 생각합니다</a:t>
              </a:r>
              <a:r>
                <a:rPr lang="en-US" altLang="ko-KR" sz="2000" dirty="0">
                  <a:latin typeface="나눔고딕" panose="020D0604000000000000" pitchFamily="50" charset="-127"/>
                  <a:ea typeface="나눔고딕" panose="020D0604000000000000" pitchFamily="50" charset="-127"/>
                </a:rPr>
                <a:t>. </a:t>
              </a:r>
              <a:r>
                <a:rPr lang="ko-KR" altLang="en-US" sz="2000" dirty="0">
                  <a:latin typeface="나눔고딕" panose="020D0604000000000000" pitchFamily="50" charset="-127"/>
                  <a:ea typeface="나눔고딕" panose="020D0604000000000000" pitchFamily="50" charset="-127"/>
                </a:rPr>
                <a:t>어떻게 해서 남은 </a:t>
              </a:r>
              <a:r>
                <a:rPr lang="en-US" altLang="ko-KR" sz="2000" dirty="0">
                  <a:latin typeface="나눔고딕" panose="020D0604000000000000" pitchFamily="50" charset="-127"/>
                  <a:ea typeface="나눔고딕" panose="020D0604000000000000" pitchFamily="50" charset="-127"/>
                </a:rPr>
                <a:t>15</a:t>
              </a:r>
              <a:r>
                <a:rPr lang="ko-KR" altLang="en-US" sz="2000" dirty="0">
                  <a:latin typeface="나눔고딕" panose="020D0604000000000000" pitchFamily="50" charset="-127"/>
                  <a:ea typeface="나눔고딕" panose="020D0604000000000000" pitchFamily="50" charset="-127"/>
                </a:rPr>
                <a:t>만원을 벌 수 있을까요</a:t>
              </a:r>
              <a:r>
                <a:rPr lang="en-US" altLang="ko-KR" sz="2000" dirty="0">
                  <a:latin typeface="나눔고딕" panose="020D0604000000000000" pitchFamily="50" charset="-127"/>
                  <a:ea typeface="나눔고딕" panose="020D0604000000000000" pitchFamily="50" charset="-127"/>
                </a:rPr>
                <a:t>?</a:t>
              </a:r>
            </a:p>
          </p:txBody>
        </p:sp>
        <p:grpSp>
          <p:nvGrpSpPr>
            <p:cNvPr id="200" name="그룹 199">
              <a:extLst>
                <a:ext uri="{FF2B5EF4-FFF2-40B4-BE49-F238E27FC236}">
                  <a16:creationId xmlns:a16="http://schemas.microsoft.com/office/drawing/2014/main" id="{8790A895-5D9D-429E-973B-B817E8EF9B10}"/>
                </a:ext>
              </a:extLst>
            </p:cNvPr>
            <p:cNvGrpSpPr/>
            <p:nvPr/>
          </p:nvGrpSpPr>
          <p:grpSpPr>
            <a:xfrm>
              <a:off x="9169662" y="9385509"/>
              <a:ext cx="261507" cy="0"/>
              <a:chOff x="4880002" y="2019300"/>
              <a:chExt cx="979474" cy="0"/>
            </a:xfrm>
          </p:grpSpPr>
          <p:cxnSp>
            <p:nvCxnSpPr>
              <p:cNvPr id="202" name="직선 연결선 201">
                <a:extLst>
                  <a:ext uri="{FF2B5EF4-FFF2-40B4-BE49-F238E27FC236}">
                    <a16:creationId xmlns:a16="http://schemas.microsoft.com/office/drawing/2014/main" id="{3AE071B1-7D8E-48DA-BFBE-C6BE4F624368}"/>
                  </a:ext>
                </a:extLst>
              </p:cNvPr>
              <p:cNvCxnSpPr/>
              <p:nvPr/>
            </p:nvCxnSpPr>
            <p:spPr>
              <a:xfrm>
                <a:off x="4880002" y="2019300"/>
                <a:ext cx="3587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직선 연결선 202">
                <a:extLst>
                  <a:ext uri="{FF2B5EF4-FFF2-40B4-BE49-F238E27FC236}">
                    <a16:creationId xmlns:a16="http://schemas.microsoft.com/office/drawing/2014/main" id="{0A873539-6EB0-42BF-BEDE-C517EFAFFE13}"/>
                  </a:ext>
                </a:extLst>
              </p:cNvPr>
              <p:cNvCxnSpPr/>
              <p:nvPr/>
            </p:nvCxnSpPr>
            <p:spPr>
              <a:xfrm>
                <a:off x="5500728" y="2019300"/>
                <a:ext cx="3587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3" name="그룹 192">
              <a:extLst>
                <a:ext uri="{FF2B5EF4-FFF2-40B4-BE49-F238E27FC236}">
                  <a16:creationId xmlns:a16="http://schemas.microsoft.com/office/drawing/2014/main" id="{7E7E29F9-827A-495D-A466-4CE097BA9D0B}"/>
                </a:ext>
              </a:extLst>
            </p:cNvPr>
            <p:cNvGrpSpPr/>
            <p:nvPr/>
          </p:nvGrpSpPr>
          <p:grpSpPr>
            <a:xfrm>
              <a:off x="7796032" y="9350645"/>
              <a:ext cx="2232168" cy="400110"/>
              <a:chOff x="7721911" y="7564175"/>
              <a:chExt cx="2232168" cy="400110"/>
            </a:xfrm>
          </p:grpSpPr>
          <p:sp>
            <p:nvSpPr>
              <p:cNvPr id="195" name="별: 꼭짓점 5개 194">
                <a:extLst>
                  <a:ext uri="{FF2B5EF4-FFF2-40B4-BE49-F238E27FC236}">
                    <a16:creationId xmlns:a16="http://schemas.microsoft.com/office/drawing/2014/main" id="{F9ECEAB6-9F52-4830-A3D4-2C94D09E3668}"/>
                  </a:ext>
                </a:extLst>
              </p:cNvPr>
              <p:cNvSpPr/>
              <p:nvPr/>
            </p:nvSpPr>
            <p:spPr>
              <a:xfrm>
                <a:off x="7721911" y="7564175"/>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TextBox 195">
                <a:extLst>
                  <a:ext uri="{FF2B5EF4-FFF2-40B4-BE49-F238E27FC236}">
                    <a16:creationId xmlns:a16="http://schemas.microsoft.com/office/drawing/2014/main" id="{9119CCB5-5128-457D-92CC-FA2B7C81C7E3}"/>
                  </a:ext>
                </a:extLst>
              </p:cNvPr>
              <p:cNvSpPr txBox="1"/>
              <p:nvPr/>
            </p:nvSpPr>
            <p:spPr>
              <a:xfrm>
                <a:off x="8144220" y="7564175"/>
                <a:ext cx="748923"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1714</a:t>
                </a:r>
                <a:endParaRPr lang="ko-KR" altLang="en-US" sz="2000" dirty="0">
                  <a:latin typeface="맑은 고딕" panose="020B0503020000020004" pitchFamily="50" charset="-127"/>
                  <a:ea typeface="맑은 고딕" panose="020B0503020000020004" pitchFamily="50" charset="-127"/>
                </a:endParaRPr>
              </a:p>
            </p:txBody>
          </p:sp>
          <p:sp>
            <p:nvSpPr>
              <p:cNvPr id="197" name="TextBox 196">
                <a:extLst>
                  <a:ext uri="{FF2B5EF4-FFF2-40B4-BE49-F238E27FC236}">
                    <a16:creationId xmlns:a16="http://schemas.microsoft.com/office/drawing/2014/main" id="{0ED10528-BE41-4075-BDF1-E2A15A0FADCE}"/>
                  </a:ext>
                </a:extLst>
              </p:cNvPr>
              <p:cNvSpPr txBox="1"/>
              <p:nvPr/>
            </p:nvSpPr>
            <p:spPr>
              <a:xfrm>
                <a:off x="9346220" y="7564175"/>
                <a:ext cx="6078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497</a:t>
                </a:r>
                <a:endParaRPr lang="ko-KR" altLang="en-US" sz="2000" dirty="0">
                  <a:latin typeface="맑은 고딕" panose="020B0503020000020004" pitchFamily="50" charset="-127"/>
                  <a:ea typeface="맑은 고딕" panose="020B0503020000020004" pitchFamily="50" charset="-127"/>
                </a:endParaRPr>
              </a:p>
            </p:txBody>
          </p:sp>
          <p:sp>
            <p:nvSpPr>
              <p:cNvPr id="198" name="말풍선: 타원형 197">
                <a:extLst>
                  <a:ext uri="{FF2B5EF4-FFF2-40B4-BE49-F238E27FC236}">
                    <a16:creationId xmlns:a16="http://schemas.microsoft.com/office/drawing/2014/main" id="{7EEF86E7-CAF8-46C9-A240-109E3AB9CD5C}"/>
                  </a:ext>
                </a:extLst>
              </p:cNvPr>
              <p:cNvSpPr/>
              <p:nvPr/>
            </p:nvSpPr>
            <p:spPr>
              <a:xfrm>
                <a:off x="8944421" y="7588875"/>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4" name="TextBox 193">
              <a:extLst>
                <a:ext uri="{FF2B5EF4-FFF2-40B4-BE49-F238E27FC236}">
                  <a16:creationId xmlns:a16="http://schemas.microsoft.com/office/drawing/2014/main" id="{D01A3367-C863-477E-B3C2-17A4439A08C7}"/>
                </a:ext>
              </a:extLst>
            </p:cNvPr>
            <p:cNvSpPr txBox="1"/>
            <p:nvPr/>
          </p:nvSpPr>
          <p:spPr>
            <a:xfrm>
              <a:off x="302868" y="9383370"/>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sp>
        <p:nvSpPr>
          <p:cNvPr id="86" name="사각형: 둥근 모서리 85">
            <a:extLst>
              <a:ext uri="{FF2B5EF4-FFF2-40B4-BE49-F238E27FC236}">
                <a16:creationId xmlns:a16="http://schemas.microsoft.com/office/drawing/2014/main" id="{09CA938F-4FBC-4B00-A464-2B49236E924E}"/>
              </a:ext>
            </a:extLst>
          </p:cNvPr>
          <p:cNvSpPr/>
          <p:nvPr/>
        </p:nvSpPr>
        <p:spPr>
          <a:xfrm>
            <a:off x="570709" y="666487"/>
            <a:ext cx="2801142" cy="77224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8" name="직선 연결선 87">
            <a:extLst>
              <a:ext uri="{FF2B5EF4-FFF2-40B4-BE49-F238E27FC236}">
                <a16:creationId xmlns:a16="http://schemas.microsoft.com/office/drawing/2014/main" id="{75494276-A0C7-4542-8A4E-4607F75997E6}"/>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9" name="Picture 2" descr="라인아이콘 Y171219, yeonis, 아이콘, 쇼핑, 결제, 구매, 장바구니, 담기, 빼기, 지갑, 쇼핑백, 세일, 쿠폰, 보석, 등급, 카드, 신용카드, 바코드, 포인트, 현금, 동전, 지폐, 고객센터, 회원, 내정보, 자물쇠, 시계, 콜센터, 영업시간, 좋아요, 하트, 별, 알람, 벨, 전화, 연락, QR코드, 통장, 계산기, 영수증, 문의, 알림, 상자, 포장, 택배, 무료배송, 위치, 라인아이콘, 심플아이콘, 라인, 심플, 벡터, 세트, point, 라인 아이콘">
            <a:extLst>
              <a:ext uri="{FF2B5EF4-FFF2-40B4-BE49-F238E27FC236}">
                <a16:creationId xmlns:a16="http://schemas.microsoft.com/office/drawing/2014/main" id="{1A9EDF62-81FE-406F-944A-4C6A821737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455" t="65313" r="39072" b="29285"/>
          <a:stretch/>
        </p:blipFill>
        <p:spPr bwMode="auto">
          <a:xfrm>
            <a:off x="8382848" y="617220"/>
            <a:ext cx="969818" cy="8763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 ">
            <a:extLst>
              <a:ext uri="{FF2B5EF4-FFF2-40B4-BE49-F238E27FC236}">
                <a16:creationId xmlns:a16="http://schemas.microsoft.com/office/drawing/2014/main" id="{F5337334-A4E2-4774-A8FA-42A975DA74D0}"/>
              </a:ext>
            </a:extLst>
          </p:cNvPr>
          <p:cNvPicPr>
            <a:picLocks noChangeAspect="1" noChangeArrowheads="1"/>
          </p:cNvPicPr>
          <p:nvPr/>
        </p:nvPicPr>
        <p:blipFill rotWithShape="1">
          <a:blip r:embed="rId5">
            <a:grayscl/>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l="78440" t="13542" r="13430" b="80865"/>
          <a:stretch/>
        </p:blipFill>
        <p:spPr bwMode="auto">
          <a:xfrm>
            <a:off x="9258300" y="587470"/>
            <a:ext cx="920480" cy="947552"/>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426B9FED-6244-44B0-8972-F1CF8B74F639}"/>
              </a:ext>
            </a:extLst>
          </p:cNvPr>
          <p:cNvSpPr txBox="1"/>
          <p:nvPr/>
        </p:nvSpPr>
        <p:spPr>
          <a:xfrm>
            <a:off x="1137600" y="698298"/>
            <a:ext cx="2052165" cy="646331"/>
          </a:xfrm>
          <a:prstGeom prst="rect">
            <a:avLst/>
          </a:prstGeom>
          <a:noFill/>
        </p:spPr>
        <p:txBody>
          <a:bodyPr wrap="none" rtlCol="0">
            <a:spAutoFit/>
          </a:bodyPr>
          <a:lstStyle/>
          <a:p>
            <a:r>
              <a:rPr lang="ko-KR" altLang="en-US" sz="3600" dirty="0" err="1">
                <a:latin typeface="나눔고딕" panose="020D0604000000000000" pitchFamily="50" charset="-127"/>
                <a:ea typeface="나눔고딕" panose="020D0604000000000000" pitchFamily="50" charset="-127"/>
              </a:rPr>
              <a:t>최신념</a:t>
            </a:r>
            <a:r>
              <a:rPr lang="ko-KR" altLang="en-US" sz="3600" dirty="0">
                <a:latin typeface="나눔고딕" panose="020D0604000000000000" pitchFamily="50" charset="-127"/>
                <a:ea typeface="나눔고딕" panose="020D0604000000000000" pitchFamily="50" charset="-127"/>
              </a:rPr>
              <a:t> 님</a:t>
            </a:r>
          </a:p>
        </p:txBody>
      </p:sp>
      <p:sp>
        <p:nvSpPr>
          <p:cNvPr id="92" name="타원 91">
            <a:extLst>
              <a:ext uri="{FF2B5EF4-FFF2-40B4-BE49-F238E27FC236}">
                <a16:creationId xmlns:a16="http://schemas.microsoft.com/office/drawing/2014/main" id="{0BBEA3A7-8541-4D19-9658-65F70CE4DE8D}"/>
              </a:ext>
            </a:extLst>
          </p:cNvPr>
          <p:cNvSpPr/>
          <p:nvPr/>
        </p:nvSpPr>
        <p:spPr>
          <a:xfrm>
            <a:off x="202509" y="621582"/>
            <a:ext cx="897305" cy="89730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3" name="Picture 6" descr="User Icon Human Person Sign 남녀공용에 대한 스톡 벡터 아트 및 기타 ...">
            <a:extLst>
              <a:ext uri="{FF2B5EF4-FFF2-40B4-BE49-F238E27FC236}">
                <a16:creationId xmlns:a16="http://schemas.microsoft.com/office/drawing/2014/main" id="{03A9C712-F3DB-4B83-9CB6-8FED19FD82ED}"/>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01654" y="743925"/>
            <a:ext cx="688456" cy="688456"/>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그룹 93">
            <a:extLst>
              <a:ext uri="{FF2B5EF4-FFF2-40B4-BE49-F238E27FC236}">
                <a16:creationId xmlns:a16="http://schemas.microsoft.com/office/drawing/2014/main" id="{068A5395-125F-4F6C-B28F-69398B184A62}"/>
              </a:ext>
            </a:extLst>
          </p:cNvPr>
          <p:cNvGrpSpPr/>
          <p:nvPr/>
        </p:nvGrpSpPr>
        <p:grpSpPr>
          <a:xfrm>
            <a:off x="-16755" y="16975269"/>
            <a:ext cx="10315090" cy="1379455"/>
            <a:chOff x="-16755" y="16923780"/>
            <a:chExt cx="10315090" cy="1379455"/>
          </a:xfrm>
        </p:grpSpPr>
        <p:sp>
          <p:nvSpPr>
            <p:cNvPr id="95" name="직사각형 94">
              <a:extLst>
                <a:ext uri="{FF2B5EF4-FFF2-40B4-BE49-F238E27FC236}">
                  <a16:creationId xmlns:a16="http://schemas.microsoft.com/office/drawing/2014/main" id="{70EB1FF5-5BE0-4F9F-9295-BADF7F7A01FB}"/>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6" name="직사각형 95">
              <a:extLst>
                <a:ext uri="{FF2B5EF4-FFF2-40B4-BE49-F238E27FC236}">
                  <a16:creationId xmlns:a16="http://schemas.microsoft.com/office/drawing/2014/main" id="{E8731388-B3EA-4343-BEED-CE0E8ACD4C6C}"/>
                </a:ext>
              </a:extLst>
            </p:cNvPr>
            <p:cNvSpPr/>
            <p:nvPr/>
          </p:nvSpPr>
          <p:spPr>
            <a:xfrm>
              <a:off x="2050599"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직사각형 96">
              <a:extLst>
                <a:ext uri="{FF2B5EF4-FFF2-40B4-BE49-F238E27FC236}">
                  <a16:creationId xmlns:a16="http://schemas.microsoft.com/office/drawing/2014/main" id="{2F6D733C-A855-49E9-896C-45F3AFFBAC73}"/>
                </a:ext>
              </a:extLst>
            </p:cNvPr>
            <p:cNvSpPr/>
            <p:nvPr/>
          </p:nvSpPr>
          <p:spPr>
            <a:xfrm>
              <a:off x="6174467" y="16923780"/>
              <a:ext cx="2061934" cy="1364220"/>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직사각형 97">
              <a:extLst>
                <a:ext uri="{FF2B5EF4-FFF2-40B4-BE49-F238E27FC236}">
                  <a16:creationId xmlns:a16="http://schemas.microsoft.com/office/drawing/2014/main" id="{FC9C142E-0B5D-4467-84E6-88A9B87BC5C3}"/>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9" name="그림 98">
              <a:extLst>
                <a:ext uri="{FF2B5EF4-FFF2-40B4-BE49-F238E27FC236}">
                  <a16:creationId xmlns:a16="http://schemas.microsoft.com/office/drawing/2014/main" id="{3091E6CA-D09D-4935-A1AB-58B8715D05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8777" y="17001216"/>
              <a:ext cx="1209346" cy="1209346"/>
            </a:xfrm>
            <a:prstGeom prst="rect">
              <a:avLst/>
            </a:prstGeom>
            <a:ln>
              <a:noFill/>
            </a:ln>
          </p:spPr>
        </p:pic>
        <p:pic>
          <p:nvPicPr>
            <p:cNvPr id="100" name="그림 99">
              <a:extLst>
                <a:ext uri="{FF2B5EF4-FFF2-40B4-BE49-F238E27FC236}">
                  <a16:creationId xmlns:a16="http://schemas.microsoft.com/office/drawing/2014/main" id="{42EE3B28-E7BA-43AF-9649-EAE536FDCD4A}"/>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101" name="그림 100">
              <a:extLst>
                <a:ext uri="{FF2B5EF4-FFF2-40B4-BE49-F238E27FC236}">
                  <a16:creationId xmlns:a16="http://schemas.microsoft.com/office/drawing/2014/main" id="{28292EAC-5EEA-484E-A661-F297BCAF42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5574" y="17085198"/>
              <a:ext cx="1030845" cy="1030845"/>
            </a:xfrm>
            <a:prstGeom prst="rect">
              <a:avLst/>
            </a:prstGeom>
            <a:ln>
              <a:noFill/>
            </a:ln>
          </p:spPr>
        </p:pic>
        <p:sp>
          <p:nvSpPr>
            <p:cNvPr id="102" name="직사각형 101">
              <a:extLst>
                <a:ext uri="{FF2B5EF4-FFF2-40B4-BE49-F238E27FC236}">
                  <a16:creationId xmlns:a16="http://schemas.microsoft.com/office/drawing/2014/main" id="{ED364692-3CC5-48F1-A369-612A0CEAA555}"/>
                </a:ext>
              </a:extLst>
            </p:cNvPr>
            <p:cNvSpPr/>
            <p:nvPr/>
          </p:nvSpPr>
          <p:spPr>
            <a:xfrm>
              <a:off x="-16755" y="16939019"/>
              <a:ext cx="2061934" cy="136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3" name="그림 102">
              <a:extLst>
                <a:ext uri="{FF2B5EF4-FFF2-40B4-BE49-F238E27FC236}">
                  <a16:creationId xmlns:a16="http://schemas.microsoft.com/office/drawing/2014/main" id="{65284DC6-E86E-47F1-AFFB-E522B30EF4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pic>
        <p:nvPicPr>
          <p:cNvPr id="104" name="그림 103">
            <a:extLst>
              <a:ext uri="{FF2B5EF4-FFF2-40B4-BE49-F238E27FC236}">
                <a16:creationId xmlns:a16="http://schemas.microsoft.com/office/drawing/2014/main" id="{D9C2AEBC-06CA-4A81-A811-9A234D16FC8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cxnSp>
        <p:nvCxnSpPr>
          <p:cNvPr id="105" name="직선 연결선 104">
            <a:extLst>
              <a:ext uri="{FF2B5EF4-FFF2-40B4-BE49-F238E27FC236}">
                <a16:creationId xmlns:a16="http://schemas.microsoft.com/office/drawing/2014/main" id="{232A6E48-2D4E-48A6-B6B0-F1EE82B16516}"/>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사각형: 둥근 모서리 105">
            <a:extLst>
              <a:ext uri="{FF2B5EF4-FFF2-40B4-BE49-F238E27FC236}">
                <a16:creationId xmlns:a16="http://schemas.microsoft.com/office/drawing/2014/main" id="{21144612-CE93-4B8E-B541-06BF1E94185F}"/>
              </a:ext>
            </a:extLst>
          </p:cNvPr>
          <p:cNvSpPr/>
          <p:nvPr/>
        </p:nvSpPr>
        <p:spPr>
          <a:xfrm>
            <a:off x="6174467"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93581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a:extLst>
              <a:ext uri="{FF2B5EF4-FFF2-40B4-BE49-F238E27FC236}">
                <a16:creationId xmlns:a16="http://schemas.microsoft.com/office/drawing/2014/main" id="{4D9D9B3F-F5D0-4041-8392-BF1044834E16}"/>
              </a:ext>
            </a:extLst>
          </p:cNvPr>
          <p:cNvSpPr/>
          <p:nvPr/>
        </p:nvSpPr>
        <p:spPr>
          <a:xfrm>
            <a:off x="-1" y="1711636"/>
            <a:ext cx="10287001" cy="1525309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직사각형 134">
            <a:extLst>
              <a:ext uri="{FF2B5EF4-FFF2-40B4-BE49-F238E27FC236}">
                <a16:creationId xmlns:a16="http://schemas.microsoft.com/office/drawing/2014/main" id="{E32CBC80-DE43-493F-A356-E5836685438F}"/>
              </a:ext>
            </a:extLst>
          </p:cNvPr>
          <p:cNvSpPr/>
          <p:nvPr/>
        </p:nvSpPr>
        <p:spPr>
          <a:xfrm>
            <a:off x="0" y="1761628"/>
            <a:ext cx="10298335" cy="153257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CFCACDF2-AF75-4D93-B96D-3FE1ED8FB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9" y="1892738"/>
            <a:ext cx="10045700" cy="6027420"/>
          </a:xfrm>
          <a:prstGeom prst="rect">
            <a:avLst/>
          </a:prstGeom>
        </p:spPr>
      </p:pic>
      <p:grpSp>
        <p:nvGrpSpPr>
          <p:cNvPr id="7" name="그룹 6">
            <a:extLst>
              <a:ext uri="{FF2B5EF4-FFF2-40B4-BE49-F238E27FC236}">
                <a16:creationId xmlns:a16="http://schemas.microsoft.com/office/drawing/2014/main" id="{0627CC5F-38B1-4C16-940F-510E7273EC9D}"/>
              </a:ext>
            </a:extLst>
          </p:cNvPr>
          <p:cNvGrpSpPr/>
          <p:nvPr/>
        </p:nvGrpSpPr>
        <p:grpSpPr>
          <a:xfrm>
            <a:off x="0" y="0"/>
            <a:ext cx="10287000" cy="423746"/>
            <a:chOff x="0" y="0"/>
            <a:chExt cx="10287000" cy="423746"/>
          </a:xfrm>
        </p:grpSpPr>
        <p:sp>
          <p:nvSpPr>
            <p:cNvPr id="8" name="직사각형 7">
              <a:extLst>
                <a:ext uri="{FF2B5EF4-FFF2-40B4-BE49-F238E27FC236}">
                  <a16:creationId xmlns:a16="http://schemas.microsoft.com/office/drawing/2014/main" id="{95B099FE-76DB-4C0E-B80C-10797B8621AF}"/>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DF62B37-594A-4A84-8FC4-82F783F86C81}"/>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AB902006-EA91-4BB5-9994-A2FFCC3276E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137" name="사각형: 둥근 모서리 136">
            <a:extLst>
              <a:ext uri="{FF2B5EF4-FFF2-40B4-BE49-F238E27FC236}">
                <a16:creationId xmlns:a16="http://schemas.microsoft.com/office/drawing/2014/main" id="{B490BE0C-C810-4601-99C6-16370A8DC477}"/>
              </a:ext>
            </a:extLst>
          </p:cNvPr>
          <p:cNvSpPr/>
          <p:nvPr/>
        </p:nvSpPr>
        <p:spPr>
          <a:xfrm>
            <a:off x="120649" y="7232498"/>
            <a:ext cx="10045700" cy="7015038"/>
          </a:xfrm>
          <a:prstGeom prst="roundRect">
            <a:avLst>
              <a:gd name="adj" fmla="val 7866"/>
            </a:avLst>
          </a:prstGeom>
          <a:solidFill>
            <a:schemeClr val="bg1"/>
          </a:solidFill>
          <a:ln>
            <a:noFill/>
          </a:ln>
          <a:effectLst>
            <a:outerShdw dist="635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40" name="그룹 139">
            <a:extLst>
              <a:ext uri="{FF2B5EF4-FFF2-40B4-BE49-F238E27FC236}">
                <a16:creationId xmlns:a16="http://schemas.microsoft.com/office/drawing/2014/main" id="{EEDC0E6C-F3DB-4F86-A1AB-F92AEAF43E3B}"/>
              </a:ext>
            </a:extLst>
          </p:cNvPr>
          <p:cNvGrpSpPr/>
          <p:nvPr/>
        </p:nvGrpSpPr>
        <p:grpSpPr>
          <a:xfrm>
            <a:off x="414959" y="11506375"/>
            <a:ext cx="810534" cy="810534"/>
            <a:chOff x="339982" y="3608141"/>
            <a:chExt cx="810534" cy="810534"/>
          </a:xfrm>
        </p:grpSpPr>
        <p:sp>
          <p:nvSpPr>
            <p:cNvPr id="138" name="타원 137">
              <a:extLst>
                <a:ext uri="{FF2B5EF4-FFF2-40B4-BE49-F238E27FC236}">
                  <a16:creationId xmlns:a16="http://schemas.microsoft.com/office/drawing/2014/main" id="{7AC4A8C8-2900-4D45-B4AB-7DF495F7A17D}"/>
                </a:ext>
              </a:extLst>
            </p:cNvPr>
            <p:cNvSpPr/>
            <p:nvPr/>
          </p:nvSpPr>
          <p:spPr>
            <a:xfrm>
              <a:off x="339982" y="3608141"/>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9" name="Picture 6" descr="User Icon Human Person Sign 남녀공용에 대한 스톡 벡터 아트 및 기타 ...">
              <a:extLst>
                <a:ext uri="{FF2B5EF4-FFF2-40B4-BE49-F238E27FC236}">
                  <a16:creationId xmlns:a16="http://schemas.microsoft.com/office/drawing/2014/main" id="{BAFEE757-4DAF-4A5C-94D4-C217B5CD563B}"/>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3710287"/>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141" name="TextBox 140">
            <a:extLst>
              <a:ext uri="{FF2B5EF4-FFF2-40B4-BE49-F238E27FC236}">
                <a16:creationId xmlns:a16="http://schemas.microsoft.com/office/drawing/2014/main" id="{C2CF464E-C320-4261-8536-D84DD8E00ED8}"/>
              </a:ext>
            </a:extLst>
          </p:cNvPr>
          <p:cNvSpPr txBox="1"/>
          <p:nvPr/>
        </p:nvSpPr>
        <p:spPr>
          <a:xfrm>
            <a:off x="1453126" y="11608521"/>
            <a:ext cx="1261884" cy="523221"/>
          </a:xfrm>
          <a:prstGeom prst="rect">
            <a:avLst/>
          </a:prstGeom>
          <a:noFill/>
        </p:spPr>
        <p:txBody>
          <a:bodyPr wrap="none" rtlCol="0">
            <a:spAutoFit/>
          </a:bodyPr>
          <a:lstStyle/>
          <a:p>
            <a:r>
              <a:rPr lang="ko-KR" altLang="en-US" sz="2800" b="1" dirty="0" err="1">
                <a:latin typeface="맑은 고딕" panose="020B0503020000020004" pitchFamily="50" charset="-127"/>
                <a:ea typeface="맑은 고딕" panose="020B0503020000020004" pitchFamily="50" charset="-127"/>
              </a:rPr>
              <a:t>최신념</a:t>
            </a:r>
            <a:endParaRPr lang="ko-KR" altLang="en-US" sz="2800" b="1" dirty="0">
              <a:latin typeface="맑은 고딕" panose="020B0503020000020004" pitchFamily="50" charset="-127"/>
              <a:ea typeface="맑은 고딕" panose="020B0503020000020004" pitchFamily="50" charset="-127"/>
            </a:endParaRPr>
          </a:p>
        </p:txBody>
      </p:sp>
      <p:sp>
        <p:nvSpPr>
          <p:cNvPr id="144" name="TextBox 143">
            <a:extLst>
              <a:ext uri="{FF2B5EF4-FFF2-40B4-BE49-F238E27FC236}">
                <a16:creationId xmlns:a16="http://schemas.microsoft.com/office/drawing/2014/main" id="{A59589DD-6E25-4467-8CFD-D502F8F17FB2}"/>
              </a:ext>
            </a:extLst>
          </p:cNvPr>
          <p:cNvSpPr txBox="1"/>
          <p:nvPr/>
        </p:nvSpPr>
        <p:spPr>
          <a:xfrm>
            <a:off x="514103" y="7590439"/>
            <a:ext cx="3201517" cy="646331"/>
          </a:xfrm>
          <a:prstGeom prst="rect">
            <a:avLst/>
          </a:prstGeom>
          <a:noFill/>
        </p:spPr>
        <p:txBody>
          <a:bodyPr wrap="none" rtlCol="0">
            <a:spAutoFit/>
          </a:bodyPr>
          <a:lstStyle/>
          <a:p>
            <a:pPr algn="ctr"/>
            <a:r>
              <a:rPr lang="en-US" altLang="ko-KR" sz="3600" b="1" dirty="0">
                <a:latin typeface="나눔고딕" panose="020D0604000000000000" pitchFamily="50" charset="-127"/>
                <a:ea typeface="나눔고딕" panose="020D0604000000000000" pitchFamily="50" charset="-127"/>
              </a:rPr>
              <a:t>6</a:t>
            </a:r>
            <a:r>
              <a:rPr lang="ko-KR" altLang="en-US" sz="3600" b="1" dirty="0">
                <a:latin typeface="나눔고딕" panose="020D0604000000000000" pitchFamily="50" charset="-127"/>
                <a:ea typeface="나눔고딕" panose="020D0604000000000000" pitchFamily="50" charset="-127"/>
              </a:rPr>
              <a:t>시간 공부하기</a:t>
            </a:r>
          </a:p>
        </p:txBody>
      </p:sp>
      <p:sp>
        <p:nvSpPr>
          <p:cNvPr id="145" name="TextBox 144">
            <a:extLst>
              <a:ext uri="{FF2B5EF4-FFF2-40B4-BE49-F238E27FC236}">
                <a16:creationId xmlns:a16="http://schemas.microsoft.com/office/drawing/2014/main" id="{3DFC34E8-67FA-44CD-85A5-9F0BF2A480B4}"/>
              </a:ext>
            </a:extLst>
          </p:cNvPr>
          <p:cNvSpPr txBox="1"/>
          <p:nvPr/>
        </p:nvSpPr>
        <p:spPr>
          <a:xfrm>
            <a:off x="336717" y="9346478"/>
            <a:ext cx="9687227" cy="1815882"/>
          </a:xfrm>
          <a:prstGeom prst="rect">
            <a:avLst/>
          </a:prstGeom>
          <a:noFill/>
        </p:spPr>
        <p:txBody>
          <a:bodyPr wrap="square" rtlCol="0">
            <a:spAutoFit/>
          </a:bodyPr>
          <a:lstStyle/>
          <a:p>
            <a:r>
              <a:rPr lang="ko-KR" altLang="en-US" sz="2800" dirty="0">
                <a:latin typeface="나눔고딕" panose="020D0604000000000000" pitchFamily="50" charset="-127"/>
                <a:ea typeface="나눔고딕" panose="020D0604000000000000" pitchFamily="50" charset="-127"/>
              </a:rPr>
              <a:t>안녕하십니까</a:t>
            </a:r>
            <a:r>
              <a:rPr lang="en-US" altLang="ko-KR" sz="2800" dirty="0">
                <a:latin typeface="나눔고딕" panose="020D0604000000000000" pitchFamily="50" charset="-127"/>
                <a:ea typeface="나눔고딕" panose="020D0604000000000000" pitchFamily="50" charset="-127"/>
              </a:rPr>
              <a:t>, </a:t>
            </a:r>
            <a:r>
              <a:rPr lang="ko-KR" altLang="en-US" sz="2800" dirty="0">
                <a:latin typeface="나눔고딕" panose="020D0604000000000000" pitchFamily="50" charset="-127"/>
                <a:ea typeface="나눔고딕" panose="020D0604000000000000" pitchFamily="50" charset="-127"/>
              </a:rPr>
              <a:t>특성화고등학교 </a:t>
            </a:r>
            <a:r>
              <a:rPr lang="en-US" altLang="ko-KR" sz="2800" dirty="0">
                <a:latin typeface="나눔고딕" panose="020D0604000000000000" pitchFamily="50" charset="-127"/>
                <a:ea typeface="나눔고딕" panose="020D0604000000000000" pitchFamily="50" charset="-127"/>
              </a:rPr>
              <a:t>3</a:t>
            </a:r>
            <a:r>
              <a:rPr lang="ko-KR" altLang="en-US" sz="2800" dirty="0">
                <a:latin typeface="나눔고딕" panose="020D0604000000000000" pitchFamily="50" charset="-127"/>
                <a:ea typeface="나눔고딕" panose="020D0604000000000000" pitchFamily="50" charset="-127"/>
              </a:rPr>
              <a:t>학년 재학 중인 고등학생입니다</a:t>
            </a:r>
            <a:r>
              <a:rPr lang="en-US" altLang="ko-KR" sz="2800" dirty="0">
                <a:latin typeface="나눔고딕" panose="020D0604000000000000" pitchFamily="50" charset="-127"/>
                <a:ea typeface="나눔고딕" panose="020D0604000000000000" pitchFamily="50" charset="-127"/>
              </a:rPr>
              <a:t>. </a:t>
            </a:r>
            <a:r>
              <a:rPr lang="ko-KR" altLang="en-US" sz="2800" dirty="0">
                <a:latin typeface="나눔고딕" panose="020D0604000000000000" pitchFamily="50" charset="-127"/>
                <a:ea typeface="나눔고딕" panose="020D0604000000000000" pitchFamily="50" charset="-127"/>
              </a:rPr>
              <a:t>현재 개발을 위해서 각종 수학과 개발 언어를 공부하고 있습니다만 너무 집중이 되지 않습니다</a:t>
            </a:r>
            <a:r>
              <a:rPr lang="en-US" altLang="ko-KR" sz="2800" dirty="0">
                <a:latin typeface="나눔고딕" panose="020D0604000000000000" pitchFamily="50" charset="-127"/>
                <a:ea typeface="나눔고딕" panose="020D0604000000000000" pitchFamily="50" charset="-127"/>
              </a:rPr>
              <a:t>. </a:t>
            </a:r>
            <a:r>
              <a:rPr lang="ko-KR" altLang="en-US" sz="2800" dirty="0">
                <a:latin typeface="나눔고딕" panose="020D0604000000000000" pitchFamily="50" charset="-127"/>
                <a:ea typeface="나눔고딕" panose="020D0604000000000000" pitchFamily="50" charset="-127"/>
              </a:rPr>
              <a:t>어떻게 해야 </a:t>
            </a:r>
            <a:r>
              <a:rPr lang="ko-KR" altLang="en-US" sz="2800" dirty="0">
                <a:solidFill>
                  <a:schemeClr val="tx1">
                    <a:lumMod val="75000"/>
                    <a:lumOff val="25000"/>
                  </a:schemeClr>
                </a:solidFill>
                <a:latin typeface="나눔고딕" panose="020D0604000000000000" pitchFamily="50" charset="-127"/>
                <a:ea typeface="나눔고딕" panose="020D0604000000000000" pitchFamily="50" charset="-127"/>
              </a:rPr>
              <a:t>개발 공부에 집중을 할 수 있을지 질문 드립니다</a:t>
            </a:r>
            <a:r>
              <a:rPr lang="en-US" altLang="ko-KR" sz="2800" dirty="0">
                <a:solidFill>
                  <a:schemeClr val="tx1">
                    <a:lumMod val="75000"/>
                    <a:lumOff val="25000"/>
                  </a:schemeClr>
                </a:solidFill>
                <a:latin typeface="나눔고딕" panose="020D0604000000000000" pitchFamily="50" charset="-127"/>
                <a:ea typeface="나눔고딕" panose="020D0604000000000000" pitchFamily="50" charset="-127"/>
              </a:rPr>
              <a:t>.</a:t>
            </a:r>
          </a:p>
        </p:txBody>
      </p:sp>
      <p:sp>
        <p:nvSpPr>
          <p:cNvPr id="87" name="TextBox 86">
            <a:extLst>
              <a:ext uri="{FF2B5EF4-FFF2-40B4-BE49-F238E27FC236}">
                <a16:creationId xmlns:a16="http://schemas.microsoft.com/office/drawing/2014/main" id="{D3208E54-0D0F-45FA-BFB8-045B26A91767}"/>
              </a:ext>
            </a:extLst>
          </p:cNvPr>
          <p:cNvSpPr txBox="1"/>
          <p:nvPr/>
        </p:nvSpPr>
        <p:spPr>
          <a:xfrm>
            <a:off x="8338069" y="11540639"/>
            <a:ext cx="1213794" cy="523221"/>
          </a:xfrm>
          <a:prstGeom prst="rect">
            <a:avLst/>
          </a:prstGeom>
          <a:noFill/>
        </p:spPr>
        <p:txBody>
          <a:bodyPr wrap="none" rtlCol="0">
            <a:spAutoFit/>
          </a:bodyPr>
          <a:lstStyle/>
          <a:p>
            <a:pPr algn="r"/>
            <a:r>
              <a:rPr lang="en-US" altLang="ko-KR" sz="2800" dirty="0">
                <a:solidFill>
                  <a:srgbClr val="FF0000"/>
                </a:solidFill>
                <a:latin typeface="나눔고딕" panose="020D0604000000000000" pitchFamily="50" charset="-127"/>
                <a:ea typeface="나눔고딕" panose="020D0604000000000000" pitchFamily="50" charset="-127"/>
              </a:rPr>
              <a:t>D - 11</a:t>
            </a:r>
            <a:endParaRPr lang="ko-KR" altLang="en-US" sz="2800" dirty="0">
              <a:solidFill>
                <a:srgbClr val="FF0000"/>
              </a:solidFill>
              <a:latin typeface="나눔고딕" panose="020D0604000000000000" pitchFamily="50" charset="-127"/>
              <a:ea typeface="나눔고딕" panose="020D0604000000000000" pitchFamily="50" charset="-127"/>
            </a:endParaRPr>
          </a:p>
        </p:txBody>
      </p:sp>
      <p:sp>
        <p:nvSpPr>
          <p:cNvPr id="88" name="TextBox 87">
            <a:extLst>
              <a:ext uri="{FF2B5EF4-FFF2-40B4-BE49-F238E27FC236}">
                <a16:creationId xmlns:a16="http://schemas.microsoft.com/office/drawing/2014/main" id="{683C251A-767C-4476-A09B-FFDBE85E263E}"/>
              </a:ext>
            </a:extLst>
          </p:cNvPr>
          <p:cNvSpPr txBox="1"/>
          <p:nvPr/>
        </p:nvSpPr>
        <p:spPr>
          <a:xfrm>
            <a:off x="508187" y="8387654"/>
            <a:ext cx="4939844" cy="646331"/>
          </a:xfrm>
          <a:prstGeom prst="rect">
            <a:avLst/>
          </a:prstGeom>
          <a:noFill/>
        </p:spPr>
        <p:txBody>
          <a:bodyPr wrap="square" rtlCol="0">
            <a:spAutoFit/>
          </a:bodyPr>
          <a:lstStyle/>
          <a:p>
            <a:r>
              <a:rPr lang="en-US" altLang="ko-KR" sz="3600" dirty="0">
                <a:solidFill>
                  <a:schemeClr val="accent6">
                    <a:lumMod val="60000"/>
                    <a:lumOff val="40000"/>
                  </a:schemeClr>
                </a:solidFill>
                <a:latin typeface="나눔바른고딕" panose="020B0603020101020101" pitchFamily="50" charset="-127"/>
                <a:ea typeface="나눔바른고딕" panose="020B0603020101020101" pitchFamily="50" charset="-127"/>
              </a:rPr>
              <a:t>In </a:t>
            </a:r>
            <a:r>
              <a:rPr lang="ko-KR" altLang="en-US" sz="3600" dirty="0">
                <a:solidFill>
                  <a:schemeClr val="accent6">
                    <a:lumMod val="60000"/>
                    <a:lumOff val="40000"/>
                  </a:schemeClr>
                </a:solidFill>
                <a:latin typeface="나눔바른고딕" panose="020B0603020101020101" pitchFamily="50" charset="-127"/>
                <a:ea typeface="나눔바른고딕" panose="020B0603020101020101" pitchFamily="50" charset="-127"/>
              </a:rPr>
              <a:t>하루 </a:t>
            </a:r>
            <a:r>
              <a:rPr lang="en-US" altLang="ko-KR" sz="3600" dirty="0">
                <a:solidFill>
                  <a:schemeClr val="accent6">
                    <a:lumMod val="60000"/>
                    <a:lumOff val="40000"/>
                  </a:schemeClr>
                </a:solidFill>
                <a:latin typeface="나눔바른고딕" panose="020B0603020101020101" pitchFamily="50" charset="-127"/>
                <a:ea typeface="나눔바른고딕" panose="020B0603020101020101" pitchFamily="50" charset="-127"/>
              </a:rPr>
              <a:t>OO</a:t>
            </a:r>
            <a:r>
              <a:rPr lang="ko-KR" altLang="en-US" sz="3600" dirty="0">
                <a:solidFill>
                  <a:schemeClr val="accent6">
                    <a:lumMod val="60000"/>
                    <a:lumOff val="40000"/>
                  </a:schemeClr>
                </a:solidFill>
                <a:latin typeface="나눔바른고딕" panose="020B0603020101020101" pitchFamily="50" charset="-127"/>
                <a:ea typeface="나눔바른고딕" panose="020B0603020101020101" pitchFamily="50" charset="-127"/>
              </a:rPr>
              <a:t>시간 수행하기</a:t>
            </a:r>
            <a:endParaRPr lang="en-US" altLang="ko-KR" sz="3600" dirty="0">
              <a:solidFill>
                <a:schemeClr val="accent6">
                  <a:lumMod val="60000"/>
                  <a:lumOff val="40000"/>
                </a:schemeClr>
              </a:solidFill>
              <a:latin typeface="나눔바른고딕" panose="020B0603020101020101" pitchFamily="50" charset="-127"/>
              <a:ea typeface="나눔바른고딕" panose="020B0603020101020101" pitchFamily="50" charset="-127"/>
            </a:endParaRPr>
          </a:p>
        </p:txBody>
      </p:sp>
      <p:grpSp>
        <p:nvGrpSpPr>
          <p:cNvPr id="2" name="그룹 1">
            <a:extLst>
              <a:ext uri="{FF2B5EF4-FFF2-40B4-BE49-F238E27FC236}">
                <a16:creationId xmlns:a16="http://schemas.microsoft.com/office/drawing/2014/main" id="{D4B802B4-54B6-4E75-97D4-0891CEA85F2A}"/>
              </a:ext>
            </a:extLst>
          </p:cNvPr>
          <p:cNvGrpSpPr/>
          <p:nvPr/>
        </p:nvGrpSpPr>
        <p:grpSpPr>
          <a:xfrm>
            <a:off x="2171918" y="12730800"/>
            <a:ext cx="6016824" cy="1216808"/>
            <a:chOff x="276694" y="14116552"/>
            <a:chExt cx="6016824" cy="1216808"/>
          </a:xfrm>
        </p:grpSpPr>
        <p:sp>
          <p:nvSpPr>
            <p:cNvPr id="89" name="TextBox 88">
              <a:extLst>
                <a:ext uri="{FF2B5EF4-FFF2-40B4-BE49-F238E27FC236}">
                  <a16:creationId xmlns:a16="http://schemas.microsoft.com/office/drawing/2014/main" id="{D31D4BF9-DC27-4BBF-9BD2-E2A197B5F468}"/>
                </a:ext>
              </a:extLst>
            </p:cNvPr>
            <p:cNvSpPr txBox="1"/>
            <p:nvPr/>
          </p:nvSpPr>
          <p:spPr>
            <a:xfrm>
              <a:off x="2598005" y="14116552"/>
              <a:ext cx="1117615" cy="1200329"/>
            </a:xfrm>
            <a:prstGeom prst="rect">
              <a:avLst/>
            </a:prstGeom>
            <a:noFill/>
          </p:spPr>
          <p:txBody>
            <a:bodyPr wrap="none" rtlCol="0">
              <a:spAutoFit/>
            </a:bodyPr>
            <a:lstStyle/>
            <a:p>
              <a:pPr algn="ctr"/>
              <a:r>
                <a:rPr lang="ko-KR" altLang="en-US" sz="3200" dirty="0">
                  <a:latin typeface="나눔고딕" panose="020D0604000000000000" pitchFamily="50" charset="-127"/>
                  <a:ea typeface="나눔고딕" panose="020D0604000000000000" pitchFamily="50" charset="-127"/>
                </a:rPr>
                <a:t>댓글</a:t>
              </a:r>
              <a:endParaRPr lang="en-US" altLang="ko-KR" sz="3200" dirty="0">
                <a:latin typeface="나눔고딕" panose="020D0604000000000000" pitchFamily="50" charset="-127"/>
                <a:ea typeface="나눔고딕" panose="020D0604000000000000" pitchFamily="50" charset="-127"/>
              </a:endParaRPr>
            </a:p>
            <a:p>
              <a:pPr algn="ctr"/>
              <a:r>
                <a:rPr lang="en-US" altLang="ko-KR" sz="4000" dirty="0">
                  <a:latin typeface="나눔고딕" panose="020D0604000000000000" pitchFamily="50" charset="-127"/>
                  <a:ea typeface="나눔고딕" panose="020D0604000000000000" pitchFamily="50" charset="-127"/>
                </a:rPr>
                <a:t>321</a:t>
              </a:r>
              <a:endParaRPr lang="ko-KR" altLang="en-US" sz="4800" dirty="0">
                <a:latin typeface="나눔고딕" panose="020D0604000000000000" pitchFamily="50" charset="-127"/>
                <a:ea typeface="나눔고딕" panose="020D0604000000000000" pitchFamily="50" charset="-127"/>
              </a:endParaRPr>
            </a:p>
          </p:txBody>
        </p:sp>
        <p:sp>
          <p:nvSpPr>
            <p:cNvPr id="90" name="TextBox 89">
              <a:extLst>
                <a:ext uri="{FF2B5EF4-FFF2-40B4-BE49-F238E27FC236}">
                  <a16:creationId xmlns:a16="http://schemas.microsoft.com/office/drawing/2014/main" id="{D307FF71-CA04-4BE5-9D60-C9A9435B3A0C}"/>
                </a:ext>
              </a:extLst>
            </p:cNvPr>
            <p:cNvSpPr txBox="1"/>
            <p:nvPr/>
          </p:nvSpPr>
          <p:spPr>
            <a:xfrm>
              <a:off x="4448141" y="14133031"/>
              <a:ext cx="1845377" cy="1200329"/>
            </a:xfrm>
            <a:prstGeom prst="rect">
              <a:avLst/>
            </a:prstGeom>
            <a:noFill/>
          </p:spPr>
          <p:txBody>
            <a:bodyPr wrap="none" rtlCol="0">
              <a:spAutoFit/>
            </a:bodyPr>
            <a:lstStyle/>
            <a:p>
              <a:pPr algn="ctr"/>
              <a:r>
                <a:rPr lang="ko-KR" altLang="en-US" sz="3200" dirty="0">
                  <a:latin typeface="나눔고딕" panose="020D0604000000000000" pitchFamily="50" charset="-127"/>
                  <a:ea typeface="나눔고딕" panose="020D0604000000000000" pitchFamily="50" charset="-127"/>
                </a:rPr>
                <a:t>함께 해요</a:t>
              </a:r>
              <a:endParaRPr lang="en-US" altLang="ko-KR" sz="3200" dirty="0">
                <a:latin typeface="나눔고딕" panose="020D0604000000000000" pitchFamily="50" charset="-127"/>
                <a:ea typeface="나눔고딕" panose="020D0604000000000000" pitchFamily="50" charset="-127"/>
              </a:endParaRPr>
            </a:p>
            <a:p>
              <a:pPr algn="ctr"/>
              <a:r>
                <a:rPr lang="en-US" altLang="ko-KR" sz="4000" dirty="0">
                  <a:latin typeface="나눔고딕" panose="020D0604000000000000" pitchFamily="50" charset="-127"/>
                  <a:ea typeface="나눔고딕" panose="020D0604000000000000" pitchFamily="50" charset="-127"/>
                </a:rPr>
                <a:t>343</a:t>
              </a:r>
              <a:endParaRPr lang="ko-KR" altLang="en-US" sz="4000" dirty="0">
                <a:latin typeface="나눔고딕" panose="020D0604000000000000" pitchFamily="50" charset="-127"/>
                <a:ea typeface="나눔고딕" panose="020D0604000000000000" pitchFamily="50" charset="-127"/>
              </a:endParaRPr>
            </a:p>
          </p:txBody>
        </p:sp>
        <p:sp>
          <p:nvSpPr>
            <p:cNvPr id="91" name="TextBox 90">
              <a:extLst>
                <a:ext uri="{FF2B5EF4-FFF2-40B4-BE49-F238E27FC236}">
                  <a16:creationId xmlns:a16="http://schemas.microsoft.com/office/drawing/2014/main" id="{84C75D16-4320-4B27-8256-EA6165B48385}"/>
                </a:ext>
              </a:extLst>
            </p:cNvPr>
            <p:cNvSpPr txBox="1"/>
            <p:nvPr/>
          </p:nvSpPr>
          <p:spPr>
            <a:xfrm>
              <a:off x="276694" y="14133031"/>
              <a:ext cx="1428596" cy="1200329"/>
            </a:xfrm>
            <a:prstGeom prst="rect">
              <a:avLst/>
            </a:prstGeom>
            <a:noFill/>
          </p:spPr>
          <p:txBody>
            <a:bodyPr wrap="none" rtlCol="0">
              <a:spAutoFit/>
            </a:bodyPr>
            <a:lstStyle/>
            <a:p>
              <a:pPr algn="ctr"/>
              <a:r>
                <a:rPr lang="ko-KR" altLang="en-US" sz="3200" dirty="0">
                  <a:latin typeface="나눔고딕" panose="020D0604000000000000" pitchFamily="50" charset="-127"/>
                  <a:ea typeface="나눔고딕" panose="020D0604000000000000" pitchFamily="50" charset="-127"/>
                </a:rPr>
                <a:t>공감</a:t>
              </a:r>
              <a:endParaRPr lang="en-US" altLang="ko-KR" sz="3200" dirty="0">
                <a:latin typeface="나눔고딕" panose="020D0604000000000000" pitchFamily="50" charset="-127"/>
                <a:ea typeface="나눔고딕" panose="020D0604000000000000" pitchFamily="50" charset="-127"/>
              </a:endParaRPr>
            </a:p>
            <a:p>
              <a:pPr algn="ctr"/>
              <a:r>
                <a:rPr lang="en-US" altLang="ko-KR" sz="4000" dirty="0">
                  <a:latin typeface="나눔고딕" panose="020D0604000000000000" pitchFamily="50" charset="-127"/>
                  <a:ea typeface="나눔고딕" panose="020D0604000000000000" pitchFamily="50" charset="-127"/>
                </a:rPr>
                <a:t>1314</a:t>
              </a:r>
              <a:endParaRPr lang="ko-KR" altLang="en-US" sz="4400" dirty="0">
                <a:latin typeface="나눔고딕" panose="020D0604000000000000" pitchFamily="50" charset="-127"/>
                <a:ea typeface="나눔고딕" panose="020D0604000000000000" pitchFamily="50" charset="-127"/>
              </a:endParaRPr>
            </a:p>
          </p:txBody>
        </p:sp>
      </p:grpSp>
      <p:sp>
        <p:nvSpPr>
          <p:cNvPr id="96" name="사각형: 둥근 모서리 95">
            <a:extLst>
              <a:ext uri="{FF2B5EF4-FFF2-40B4-BE49-F238E27FC236}">
                <a16:creationId xmlns:a16="http://schemas.microsoft.com/office/drawing/2014/main" id="{99283E58-02E8-46DC-AC4D-8B8D1DBE4595}"/>
              </a:ext>
            </a:extLst>
          </p:cNvPr>
          <p:cNvSpPr/>
          <p:nvPr/>
        </p:nvSpPr>
        <p:spPr>
          <a:xfrm>
            <a:off x="120649" y="14483404"/>
            <a:ext cx="10045700" cy="7015038"/>
          </a:xfrm>
          <a:prstGeom prst="roundRect">
            <a:avLst>
              <a:gd name="adj" fmla="val 786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TextBox 98">
            <a:extLst>
              <a:ext uri="{FF2B5EF4-FFF2-40B4-BE49-F238E27FC236}">
                <a16:creationId xmlns:a16="http://schemas.microsoft.com/office/drawing/2014/main" id="{4CC906E4-518C-4762-B8BB-A115C8213C35}"/>
              </a:ext>
            </a:extLst>
          </p:cNvPr>
          <p:cNvSpPr txBox="1"/>
          <p:nvPr/>
        </p:nvSpPr>
        <p:spPr>
          <a:xfrm>
            <a:off x="336717" y="14693697"/>
            <a:ext cx="9687227" cy="523220"/>
          </a:xfrm>
          <a:prstGeom prst="rect">
            <a:avLst/>
          </a:prstGeom>
          <a:noFill/>
        </p:spPr>
        <p:txBody>
          <a:bodyPr wrap="square" rtlCol="0">
            <a:spAutoFit/>
          </a:bodyPr>
          <a:lstStyle/>
          <a:p>
            <a:r>
              <a:rPr lang="ko-KR" altLang="en-US" sz="2800" dirty="0">
                <a:latin typeface="나눔고딕" panose="020D0604000000000000" pitchFamily="50" charset="-127"/>
                <a:ea typeface="나눔고딕" panose="020D0604000000000000" pitchFamily="50" charset="-127"/>
              </a:rPr>
              <a:t>목표 확인하기</a:t>
            </a:r>
            <a:endParaRPr lang="en-US" altLang="ko-KR" sz="2800" dirty="0">
              <a:solidFill>
                <a:schemeClr val="tx1">
                  <a:lumMod val="75000"/>
                  <a:lumOff val="25000"/>
                </a:schemeClr>
              </a:solidFill>
              <a:latin typeface="나눔고딕" panose="020D0604000000000000" pitchFamily="50" charset="-127"/>
              <a:ea typeface="나눔고딕" panose="020D0604000000000000" pitchFamily="50" charset="-127"/>
            </a:endParaRPr>
          </a:p>
        </p:txBody>
      </p:sp>
      <p:grpSp>
        <p:nvGrpSpPr>
          <p:cNvPr id="100" name="그룹 99">
            <a:extLst>
              <a:ext uri="{FF2B5EF4-FFF2-40B4-BE49-F238E27FC236}">
                <a16:creationId xmlns:a16="http://schemas.microsoft.com/office/drawing/2014/main" id="{390B6CE2-4DD0-45B0-A352-7301158E05E0}"/>
              </a:ext>
            </a:extLst>
          </p:cNvPr>
          <p:cNvGrpSpPr/>
          <p:nvPr/>
        </p:nvGrpSpPr>
        <p:grpSpPr>
          <a:xfrm>
            <a:off x="322941" y="15418920"/>
            <a:ext cx="9546592" cy="5821747"/>
            <a:chOff x="1559123" y="3265480"/>
            <a:chExt cx="2579749" cy="1573194"/>
          </a:xfrm>
        </p:grpSpPr>
        <p:sp>
          <p:nvSpPr>
            <p:cNvPr id="101" name="TextBox 100">
              <a:extLst>
                <a:ext uri="{FF2B5EF4-FFF2-40B4-BE49-F238E27FC236}">
                  <a16:creationId xmlns:a16="http://schemas.microsoft.com/office/drawing/2014/main" id="{A24A87D2-300E-419B-9398-E8F2F0EDE459}"/>
                </a:ext>
              </a:extLst>
            </p:cNvPr>
            <p:cNvSpPr txBox="1"/>
            <p:nvPr/>
          </p:nvSpPr>
          <p:spPr>
            <a:xfrm>
              <a:off x="3874548" y="4730553"/>
              <a:ext cx="264324" cy="108121"/>
            </a:xfrm>
            <a:prstGeom prst="rect">
              <a:avLst/>
            </a:prstGeom>
            <a:noFill/>
          </p:spPr>
          <p:txBody>
            <a:bodyPr wrap="none" rtlCol="0">
              <a:spAutoFit/>
            </a:bodyPr>
            <a:lstStyle/>
            <a:p>
              <a:r>
                <a:rPr lang="ko-KR" altLang="en-US" sz="2000" dirty="0">
                  <a:solidFill>
                    <a:schemeClr val="bg1">
                      <a:lumMod val="75000"/>
                    </a:schemeClr>
                  </a:solidFill>
                  <a:latin typeface="나눔고딕" panose="020D0604000000000000" pitchFamily="50" charset="-127"/>
                  <a:ea typeface="나눔고딕" panose="020D0604000000000000" pitchFamily="50" charset="-127"/>
                </a:rPr>
                <a:t>더 보기</a:t>
              </a:r>
            </a:p>
          </p:txBody>
        </p:sp>
        <p:grpSp>
          <p:nvGrpSpPr>
            <p:cNvPr id="102" name="그룹 101">
              <a:extLst>
                <a:ext uri="{FF2B5EF4-FFF2-40B4-BE49-F238E27FC236}">
                  <a16:creationId xmlns:a16="http://schemas.microsoft.com/office/drawing/2014/main" id="{E6A0C4EF-8695-4117-B590-3D9A1040B9FA}"/>
                </a:ext>
              </a:extLst>
            </p:cNvPr>
            <p:cNvGrpSpPr/>
            <p:nvPr/>
          </p:nvGrpSpPr>
          <p:grpSpPr>
            <a:xfrm>
              <a:off x="1559123" y="3265480"/>
              <a:ext cx="2569614" cy="1424940"/>
              <a:chOff x="1559123" y="3265480"/>
              <a:chExt cx="2569614" cy="1424940"/>
            </a:xfrm>
          </p:grpSpPr>
          <p:sp>
            <p:nvSpPr>
              <p:cNvPr id="103" name="모서리가 둥근 직사각형 68">
                <a:extLst>
                  <a:ext uri="{FF2B5EF4-FFF2-40B4-BE49-F238E27FC236}">
                    <a16:creationId xmlns:a16="http://schemas.microsoft.com/office/drawing/2014/main" id="{2E77A017-1E69-4CA3-B7C7-1BB0DC62F944}"/>
                  </a:ext>
                </a:extLst>
              </p:cNvPr>
              <p:cNvSpPr/>
              <p:nvPr/>
            </p:nvSpPr>
            <p:spPr>
              <a:xfrm>
                <a:off x="1559123" y="3265480"/>
                <a:ext cx="2565998" cy="1424940"/>
              </a:xfrm>
              <a:prstGeom prst="roundRect">
                <a:avLst>
                  <a:gd name="adj" fmla="val 490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04" name="그룹 103">
                <a:extLst>
                  <a:ext uri="{FF2B5EF4-FFF2-40B4-BE49-F238E27FC236}">
                    <a16:creationId xmlns:a16="http://schemas.microsoft.com/office/drawing/2014/main" id="{013742B8-2A9D-4E6B-9928-1A156D192C46}"/>
                  </a:ext>
                </a:extLst>
              </p:cNvPr>
              <p:cNvGrpSpPr/>
              <p:nvPr/>
            </p:nvGrpSpPr>
            <p:grpSpPr>
              <a:xfrm>
                <a:off x="1561863" y="3459742"/>
                <a:ext cx="2566874" cy="821016"/>
                <a:chOff x="1561863" y="3459742"/>
                <a:chExt cx="2566874" cy="821016"/>
              </a:xfrm>
            </p:grpSpPr>
            <p:sp>
              <p:nvSpPr>
                <p:cNvPr id="107" name="직사각형 106">
                  <a:extLst>
                    <a:ext uri="{FF2B5EF4-FFF2-40B4-BE49-F238E27FC236}">
                      <a16:creationId xmlns:a16="http://schemas.microsoft.com/office/drawing/2014/main" id="{5819CC0A-6135-4E9F-AAE7-C7FAB6259641}"/>
                    </a:ext>
                  </a:extLst>
                </p:cNvPr>
                <p:cNvSpPr/>
                <p:nvPr/>
              </p:nvSpPr>
              <p:spPr>
                <a:xfrm>
                  <a:off x="1568325" y="3459742"/>
                  <a:ext cx="2556797" cy="1640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a:extLst>
                    <a:ext uri="{FF2B5EF4-FFF2-40B4-BE49-F238E27FC236}">
                      <a16:creationId xmlns:a16="http://schemas.microsoft.com/office/drawing/2014/main" id="{B80C9F65-1605-43CC-A9F4-0838B158F8E8}"/>
                    </a:ext>
                  </a:extLst>
                </p:cNvPr>
                <p:cNvSpPr/>
                <p:nvPr/>
              </p:nvSpPr>
              <p:spPr>
                <a:xfrm>
                  <a:off x="1568672" y="3697940"/>
                  <a:ext cx="2556449" cy="1640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직사각형 108">
                  <a:extLst>
                    <a:ext uri="{FF2B5EF4-FFF2-40B4-BE49-F238E27FC236}">
                      <a16:creationId xmlns:a16="http://schemas.microsoft.com/office/drawing/2014/main" id="{4A2C5EF7-8359-4079-864D-D0F6FC2CB10B}"/>
                    </a:ext>
                  </a:extLst>
                </p:cNvPr>
                <p:cNvSpPr/>
                <p:nvPr/>
              </p:nvSpPr>
              <p:spPr>
                <a:xfrm>
                  <a:off x="1561863" y="3953669"/>
                  <a:ext cx="260588" cy="1816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9">
                  <a:extLst>
                    <a:ext uri="{FF2B5EF4-FFF2-40B4-BE49-F238E27FC236}">
                      <a16:creationId xmlns:a16="http://schemas.microsoft.com/office/drawing/2014/main" id="{B1B77A49-5DC3-4D77-8237-3E8AA3530914}"/>
                    </a:ext>
                  </a:extLst>
                </p:cNvPr>
                <p:cNvSpPr/>
                <p:nvPr/>
              </p:nvSpPr>
              <p:spPr>
                <a:xfrm>
                  <a:off x="2054424" y="4099092"/>
                  <a:ext cx="1742876" cy="1760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800" dirty="0">
                      <a:solidFill>
                        <a:schemeClr val="tx1"/>
                      </a:solidFill>
                      <a:latin typeface="나눔고딕" panose="020D0604000000000000" pitchFamily="50" charset="-127"/>
                      <a:ea typeface="나눔고딕" panose="020D0604000000000000" pitchFamily="50" charset="-127"/>
                    </a:rPr>
                    <a:t>하루 </a:t>
                  </a:r>
                  <a:r>
                    <a:rPr lang="en-US" altLang="ko-KR" sz="2800" dirty="0">
                      <a:solidFill>
                        <a:schemeClr val="tx1"/>
                      </a:solidFill>
                      <a:latin typeface="나눔고딕" panose="020D0604000000000000" pitchFamily="50" charset="-127"/>
                      <a:ea typeface="나눔고딕" panose="020D0604000000000000" pitchFamily="50" charset="-127"/>
                    </a:rPr>
                    <a:t>00</a:t>
                  </a:r>
                  <a:r>
                    <a:rPr lang="ko-KR" altLang="en-US" sz="2800" dirty="0">
                      <a:solidFill>
                        <a:schemeClr val="tx1"/>
                      </a:solidFill>
                      <a:latin typeface="나눔고딕" panose="020D0604000000000000" pitchFamily="50" charset="-127"/>
                      <a:ea typeface="나눔고딕" panose="020D0604000000000000" pitchFamily="50" charset="-127"/>
                    </a:rPr>
                    <a:t>시간 수행하기</a:t>
                  </a:r>
                </a:p>
              </p:txBody>
            </p:sp>
            <p:cxnSp>
              <p:nvCxnSpPr>
                <p:cNvPr id="111" name="직선 화살표 연결선 110">
                  <a:extLst>
                    <a:ext uri="{FF2B5EF4-FFF2-40B4-BE49-F238E27FC236}">
                      <a16:creationId xmlns:a16="http://schemas.microsoft.com/office/drawing/2014/main" id="{8C55C2AD-0355-43C2-9BE7-41C9287D8614}"/>
                    </a:ext>
                  </a:extLst>
                </p:cNvPr>
                <p:cNvCxnSpPr>
                  <a:stCxn id="109" idx="3"/>
                  <a:endCxn id="110" idx="1"/>
                </p:cNvCxnSpPr>
                <p:nvPr/>
              </p:nvCxnSpPr>
              <p:spPr>
                <a:xfrm>
                  <a:off x="1822451" y="4044502"/>
                  <a:ext cx="231973" cy="142607"/>
                </a:xfrm>
                <a:prstGeom prst="straightConnector1">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2" name="직사각형 111">
                  <a:extLst>
                    <a:ext uri="{FF2B5EF4-FFF2-40B4-BE49-F238E27FC236}">
                      <a16:creationId xmlns:a16="http://schemas.microsoft.com/office/drawing/2014/main" id="{D01847DE-4E8F-454E-AC01-990247F2BC5A}"/>
                    </a:ext>
                  </a:extLst>
                </p:cNvPr>
                <p:cNvSpPr/>
                <p:nvPr/>
              </p:nvSpPr>
              <p:spPr>
                <a:xfrm>
                  <a:off x="3957591" y="4099092"/>
                  <a:ext cx="171146" cy="18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3" name="직선 화살표 연결선 112">
                  <a:extLst>
                    <a:ext uri="{FF2B5EF4-FFF2-40B4-BE49-F238E27FC236}">
                      <a16:creationId xmlns:a16="http://schemas.microsoft.com/office/drawing/2014/main" id="{327D2ED3-5439-4DDE-8308-DE5A0B1806CC}"/>
                    </a:ext>
                  </a:extLst>
                </p:cNvPr>
                <p:cNvCxnSpPr>
                  <a:cxnSpLocks/>
                  <a:stCxn id="110" idx="3"/>
                </p:cNvCxnSpPr>
                <p:nvPr/>
              </p:nvCxnSpPr>
              <p:spPr>
                <a:xfrm>
                  <a:off x="3797300" y="4187109"/>
                  <a:ext cx="154495" cy="1"/>
                </a:xfrm>
                <a:prstGeom prst="straightConnector1">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grpSp>
      <p:grpSp>
        <p:nvGrpSpPr>
          <p:cNvPr id="53" name="그룹 52">
            <a:extLst>
              <a:ext uri="{FF2B5EF4-FFF2-40B4-BE49-F238E27FC236}">
                <a16:creationId xmlns:a16="http://schemas.microsoft.com/office/drawing/2014/main" id="{93ADB5D5-A453-480F-BB59-3C3750EC2A03}"/>
              </a:ext>
            </a:extLst>
          </p:cNvPr>
          <p:cNvGrpSpPr/>
          <p:nvPr/>
        </p:nvGrpSpPr>
        <p:grpSpPr>
          <a:xfrm>
            <a:off x="7986472" y="6424587"/>
            <a:ext cx="1573007" cy="1573007"/>
            <a:chOff x="-3184306" y="8079836"/>
            <a:chExt cx="1733550" cy="1733550"/>
          </a:xfrm>
          <a:effectLst>
            <a:outerShdw dist="63500" dir="5400000" algn="t" rotWithShape="0">
              <a:prstClr val="black">
                <a:alpha val="40000"/>
              </a:prstClr>
            </a:outerShdw>
          </a:effectLst>
        </p:grpSpPr>
        <p:sp>
          <p:nvSpPr>
            <p:cNvPr id="55" name="팔각형 54">
              <a:extLst>
                <a:ext uri="{FF2B5EF4-FFF2-40B4-BE49-F238E27FC236}">
                  <a16:creationId xmlns:a16="http://schemas.microsoft.com/office/drawing/2014/main" id="{32FDE3B0-B979-41E1-B5AD-7A7D207402B7}"/>
                </a:ext>
              </a:extLst>
            </p:cNvPr>
            <p:cNvSpPr/>
            <p:nvPr/>
          </p:nvSpPr>
          <p:spPr>
            <a:xfrm>
              <a:off x="-3184306" y="8079836"/>
              <a:ext cx="1733550" cy="1733550"/>
            </a:xfrm>
            <a:prstGeom prst="octagon">
              <a:avLst/>
            </a:prstGeom>
            <a:solidFill>
              <a:schemeClr val="bg1"/>
            </a:solidFill>
            <a:ln w="76200">
              <a:solidFill>
                <a:srgbClr val="83D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6" name="Picture 2">
              <a:extLst>
                <a:ext uri="{FF2B5EF4-FFF2-40B4-BE49-F238E27FC236}">
                  <a16:creationId xmlns:a16="http://schemas.microsoft.com/office/drawing/2014/main" id="{A64BFA78-1972-4213-9D15-579A3B0174F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flipH="1">
              <a:off x="-2952152" y="8254840"/>
              <a:ext cx="1269241" cy="1269241"/>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사각형: 둥근 모서리 49">
            <a:extLst>
              <a:ext uri="{FF2B5EF4-FFF2-40B4-BE49-F238E27FC236}">
                <a16:creationId xmlns:a16="http://schemas.microsoft.com/office/drawing/2014/main" id="{CC07DE1D-4416-4D8C-824A-590BAF14FF38}"/>
              </a:ext>
            </a:extLst>
          </p:cNvPr>
          <p:cNvSpPr/>
          <p:nvPr/>
        </p:nvSpPr>
        <p:spPr>
          <a:xfrm>
            <a:off x="570709" y="666487"/>
            <a:ext cx="2801142" cy="77224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연결선 50">
            <a:extLst>
              <a:ext uri="{FF2B5EF4-FFF2-40B4-BE49-F238E27FC236}">
                <a16:creationId xmlns:a16="http://schemas.microsoft.com/office/drawing/2014/main" id="{2482EFC4-A7FB-439B-BBE8-101E298152F3}"/>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2" name="Picture 2" descr="라인아이콘 Y171219, yeonis, 아이콘, 쇼핑, 결제, 구매, 장바구니, 담기, 빼기, 지갑, 쇼핑백, 세일, 쿠폰, 보석, 등급, 카드, 신용카드, 바코드, 포인트, 현금, 동전, 지폐, 고객센터, 회원, 내정보, 자물쇠, 시계, 콜센터, 영업시간, 좋아요, 하트, 별, 알람, 벨, 전화, 연락, QR코드, 통장, 계산기, 영수증, 문의, 알림, 상자, 포장, 택배, 무료배송, 위치, 라인아이콘, 심플아이콘, 라인, 심플, 벡터, 세트, point, 라인 아이콘">
            <a:extLst>
              <a:ext uri="{FF2B5EF4-FFF2-40B4-BE49-F238E27FC236}">
                <a16:creationId xmlns:a16="http://schemas.microsoft.com/office/drawing/2014/main" id="{8B8AFA4A-E3D5-45E3-87D3-ED8E9A876D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3455" t="65313" r="39072" b="29285"/>
          <a:stretch/>
        </p:blipFill>
        <p:spPr bwMode="auto">
          <a:xfrm>
            <a:off x="8382848" y="617220"/>
            <a:ext cx="969818" cy="8763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 ">
            <a:extLst>
              <a:ext uri="{FF2B5EF4-FFF2-40B4-BE49-F238E27FC236}">
                <a16:creationId xmlns:a16="http://schemas.microsoft.com/office/drawing/2014/main" id="{E5797717-9029-47F5-9304-1529CEA53D26}"/>
              </a:ext>
            </a:extLst>
          </p:cNvPr>
          <p:cNvPicPr>
            <a:picLocks noChangeAspect="1" noChangeArrowheads="1"/>
          </p:cNvPicPr>
          <p:nvPr/>
        </p:nvPicPr>
        <p:blipFill rotWithShape="1">
          <a:blip r:embed="rId6">
            <a:grayscl/>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rcRect l="78440" t="13542" r="13430" b="80865"/>
          <a:stretch/>
        </p:blipFill>
        <p:spPr bwMode="auto">
          <a:xfrm>
            <a:off x="9258300" y="587470"/>
            <a:ext cx="920480" cy="94755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00D8933F-A2B1-4EF6-B6DB-BD73588FF09C}"/>
              </a:ext>
            </a:extLst>
          </p:cNvPr>
          <p:cNvSpPr txBox="1"/>
          <p:nvPr/>
        </p:nvSpPr>
        <p:spPr>
          <a:xfrm>
            <a:off x="1137600" y="698298"/>
            <a:ext cx="2052165" cy="646331"/>
          </a:xfrm>
          <a:prstGeom prst="rect">
            <a:avLst/>
          </a:prstGeom>
          <a:noFill/>
        </p:spPr>
        <p:txBody>
          <a:bodyPr wrap="none" rtlCol="0">
            <a:spAutoFit/>
          </a:bodyPr>
          <a:lstStyle/>
          <a:p>
            <a:r>
              <a:rPr lang="ko-KR" altLang="en-US" sz="3600" dirty="0" err="1">
                <a:latin typeface="나눔고딕" panose="020D0604000000000000" pitchFamily="50" charset="-127"/>
                <a:ea typeface="나눔고딕" panose="020D0604000000000000" pitchFamily="50" charset="-127"/>
              </a:rPr>
              <a:t>최신념</a:t>
            </a:r>
            <a:r>
              <a:rPr lang="ko-KR" altLang="en-US" sz="3600" dirty="0">
                <a:latin typeface="나눔고딕" panose="020D0604000000000000" pitchFamily="50" charset="-127"/>
                <a:ea typeface="나눔고딕" panose="020D0604000000000000" pitchFamily="50" charset="-127"/>
              </a:rPr>
              <a:t> 님</a:t>
            </a:r>
          </a:p>
        </p:txBody>
      </p:sp>
      <p:sp>
        <p:nvSpPr>
          <p:cNvPr id="59" name="타원 58">
            <a:extLst>
              <a:ext uri="{FF2B5EF4-FFF2-40B4-BE49-F238E27FC236}">
                <a16:creationId xmlns:a16="http://schemas.microsoft.com/office/drawing/2014/main" id="{A24D8FC8-E671-4E57-9176-48D5B2ED6888}"/>
              </a:ext>
            </a:extLst>
          </p:cNvPr>
          <p:cNvSpPr/>
          <p:nvPr/>
        </p:nvSpPr>
        <p:spPr>
          <a:xfrm>
            <a:off x="202509" y="621582"/>
            <a:ext cx="897305" cy="89730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0" name="Picture 6" descr="User Icon Human Person Sign 남녀공용에 대한 스톡 벡터 아트 및 기타 ...">
            <a:extLst>
              <a:ext uri="{FF2B5EF4-FFF2-40B4-BE49-F238E27FC236}">
                <a16:creationId xmlns:a16="http://schemas.microsoft.com/office/drawing/2014/main" id="{A21C9352-3E87-46F4-8CE1-8F0BD53983AC}"/>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01654" y="743925"/>
            <a:ext cx="688456" cy="688456"/>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그룹 74">
            <a:extLst>
              <a:ext uri="{FF2B5EF4-FFF2-40B4-BE49-F238E27FC236}">
                <a16:creationId xmlns:a16="http://schemas.microsoft.com/office/drawing/2014/main" id="{F346000F-C9F0-45D5-9167-782B0E2B0672}"/>
              </a:ext>
            </a:extLst>
          </p:cNvPr>
          <p:cNvGrpSpPr/>
          <p:nvPr/>
        </p:nvGrpSpPr>
        <p:grpSpPr>
          <a:xfrm>
            <a:off x="-16755" y="16975269"/>
            <a:ext cx="10315090" cy="1379455"/>
            <a:chOff x="-16755" y="16923780"/>
            <a:chExt cx="10315090" cy="1379455"/>
          </a:xfrm>
        </p:grpSpPr>
        <p:sp>
          <p:nvSpPr>
            <p:cNvPr id="76" name="직사각형 75">
              <a:extLst>
                <a:ext uri="{FF2B5EF4-FFF2-40B4-BE49-F238E27FC236}">
                  <a16:creationId xmlns:a16="http://schemas.microsoft.com/office/drawing/2014/main" id="{2C4B0B7D-C23B-438D-8C91-8948E6173CF7}"/>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7" name="직사각형 76">
              <a:extLst>
                <a:ext uri="{FF2B5EF4-FFF2-40B4-BE49-F238E27FC236}">
                  <a16:creationId xmlns:a16="http://schemas.microsoft.com/office/drawing/2014/main" id="{1E91804E-243C-4FA7-B5C2-AA193BE1D796}"/>
                </a:ext>
              </a:extLst>
            </p:cNvPr>
            <p:cNvSpPr/>
            <p:nvPr/>
          </p:nvSpPr>
          <p:spPr>
            <a:xfrm>
              <a:off x="2050599"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8" name="직사각형 77">
              <a:extLst>
                <a:ext uri="{FF2B5EF4-FFF2-40B4-BE49-F238E27FC236}">
                  <a16:creationId xmlns:a16="http://schemas.microsoft.com/office/drawing/2014/main" id="{4D81031C-FE4B-494C-800E-2B295C49F2BB}"/>
                </a:ext>
              </a:extLst>
            </p:cNvPr>
            <p:cNvSpPr/>
            <p:nvPr/>
          </p:nvSpPr>
          <p:spPr>
            <a:xfrm>
              <a:off x="6174467" y="16923780"/>
              <a:ext cx="2061934" cy="1364220"/>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a:extLst>
                <a:ext uri="{FF2B5EF4-FFF2-40B4-BE49-F238E27FC236}">
                  <a16:creationId xmlns:a16="http://schemas.microsoft.com/office/drawing/2014/main" id="{1D96F759-BE83-4BD8-97C3-801F98C8FBB0}"/>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0" name="그림 79">
              <a:extLst>
                <a:ext uri="{FF2B5EF4-FFF2-40B4-BE49-F238E27FC236}">
                  <a16:creationId xmlns:a16="http://schemas.microsoft.com/office/drawing/2014/main" id="{5C154B5C-53FD-4CA0-BB36-E6D3F0857F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4183" y="17001216"/>
              <a:ext cx="1209346" cy="1209346"/>
            </a:xfrm>
            <a:prstGeom prst="rect">
              <a:avLst/>
            </a:prstGeom>
            <a:ln>
              <a:noFill/>
            </a:ln>
          </p:spPr>
        </p:pic>
        <p:pic>
          <p:nvPicPr>
            <p:cNvPr id="81" name="그림 80">
              <a:extLst>
                <a:ext uri="{FF2B5EF4-FFF2-40B4-BE49-F238E27FC236}">
                  <a16:creationId xmlns:a16="http://schemas.microsoft.com/office/drawing/2014/main" id="{D4FFBCA0-8773-4580-84B3-FCBAE7E55ECF}"/>
                </a:ext>
              </a:extLst>
            </p:cNvPr>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82" name="그림 81">
              <a:extLst>
                <a:ext uri="{FF2B5EF4-FFF2-40B4-BE49-F238E27FC236}">
                  <a16:creationId xmlns:a16="http://schemas.microsoft.com/office/drawing/2014/main" id="{D2BBBD24-96DC-4120-BEDB-70F6514B06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28077" y="17090467"/>
              <a:ext cx="1030845" cy="1030845"/>
            </a:xfrm>
            <a:prstGeom prst="rect">
              <a:avLst/>
            </a:prstGeom>
            <a:ln>
              <a:noFill/>
            </a:ln>
          </p:spPr>
        </p:pic>
        <p:sp>
          <p:nvSpPr>
            <p:cNvPr id="83" name="직사각형 82">
              <a:extLst>
                <a:ext uri="{FF2B5EF4-FFF2-40B4-BE49-F238E27FC236}">
                  <a16:creationId xmlns:a16="http://schemas.microsoft.com/office/drawing/2014/main" id="{1457AE23-A4C0-498F-A334-779191759BE1}"/>
                </a:ext>
              </a:extLst>
            </p:cNvPr>
            <p:cNvSpPr/>
            <p:nvPr/>
          </p:nvSpPr>
          <p:spPr>
            <a:xfrm>
              <a:off x="-16755" y="16939019"/>
              <a:ext cx="2061934" cy="136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4" name="그림 83">
              <a:extLst>
                <a:ext uri="{FF2B5EF4-FFF2-40B4-BE49-F238E27FC236}">
                  <a16:creationId xmlns:a16="http://schemas.microsoft.com/office/drawing/2014/main" id="{F4A7A577-6995-433A-9075-5E042D1463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pic>
        <p:nvPicPr>
          <p:cNvPr id="85" name="그림 84">
            <a:extLst>
              <a:ext uri="{FF2B5EF4-FFF2-40B4-BE49-F238E27FC236}">
                <a16:creationId xmlns:a16="http://schemas.microsoft.com/office/drawing/2014/main" id="{EBD91DD0-EF9B-4569-9D34-F24FDE920BC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cxnSp>
        <p:nvCxnSpPr>
          <p:cNvPr id="86" name="직선 연결선 85">
            <a:extLst>
              <a:ext uri="{FF2B5EF4-FFF2-40B4-BE49-F238E27FC236}">
                <a16:creationId xmlns:a16="http://schemas.microsoft.com/office/drawing/2014/main" id="{F83F1D8C-8A2D-4294-B356-B722AAC9F6AC}"/>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2" name="사각형: 둥근 모서리 91">
            <a:extLst>
              <a:ext uri="{FF2B5EF4-FFF2-40B4-BE49-F238E27FC236}">
                <a16:creationId xmlns:a16="http://schemas.microsoft.com/office/drawing/2014/main" id="{478701F6-2F01-460D-9D60-C1D67B9421B4}"/>
              </a:ext>
            </a:extLst>
          </p:cNvPr>
          <p:cNvSpPr/>
          <p:nvPr/>
        </p:nvSpPr>
        <p:spPr>
          <a:xfrm>
            <a:off x="6174467"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61249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직사각형 62">
            <a:extLst>
              <a:ext uri="{FF2B5EF4-FFF2-40B4-BE49-F238E27FC236}">
                <a16:creationId xmlns:a16="http://schemas.microsoft.com/office/drawing/2014/main" id="{4D070D63-43D9-44B1-B470-CACB8F62D646}"/>
              </a:ext>
            </a:extLst>
          </p:cNvPr>
          <p:cNvSpPr/>
          <p:nvPr/>
        </p:nvSpPr>
        <p:spPr>
          <a:xfrm>
            <a:off x="0" y="1761627"/>
            <a:ext cx="10298335" cy="15380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CD45557B-C10B-4D89-B98B-55BD8314758D}"/>
              </a:ext>
            </a:extLst>
          </p:cNvPr>
          <p:cNvGrpSpPr/>
          <p:nvPr/>
        </p:nvGrpSpPr>
        <p:grpSpPr>
          <a:xfrm>
            <a:off x="120649" y="698298"/>
            <a:ext cx="10045700" cy="7015038"/>
            <a:chOff x="120649" y="15869156"/>
            <a:chExt cx="10045700" cy="7015038"/>
          </a:xfrm>
        </p:grpSpPr>
        <p:sp>
          <p:nvSpPr>
            <p:cNvPr id="96" name="사각형: 둥근 모서리 95">
              <a:extLst>
                <a:ext uri="{FF2B5EF4-FFF2-40B4-BE49-F238E27FC236}">
                  <a16:creationId xmlns:a16="http://schemas.microsoft.com/office/drawing/2014/main" id="{99283E58-02E8-46DC-AC4D-8B8D1DBE4595}"/>
                </a:ext>
              </a:extLst>
            </p:cNvPr>
            <p:cNvSpPr/>
            <p:nvPr/>
          </p:nvSpPr>
          <p:spPr>
            <a:xfrm>
              <a:off x="120649" y="15869156"/>
              <a:ext cx="10045700" cy="7015038"/>
            </a:xfrm>
            <a:prstGeom prst="roundRect">
              <a:avLst>
                <a:gd name="adj" fmla="val 786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TextBox 98">
              <a:extLst>
                <a:ext uri="{FF2B5EF4-FFF2-40B4-BE49-F238E27FC236}">
                  <a16:creationId xmlns:a16="http://schemas.microsoft.com/office/drawing/2014/main" id="{4CC906E4-518C-4762-B8BB-A115C8213C35}"/>
                </a:ext>
              </a:extLst>
            </p:cNvPr>
            <p:cNvSpPr txBox="1"/>
            <p:nvPr/>
          </p:nvSpPr>
          <p:spPr>
            <a:xfrm>
              <a:off x="336717" y="16079449"/>
              <a:ext cx="9687227" cy="523220"/>
            </a:xfrm>
            <a:prstGeom prst="rect">
              <a:avLst/>
            </a:prstGeom>
            <a:noFill/>
          </p:spPr>
          <p:txBody>
            <a:bodyPr wrap="square" rtlCol="0">
              <a:spAutoFit/>
            </a:bodyPr>
            <a:lstStyle/>
            <a:p>
              <a:r>
                <a:rPr lang="ko-KR" altLang="en-US" sz="2800" dirty="0">
                  <a:latin typeface="나눔고딕" panose="020D0604000000000000" pitchFamily="50" charset="-127"/>
                  <a:ea typeface="나눔고딕" panose="020D0604000000000000" pitchFamily="50" charset="-127"/>
                </a:rPr>
                <a:t>목표 확인하기</a:t>
              </a:r>
              <a:endParaRPr lang="en-US" altLang="ko-KR" sz="2800" dirty="0">
                <a:solidFill>
                  <a:schemeClr val="tx1">
                    <a:lumMod val="75000"/>
                    <a:lumOff val="25000"/>
                  </a:schemeClr>
                </a:solidFill>
                <a:latin typeface="나눔고딕" panose="020D0604000000000000" pitchFamily="50" charset="-127"/>
                <a:ea typeface="나눔고딕" panose="020D0604000000000000" pitchFamily="50" charset="-127"/>
              </a:endParaRPr>
            </a:p>
          </p:txBody>
        </p:sp>
        <p:grpSp>
          <p:nvGrpSpPr>
            <p:cNvPr id="100" name="그룹 99">
              <a:extLst>
                <a:ext uri="{FF2B5EF4-FFF2-40B4-BE49-F238E27FC236}">
                  <a16:creationId xmlns:a16="http://schemas.microsoft.com/office/drawing/2014/main" id="{390B6CE2-4DD0-45B0-A352-7301158E05E0}"/>
                </a:ext>
              </a:extLst>
            </p:cNvPr>
            <p:cNvGrpSpPr/>
            <p:nvPr/>
          </p:nvGrpSpPr>
          <p:grpSpPr>
            <a:xfrm>
              <a:off x="322941" y="16804672"/>
              <a:ext cx="9546592" cy="5821747"/>
              <a:chOff x="1559123" y="3265480"/>
              <a:chExt cx="2579749" cy="1573194"/>
            </a:xfrm>
          </p:grpSpPr>
          <p:sp>
            <p:nvSpPr>
              <p:cNvPr id="101" name="TextBox 100">
                <a:extLst>
                  <a:ext uri="{FF2B5EF4-FFF2-40B4-BE49-F238E27FC236}">
                    <a16:creationId xmlns:a16="http://schemas.microsoft.com/office/drawing/2014/main" id="{A24A87D2-300E-419B-9398-E8F2F0EDE459}"/>
                  </a:ext>
                </a:extLst>
              </p:cNvPr>
              <p:cNvSpPr txBox="1"/>
              <p:nvPr/>
            </p:nvSpPr>
            <p:spPr>
              <a:xfrm>
                <a:off x="3874548" y="4730553"/>
                <a:ext cx="264324" cy="108121"/>
              </a:xfrm>
              <a:prstGeom prst="rect">
                <a:avLst/>
              </a:prstGeom>
              <a:noFill/>
            </p:spPr>
            <p:txBody>
              <a:bodyPr wrap="none" rtlCol="0">
                <a:spAutoFit/>
              </a:bodyPr>
              <a:lstStyle/>
              <a:p>
                <a:r>
                  <a:rPr lang="ko-KR" altLang="en-US" sz="2000" dirty="0">
                    <a:solidFill>
                      <a:schemeClr val="bg1">
                        <a:lumMod val="75000"/>
                      </a:schemeClr>
                    </a:solidFill>
                    <a:latin typeface="나눔고딕" panose="020D0604000000000000" pitchFamily="50" charset="-127"/>
                    <a:ea typeface="나눔고딕" panose="020D0604000000000000" pitchFamily="50" charset="-127"/>
                  </a:rPr>
                  <a:t>더 보기</a:t>
                </a:r>
              </a:p>
            </p:txBody>
          </p:sp>
          <p:grpSp>
            <p:nvGrpSpPr>
              <p:cNvPr id="102" name="그룹 101">
                <a:extLst>
                  <a:ext uri="{FF2B5EF4-FFF2-40B4-BE49-F238E27FC236}">
                    <a16:creationId xmlns:a16="http://schemas.microsoft.com/office/drawing/2014/main" id="{E6A0C4EF-8695-4117-B590-3D9A1040B9FA}"/>
                  </a:ext>
                </a:extLst>
              </p:cNvPr>
              <p:cNvGrpSpPr/>
              <p:nvPr/>
            </p:nvGrpSpPr>
            <p:grpSpPr>
              <a:xfrm>
                <a:off x="1559123" y="3265480"/>
                <a:ext cx="2569614" cy="1424940"/>
                <a:chOff x="1559123" y="3265480"/>
                <a:chExt cx="2569614" cy="1424940"/>
              </a:xfrm>
            </p:grpSpPr>
            <p:sp>
              <p:nvSpPr>
                <p:cNvPr id="103" name="모서리가 둥근 직사각형 68">
                  <a:extLst>
                    <a:ext uri="{FF2B5EF4-FFF2-40B4-BE49-F238E27FC236}">
                      <a16:creationId xmlns:a16="http://schemas.microsoft.com/office/drawing/2014/main" id="{2E77A017-1E69-4CA3-B7C7-1BB0DC62F944}"/>
                    </a:ext>
                  </a:extLst>
                </p:cNvPr>
                <p:cNvSpPr/>
                <p:nvPr/>
              </p:nvSpPr>
              <p:spPr>
                <a:xfrm>
                  <a:off x="1559123" y="3265480"/>
                  <a:ext cx="2565998" cy="1424940"/>
                </a:xfrm>
                <a:prstGeom prst="roundRect">
                  <a:avLst>
                    <a:gd name="adj" fmla="val 490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4" name="그룹 103">
                  <a:extLst>
                    <a:ext uri="{FF2B5EF4-FFF2-40B4-BE49-F238E27FC236}">
                      <a16:creationId xmlns:a16="http://schemas.microsoft.com/office/drawing/2014/main" id="{013742B8-2A9D-4E6B-9928-1A156D192C46}"/>
                    </a:ext>
                  </a:extLst>
                </p:cNvPr>
                <p:cNvGrpSpPr/>
                <p:nvPr/>
              </p:nvGrpSpPr>
              <p:grpSpPr>
                <a:xfrm>
                  <a:off x="1561863" y="3459742"/>
                  <a:ext cx="2566874" cy="821016"/>
                  <a:chOff x="1561863" y="3459742"/>
                  <a:chExt cx="2566874" cy="821016"/>
                </a:xfrm>
              </p:grpSpPr>
              <p:sp>
                <p:nvSpPr>
                  <p:cNvPr id="107" name="직사각형 106">
                    <a:extLst>
                      <a:ext uri="{FF2B5EF4-FFF2-40B4-BE49-F238E27FC236}">
                        <a16:creationId xmlns:a16="http://schemas.microsoft.com/office/drawing/2014/main" id="{5819CC0A-6135-4E9F-AAE7-C7FAB6259641}"/>
                      </a:ext>
                    </a:extLst>
                  </p:cNvPr>
                  <p:cNvSpPr/>
                  <p:nvPr/>
                </p:nvSpPr>
                <p:spPr>
                  <a:xfrm>
                    <a:off x="1568325" y="3459742"/>
                    <a:ext cx="2556797" cy="1640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a:extLst>
                      <a:ext uri="{FF2B5EF4-FFF2-40B4-BE49-F238E27FC236}">
                        <a16:creationId xmlns:a16="http://schemas.microsoft.com/office/drawing/2014/main" id="{B80C9F65-1605-43CC-A9F4-0838B158F8E8}"/>
                      </a:ext>
                    </a:extLst>
                  </p:cNvPr>
                  <p:cNvSpPr/>
                  <p:nvPr/>
                </p:nvSpPr>
                <p:spPr>
                  <a:xfrm>
                    <a:off x="1568672" y="3697940"/>
                    <a:ext cx="2556449" cy="1640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직사각형 108">
                    <a:extLst>
                      <a:ext uri="{FF2B5EF4-FFF2-40B4-BE49-F238E27FC236}">
                        <a16:creationId xmlns:a16="http://schemas.microsoft.com/office/drawing/2014/main" id="{4A2C5EF7-8359-4079-864D-D0F6FC2CB10B}"/>
                      </a:ext>
                    </a:extLst>
                  </p:cNvPr>
                  <p:cNvSpPr/>
                  <p:nvPr/>
                </p:nvSpPr>
                <p:spPr>
                  <a:xfrm>
                    <a:off x="1561863" y="3953669"/>
                    <a:ext cx="260588" cy="1816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9">
                    <a:extLst>
                      <a:ext uri="{FF2B5EF4-FFF2-40B4-BE49-F238E27FC236}">
                        <a16:creationId xmlns:a16="http://schemas.microsoft.com/office/drawing/2014/main" id="{B1B77A49-5DC3-4D77-8237-3E8AA3530914}"/>
                      </a:ext>
                    </a:extLst>
                  </p:cNvPr>
                  <p:cNvSpPr/>
                  <p:nvPr/>
                </p:nvSpPr>
                <p:spPr>
                  <a:xfrm>
                    <a:off x="2054424" y="4099092"/>
                    <a:ext cx="1742876" cy="1760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800" dirty="0">
                        <a:solidFill>
                          <a:schemeClr val="tx1"/>
                        </a:solidFill>
                        <a:latin typeface="나눔고딕" panose="020D0604000000000000" pitchFamily="50" charset="-127"/>
                        <a:ea typeface="나눔고딕" panose="020D0604000000000000" pitchFamily="50" charset="-127"/>
                      </a:rPr>
                      <a:t>하루 </a:t>
                    </a:r>
                    <a:r>
                      <a:rPr lang="en-US" altLang="ko-KR" sz="2800" dirty="0">
                        <a:solidFill>
                          <a:schemeClr val="tx1"/>
                        </a:solidFill>
                        <a:latin typeface="나눔고딕" panose="020D0604000000000000" pitchFamily="50" charset="-127"/>
                        <a:ea typeface="나눔고딕" panose="020D0604000000000000" pitchFamily="50" charset="-127"/>
                      </a:rPr>
                      <a:t>00</a:t>
                    </a:r>
                    <a:r>
                      <a:rPr lang="ko-KR" altLang="en-US" sz="2800" dirty="0">
                        <a:solidFill>
                          <a:schemeClr val="tx1"/>
                        </a:solidFill>
                        <a:latin typeface="나눔고딕" panose="020D0604000000000000" pitchFamily="50" charset="-127"/>
                        <a:ea typeface="나눔고딕" panose="020D0604000000000000" pitchFamily="50" charset="-127"/>
                      </a:rPr>
                      <a:t>시간 수행하기</a:t>
                    </a:r>
                  </a:p>
                </p:txBody>
              </p:sp>
              <p:cxnSp>
                <p:nvCxnSpPr>
                  <p:cNvPr id="111" name="직선 화살표 연결선 110">
                    <a:extLst>
                      <a:ext uri="{FF2B5EF4-FFF2-40B4-BE49-F238E27FC236}">
                        <a16:creationId xmlns:a16="http://schemas.microsoft.com/office/drawing/2014/main" id="{8C55C2AD-0355-43C2-9BE7-41C9287D8614}"/>
                      </a:ext>
                    </a:extLst>
                  </p:cNvPr>
                  <p:cNvCxnSpPr>
                    <a:stCxn id="109" idx="3"/>
                    <a:endCxn id="110" idx="1"/>
                  </p:cNvCxnSpPr>
                  <p:nvPr/>
                </p:nvCxnSpPr>
                <p:spPr>
                  <a:xfrm>
                    <a:off x="1822451" y="4044502"/>
                    <a:ext cx="231973" cy="142607"/>
                  </a:xfrm>
                  <a:prstGeom prst="straightConnector1">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2" name="직사각형 111">
                    <a:extLst>
                      <a:ext uri="{FF2B5EF4-FFF2-40B4-BE49-F238E27FC236}">
                        <a16:creationId xmlns:a16="http://schemas.microsoft.com/office/drawing/2014/main" id="{D01847DE-4E8F-454E-AC01-990247F2BC5A}"/>
                      </a:ext>
                    </a:extLst>
                  </p:cNvPr>
                  <p:cNvSpPr/>
                  <p:nvPr/>
                </p:nvSpPr>
                <p:spPr>
                  <a:xfrm>
                    <a:off x="3957591" y="4099092"/>
                    <a:ext cx="171146" cy="18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3" name="직선 화살표 연결선 112">
                    <a:extLst>
                      <a:ext uri="{FF2B5EF4-FFF2-40B4-BE49-F238E27FC236}">
                        <a16:creationId xmlns:a16="http://schemas.microsoft.com/office/drawing/2014/main" id="{327D2ED3-5439-4DDE-8308-DE5A0B1806CC}"/>
                      </a:ext>
                    </a:extLst>
                  </p:cNvPr>
                  <p:cNvCxnSpPr>
                    <a:cxnSpLocks/>
                    <a:stCxn id="110" idx="3"/>
                  </p:cNvCxnSpPr>
                  <p:nvPr/>
                </p:nvCxnSpPr>
                <p:spPr>
                  <a:xfrm>
                    <a:off x="3797300" y="4187109"/>
                    <a:ext cx="154495" cy="1"/>
                  </a:xfrm>
                  <a:prstGeom prst="straightConnector1">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grpSp>
      </p:grpSp>
      <p:sp>
        <p:nvSpPr>
          <p:cNvPr id="2" name="직사각형 1">
            <a:extLst>
              <a:ext uri="{FF2B5EF4-FFF2-40B4-BE49-F238E27FC236}">
                <a16:creationId xmlns:a16="http://schemas.microsoft.com/office/drawing/2014/main" id="{B0C15435-329E-4DBB-9CE2-0E91EDCE4CA5}"/>
              </a:ext>
            </a:extLst>
          </p:cNvPr>
          <p:cNvSpPr/>
          <p:nvPr/>
        </p:nvSpPr>
        <p:spPr>
          <a:xfrm>
            <a:off x="-16755" y="411927"/>
            <a:ext cx="10303756" cy="1306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0627CC5F-38B1-4C16-940F-510E7273EC9D}"/>
              </a:ext>
            </a:extLst>
          </p:cNvPr>
          <p:cNvGrpSpPr/>
          <p:nvPr/>
        </p:nvGrpSpPr>
        <p:grpSpPr>
          <a:xfrm>
            <a:off x="0" y="0"/>
            <a:ext cx="10287000" cy="423746"/>
            <a:chOff x="0" y="0"/>
            <a:chExt cx="10287000" cy="423746"/>
          </a:xfrm>
        </p:grpSpPr>
        <p:sp>
          <p:nvSpPr>
            <p:cNvPr id="8" name="직사각형 7">
              <a:extLst>
                <a:ext uri="{FF2B5EF4-FFF2-40B4-BE49-F238E27FC236}">
                  <a16:creationId xmlns:a16="http://schemas.microsoft.com/office/drawing/2014/main" id="{95B099FE-76DB-4C0E-B80C-10797B8621AF}"/>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DF62B37-594A-4A84-8FC4-82F783F86C81}"/>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AB902006-EA91-4BB5-9994-A2FFCC3276E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grpSp>
        <p:nvGrpSpPr>
          <p:cNvPr id="58" name="그룹 57">
            <a:extLst>
              <a:ext uri="{FF2B5EF4-FFF2-40B4-BE49-F238E27FC236}">
                <a16:creationId xmlns:a16="http://schemas.microsoft.com/office/drawing/2014/main" id="{F6D29193-43AE-40E0-9262-DEB0E42E4A60}"/>
              </a:ext>
            </a:extLst>
          </p:cNvPr>
          <p:cNvGrpSpPr/>
          <p:nvPr/>
        </p:nvGrpSpPr>
        <p:grpSpPr>
          <a:xfrm>
            <a:off x="120649" y="7931992"/>
            <a:ext cx="10045700" cy="8810034"/>
            <a:chOff x="120649" y="15869156"/>
            <a:chExt cx="10045700" cy="7015038"/>
          </a:xfrm>
        </p:grpSpPr>
        <p:sp>
          <p:nvSpPr>
            <p:cNvPr id="59" name="사각형: 둥근 모서리 58">
              <a:extLst>
                <a:ext uri="{FF2B5EF4-FFF2-40B4-BE49-F238E27FC236}">
                  <a16:creationId xmlns:a16="http://schemas.microsoft.com/office/drawing/2014/main" id="{D56F10EE-4327-4258-ABB1-9739E119C404}"/>
                </a:ext>
              </a:extLst>
            </p:cNvPr>
            <p:cNvSpPr/>
            <p:nvPr/>
          </p:nvSpPr>
          <p:spPr>
            <a:xfrm>
              <a:off x="120649" y="15869156"/>
              <a:ext cx="10045700" cy="7015038"/>
            </a:xfrm>
            <a:prstGeom prst="roundRect">
              <a:avLst>
                <a:gd name="adj" fmla="val 570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TextBox 59">
              <a:extLst>
                <a:ext uri="{FF2B5EF4-FFF2-40B4-BE49-F238E27FC236}">
                  <a16:creationId xmlns:a16="http://schemas.microsoft.com/office/drawing/2014/main" id="{0C20EAC5-427F-4F26-B168-1E8AF6B11D9B}"/>
                </a:ext>
              </a:extLst>
            </p:cNvPr>
            <p:cNvSpPr txBox="1"/>
            <p:nvPr/>
          </p:nvSpPr>
          <p:spPr>
            <a:xfrm>
              <a:off x="336717" y="16079449"/>
              <a:ext cx="9687227" cy="343295"/>
            </a:xfrm>
            <a:prstGeom prst="rect">
              <a:avLst/>
            </a:prstGeom>
            <a:noFill/>
          </p:spPr>
          <p:txBody>
            <a:bodyPr wrap="square" rtlCol="0">
              <a:spAutoFit/>
            </a:bodyPr>
            <a:lstStyle/>
            <a:p>
              <a:r>
                <a:rPr lang="ko-KR" altLang="en-US" sz="2800" dirty="0">
                  <a:solidFill>
                    <a:schemeClr val="tx1">
                      <a:lumMod val="75000"/>
                      <a:lumOff val="25000"/>
                    </a:schemeClr>
                  </a:solidFill>
                  <a:latin typeface="나눔고딕" panose="020D0604000000000000" pitchFamily="50" charset="-127"/>
                  <a:ea typeface="나눔고딕" panose="020D0604000000000000" pitchFamily="50" charset="-127"/>
                </a:rPr>
                <a:t>타임라인 확인하기</a:t>
              </a:r>
              <a:endParaRPr lang="en-US" altLang="ko-KR" sz="2800" dirty="0">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73" name="TextBox 72">
              <a:extLst>
                <a:ext uri="{FF2B5EF4-FFF2-40B4-BE49-F238E27FC236}">
                  <a16:creationId xmlns:a16="http://schemas.microsoft.com/office/drawing/2014/main" id="{27F1D247-05A0-4B52-BDFF-29618D4B4F3A}"/>
                </a:ext>
              </a:extLst>
            </p:cNvPr>
            <p:cNvSpPr txBox="1"/>
            <p:nvPr/>
          </p:nvSpPr>
          <p:spPr>
            <a:xfrm>
              <a:off x="2648985" y="20087132"/>
              <a:ext cx="4843615" cy="1298865"/>
            </a:xfrm>
            <a:prstGeom prst="rect">
              <a:avLst/>
            </a:prstGeom>
            <a:noFill/>
          </p:spPr>
          <p:txBody>
            <a:bodyPr wrap="square" rtlCol="0">
              <a:spAutoFit/>
            </a:bodyPr>
            <a:lstStyle/>
            <a:p>
              <a:pPr algn="ctr"/>
              <a:r>
                <a:rPr lang="ko-KR" altLang="en-US" sz="3600" dirty="0">
                  <a:solidFill>
                    <a:schemeClr val="tx1">
                      <a:lumMod val="75000"/>
                      <a:lumOff val="25000"/>
                    </a:schemeClr>
                  </a:solidFill>
                  <a:latin typeface="나눔고딕" panose="020D0604000000000000" pitchFamily="50" charset="-127"/>
                  <a:ea typeface="나눔고딕" panose="020D0604000000000000" pitchFamily="50" charset="-127"/>
                </a:rPr>
                <a:t>비공개로 되어있습니다</a:t>
              </a:r>
              <a:r>
                <a:rPr lang="en-US" altLang="ko-KR" sz="3600" dirty="0">
                  <a:solidFill>
                    <a:schemeClr val="tx1">
                      <a:lumMod val="75000"/>
                      <a:lumOff val="25000"/>
                    </a:schemeClr>
                  </a:solidFill>
                  <a:latin typeface="나눔고딕" panose="020D0604000000000000" pitchFamily="50" charset="-127"/>
                  <a:ea typeface="나눔고딕" panose="020D0604000000000000" pitchFamily="50" charset="-127"/>
                </a:rPr>
                <a:t>!</a:t>
              </a:r>
            </a:p>
            <a:p>
              <a:pPr algn="ctr"/>
              <a:endParaRPr lang="en-US" altLang="ko-KR" sz="3600" dirty="0">
                <a:solidFill>
                  <a:schemeClr val="tx1">
                    <a:lumMod val="75000"/>
                    <a:lumOff val="25000"/>
                  </a:schemeClr>
                </a:solidFill>
                <a:latin typeface="나눔고딕" panose="020D0604000000000000" pitchFamily="50" charset="-127"/>
                <a:ea typeface="나눔고딕" panose="020D0604000000000000" pitchFamily="50" charset="-127"/>
              </a:endParaRPr>
            </a:p>
            <a:p>
              <a:pPr algn="ctr"/>
              <a:r>
                <a:rPr lang="ko-KR" altLang="en-US" sz="2800" dirty="0">
                  <a:solidFill>
                    <a:schemeClr val="tx1">
                      <a:lumMod val="75000"/>
                      <a:lumOff val="25000"/>
                    </a:schemeClr>
                  </a:solidFill>
                  <a:latin typeface="나눔고딕" panose="020D0604000000000000" pitchFamily="50" charset="-127"/>
                  <a:ea typeface="나눔고딕" panose="020D0604000000000000" pitchFamily="50" charset="-127"/>
                </a:rPr>
                <a:t>친구가 되어 확인해보세요</a:t>
              </a:r>
              <a:r>
                <a:rPr lang="en-US" altLang="ko-KR" sz="2800" dirty="0">
                  <a:solidFill>
                    <a:schemeClr val="tx1">
                      <a:lumMod val="75000"/>
                      <a:lumOff val="25000"/>
                    </a:schemeClr>
                  </a:solidFill>
                  <a:latin typeface="나눔고딕" panose="020D0604000000000000" pitchFamily="50" charset="-127"/>
                  <a:ea typeface="나눔고딕" panose="020D0604000000000000" pitchFamily="50" charset="-127"/>
                </a:rPr>
                <a:t>!</a:t>
              </a:r>
            </a:p>
          </p:txBody>
        </p:sp>
      </p:grpSp>
      <p:pic>
        <p:nvPicPr>
          <p:cNvPr id="2050" name="Picture 2" descr="Lock free vector icons designed by Freepik">
            <a:extLst>
              <a:ext uri="{FF2B5EF4-FFF2-40B4-BE49-F238E27FC236}">
                <a16:creationId xmlns:a16="http://schemas.microsoft.com/office/drawing/2014/main" id="{BA374CCD-0082-45E9-8873-8D5E47507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568" y="9368921"/>
            <a:ext cx="3600450" cy="3600450"/>
          </a:xfrm>
          <a:prstGeom prst="rect">
            <a:avLst/>
          </a:prstGeom>
          <a:noFill/>
          <a:extLst>
            <a:ext uri="{909E8E84-426E-40DD-AFC4-6F175D3DCCD1}">
              <a14:hiddenFill xmlns:a14="http://schemas.microsoft.com/office/drawing/2010/main">
                <a:solidFill>
                  <a:srgbClr val="FFFFFF"/>
                </a:solidFill>
              </a14:hiddenFill>
            </a:ext>
          </a:extLst>
        </p:spPr>
      </p:pic>
      <p:sp>
        <p:nvSpPr>
          <p:cNvPr id="39" name="사각형: 둥근 모서리 38">
            <a:extLst>
              <a:ext uri="{FF2B5EF4-FFF2-40B4-BE49-F238E27FC236}">
                <a16:creationId xmlns:a16="http://schemas.microsoft.com/office/drawing/2014/main" id="{4E8A4095-057C-4FB4-B46A-90CB331E1444}"/>
              </a:ext>
            </a:extLst>
          </p:cNvPr>
          <p:cNvSpPr/>
          <p:nvPr/>
        </p:nvSpPr>
        <p:spPr>
          <a:xfrm>
            <a:off x="570709" y="666487"/>
            <a:ext cx="2801142" cy="77224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1" name="직선 연결선 40">
            <a:extLst>
              <a:ext uri="{FF2B5EF4-FFF2-40B4-BE49-F238E27FC236}">
                <a16:creationId xmlns:a16="http://schemas.microsoft.com/office/drawing/2014/main" id="{6EC3D1AF-FC47-4F42-942F-C7804CB287E8}"/>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2" name="Picture 2" descr="라인아이콘 Y171219, yeonis, 아이콘, 쇼핑, 결제, 구매, 장바구니, 담기, 빼기, 지갑, 쇼핑백, 세일, 쿠폰, 보석, 등급, 카드, 신용카드, 바코드, 포인트, 현금, 동전, 지폐, 고객센터, 회원, 내정보, 자물쇠, 시계, 콜센터, 영업시간, 좋아요, 하트, 별, 알람, 벨, 전화, 연락, QR코드, 통장, 계산기, 영수증, 문의, 알림, 상자, 포장, 택배, 무료배송, 위치, 라인아이콘, 심플아이콘, 라인, 심플, 벡터, 세트, point, 라인 아이콘">
            <a:extLst>
              <a:ext uri="{FF2B5EF4-FFF2-40B4-BE49-F238E27FC236}">
                <a16:creationId xmlns:a16="http://schemas.microsoft.com/office/drawing/2014/main" id="{19EDFBDE-8BC8-4D61-B238-E612DCACEE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55" t="65313" r="39072" b="29285"/>
          <a:stretch/>
        </p:blipFill>
        <p:spPr bwMode="auto">
          <a:xfrm>
            <a:off x="8382848" y="617220"/>
            <a:ext cx="969818" cy="8763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 ">
            <a:extLst>
              <a:ext uri="{FF2B5EF4-FFF2-40B4-BE49-F238E27FC236}">
                <a16:creationId xmlns:a16="http://schemas.microsoft.com/office/drawing/2014/main" id="{7F04A9A6-0A3B-4FB3-925B-B674361D52BB}"/>
              </a:ext>
            </a:extLst>
          </p:cNvPr>
          <p:cNvPicPr>
            <a:picLocks noChangeAspect="1" noChangeArrowheads="1"/>
          </p:cNvPicPr>
          <p:nvPr/>
        </p:nvPicPr>
        <p:blipFill rotWithShape="1">
          <a:blip r:embed="rId4">
            <a:grayscl/>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l="78440" t="13542" r="13430" b="80865"/>
          <a:stretch/>
        </p:blipFill>
        <p:spPr bwMode="auto">
          <a:xfrm>
            <a:off x="9258300" y="587470"/>
            <a:ext cx="920480" cy="947552"/>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9030B105-DDB7-42A3-A174-15CAC1C0DC1A}"/>
              </a:ext>
            </a:extLst>
          </p:cNvPr>
          <p:cNvSpPr txBox="1"/>
          <p:nvPr/>
        </p:nvSpPr>
        <p:spPr>
          <a:xfrm>
            <a:off x="1137600" y="698298"/>
            <a:ext cx="2052165" cy="646331"/>
          </a:xfrm>
          <a:prstGeom prst="rect">
            <a:avLst/>
          </a:prstGeom>
          <a:noFill/>
        </p:spPr>
        <p:txBody>
          <a:bodyPr wrap="none" rtlCol="0">
            <a:spAutoFit/>
          </a:bodyPr>
          <a:lstStyle/>
          <a:p>
            <a:r>
              <a:rPr lang="ko-KR" altLang="en-US" sz="3600" dirty="0" err="1">
                <a:latin typeface="나눔고딕" panose="020D0604000000000000" pitchFamily="50" charset="-127"/>
                <a:ea typeface="나눔고딕" panose="020D0604000000000000" pitchFamily="50" charset="-127"/>
              </a:rPr>
              <a:t>최신념</a:t>
            </a:r>
            <a:r>
              <a:rPr lang="ko-KR" altLang="en-US" sz="3600" dirty="0">
                <a:latin typeface="나눔고딕" panose="020D0604000000000000" pitchFamily="50" charset="-127"/>
                <a:ea typeface="나눔고딕" panose="020D0604000000000000" pitchFamily="50" charset="-127"/>
              </a:rPr>
              <a:t> 님</a:t>
            </a:r>
          </a:p>
        </p:txBody>
      </p:sp>
      <p:sp>
        <p:nvSpPr>
          <p:cNvPr id="45" name="타원 44">
            <a:extLst>
              <a:ext uri="{FF2B5EF4-FFF2-40B4-BE49-F238E27FC236}">
                <a16:creationId xmlns:a16="http://schemas.microsoft.com/office/drawing/2014/main" id="{73A3BC11-86D9-4DFE-855D-2CDB91E37B16}"/>
              </a:ext>
            </a:extLst>
          </p:cNvPr>
          <p:cNvSpPr/>
          <p:nvPr/>
        </p:nvSpPr>
        <p:spPr>
          <a:xfrm>
            <a:off x="202509" y="621582"/>
            <a:ext cx="897305" cy="89730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6" name="Picture 6" descr="User Icon Human Person Sign 남녀공용에 대한 스톡 벡터 아트 및 기타 ...">
            <a:extLst>
              <a:ext uri="{FF2B5EF4-FFF2-40B4-BE49-F238E27FC236}">
                <a16:creationId xmlns:a16="http://schemas.microsoft.com/office/drawing/2014/main" id="{C59B2F7C-CF5F-4BBB-AC42-C766BEEF190C}"/>
              </a:ext>
            </a:extLst>
          </p:cNvPr>
          <p:cNvPicPr>
            <a:picLocks noChangeAspect="1" noChangeArrowheads="1"/>
          </p:cNvPicPr>
          <p:nvPr/>
        </p:nvPicPr>
        <p:blipFill>
          <a:blip r:embed="rId6"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01654" y="743925"/>
            <a:ext cx="688456" cy="68845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그룹 46">
            <a:extLst>
              <a:ext uri="{FF2B5EF4-FFF2-40B4-BE49-F238E27FC236}">
                <a16:creationId xmlns:a16="http://schemas.microsoft.com/office/drawing/2014/main" id="{7629D4CE-3998-4900-90F1-04E85DD917AE}"/>
              </a:ext>
            </a:extLst>
          </p:cNvPr>
          <p:cNvGrpSpPr/>
          <p:nvPr/>
        </p:nvGrpSpPr>
        <p:grpSpPr>
          <a:xfrm>
            <a:off x="-16755" y="16975269"/>
            <a:ext cx="10315090" cy="1379455"/>
            <a:chOff x="-16755" y="16923780"/>
            <a:chExt cx="10315090" cy="1379455"/>
          </a:xfrm>
        </p:grpSpPr>
        <p:sp>
          <p:nvSpPr>
            <p:cNvPr id="48" name="직사각형 47">
              <a:extLst>
                <a:ext uri="{FF2B5EF4-FFF2-40B4-BE49-F238E27FC236}">
                  <a16:creationId xmlns:a16="http://schemas.microsoft.com/office/drawing/2014/main" id="{506911A9-2EFC-42F7-BABC-B5AC09A225B1}"/>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 name="직사각형 48">
              <a:extLst>
                <a:ext uri="{FF2B5EF4-FFF2-40B4-BE49-F238E27FC236}">
                  <a16:creationId xmlns:a16="http://schemas.microsoft.com/office/drawing/2014/main" id="{F967D3BA-A9AE-48E0-89E4-5CE208B702CE}"/>
                </a:ext>
              </a:extLst>
            </p:cNvPr>
            <p:cNvSpPr/>
            <p:nvPr/>
          </p:nvSpPr>
          <p:spPr>
            <a:xfrm>
              <a:off x="2050599"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직사각형 49">
              <a:extLst>
                <a:ext uri="{FF2B5EF4-FFF2-40B4-BE49-F238E27FC236}">
                  <a16:creationId xmlns:a16="http://schemas.microsoft.com/office/drawing/2014/main" id="{3136E726-4E51-4192-B3B5-842850CC1C38}"/>
                </a:ext>
              </a:extLst>
            </p:cNvPr>
            <p:cNvSpPr/>
            <p:nvPr/>
          </p:nvSpPr>
          <p:spPr>
            <a:xfrm>
              <a:off x="6174467" y="16923780"/>
              <a:ext cx="2061934" cy="1364220"/>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D90E1F37-68C6-4820-8E20-899F00BC9E89}"/>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2" name="그림 51">
              <a:extLst>
                <a:ext uri="{FF2B5EF4-FFF2-40B4-BE49-F238E27FC236}">
                  <a16:creationId xmlns:a16="http://schemas.microsoft.com/office/drawing/2014/main" id="{DAC81C95-7BF8-47BB-A8E2-1E02910631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4183" y="17001216"/>
              <a:ext cx="1209346" cy="1209346"/>
            </a:xfrm>
            <a:prstGeom prst="rect">
              <a:avLst/>
            </a:prstGeom>
            <a:ln>
              <a:noFill/>
            </a:ln>
          </p:spPr>
        </p:pic>
        <p:pic>
          <p:nvPicPr>
            <p:cNvPr id="53" name="그림 52">
              <a:extLst>
                <a:ext uri="{FF2B5EF4-FFF2-40B4-BE49-F238E27FC236}">
                  <a16:creationId xmlns:a16="http://schemas.microsoft.com/office/drawing/2014/main" id="{41C63DBF-394D-40E3-A6FF-22041818AE21}"/>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54" name="그림 53">
              <a:extLst>
                <a:ext uri="{FF2B5EF4-FFF2-40B4-BE49-F238E27FC236}">
                  <a16:creationId xmlns:a16="http://schemas.microsoft.com/office/drawing/2014/main" id="{DD025F32-C2CB-4063-B6B8-2150546F60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28077" y="17090467"/>
              <a:ext cx="1030845" cy="1030845"/>
            </a:xfrm>
            <a:prstGeom prst="rect">
              <a:avLst/>
            </a:prstGeom>
            <a:ln>
              <a:noFill/>
            </a:ln>
          </p:spPr>
        </p:pic>
        <p:sp>
          <p:nvSpPr>
            <p:cNvPr id="55" name="직사각형 54">
              <a:extLst>
                <a:ext uri="{FF2B5EF4-FFF2-40B4-BE49-F238E27FC236}">
                  <a16:creationId xmlns:a16="http://schemas.microsoft.com/office/drawing/2014/main" id="{D72F568C-5B4A-4310-8526-5EC55C07796C}"/>
                </a:ext>
              </a:extLst>
            </p:cNvPr>
            <p:cNvSpPr/>
            <p:nvPr/>
          </p:nvSpPr>
          <p:spPr>
            <a:xfrm>
              <a:off x="-16755" y="16939019"/>
              <a:ext cx="2061934" cy="136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56" name="그림 55">
              <a:extLst>
                <a:ext uri="{FF2B5EF4-FFF2-40B4-BE49-F238E27FC236}">
                  <a16:creationId xmlns:a16="http://schemas.microsoft.com/office/drawing/2014/main" id="{15DF026C-24BC-4B9F-8F89-DF9EF01EB3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pic>
        <p:nvPicPr>
          <p:cNvPr id="57" name="그림 56">
            <a:extLst>
              <a:ext uri="{FF2B5EF4-FFF2-40B4-BE49-F238E27FC236}">
                <a16:creationId xmlns:a16="http://schemas.microsoft.com/office/drawing/2014/main" id="{1B2C1134-3278-4CE5-BBE2-A664E9C9C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cxnSp>
        <p:nvCxnSpPr>
          <p:cNvPr id="61" name="직선 연결선 60">
            <a:extLst>
              <a:ext uri="{FF2B5EF4-FFF2-40B4-BE49-F238E27FC236}">
                <a16:creationId xmlns:a16="http://schemas.microsoft.com/office/drawing/2014/main" id="{44E98492-AB38-4986-901D-845503D02186}"/>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사각형: 둥근 모서리 61">
            <a:extLst>
              <a:ext uri="{FF2B5EF4-FFF2-40B4-BE49-F238E27FC236}">
                <a16:creationId xmlns:a16="http://schemas.microsoft.com/office/drawing/2014/main" id="{14CF29BC-941F-45F9-8B4C-C1C05F9A0D3D}"/>
              </a:ext>
            </a:extLst>
          </p:cNvPr>
          <p:cNvSpPr/>
          <p:nvPr/>
        </p:nvSpPr>
        <p:spPr>
          <a:xfrm>
            <a:off x="6174467"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810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직사각형 62">
            <a:extLst>
              <a:ext uri="{FF2B5EF4-FFF2-40B4-BE49-F238E27FC236}">
                <a16:creationId xmlns:a16="http://schemas.microsoft.com/office/drawing/2014/main" id="{4D070D63-43D9-44B1-B470-CACB8F62D646}"/>
              </a:ext>
            </a:extLst>
          </p:cNvPr>
          <p:cNvSpPr/>
          <p:nvPr/>
        </p:nvSpPr>
        <p:spPr>
          <a:xfrm>
            <a:off x="0" y="1761627"/>
            <a:ext cx="10298335" cy="155611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B0C15435-329E-4DBB-9CE2-0E91EDCE4CA5}"/>
              </a:ext>
            </a:extLst>
          </p:cNvPr>
          <p:cNvSpPr/>
          <p:nvPr/>
        </p:nvSpPr>
        <p:spPr>
          <a:xfrm>
            <a:off x="-16755" y="411927"/>
            <a:ext cx="10303756" cy="1306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0627CC5F-38B1-4C16-940F-510E7273EC9D}"/>
              </a:ext>
            </a:extLst>
          </p:cNvPr>
          <p:cNvGrpSpPr/>
          <p:nvPr/>
        </p:nvGrpSpPr>
        <p:grpSpPr>
          <a:xfrm>
            <a:off x="0" y="0"/>
            <a:ext cx="10287000" cy="423746"/>
            <a:chOff x="0" y="0"/>
            <a:chExt cx="10287000" cy="423746"/>
          </a:xfrm>
        </p:grpSpPr>
        <p:sp>
          <p:nvSpPr>
            <p:cNvPr id="8" name="직사각형 7">
              <a:extLst>
                <a:ext uri="{FF2B5EF4-FFF2-40B4-BE49-F238E27FC236}">
                  <a16:creationId xmlns:a16="http://schemas.microsoft.com/office/drawing/2014/main" id="{95B099FE-76DB-4C0E-B80C-10797B8621AF}"/>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DF62B37-594A-4A84-8FC4-82F783F86C81}"/>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AB902006-EA91-4BB5-9994-A2FFCC3276E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grpSp>
        <p:nvGrpSpPr>
          <p:cNvPr id="58" name="그룹 57">
            <a:extLst>
              <a:ext uri="{FF2B5EF4-FFF2-40B4-BE49-F238E27FC236}">
                <a16:creationId xmlns:a16="http://schemas.microsoft.com/office/drawing/2014/main" id="{F6D29193-43AE-40E0-9262-DEB0E42E4A60}"/>
              </a:ext>
            </a:extLst>
          </p:cNvPr>
          <p:cNvGrpSpPr/>
          <p:nvPr/>
        </p:nvGrpSpPr>
        <p:grpSpPr>
          <a:xfrm>
            <a:off x="120650" y="1818746"/>
            <a:ext cx="10045700" cy="15024477"/>
            <a:chOff x="120650" y="15801689"/>
            <a:chExt cx="10045700" cy="7015038"/>
          </a:xfrm>
        </p:grpSpPr>
        <p:sp>
          <p:nvSpPr>
            <p:cNvPr id="59" name="사각형: 둥근 모서리 58">
              <a:extLst>
                <a:ext uri="{FF2B5EF4-FFF2-40B4-BE49-F238E27FC236}">
                  <a16:creationId xmlns:a16="http://schemas.microsoft.com/office/drawing/2014/main" id="{D56F10EE-4327-4258-ABB1-9739E119C404}"/>
                </a:ext>
              </a:extLst>
            </p:cNvPr>
            <p:cNvSpPr/>
            <p:nvPr/>
          </p:nvSpPr>
          <p:spPr>
            <a:xfrm>
              <a:off x="120650" y="15801689"/>
              <a:ext cx="10045700" cy="7015038"/>
            </a:xfrm>
            <a:prstGeom prst="roundRect">
              <a:avLst>
                <a:gd name="adj" fmla="val 3603"/>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TextBox 59">
              <a:extLst>
                <a:ext uri="{FF2B5EF4-FFF2-40B4-BE49-F238E27FC236}">
                  <a16:creationId xmlns:a16="http://schemas.microsoft.com/office/drawing/2014/main" id="{0C20EAC5-427F-4F26-B168-1E8AF6B11D9B}"/>
                </a:ext>
              </a:extLst>
            </p:cNvPr>
            <p:cNvSpPr txBox="1"/>
            <p:nvPr/>
          </p:nvSpPr>
          <p:spPr>
            <a:xfrm>
              <a:off x="336717" y="15968256"/>
              <a:ext cx="9687227" cy="343295"/>
            </a:xfrm>
            <a:prstGeom prst="rect">
              <a:avLst/>
            </a:prstGeom>
            <a:noFill/>
          </p:spPr>
          <p:txBody>
            <a:bodyPr wrap="square" rtlCol="0">
              <a:spAutoFit/>
            </a:bodyPr>
            <a:lstStyle/>
            <a:p>
              <a:r>
                <a:rPr lang="ko-KR" altLang="en-US" sz="2800" dirty="0">
                  <a:solidFill>
                    <a:schemeClr val="tx1">
                      <a:lumMod val="75000"/>
                      <a:lumOff val="25000"/>
                    </a:schemeClr>
                  </a:solidFill>
                  <a:latin typeface="나눔고딕" panose="020D0604000000000000" pitchFamily="50" charset="-127"/>
                  <a:ea typeface="나눔고딕" panose="020D0604000000000000" pitchFamily="50" charset="-127"/>
                </a:rPr>
                <a:t>타임라인 확인하기</a:t>
              </a:r>
              <a:endParaRPr lang="en-US" altLang="ko-KR" sz="2800" dirty="0">
                <a:solidFill>
                  <a:schemeClr val="tx1">
                    <a:lumMod val="75000"/>
                    <a:lumOff val="25000"/>
                  </a:schemeClr>
                </a:solidFill>
                <a:latin typeface="나눔고딕" panose="020D0604000000000000" pitchFamily="50" charset="-127"/>
                <a:ea typeface="나눔고딕" panose="020D0604000000000000" pitchFamily="50" charset="-127"/>
              </a:endParaRPr>
            </a:p>
          </p:txBody>
        </p:sp>
      </p:grpSp>
      <p:sp>
        <p:nvSpPr>
          <p:cNvPr id="39" name="사각형: 둥근 모서리 38">
            <a:extLst>
              <a:ext uri="{FF2B5EF4-FFF2-40B4-BE49-F238E27FC236}">
                <a16:creationId xmlns:a16="http://schemas.microsoft.com/office/drawing/2014/main" id="{4E8A4095-057C-4FB4-B46A-90CB331E1444}"/>
              </a:ext>
            </a:extLst>
          </p:cNvPr>
          <p:cNvSpPr/>
          <p:nvPr/>
        </p:nvSpPr>
        <p:spPr>
          <a:xfrm>
            <a:off x="570709" y="666487"/>
            <a:ext cx="2801142" cy="77224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1" name="직선 연결선 40">
            <a:extLst>
              <a:ext uri="{FF2B5EF4-FFF2-40B4-BE49-F238E27FC236}">
                <a16:creationId xmlns:a16="http://schemas.microsoft.com/office/drawing/2014/main" id="{6EC3D1AF-FC47-4F42-942F-C7804CB287E8}"/>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2" name="Picture 2" descr="라인아이콘 Y171219, yeonis, 아이콘, 쇼핑, 결제, 구매, 장바구니, 담기, 빼기, 지갑, 쇼핑백, 세일, 쿠폰, 보석, 등급, 카드, 신용카드, 바코드, 포인트, 현금, 동전, 지폐, 고객센터, 회원, 내정보, 자물쇠, 시계, 콜센터, 영업시간, 좋아요, 하트, 별, 알람, 벨, 전화, 연락, QR코드, 통장, 계산기, 영수증, 문의, 알림, 상자, 포장, 택배, 무료배송, 위치, 라인아이콘, 심플아이콘, 라인, 심플, 벡터, 세트, point, 라인 아이콘">
            <a:extLst>
              <a:ext uri="{FF2B5EF4-FFF2-40B4-BE49-F238E27FC236}">
                <a16:creationId xmlns:a16="http://schemas.microsoft.com/office/drawing/2014/main" id="{19EDFBDE-8BC8-4D61-B238-E612DCACEE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55" t="65313" r="39072" b="29285"/>
          <a:stretch/>
        </p:blipFill>
        <p:spPr bwMode="auto">
          <a:xfrm>
            <a:off x="8382848" y="617220"/>
            <a:ext cx="969818" cy="8763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 ">
            <a:extLst>
              <a:ext uri="{FF2B5EF4-FFF2-40B4-BE49-F238E27FC236}">
                <a16:creationId xmlns:a16="http://schemas.microsoft.com/office/drawing/2014/main" id="{7F04A9A6-0A3B-4FB3-925B-B674361D52BB}"/>
              </a:ext>
            </a:extLst>
          </p:cNvPr>
          <p:cNvPicPr>
            <a:picLocks noChangeAspect="1" noChangeArrowheads="1"/>
          </p:cNvPicPr>
          <p:nvPr/>
        </p:nvPicPr>
        <p:blipFill rotWithShape="1">
          <a:blip r:embed="rId3">
            <a:grayscl/>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78440" t="13542" r="13430" b="80865"/>
          <a:stretch/>
        </p:blipFill>
        <p:spPr bwMode="auto">
          <a:xfrm>
            <a:off x="9258300" y="587470"/>
            <a:ext cx="920480" cy="947552"/>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9030B105-DDB7-42A3-A174-15CAC1C0DC1A}"/>
              </a:ext>
            </a:extLst>
          </p:cNvPr>
          <p:cNvSpPr txBox="1"/>
          <p:nvPr/>
        </p:nvSpPr>
        <p:spPr>
          <a:xfrm>
            <a:off x="1137600" y="698298"/>
            <a:ext cx="2052165" cy="646331"/>
          </a:xfrm>
          <a:prstGeom prst="rect">
            <a:avLst/>
          </a:prstGeom>
          <a:noFill/>
        </p:spPr>
        <p:txBody>
          <a:bodyPr wrap="none" rtlCol="0">
            <a:spAutoFit/>
          </a:bodyPr>
          <a:lstStyle/>
          <a:p>
            <a:r>
              <a:rPr lang="ko-KR" altLang="en-US" sz="3600" dirty="0" err="1">
                <a:latin typeface="나눔고딕" panose="020D0604000000000000" pitchFamily="50" charset="-127"/>
                <a:ea typeface="나눔고딕" panose="020D0604000000000000" pitchFamily="50" charset="-127"/>
              </a:rPr>
              <a:t>최신념</a:t>
            </a:r>
            <a:r>
              <a:rPr lang="ko-KR" altLang="en-US" sz="3600" dirty="0">
                <a:latin typeface="나눔고딕" panose="020D0604000000000000" pitchFamily="50" charset="-127"/>
                <a:ea typeface="나눔고딕" panose="020D0604000000000000" pitchFamily="50" charset="-127"/>
              </a:rPr>
              <a:t> 님</a:t>
            </a:r>
          </a:p>
        </p:txBody>
      </p:sp>
      <p:sp>
        <p:nvSpPr>
          <p:cNvPr id="45" name="타원 44">
            <a:extLst>
              <a:ext uri="{FF2B5EF4-FFF2-40B4-BE49-F238E27FC236}">
                <a16:creationId xmlns:a16="http://schemas.microsoft.com/office/drawing/2014/main" id="{73A3BC11-86D9-4DFE-855D-2CDB91E37B16}"/>
              </a:ext>
            </a:extLst>
          </p:cNvPr>
          <p:cNvSpPr/>
          <p:nvPr/>
        </p:nvSpPr>
        <p:spPr>
          <a:xfrm>
            <a:off x="202509" y="621582"/>
            <a:ext cx="897305" cy="89730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6" name="Picture 6" descr="User Icon Human Person Sign 남녀공용에 대한 스톡 벡터 아트 및 기타 ...">
            <a:extLst>
              <a:ext uri="{FF2B5EF4-FFF2-40B4-BE49-F238E27FC236}">
                <a16:creationId xmlns:a16="http://schemas.microsoft.com/office/drawing/2014/main" id="{C59B2F7C-CF5F-4BBB-AC42-C766BEEF190C}"/>
              </a:ext>
            </a:extLst>
          </p:cNvPr>
          <p:cNvPicPr>
            <a:picLocks noChangeAspect="1" noChangeArrowheads="1"/>
          </p:cNvPicPr>
          <p:nvPr/>
        </p:nvPicPr>
        <p:blipFill>
          <a:blip r:embed="rId5"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01654" y="743925"/>
            <a:ext cx="688456" cy="68845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그룹 46">
            <a:extLst>
              <a:ext uri="{FF2B5EF4-FFF2-40B4-BE49-F238E27FC236}">
                <a16:creationId xmlns:a16="http://schemas.microsoft.com/office/drawing/2014/main" id="{7629D4CE-3998-4900-90F1-04E85DD917AE}"/>
              </a:ext>
            </a:extLst>
          </p:cNvPr>
          <p:cNvGrpSpPr/>
          <p:nvPr/>
        </p:nvGrpSpPr>
        <p:grpSpPr>
          <a:xfrm>
            <a:off x="-16755" y="16975269"/>
            <a:ext cx="10315090" cy="1379455"/>
            <a:chOff x="-16755" y="16923780"/>
            <a:chExt cx="10315090" cy="1379455"/>
          </a:xfrm>
        </p:grpSpPr>
        <p:sp>
          <p:nvSpPr>
            <p:cNvPr id="48" name="직사각형 47">
              <a:extLst>
                <a:ext uri="{FF2B5EF4-FFF2-40B4-BE49-F238E27FC236}">
                  <a16:creationId xmlns:a16="http://schemas.microsoft.com/office/drawing/2014/main" id="{506911A9-2EFC-42F7-BABC-B5AC09A225B1}"/>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 name="직사각형 48">
              <a:extLst>
                <a:ext uri="{FF2B5EF4-FFF2-40B4-BE49-F238E27FC236}">
                  <a16:creationId xmlns:a16="http://schemas.microsoft.com/office/drawing/2014/main" id="{F967D3BA-A9AE-48E0-89E4-5CE208B702CE}"/>
                </a:ext>
              </a:extLst>
            </p:cNvPr>
            <p:cNvSpPr/>
            <p:nvPr/>
          </p:nvSpPr>
          <p:spPr>
            <a:xfrm>
              <a:off x="2050599"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직사각형 49">
              <a:extLst>
                <a:ext uri="{FF2B5EF4-FFF2-40B4-BE49-F238E27FC236}">
                  <a16:creationId xmlns:a16="http://schemas.microsoft.com/office/drawing/2014/main" id="{3136E726-4E51-4192-B3B5-842850CC1C38}"/>
                </a:ext>
              </a:extLst>
            </p:cNvPr>
            <p:cNvSpPr/>
            <p:nvPr/>
          </p:nvSpPr>
          <p:spPr>
            <a:xfrm>
              <a:off x="6174467" y="16923780"/>
              <a:ext cx="2061934" cy="1364220"/>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D90E1F37-68C6-4820-8E20-899F00BC9E89}"/>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2" name="그림 51">
              <a:extLst>
                <a:ext uri="{FF2B5EF4-FFF2-40B4-BE49-F238E27FC236}">
                  <a16:creationId xmlns:a16="http://schemas.microsoft.com/office/drawing/2014/main" id="{DAC81C95-7BF8-47BB-A8E2-1E02910631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4183" y="17001216"/>
              <a:ext cx="1209346" cy="1209346"/>
            </a:xfrm>
            <a:prstGeom prst="rect">
              <a:avLst/>
            </a:prstGeom>
            <a:ln>
              <a:noFill/>
            </a:ln>
          </p:spPr>
        </p:pic>
        <p:pic>
          <p:nvPicPr>
            <p:cNvPr id="53" name="그림 52">
              <a:extLst>
                <a:ext uri="{FF2B5EF4-FFF2-40B4-BE49-F238E27FC236}">
                  <a16:creationId xmlns:a16="http://schemas.microsoft.com/office/drawing/2014/main" id="{41C63DBF-394D-40E3-A6FF-22041818AE21}"/>
                </a:ext>
              </a:extLst>
            </p:cNvPr>
            <p:cNvPicPr>
              <a:picLocks noChangeAspect="1"/>
            </p:cNvPicPr>
            <p:nvPr/>
          </p:nvPicPr>
          <p:blipFill>
            <a:blip r:embed="rId7">
              <a:biLevel thresh="75000"/>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54" name="그림 53">
              <a:extLst>
                <a:ext uri="{FF2B5EF4-FFF2-40B4-BE49-F238E27FC236}">
                  <a16:creationId xmlns:a16="http://schemas.microsoft.com/office/drawing/2014/main" id="{DD025F32-C2CB-4063-B6B8-2150546F60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28077" y="17090467"/>
              <a:ext cx="1030845" cy="1030845"/>
            </a:xfrm>
            <a:prstGeom prst="rect">
              <a:avLst/>
            </a:prstGeom>
            <a:ln>
              <a:noFill/>
            </a:ln>
          </p:spPr>
        </p:pic>
        <p:sp>
          <p:nvSpPr>
            <p:cNvPr id="55" name="직사각형 54">
              <a:extLst>
                <a:ext uri="{FF2B5EF4-FFF2-40B4-BE49-F238E27FC236}">
                  <a16:creationId xmlns:a16="http://schemas.microsoft.com/office/drawing/2014/main" id="{D72F568C-5B4A-4310-8526-5EC55C07796C}"/>
                </a:ext>
              </a:extLst>
            </p:cNvPr>
            <p:cNvSpPr/>
            <p:nvPr/>
          </p:nvSpPr>
          <p:spPr>
            <a:xfrm>
              <a:off x="-16755" y="16939019"/>
              <a:ext cx="2061934" cy="136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56" name="그림 55">
              <a:extLst>
                <a:ext uri="{FF2B5EF4-FFF2-40B4-BE49-F238E27FC236}">
                  <a16:creationId xmlns:a16="http://schemas.microsoft.com/office/drawing/2014/main" id="{15DF026C-24BC-4B9F-8F89-DF9EF01EB3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pic>
        <p:nvPicPr>
          <p:cNvPr id="57" name="그림 56">
            <a:extLst>
              <a:ext uri="{FF2B5EF4-FFF2-40B4-BE49-F238E27FC236}">
                <a16:creationId xmlns:a16="http://schemas.microsoft.com/office/drawing/2014/main" id="{1B2C1134-3278-4CE5-BBE2-A664E9C9C9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cxnSp>
        <p:nvCxnSpPr>
          <p:cNvPr id="61" name="직선 연결선 60">
            <a:extLst>
              <a:ext uri="{FF2B5EF4-FFF2-40B4-BE49-F238E27FC236}">
                <a16:creationId xmlns:a16="http://schemas.microsoft.com/office/drawing/2014/main" id="{44E98492-AB38-4986-901D-845503D02186}"/>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사각형: 둥근 모서리 61">
            <a:extLst>
              <a:ext uri="{FF2B5EF4-FFF2-40B4-BE49-F238E27FC236}">
                <a16:creationId xmlns:a16="http://schemas.microsoft.com/office/drawing/2014/main" id="{14CF29BC-941F-45F9-8B4C-C1C05F9A0D3D}"/>
              </a:ext>
            </a:extLst>
          </p:cNvPr>
          <p:cNvSpPr/>
          <p:nvPr/>
        </p:nvSpPr>
        <p:spPr>
          <a:xfrm>
            <a:off x="6174467"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5" name="직선 연결선 64">
            <a:extLst>
              <a:ext uri="{FF2B5EF4-FFF2-40B4-BE49-F238E27FC236}">
                <a16:creationId xmlns:a16="http://schemas.microsoft.com/office/drawing/2014/main" id="{569572FA-7E83-4A1C-9D2C-334DC912E55D}"/>
              </a:ext>
            </a:extLst>
          </p:cNvPr>
          <p:cNvCxnSpPr>
            <a:cxnSpLocks/>
          </p:cNvCxnSpPr>
          <p:nvPr/>
        </p:nvCxnSpPr>
        <p:spPr>
          <a:xfrm flipH="1">
            <a:off x="2243331" y="3037701"/>
            <a:ext cx="17654" cy="13116699"/>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9" name="Picture 12" descr="빨간 경보기, 신고, 경보기, 벡터 경보기 PNG 및 벡터 에 대한 무료 ...">
            <a:extLst>
              <a:ext uri="{FF2B5EF4-FFF2-40B4-BE49-F238E27FC236}">
                <a16:creationId xmlns:a16="http://schemas.microsoft.com/office/drawing/2014/main" id="{9AB0A7FA-1E0C-47B7-BBA7-02283CCAB449}"/>
              </a:ext>
            </a:extLst>
          </p:cNvPr>
          <p:cNvPicPr>
            <a:picLocks noChangeAspect="1" noChangeArrowheads="1"/>
          </p:cNvPicPr>
          <p:nvPr/>
        </p:nvPicPr>
        <p:blipFill>
          <a:blip r:embed="rId11" cstate="print">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951397" y="4657604"/>
            <a:ext cx="598948" cy="63765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9D6945A5-AF3F-45E0-87C1-E66919F07C1D}"/>
              </a:ext>
            </a:extLst>
          </p:cNvPr>
          <p:cNvSpPr txBox="1"/>
          <p:nvPr/>
        </p:nvSpPr>
        <p:spPr>
          <a:xfrm>
            <a:off x="2593342" y="15351618"/>
            <a:ext cx="184730" cy="707886"/>
          </a:xfrm>
          <a:prstGeom prst="rect">
            <a:avLst/>
          </a:prstGeom>
          <a:noFill/>
        </p:spPr>
        <p:txBody>
          <a:bodyPr wrap="none" rtlCol="0">
            <a:spAutoFit/>
          </a:bodyPr>
          <a:lstStyle/>
          <a:p>
            <a:endParaRPr lang="ko-KR" altLang="en-US" sz="4000" b="1" dirty="0">
              <a:latin typeface="나눔고딕" panose="020D0604000000000000" pitchFamily="50" charset="-127"/>
              <a:ea typeface="나눔고딕" panose="020D0604000000000000" pitchFamily="50" charset="-127"/>
            </a:endParaRPr>
          </a:p>
        </p:txBody>
      </p:sp>
      <p:grpSp>
        <p:nvGrpSpPr>
          <p:cNvPr id="5" name="그룹 4">
            <a:extLst>
              <a:ext uri="{FF2B5EF4-FFF2-40B4-BE49-F238E27FC236}">
                <a16:creationId xmlns:a16="http://schemas.microsoft.com/office/drawing/2014/main" id="{7CFEE0C6-A35D-49FC-A513-91D539B5FDD6}"/>
              </a:ext>
            </a:extLst>
          </p:cNvPr>
          <p:cNvGrpSpPr/>
          <p:nvPr/>
        </p:nvGrpSpPr>
        <p:grpSpPr>
          <a:xfrm>
            <a:off x="507674" y="15105328"/>
            <a:ext cx="6478234" cy="954107"/>
            <a:chOff x="507674" y="15105328"/>
            <a:chExt cx="6478234" cy="954107"/>
          </a:xfrm>
        </p:grpSpPr>
        <p:sp>
          <p:nvSpPr>
            <p:cNvPr id="68" name="TextBox 67">
              <a:extLst>
                <a:ext uri="{FF2B5EF4-FFF2-40B4-BE49-F238E27FC236}">
                  <a16:creationId xmlns:a16="http://schemas.microsoft.com/office/drawing/2014/main" id="{ADAD8DA0-B965-4F72-B73E-6CC974563CB7}"/>
                </a:ext>
              </a:extLst>
            </p:cNvPr>
            <p:cNvSpPr txBox="1"/>
            <p:nvPr/>
          </p:nvSpPr>
          <p:spPr>
            <a:xfrm>
              <a:off x="507674" y="15105328"/>
              <a:ext cx="1056699" cy="954107"/>
            </a:xfrm>
            <a:prstGeom prst="rect">
              <a:avLst/>
            </a:prstGeom>
            <a:noFill/>
          </p:spPr>
          <p:txBody>
            <a:bodyPr wrap="none" rtlCol="0">
              <a:spAutoFit/>
            </a:bodyPr>
            <a:lstStyle/>
            <a:p>
              <a:r>
                <a:rPr lang="en-US" altLang="ko-KR" sz="2800" b="1" dirty="0">
                  <a:latin typeface="나눔고딕" panose="020D0604000000000000" pitchFamily="50" charset="-127"/>
                  <a:ea typeface="나눔고딕" panose="020D0604000000000000" pitchFamily="50" charset="-127"/>
                </a:rPr>
                <a:t>2020</a:t>
              </a:r>
            </a:p>
            <a:p>
              <a:r>
                <a:rPr lang="en-US" altLang="ko-KR" sz="2800" b="1" dirty="0">
                  <a:latin typeface="나눔고딕" panose="020D0604000000000000" pitchFamily="50" charset="-127"/>
                  <a:ea typeface="나눔고딕" panose="020D0604000000000000" pitchFamily="50" charset="-127"/>
                </a:rPr>
                <a:t>5.21</a:t>
              </a:r>
              <a:endParaRPr lang="ko-KR" altLang="en-US" sz="2800" b="1" dirty="0">
                <a:latin typeface="나눔고딕" panose="020D0604000000000000" pitchFamily="50" charset="-127"/>
                <a:ea typeface="나눔고딕" panose="020D0604000000000000" pitchFamily="50" charset="-127"/>
              </a:endParaRPr>
            </a:p>
          </p:txBody>
        </p:sp>
        <p:sp>
          <p:nvSpPr>
            <p:cNvPr id="75" name="TextBox 74">
              <a:extLst>
                <a:ext uri="{FF2B5EF4-FFF2-40B4-BE49-F238E27FC236}">
                  <a16:creationId xmlns:a16="http://schemas.microsoft.com/office/drawing/2014/main" id="{58759C05-00BE-458E-8309-B448B7BA9A02}"/>
                </a:ext>
              </a:extLst>
            </p:cNvPr>
            <p:cNvSpPr txBox="1"/>
            <p:nvPr/>
          </p:nvSpPr>
          <p:spPr>
            <a:xfrm>
              <a:off x="2631831" y="15228438"/>
              <a:ext cx="4354077" cy="707886"/>
            </a:xfrm>
            <a:prstGeom prst="rect">
              <a:avLst/>
            </a:prstGeom>
            <a:noFill/>
          </p:spPr>
          <p:txBody>
            <a:bodyPr wrap="none" rtlCol="0">
              <a:spAutoFit/>
            </a:bodyPr>
            <a:lstStyle/>
            <a:p>
              <a:r>
                <a:rPr lang="en-US" altLang="ko-KR" sz="4000" b="1" dirty="0" err="1">
                  <a:latin typeface="나눔고딕" panose="020D0604000000000000" pitchFamily="50" charset="-127"/>
                  <a:ea typeface="나눔고딕" panose="020D0604000000000000" pitchFamily="50" charset="-127"/>
                </a:rPr>
                <a:t>CaterPlanner</a:t>
              </a:r>
              <a:r>
                <a:rPr lang="ko-KR" altLang="en-US" sz="4000" b="1" dirty="0">
                  <a:latin typeface="나눔고딕" panose="020D0604000000000000" pitchFamily="50" charset="-127"/>
                  <a:ea typeface="나눔고딕" panose="020D0604000000000000" pitchFamily="50" charset="-127"/>
                </a:rPr>
                <a:t> 가입</a:t>
              </a:r>
            </a:p>
          </p:txBody>
        </p:sp>
      </p:grpSp>
      <p:grpSp>
        <p:nvGrpSpPr>
          <p:cNvPr id="76" name="그룹 75">
            <a:extLst>
              <a:ext uri="{FF2B5EF4-FFF2-40B4-BE49-F238E27FC236}">
                <a16:creationId xmlns:a16="http://schemas.microsoft.com/office/drawing/2014/main" id="{05D0EC8D-B62A-44F7-BAD3-3309B26B4C7E}"/>
              </a:ext>
            </a:extLst>
          </p:cNvPr>
          <p:cNvGrpSpPr/>
          <p:nvPr/>
        </p:nvGrpSpPr>
        <p:grpSpPr>
          <a:xfrm>
            <a:off x="507674" y="12915104"/>
            <a:ext cx="9177691" cy="954107"/>
            <a:chOff x="507674" y="15105328"/>
            <a:chExt cx="9177691" cy="954107"/>
          </a:xfrm>
        </p:grpSpPr>
        <p:sp>
          <p:nvSpPr>
            <p:cNvPr id="77" name="TextBox 76">
              <a:extLst>
                <a:ext uri="{FF2B5EF4-FFF2-40B4-BE49-F238E27FC236}">
                  <a16:creationId xmlns:a16="http://schemas.microsoft.com/office/drawing/2014/main" id="{FD27CC2B-46AD-4EE7-958F-2579DC0FE7CA}"/>
                </a:ext>
              </a:extLst>
            </p:cNvPr>
            <p:cNvSpPr txBox="1"/>
            <p:nvPr/>
          </p:nvSpPr>
          <p:spPr>
            <a:xfrm>
              <a:off x="507674" y="15105328"/>
              <a:ext cx="1056699" cy="954107"/>
            </a:xfrm>
            <a:prstGeom prst="rect">
              <a:avLst/>
            </a:prstGeom>
            <a:noFill/>
          </p:spPr>
          <p:txBody>
            <a:bodyPr wrap="none" rtlCol="0">
              <a:spAutoFit/>
            </a:bodyPr>
            <a:lstStyle/>
            <a:p>
              <a:r>
                <a:rPr lang="en-US" altLang="ko-KR" sz="2800" b="1" dirty="0">
                  <a:latin typeface="나눔고딕" panose="020D0604000000000000" pitchFamily="50" charset="-127"/>
                  <a:ea typeface="나눔고딕" panose="020D0604000000000000" pitchFamily="50" charset="-127"/>
                </a:rPr>
                <a:t>2020</a:t>
              </a:r>
            </a:p>
            <a:p>
              <a:r>
                <a:rPr lang="en-US" altLang="ko-KR" sz="2800" b="1" dirty="0">
                  <a:latin typeface="나눔고딕" panose="020D0604000000000000" pitchFamily="50" charset="-127"/>
                  <a:ea typeface="나눔고딕" panose="020D0604000000000000" pitchFamily="50" charset="-127"/>
                </a:rPr>
                <a:t>5.23</a:t>
              </a:r>
              <a:endParaRPr lang="ko-KR" altLang="en-US" sz="2800" b="1" dirty="0">
                <a:latin typeface="나눔고딕" panose="020D0604000000000000" pitchFamily="50" charset="-127"/>
                <a:ea typeface="나눔고딕" panose="020D0604000000000000" pitchFamily="50" charset="-127"/>
              </a:endParaRPr>
            </a:p>
          </p:txBody>
        </p:sp>
        <p:sp>
          <p:nvSpPr>
            <p:cNvPr id="78" name="TextBox 77">
              <a:extLst>
                <a:ext uri="{FF2B5EF4-FFF2-40B4-BE49-F238E27FC236}">
                  <a16:creationId xmlns:a16="http://schemas.microsoft.com/office/drawing/2014/main" id="{1C63C126-3603-4D9E-845A-689F3DE82E4D}"/>
                </a:ext>
              </a:extLst>
            </p:cNvPr>
            <p:cNvSpPr txBox="1"/>
            <p:nvPr/>
          </p:nvSpPr>
          <p:spPr>
            <a:xfrm>
              <a:off x="2631831" y="15228438"/>
              <a:ext cx="7053534" cy="707886"/>
            </a:xfrm>
            <a:prstGeom prst="rect">
              <a:avLst/>
            </a:prstGeom>
            <a:noFill/>
          </p:spPr>
          <p:txBody>
            <a:bodyPr wrap="none" rtlCol="0">
              <a:spAutoFit/>
            </a:bodyPr>
            <a:lstStyle/>
            <a:p>
              <a:r>
                <a:rPr lang="en-US" altLang="ko-KR" sz="4000" b="1" dirty="0">
                  <a:latin typeface="나눔고딕" panose="020D0604000000000000" pitchFamily="50" charset="-127"/>
                  <a:ea typeface="나눔고딕" panose="020D0604000000000000" pitchFamily="50" charset="-127"/>
                </a:rPr>
                <a:t>Project</a:t>
              </a:r>
              <a:r>
                <a:rPr lang="ko-KR" altLang="en-US" sz="4000" b="1" dirty="0">
                  <a:latin typeface="나눔고딕" panose="020D0604000000000000" pitchFamily="50" charset="-127"/>
                  <a:ea typeface="나눔고딕" panose="020D0604000000000000" pitchFamily="50" charset="-127"/>
                </a:rPr>
                <a:t> </a:t>
              </a:r>
              <a:r>
                <a:rPr lang="en-US" altLang="ko-KR" sz="4000" b="1" dirty="0">
                  <a:latin typeface="나눔고딕" panose="020D0604000000000000" pitchFamily="50" charset="-127"/>
                  <a:ea typeface="나눔고딕" panose="020D0604000000000000" pitchFamily="50" charset="-127"/>
                </a:rPr>
                <a:t>Down... </a:t>
              </a:r>
              <a:r>
                <a:rPr lang="ko-KR" altLang="en-US" sz="4000" b="1" dirty="0">
                  <a:latin typeface="나눔고딕" panose="020D0604000000000000" pitchFamily="50" charset="-127"/>
                  <a:ea typeface="나눔고딕" panose="020D0604000000000000" pitchFamily="50" charset="-127"/>
                </a:rPr>
                <a:t>커뮤니티 가입</a:t>
              </a:r>
            </a:p>
          </p:txBody>
        </p:sp>
      </p:grpSp>
      <p:grpSp>
        <p:nvGrpSpPr>
          <p:cNvPr id="79" name="그룹 78">
            <a:extLst>
              <a:ext uri="{FF2B5EF4-FFF2-40B4-BE49-F238E27FC236}">
                <a16:creationId xmlns:a16="http://schemas.microsoft.com/office/drawing/2014/main" id="{B7E138CF-829A-4DA1-965F-480E9D7A44D9}"/>
              </a:ext>
            </a:extLst>
          </p:cNvPr>
          <p:cNvGrpSpPr/>
          <p:nvPr/>
        </p:nvGrpSpPr>
        <p:grpSpPr>
          <a:xfrm>
            <a:off x="507674" y="11578880"/>
            <a:ext cx="5492387" cy="954107"/>
            <a:chOff x="507674" y="15105328"/>
            <a:chExt cx="5492387" cy="954107"/>
          </a:xfrm>
        </p:grpSpPr>
        <p:sp>
          <p:nvSpPr>
            <p:cNvPr id="80" name="TextBox 79">
              <a:extLst>
                <a:ext uri="{FF2B5EF4-FFF2-40B4-BE49-F238E27FC236}">
                  <a16:creationId xmlns:a16="http://schemas.microsoft.com/office/drawing/2014/main" id="{173552DA-54BD-4455-9EED-2277A75A6D60}"/>
                </a:ext>
              </a:extLst>
            </p:cNvPr>
            <p:cNvSpPr txBox="1"/>
            <p:nvPr/>
          </p:nvSpPr>
          <p:spPr>
            <a:xfrm>
              <a:off x="507674" y="15105328"/>
              <a:ext cx="1056699" cy="954107"/>
            </a:xfrm>
            <a:prstGeom prst="rect">
              <a:avLst/>
            </a:prstGeom>
            <a:noFill/>
          </p:spPr>
          <p:txBody>
            <a:bodyPr wrap="none" rtlCol="0">
              <a:spAutoFit/>
            </a:bodyPr>
            <a:lstStyle/>
            <a:p>
              <a:r>
                <a:rPr lang="en-US" altLang="ko-KR" sz="2800" b="1" dirty="0">
                  <a:latin typeface="나눔고딕" panose="020D0604000000000000" pitchFamily="50" charset="-127"/>
                  <a:ea typeface="나눔고딕" panose="020D0604000000000000" pitchFamily="50" charset="-127"/>
                </a:rPr>
                <a:t>2020</a:t>
              </a:r>
            </a:p>
            <a:p>
              <a:r>
                <a:rPr lang="en-US" altLang="ko-KR" sz="2800" b="1" dirty="0">
                  <a:latin typeface="나눔고딕" panose="020D0604000000000000" pitchFamily="50" charset="-127"/>
                  <a:ea typeface="나눔고딕" panose="020D0604000000000000" pitchFamily="50" charset="-127"/>
                </a:rPr>
                <a:t>5.24</a:t>
              </a:r>
              <a:endParaRPr lang="ko-KR" altLang="en-US" sz="2800" b="1" dirty="0">
                <a:latin typeface="나눔고딕" panose="020D0604000000000000" pitchFamily="50" charset="-127"/>
                <a:ea typeface="나눔고딕" panose="020D0604000000000000" pitchFamily="50" charset="-127"/>
              </a:endParaRPr>
            </a:p>
          </p:txBody>
        </p:sp>
        <p:sp>
          <p:nvSpPr>
            <p:cNvPr id="81" name="TextBox 80">
              <a:extLst>
                <a:ext uri="{FF2B5EF4-FFF2-40B4-BE49-F238E27FC236}">
                  <a16:creationId xmlns:a16="http://schemas.microsoft.com/office/drawing/2014/main" id="{E3CC5F7F-5A8B-404F-B048-15D9AA529BA4}"/>
                </a:ext>
              </a:extLst>
            </p:cNvPr>
            <p:cNvSpPr txBox="1"/>
            <p:nvPr/>
          </p:nvSpPr>
          <p:spPr>
            <a:xfrm>
              <a:off x="2631831" y="15228438"/>
              <a:ext cx="3368230" cy="707886"/>
            </a:xfrm>
            <a:prstGeom prst="rect">
              <a:avLst/>
            </a:prstGeom>
            <a:noFill/>
          </p:spPr>
          <p:txBody>
            <a:bodyPr wrap="none" rtlCol="0">
              <a:spAutoFit/>
            </a:bodyPr>
            <a:lstStyle/>
            <a:p>
              <a:r>
                <a:rPr lang="ko-KR" altLang="en-US" sz="4000" b="1" dirty="0">
                  <a:latin typeface="나눔고딕" panose="020D0604000000000000" pitchFamily="50" charset="-127"/>
                  <a:ea typeface="나눔고딕" panose="020D0604000000000000" pitchFamily="50" charset="-127"/>
                </a:rPr>
                <a:t>첫 게시글 작성</a:t>
              </a:r>
            </a:p>
          </p:txBody>
        </p:sp>
      </p:grpSp>
      <p:grpSp>
        <p:nvGrpSpPr>
          <p:cNvPr id="82" name="그룹 81">
            <a:extLst>
              <a:ext uri="{FF2B5EF4-FFF2-40B4-BE49-F238E27FC236}">
                <a16:creationId xmlns:a16="http://schemas.microsoft.com/office/drawing/2014/main" id="{F9316BBA-E59F-408C-8727-2094040863DA}"/>
              </a:ext>
            </a:extLst>
          </p:cNvPr>
          <p:cNvGrpSpPr/>
          <p:nvPr/>
        </p:nvGrpSpPr>
        <p:grpSpPr>
          <a:xfrm>
            <a:off x="507674" y="9610534"/>
            <a:ext cx="5974891" cy="954107"/>
            <a:chOff x="507674" y="15105328"/>
            <a:chExt cx="5974891" cy="954107"/>
          </a:xfrm>
        </p:grpSpPr>
        <p:sp>
          <p:nvSpPr>
            <p:cNvPr id="83" name="TextBox 82">
              <a:extLst>
                <a:ext uri="{FF2B5EF4-FFF2-40B4-BE49-F238E27FC236}">
                  <a16:creationId xmlns:a16="http://schemas.microsoft.com/office/drawing/2014/main" id="{CB2BD106-FCDF-4D9F-B4A7-B35B3C9F15B9}"/>
                </a:ext>
              </a:extLst>
            </p:cNvPr>
            <p:cNvSpPr txBox="1"/>
            <p:nvPr/>
          </p:nvSpPr>
          <p:spPr>
            <a:xfrm>
              <a:off x="507674" y="15105328"/>
              <a:ext cx="1056699" cy="954107"/>
            </a:xfrm>
            <a:prstGeom prst="rect">
              <a:avLst/>
            </a:prstGeom>
            <a:noFill/>
          </p:spPr>
          <p:txBody>
            <a:bodyPr wrap="none" rtlCol="0">
              <a:spAutoFit/>
            </a:bodyPr>
            <a:lstStyle/>
            <a:p>
              <a:r>
                <a:rPr lang="en-US" altLang="ko-KR" sz="2800" b="1" dirty="0">
                  <a:latin typeface="나눔고딕" panose="020D0604000000000000" pitchFamily="50" charset="-127"/>
                  <a:ea typeface="나눔고딕" panose="020D0604000000000000" pitchFamily="50" charset="-127"/>
                </a:rPr>
                <a:t>2020</a:t>
              </a:r>
            </a:p>
            <a:p>
              <a:r>
                <a:rPr lang="en-US" altLang="ko-KR" sz="2800" b="1" dirty="0">
                  <a:latin typeface="나눔고딕" panose="020D0604000000000000" pitchFamily="50" charset="-127"/>
                  <a:ea typeface="나눔고딕" panose="020D0604000000000000" pitchFamily="50" charset="-127"/>
                </a:rPr>
                <a:t>5.26</a:t>
              </a:r>
              <a:endParaRPr lang="ko-KR" altLang="en-US" sz="2800" b="1" dirty="0">
                <a:latin typeface="나눔고딕" panose="020D0604000000000000" pitchFamily="50" charset="-127"/>
                <a:ea typeface="나눔고딕" panose="020D0604000000000000" pitchFamily="50" charset="-127"/>
              </a:endParaRPr>
            </a:p>
          </p:txBody>
        </p:sp>
        <p:sp>
          <p:nvSpPr>
            <p:cNvPr id="84" name="TextBox 83">
              <a:extLst>
                <a:ext uri="{FF2B5EF4-FFF2-40B4-BE49-F238E27FC236}">
                  <a16:creationId xmlns:a16="http://schemas.microsoft.com/office/drawing/2014/main" id="{205CA6F3-3DA6-49DC-B1A2-533C7218A683}"/>
                </a:ext>
              </a:extLst>
            </p:cNvPr>
            <p:cNvSpPr txBox="1"/>
            <p:nvPr/>
          </p:nvSpPr>
          <p:spPr>
            <a:xfrm>
              <a:off x="2631831" y="15228438"/>
              <a:ext cx="3850734" cy="707886"/>
            </a:xfrm>
            <a:prstGeom prst="rect">
              <a:avLst/>
            </a:prstGeom>
            <a:noFill/>
          </p:spPr>
          <p:txBody>
            <a:bodyPr wrap="none" rtlCol="0">
              <a:spAutoFit/>
            </a:bodyPr>
            <a:lstStyle/>
            <a:p>
              <a:r>
                <a:rPr lang="ko-KR" altLang="en-US" sz="4000" b="1" dirty="0">
                  <a:latin typeface="나눔고딕" panose="020D0604000000000000" pitchFamily="50" charset="-127"/>
                  <a:ea typeface="나눔고딕" panose="020D0604000000000000" pitchFamily="50" charset="-127"/>
                </a:rPr>
                <a:t>애벌레 등급 상승</a:t>
              </a:r>
            </a:p>
          </p:txBody>
        </p:sp>
      </p:grpSp>
      <p:pic>
        <p:nvPicPr>
          <p:cNvPr id="1026" name="Picture 2">
            <a:extLst>
              <a:ext uri="{FF2B5EF4-FFF2-40B4-BE49-F238E27FC236}">
                <a16:creationId xmlns:a16="http://schemas.microsoft.com/office/drawing/2014/main" id="{46D6A9D1-58BA-4E67-9579-825200EA620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7687" y="15006145"/>
            <a:ext cx="944900" cy="94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8AD952E-0240-4EA6-8CBF-75D520AD6D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4748" y="9709384"/>
            <a:ext cx="756405" cy="756405"/>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그룹 87">
            <a:extLst>
              <a:ext uri="{FF2B5EF4-FFF2-40B4-BE49-F238E27FC236}">
                <a16:creationId xmlns:a16="http://schemas.microsoft.com/office/drawing/2014/main" id="{B676B9F1-3793-4F7D-B87A-27E4726E4F5E}"/>
              </a:ext>
            </a:extLst>
          </p:cNvPr>
          <p:cNvGrpSpPr/>
          <p:nvPr/>
        </p:nvGrpSpPr>
        <p:grpSpPr>
          <a:xfrm>
            <a:off x="507674" y="7713542"/>
            <a:ext cx="5942831" cy="954107"/>
            <a:chOff x="507674" y="15105328"/>
            <a:chExt cx="5942831" cy="954107"/>
          </a:xfrm>
        </p:grpSpPr>
        <p:sp>
          <p:nvSpPr>
            <p:cNvPr id="89" name="TextBox 88">
              <a:extLst>
                <a:ext uri="{FF2B5EF4-FFF2-40B4-BE49-F238E27FC236}">
                  <a16:creationId xmlns:a16="http://schemas.microsoft.com/office/drawing/2014/main" id="{9C727E85-4935-4ECA-8BA4-F7CF91D920FA}"/>
                </a:ext>
              </a:extLst>
            </p:cNvPr>
            <p:cNvSpPr txBox="1"/>
            <p:nvPr/>
          </p:nvSpPr>
          <p:spPr>
            <a:xfrm>
              <a:off x="507674" y="15105328"/>
              <a:ext cx="1056699" cy="954107"/>
            </a:xfrm>
            <a:prstGeom prst="rect">
              <a:avLst/>
            </a:prstGeom>
            <a:noFill/>
          </p:spPr>
          <p:txBody>
            <a:bodyPr wrap="none" rtlCol="0">
              <a:spAutoFit/>
            </a:bodyPr>
            <a:lstStyle/>
            <a:p>
              <a:r>
                <a:rPr lang="en-US" altLang="ko-KR" sz="2800" b="1" dirty="0">
                  <a:latin typeface="나눔고딕" panose="020D0604000000000000" pitchFamily="50" charset="-127"/>
                  <a:ea typeface="나눔고딕" panose="020D0604000000000000" pitchFamily="50" charset="-127"/>
                </a:rPr>
                <a:t>2020</a:t>
              </a:r>
            </a:p>
            <a:p>
              <a:r>
                <a:rPr lang="en-US" altLang="ko-KR" sz="2800" b="1" dirty="0">
                  <a:latin typeface="나눔고딕" panose="020D0604000000000000" pitchFamily="50" charset="-127"/>
                  <a:ea typeface="나눔고딕" panose="020D0604000000000000" pitchFamily="50" charset="-127"/>
                </a:rPr>
                <a:t>5.29</a:t>
              </a:r>
              <a:endParaRPr lang="ko-KR" altLang="en-US" sz="2800" b="1" dirty="0">
                <a:latin typeface="나눔고딕" panose="020D0604000000000000" pitchFamily="50" charset="-127"/>
                <a:ea typeface="나눔고딕" panose="020D0604000000000000" pitchFamily="50" charset="-127"/>
              </a:endParaRPr>
            </a:p>
          </p:txBody>
        </p:sp>
        <p:sp>
          <p:nvSpPr>
            <p:cNvPr id="90" name="TextBox 89">
              <a:extLst>
                <a:ext uri="{FF2B5EF4-FFF2-40B4-BE49-F238E27FC236}">
                  <a16:creationId xmlns:a16="http://schemas.microsoft.com/office/drawing/2014/main" id="{5603333B-18E7-4C11-9767-E236FF567D4C}"/>
                </a:ext>
              </a:extLst>
            </p:cNvPr>
            <p:cNvSpPr txBox="1"/>
            <p:nvPr/>
          </p:nvSpPr>
          <p:spPr>
            <a:xfrm>
              <a:off x="2631831" y="15228438"/>
              <a:ext cx="3818674" cy="707886"/>
            </a:xfrm>
            <a:prstGeom prst="rect">
              <a:avLst/>
            </a:prstGeom>
            <a:noFill/>
          </p:spPr>
          <p:txBody>
            <a:bodyPr wrap="none" rtlCol="0">
              <a:spAutoFit/>
            </a:bodyPr>
            <a:lstStyle/>
            <a:p>
              <a:r>
                <a:rPr lang="ko-KR" altLang="en-US" sz="4000" b="1" dirty="0">
                  <a:latin typeface="나눔고딕" panose="020D0604000000000000" pitchFamily="50" charset="-127"/>
                  <a:ea typeface="나눔고딕" panose="020D0604000000000000" pitchFamily="50" charset="-127"/>
                </a:rPr>
                <a:t>댓글 </a:t>
              </a:r>
              <a:r>
                <a:rPr lang="en-US" altLang="ko-KR" sz="4000" b="1" dirty="0">
                  <a:latin typeface="나눔고딕" panose="020D0604000000000000" pitchFamily="50" charset="-127"/>
                  <a:ea typeface="나눔고딕" panose="020D0604000000000000" pitchFamily="50" charset="-127"/>
                </a:rPr>
                <a:t>100</a:t>
              </a:r>
              <a:r>
                <a:rPr lang="ko-KR" altLang="en-US" sz="4000" b="1" dirty="0">
                  <a:latin typeface="나눔고딕" panose="020D0604000000000000" pitchFamily="50" charset="-127"/>
                  <a:ea typeface="나눔고딕" panose="020D0604000000000000" pitchFamily="50" charset="-127"/>
                </a:rPr>
                <a:t>개 달성</a:t>
              </a:r>
            </a:p>
          </p:txBody>
        </p:sp>
      </p:grpSp>
      <p:grpSp>
        <p:nvGrpSpPr>
          <p:cNvPr id="98" name="그룹 97">
            <a:extLst>
              <a:ext uri="{FF2B5EF4-FFF2-40B4-BE49-F238E27FC236}">
                <a16:creationId xmlns:a16="http://schemas.microsoft.com/office/drawing/2014/main" id="{AA4AD19E-07B0-4678-8D01-A796B3F214F2}"/>
              </a:ext>
            </a:extLst>
          </p:cNvPr>
          <p:cNvGrpSpPr/>
          <p:nvPr/>
        </p:nvGrpSpPr>
        <p:grpSpPr>
          <a:xfrm>
            <a:off x="507674" y="4536019"/>
            <a:ext cx="5492387" cy="954107"/>
            <a:chOff x="507674" y="15105328"/>
            <a:chExt cx="5492387" cy="954107"/>
          </a:xfrm>
        </p:grpSpPr>
        <p:sp>
          <p:nvSpPr>
            <p:cNvPr id="105" name="TextBox 104">
              <a:extLst>
                <a:ext uri="{FF2B5EF4-FFF2-40B4-BE49-F238E27FC236}">
                  <a16:creationId xmlns:a16="http://schemas.microsoft.com/office/drawing/2014/main" id="{E316E8C7-C18B-4898-A59B-A86D2E7767F8}"/>
                </a:ext>
              </a:extLst>
            </p:cNvPr>
            <p:cNvSpPr txBox="1"/>
            <p:nvPr/>
          </p:nvSpPr>
          <p:spPr>
            <a:xfrm>
              <a:off x="507674" y="15105328"/>
              <a:ext cx="1056699" cy="954107"/>
            </a:xfrm>
            <a:prstGeom prst="rect">
              <a:avLst/>
            </a:prstGeom>
            <a:noFill/>
          </p:spPr>
          <p:txBody>
            <a:bodyPr wrap="none" rtlCol="0">
              <a:spAutoFit/>
            </a:bodyPr>
            <a:lstStyle/>
            <a:p>
              <a:r>
                <a:rPr lang="en-US" altLang="ko-KR" sz="2800" b="1" dirty="0">
                  <a:latin typeface="나눔고딕" panose="020D0604000000000000" pitchFamily="50" charset="-127"/>
                  <a:ea typeface="나눔고딕" panose="020D0604000000000000" pitchFamily="50" charset="-127"/>
                </a:rPr>
                <a:t>2020</a:t>
              </a:r>
            </a:p>
            <a:p>
              <a:r>
                <a:rPr lang="en-US" altLang="ko-KR" sz="2800" b="1" dirty="0">
                  <a:latin typeface="나눔고딕" panose="020D0604000000000000" pitchFamily="50" charset="-127"/>
                  <a:ea typeface="나눔고딕" panose="020D0604000000000000" pitchFamily="50" charset="-127"/>
                </a:rPr>
                <a:t>6.4</a:t>
              </a:r>
              <a:endParaRPr lang="ko-KR" altLang="en-US" sz="2800" b="1" dirty="0">
                <a:latin typeface="나눔고딕" panose="020D0604000000000000" pitchFamily="50" charset="-127"/>
                <a:ea typeface="나눔고딕" panose="020D0604000000000000" pitchFamily="50" charset="-127"/>
              </a:endParaRPr>
            </a:p>
          </p:txBody>
        </p:sp>
        <p:sp>
          <p:nvSpPr>
            <p:cNvPr id="106" name="TextBox 105">
              <a:extLst>
                <a:ext uri="{FF2B5EF4-FFF2-40B4-BE49-F238E27FC236}">
                  <a16:creationId xmlns:a16="http://schemas.microsoft.com/office/drawing/2014/main" id="{03B04183-D809-4F10-B0DE-E1C3BF844E31}"/>
                </a:ext>
              </a:extLst>
            </p:cNvPr>
            <p:cNvSpPr txBox="1"/>
            <p:nvPr/>
          </p:nvSpPr>
          <p:spPr>
            <a:xfrm>
              <a:off x="2631831" y="15228438"/>
              <a:ext cx="3368230" cy="707886"/>
            </a:xfrm>
            <a:prstGeom prst="rect">
              <a:avLst/>
            </a:prstGeom>
            <a:noFill/>
          </p:spPr>
          <p:txBody>
            <a:bodyPr wrap="none" rtlCol="0">
              <a:spAutoFit/>
            </a:bodyPr>
            <a:lstStyle/>
            <a:p>
              <a:r>
                <a:rPr lang="ko-KR" altLang="en-US" sz="4000" b="1" dirty="0">
                  <a:latin typeface="나눔고딕" panose="020D0604000000000000" pitchFamily="50" charset="-127"/>
                  <a:ea typeface="나눔고딕" panose="020D0604000000000000" pitchFamily="50" charset="-127"/>
                </a:rPr>
                <a:t>도움 요청 사용</a:t>
              </a:r>
            </a:p>
          </p:txBody>
        </p:sp>
      </p:grpSp>
      <p:pic>
        <p:nvPicPr>
          <p:cNvPr id="114" name="Picture 12" descr="빨간 경보기, 신고, 경보기, 벡터 경보기 PNG 및 벡터 에 대한 무료 ...">
            <a:extLst>
              <a:ext uri="{FF2B5EF4-FFF2-40B4-BE49-F238E27FC236}">
                <a16:creationId xmlns:a16="http://schemas.microsoft.com/office/drawing/2014/main" id="{68F41016-0568-463B-B2DE-DCA4DD0FC72C}"/>
              </a:ext>
            </a:extLst>
          </p:cNvPr>
          <p:cNvPicPr>
            <a:picLocks noChangeAspect="1" noChangeArrowheads="1"/>
          </p:cNvPicPr>
          <p:nvPr/>
        </p:nvPicPr>
        <p:blipFill>
          <a:blip r:embed="rId11" cstate="print">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951397" y="3588202"/>
            <a:ext cx="598948" cy="637650"/>
          </a:xfrm>
          <a:prstGeom prst="rect">
            <a:avLst/>
          </a:prstGeom>
          <a:noFill/>
          <a:extLst>
            <a:ext uri="{909E8E84-426E-40DD-AFC4-6F175D3DCCD1}">
              <a14:hiddenFill xmlns:a14="http://schemas.microsoft.com/office/drawing/2010/main">
                <a:solidFill>
                  <a:srgbClr val="FFFFFF"/>
                </a:solidFill>
              </a14:hiddenFill>
            </a:ext>
          </a:extLst>
        </p:spPr>
      </p:pic>
      <p:grpSp>
        <p:nvGrpSpPr>
          <p:cNvPr id="115" name="그룹 114">
            <a:extLst>
              <a:ext uri="{FF2B5EF4-FFF2-40B4-BE49-F238E27FC236}">
                <a16:creationId xmlns:a16="http://schemas.microsoft.com/office/drawing/2014/main" id="{BF831509-B68A-4CA5-83AC-23191517E105}"/>
              </a:ext>
            </a:extLst>
          </p:cNvPr>
          <p:cNvGrpSpPr/>
          <p:nvPr/>
        </p:nvGrpSpPr>
        <p:grpSpPr>
          <a:xfrm>
            <a:off x="507674" y="3466617"/>
            <a:ext cx="5492387" cy="954107"/>
            <a:chOff x="507674" y="15105328"/>
            <a:chExt cx="5492387" cy="954107"/>
          </a:xfrm>
        </p:grpSpPr>
        <p:sp>
          <p:nvSpPr>
            <p:cNvPr id="116" name="TextBox 115">
              <a:extLst>
                <a:ext uri="{FF2B5EF4-FFF2-40B4-BE49-F238E27FC236}">
                  <a16:creationId xmlns:a16="http://schemas.microsoft.com/office/drawing/2014/main" id="{D0A73A1B-3FDC-4079-80C7-F9561B1ABBC5}"/>
                </a:ext>
              </a:extLst>
            </p:cNvPr>
            <p:cNvSpPr txBox="1"/>
            <p:nvPr/>
          </p:nvSpPr>
          <p:spPr>
            <a:xfrm>
              <a:off x="507674" y="15105328"/>
              <a:ext cx="1056699" cy="954107"/>
            </a:xfrm>
            <a:prstGeom prst="rect">
              <a:avLst/>
            </a:prstGeom>
            <a:noFill/>
          </p:spPr>
          <p:txBody>
            <a:bodyPr wrap="none" rtlCol="0">
              <a:spAutoFit/>
            </a:bodyPr>
            <a:lstStyle/>
            <a:p>
              <a:r>
                <a:rPr lang="en-US" altLang="ko-KR" sz="2800" b="1" dirty="0">
                  <a:latin typeface="나눔고딕" panose="020D0604000000000000" pitchFamily="50" charset="-127"/>
                  <a:ea typeface="나눔고딕" panose="020D0604000000000000" pitchFamily="50" charset="-127"/>
                </a:rPr>
                <a:t>2020</a:t>
              </a:r>
            </a:p>
            <a:p>
              <a:r>
                <a:rPr lang="en-US" altLang="ko-KR" sz="2800" b="1" dirty="0">
                  <a:latin typeface="나눔고딕" panose="020D0604000000000000" pitchFamily="50" charset="-127"/>
                  <a:ea typeface="나눔고딕" panose="020D0604000000000000" pitchFamily="50" charset="-127"/>
                </a:rPr>
                <a:t>6.5</a:t>
              </a:r>
              <a:endParaRPr lang="ko-KR" altLang="en-US" sz="2800" b="1" dirty="0">
                <a:latin typeface="나눔고딕" panose="020D0604000000000000" pitchFamily="50" charset="-127"/>
                <a:ea typeface="나눔고딕" panose="020D0604000000000000" pitchFamily="50" charset="-127"/>
              </a:endParaRPr>
            </a:p>
          </p:txBody>
        </p:sp>
        <p:sp>
          <p:nvSpPr>
            <p:cNvPr id="117" name="TextBox 116">
              <a:extLst>
                <a:ext uri="{FF2B5EF4-FFF2-40B4-BE49-F238E27FC236}">
                  <a16:creationId xmlns:a16="http://schemas.microsoft.com/office/drawing/2014/main" id="{F5BA19D5-4C5F-468C-BC58-6E7ACB763F54}"/>
                </a:ext>
              </a:extLst>
            </p:cNvPr>
            <p:cNvSpPr txBox="1"/>
            <p:nvPr/>
          </p:nvSpPr>
          <p:spPr>
            <a:xfrm>
              <a:off x="2631831" y="15228438"/>
              <a:ext cx="3368230" cy="707886"/>
            </a:xfrm>
            <a:prstGeom prst="rect">
              <a:avLst/>
            </a:prstGeom>
            <a:noFill/>
          </p:spPr>
          <p:txBody>
            <a:bodyPr wrap="none" rtlCol="0">
              <a:spAutoFit/>
            </a:bodyPr>
            <a:lstStyle/>
            <a:p>
              <a:r>
                <a:rPr lang="ko-KR" altLang="en-US" sz="4000" b="1" dirty="0">
                  <a:latin typeface="나눔고딕" panose="020D0604000000000000" pitchFamily="50" charset="-127"/>
                  <a:ea typeface="나눔고딕" panose="020D0604000000000000" pitchFamily="50" charset="-127"/>
                </a:rPr>
                <a:t>도움 답변 채택</a:t>
              </a:r>
            </a:p>
          </p:txBody>
        </p:sp>
      </p:grpSp>
      <p:sp>
        <p:nvSpPr>
          <p:cNvPr id="118" name="말풍선: 타원형 117">
            <a:extLst>
              <a:ext uri="{FF2B5EF4-FFF2-40B4-BE49-F238E27FC236}">
                <a16:creationId xmlns:a16="http://schemas.microsoft.com/office/drawing/2014/main" id="{9485B550-D829-4D6F-8E70-08A85AAA8F58}"/>
              </a:ext>
            </a:extLst>
          </p:cNvPr>
          <p:cNvSpPr/>
          <p:nvPr/>
        </p:nvSpPr>
        <p:spPr>
          <a:xfrm>
            <a:off x="1935842" y="7909222"/>
            <a:ext cx="650286" cy="610351"/>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92525260-EC59-4A8E-A65E-F37967121D88}"/>
              </a:ext>
            </a:extLst>
          </p:cNvPr>
          <p:cNvSpPr txBox="1"/>
          <p:nvPr/>
        </p:nvSpPr>
        <p:spPr>
          <a:xfrm>
            <a:off x="8891378" y="16305425"/>
            <a:ext cx="978155" cy="400112"/>
          </a:xfrm>
          <a:prstGeom prst="rect">
            <a:avLst/>
          </a:prstGeom>
          <a:noFill/>
        </p:spPr>
        <p:txBody>
          <a:bodyPr wrap="none" rtlCol="0">
            <a:spAutoFit/>
          </a:bodyPr>
          <a:lstStyle/>
          <a:p>
            <a:r>
              <a:rPr lang="ko-KR" altLang="en-US" sz="2000" dirty="0">
                <a:solidFill>
                  <a:schemeClr val="bg1">
                    <a:lumMod val="75000"/>
                  </a:schemeClr>
                </a:solidFill>
                <a:latin typeface="나눔고딕" panose="020D0604000000000000" pitchFamily="50" charset="-127"/>
                <a:ea typeface="나눔고딕" panose="020D0604000000000000" pitchFamily="50" charset="-127"/>
              </a:rPr>
              <a:t>더 보기</a:t>
            </a:r>
          </a:p>
        </p:txBody>
      </p:sp>
    </p:spTree>
    <p:extLst>
      <p:ext uri="{BB962C8B-B14F-4D97-AF65-F5344CB8AC3E}">
        <p14:creationId xmlns:p14="http://schemas.microsoft.com/office/powerpoint/2010/main" val="1287762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a:extLst>
              <a:ext uri="{FF2B5EF4-FFF2-40B4-BE49-F238E27FC236}">
                <a16:creationId xmlns:a16="http://schemas.microsoft.com/office/drawing/2014/main" id="{8544FCEA-810E-4575-A318-C4BC0C23697E}"/>
              </a:ext>
            </a:extLst>
          </p:cNvPr>
          <p:cNvSpPr/>
          <p:nvPr/>
        </p:nvSpPr>
        <p:spPr>
          <a:xfrm>
            <a:off x="-1" y="1699818"/>
            <a:ext cx="10287001" cy="1658818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9" name="그림 78">
            <a:extLst>
              <a:ext uri="{FF2B5EF4-FFF2-40B4-BE49-F238E27FC236}">
                <a16:creationId xmlns:a16="http://schemas.microsoft.com/office/drawing/2014/main" id="{22385675-BAF8-4E52-AF93-B62317CFB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9" y="1869292"/>
            <a:ext cx="10045700" cy="6027420"/>
          </a:xfrm>
          <a:prstGeom prst="rect">
            <a:avLst/>
          </a:prstGeom>
        </p:spPr>
      </p:pic>
      <p:grpSp>
        <p:nvGrpSpPr>
          <p:cNvPr id="4" name="그룹 3">
            <a:extLst>
              <a:ext uri="{FF2B5EF4-FFF2-40B4-BE49-F238E27FC236}">
                <a16:creationId xmlns:a16="http://schemas.microsoft.com/office/drawing/2014/main" id="{6EF5B2E3-D207-4CD4-BC84-831EF629FAC7}"/>
              </a:ext>
            </a:extLst>
          </p:cNvPr>
          <p:cNvGrpSpPr/>
          <p:nvPr/>
        </p:nvGrpSpPr>
        <p:grpSpPr>
          <a:xfrm>
            <a:off x="0" y="0"/>
            <a:ext cx="10287000" cy="423746"/>
            <a:chOff x="0" y="0"/>
            <a:chExt cx="10287000" cy="423746"/>
          </a:xfrm>
        </p:grpSpPr>
        <p:sp>
          <p:nvSpPr>
            <p:cNvPr id="5" name="직사각형 4">
              <a:extLst>
                <a:ext uri="{FF2B5EF4-FFF2-40B4-BE49-F238E27FC236}">
                  <a16:creationId xmlns:a16="http://schemas.microsoft.com/office/drawing/2014/main" id="{1BDB97C4-A0A9-4887-A29C-C538E86D1933}"/>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FCB59FEF-3496-4481-B60F-FC8D42139EE2}"/>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5D60D800-DC28-42FA-902B-4B4B8F7BBACA}"/>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grpSp>
        <p:nvGrpSpPr>
          <p:cNvPr id="39" name="그룹 38">
            <a:extLst>
              <a:ext uri="{FF2B5EF4-FFF2-40B4-BE49-F238E27FC236}">
                <a16:creationId xmlns:a16="http://schemas.microsoft.com/office/drawing/2014/main" id="{85830125-56B6-4D9A-9559-55FCCF688D15}"/>
              </a:ext>
            </a:extLst>
          </p:cNvPr>
          <p:cNvGrpSpPr/>
          <p:nvPr/>
        </p:nvGrpSpPr>
        <p:grpSpPr>
          <a:xfrm flipH="1">
            <a:off x="335777" y="633952"/>
            <a:ext cx="171814" cy="843843"/>
            <a:chOff x="9245603" y="16693880"/>
            <a:chExt cx="230263" cy="1130907"/>
          </a:xfrm>
          <a:solidFill>
            <a:schemeClr val="bg1">
              <a:lumMod val="50000"/>
            </a:schemeClr>
          </a:solidFill>
        </p:grpSpPr>
        <p:sp>
          <p:nvSpPr>
            <p:cNvPr id="45" name="사각형: 둥근 모서리 44">
              <a:extLst>
                <a:ext uri="{FF2B5EF4-FFF2-40B4-BE49-F238E27FC236}">
                  <a16:creationId xmlns:a16="http://schemas.microsoft.com/office/drawing/2014/main" id="{F540E37E-A21E-4CAE-BD7C-61E9AF419044}"/>
                </a:ext>
              </a:extLst>
            </p:cNvPr>
            <p:cNvSpPr/>
            <p:nvPr/>
          </p:nvSpPr>
          <p:spPr>
            <a:xfrm rot="2736351">
              <a:off x="8993754" y="16945729"/>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45">
              <a:extLst>
                <a:ext uri="{FF2B5EF4-FFF2-40B4-BE49-F238E27FC236}">
                  <a16:creationId xmlns:a16="http://schemas.microsoft.com/office/drawing/2014/main" id="{12E7D38E-5E67-42CC-8BEC-DA88ABF14690}"/>
                </a:ext>
              </a:extLst>
            </p:cNvPr>
            <p:cNvSpPr/>
            <p:nvPr/>
          </p:nvSpPr>
          <p:spPr>
            <a:xfrm rot="18863649" flipV="1">
              <a:off x="8993756" y="17342677"/>
              <a:ext cx="733959" cy="2302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47" name="직선 연결선 46">
            <a:extLst>
              <a:ext uri="{FF2B5EF4-FFF2-40B4-BE49-F238E27FC236}">
                <a16:creationId xmlns:a16="http://schemas.microsoft.com/office/drawing/2014/main" id="{431013AE-9649-4B2A-80AA-EAE109146CB0}"/>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D08ED2E-787B-4179-9827-6B5724ECB764}"/>
              </a:ext>
            </a:extLst>
          </p:cNvPr>
          <p:cNvSpPr txBox="1"/>
          <p:nvPr/>
        </p:nvSpPr>
        <p:spPr>
          <a:xfrm>
            <a:off x="4319038" y="677031"/>
            <a:ext cx="1632178" cy="707886"/>
          </a:xfrm>
          <a:prstGeom prst="rect">
            <a:avLst/>
          </a:prstGeom>
          <a:noFill/>
        </p:spPr>
        <p:txBody>
          <a:bodyPr wrap="none" rtlCol="0">
            <a:spAutoFit/>
          </a:bodyPr>
          <a:lstStyle/>
          <a:p>
            <a:pPr algn="ctr"/>
            <a:r>
              <a:rPr lang="ko-KR" altLang="en-US" sz="4000" dirty="0">
                <a:latin typeface="나눔고딕" panose="020D0604000000000000" pitchFamily="50" charset="-127"/>
                <a:ea typeface="나눔고딕" panose="020D0604000000000000" pitchFamily="50" charset="-127"/>
              </a:rPr>
              <a:t>프로필</a:t>
            </a:r>
          </a:p>
        </p:txBody>
      </p:sp>
      <p:sp>
        <p:nvSpPr>
          <p:cNvPr id="74" name="사각형: 둥근 모서리 73">
            <a:extLst>
              <a:ext uri="{FF2B5EF4-FFF2-40B4-BE49-F238E27FC236}">
                <a16:creationId xmlns:a16="http://schemas.microsoft.com/office/drawing/2014/main" id="{B1DEC411-A4EB-48BB-B0E8-156D9D3192E7}"/>
              </a:ext>
            </a:extLst>
          </p:cNvPr>
          <p:cNvSpPr/>
          <p:nvPr/>
        </p:nvSpPr>
        <p:spPr>
          <a:xfrm>
            <a:off x="120649" y="7232498"/>
            <a:ext cx="10045700" cy="4185779"/>
          </a:xfrm>
          <a:prstGeom prst="roundRect">
            <a:avLst>
              <a:gd name="adj" fmla="val 7866"/>
            </a:avLst>
          </a:prstGeom>
          <a:solidFill>
            <a:schemeClr val="bg1"/>
          </a:solidFill>
          <a:ln>
            <a:noFill/>
          </a:ln>
          <a:effectLst>
            <a:outerShdw dist="635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5" name="그룹 74">
            <a:extLst>
              <a:ext uri="{FF2B5EF4-FFF2-40B4-BE49-F238E27FC236}">
                <a16:creationId xmlns:a16="http://schemas.microsoft.com/office/drawing/2014/main" id="{AB436AD8-B987-4918-A7E2-ABA84DC40FDC}"/>
              </a:ext>
            </a:extLst>
          </p:cNvPr>
          <p:cNvGrpSpPr/>
          <p:nvPr/>
        </p:nvGrpSpPr>
        <p:grpSpPr>
          <a:xfrm>
            <a:off x="3817453" y="5700870"/>
            <a:ext cx="2652091" cy="2652091"/>
            <a:chOff x="339982" y="3608141"/>
            <a:chExt cx="810534" cy="810534"/>
          </a:xfrm>
        </p:grpSpPr>
        <p:sp>
          <p:nvSpPr>
            <p:cNvPr id="76" name="타원 75">
              <a:extLst>
                <a:ext uri="{FF2B5EF4-FFF2-40B4-BE49-F238E27FC236}">
                  <a16:creationId xmlns:a16="http://schemas.microsoft.com/office/drawing/2014/main" id="{9573D56E-78DA-4253-B274-DF7F578D9DDC}"/>
                </a:ext>
              </a:extLst>
            </p:cNvPr>
            <p:cNvSpPr/>
            <p:nvPr/>
          </p:nvSpPr>
          <p:spPr>
            <a:xfrm>
              <a:off x="339982" y="3608141"/>
              <a:ext cx="810534" cy="81053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7" name="Picture 6" descr="User Icon Human Person Sign 남녀공용에 대한 스톡 벡터 아트 및 기타 ...">
              <a:extLst>
                <a:ext uri="{FF2B5EF4-FFF2-40B4-BE49-F238E27FC236}">
                  <a16:creationId xmlns:a16="http://schemas.microsoft.com/office/drawing/2014/main" id="{4CC7C902-8F5D-496E-9305-67A8718D0A84}"/>
                </a:ext>
              </a:extLst>
            </p:cNvPr>
            <p:cNvPicPr>
              <a:picLocks noChangeAspect="1" noChangeArrowheads="1"/>
            </p:cNvPicPr>
            <p:nvPr/>
          </p:nvPicPr>
          <p:blipFill>
            <a:blip r:embed="rId3"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39126" y="3710287"/>
              <a:ext cx="621881" cy="621881"/>
            </a:xfrm>
            <a:prstGeom prst="rect">
              <a:avLst/>
            </a:prstGeom>
            <a:noFill/>
            <a:extLst>
              <a:ext uri="{909E8E84-426E-40DD-AFC4-6F175D3DCCD1}">
                <a14:hiddenFill xmlns:a14="http://schemas.microsoft.com/office/drawing/2010/main">
                  <a:solidFill>
                    <a:srgbClr val="FFFFFF"/>
                  </a:solidFill>
                </a14:hiddenFill>
              </a:ext>
            </a:extLst>
          </p:spPr>
        </p:pic>
      </p:grpSp>
      <p:sp>
        <p:nvSpPr>
          <p:cNvPr id="78" name="TextBox 77">
            <a:extLst>
              <a:ext uri="{FF2B5EF4-FFF2-40B4-BE49-F238E27FC236}">
                <a16:creationId xmlns:a16="http://schemas.microsoft.com/office/drawing/2014/main" id="{07E14ED5-613D-4C44-A962-F0C3F5225E18}"/>
              </a:ext>
            </a:extLst>
          </p:cNvPr>
          <p:cNvSpPr txBox="1"/>
          <p:nvPr/>
        </p:nvSpPr>
        <p:spPr>
          <a:xfrm>
            <a:off x="4319033" y="8620980"/>
            <a:ext cx="1632178" cy="707886"/>
          </a:xfrm>
          <a:prstGeom prst="rect">
            <a:avLst/>
          </a:prstGeom>
          <a:noFill/>
        </p:spPr>
        <p:txBody>
          <a:bodyPr wrap="none" rtlCol="0">
            <a:spAutoFit/>
          </a:bodyPr>
          <a:lstStyle/>
          <a:p>
            <a:pPr algn="ctr"/>
            <a:r>
              <a:rPr lang="ko-KR" altLang="en-US" sz="4000" b="1" dirty="0" err="1">
                <a:latin typeface="나눔고딕" panose="020D0604000000000000" pitchFamily="50" charset="-127"/>
                <a:ea typeface="나눔고딕" panose="020D0604000000000000" pitchFamily="50" charset="-127"/>
              </a:rPr>
              <a:t>최신념</a:t>
            </a:r>
            <a:endParaRPr lang="ko-KR" altLang="en-US" sz="4000" b="1" dirty="0">
              <a:latin typeface="나눔고딕" panose="020D0604000000000000" pitchFamily="50" charset="-127"/>
              <a:ea typeface="나눔고딕" panose="020D0604000000000000" pitchFamily="50" charset="-127"/>
            </a:endParaRPr>
          </a:p>
        </p:txBody>
      </p:sp>
      <p:grpSp>
        <p:nvGrpSpPr>
          <p:cNvPr id="9" name="그룹 8">
            <a:extLst>
              <a:ext uri="{FF2B5EF4-FFF2-40B4-BE49-F238E27FC236}">
                <a16:creationId xmlns:a16="http://schemas.microsoft.com/office/drawing/2014/main" id="{3702A586-7D64-41BD-B499-AB735CE4ACC0}"/>
              </a:ext>
            </a:extLst>
          </p:cNvPr>
          <p:cNvGrpSpPr/>
          <p:nvPr/>
        </p:nvGrpSpPr>
        <p:grpSpPr>
          <a:xfrm>
            <a:off x="823362" y="9883517"/>
            <a:ext cx="8791033" cy="1200329"/>
            <a:chOff x="823362" y="9667116"/>
            <a:chExt cx="8791033" cy="1200329"/>
          </a:xfrm>
        </p:grpSpPr>
        <p:sp>
          <p:nvSpPr>
            <p:cNvPr id="96" name="TextBox 95">
              <a:extLst>
                <a:ext uri="{FF2B5EF4-FFF2-40B4-BE49-F238E27FC236}">
                  <a16:creationId xmlns:a16="http://schemas.microsoft.com/office/drawing/2014/main" id="{E42BCEF9-1565-458B-9708-126210DC735C}"/>
                </a:ext>
              </a:extLst>
            </p:cNvPr>
            <p:cNvSpPr txBox="1"/>
            <p:nvPr/>
          </p:nvSpPr>
          <p:spPr>
            <a:xfrm>
              <a:off x="4576314" y="9667116"/>
              <a:ext cx="1117615" cy="1200329"/>
            </a:xfrm>
            <a:prstGeom prst="rect">
              <a:avLst/>
            </a:prstGeom>
            <a:noFill/>
          </p:spPr>
          <p:txBody>
            <a:bodyPr wrap="none" rtlCol="0">
              <a:spAutoFit/>
            </a:bodyPr>
            <a:lstStyle/>
            <a:p>
              <a:pPr algn="ctr"/>
              <a:r>
                <a:rPr lang="ko-KR" altLang="en-US" sz="3200" dirty="0">
                  <a:latin typeface="나눔고딕" panose="020D0604000000000000" pitchFamily="50" charset="-127"/>
                  <a:ea typeface="나눔고딕" panose="020D0604000000000000" pitchFamily="50" charset="-127"/>
                </a:rPr>
                <a:t>도움</a:t>
              </a:r>
              <a:endParaRPr lang="en-US" altLang="ko-KR" sz="3200" dirty="0">
                <a:latin typeface="나눔고딕" panose="020D0604000000000000" pitchFamily="50" charset="-127"/>
                <a:ea typeface="나눔고딕" panose="020D0604000000000000" pitchFamily="50" charset="-127"/>
              </a:endParaRPr>
            </a:p>
            <a:p>
              <a:pPr algn="ctr"/>
              <a:r>
                <a:rPr lang="en-US" altLang="ko-KR" sz="4000" dirty="0">
                  <a:latin typeface="나눔고딕" panose="020D0604000000000000" pitchFamily="50" charset="-127"/>
                  <a:ea typeface="나눔고딕" panose="020D0604000000000000" pitchFamily="50" charset="-127"/>
                </a:rPr>
                <a:t>315</a:t>
              </a:r>
              <a:endParaRPr lang="ko-KR" altLang="en-US" sz="4800" dirty="0">
                <a:latin typeface="나눔고딕" panose="020D0604000000000000" pitchFamily="50" charset="-127"/>
                <a:ea typeface="나눔고딕" panose="020D0604000000000000" pitchFamily="50" charset="-127"/>
              </a:endParaRPr>
            </a:p>
          </p:txBody>
        </p:sp>
        <p:sp>
          <p:nvSpPr>
            <p:cNvPr id="97" name="TextBox 96">
              <a:extLst>
                <a:ext uri="{FF2B5EF4-FFF2-40B4-BE49-F238E27FC236}">
                  <a16:creationId xmlns:a16="http://schemas.microsoft.com/office/drawing/2014/main" id="{73FCD30D-B637-4951-9DD4-BA3D7C96D7D2}"/>
                </a:ext>
              </a:extLst>
            </p:cNvPr>
            <p:cNvSpPr txBox="1"/>
            <p:nvPr/>
          </p:nvSpPr>
          <p:spPr>
            <a:xfrm>
              <a:off x="2699838" y="9667116"/>
              <a:ext cx="1117615" cy="1200329"/>
            </a:xfrm>
            <a:prstGeom prst="rect">
              <a:avLst/>
            </a:prstGeom>
            <a:noFill/>
          </p:spPr>
          <p:txBody>
            <a:bodyPr wrap="none" rtlCol="0">
              <a:spAutoFit/>
            </a:bodyPr>
            <a:lstStyle/>
            <a:p>
              <a:pPr algn="ctr"/>
              <a:r>
                <a:rPr lang="ko-KR" altLang="en-US" sz="3200" dirty="0" err="1">
                  <a:latin typeface="나눔고딕" panose="020D0604000000000000" pitchFamily="50" charset="-127"/>
                  <a:ea typeface="나눔고딕" panose="020D0604000000000000" pitchFamily="50" charset="-127"/>
                </a:rPr>
                <a:t>캐티</a:t>
              </a:r>
              <a:endParaRPr lang="en-US" altLang="ko-KR" sz="3200" dirty="0">
                <a:latin typeface="나눔고딕" panose="020D0604000000000000" pitchFamily="50" charset="-127"/>
                <a:ea typeface="나눔고딕" panose="020D0604000000000000" pitchFamily="50" charset="-127"/>
              </a:endParaRPr>
            </a:p>
            <a:p>
              <a:pPr algn="ctr"/>
              <a:r>
                <a:rPr lang="en-US" altLang="ko-KR" sz="4000" dirty="0">
                  <a:latin typeface="나눔고딕" panose="020D0604000000000000" pitchFamily="50" charset="-127"/>
                  <a:ea typeface="나눔고딕" panose="020D0604000000000000" pitchFamily="50" charset="-127"/>
                </a:rPr>
                <a:t>750</a:t>
              </a:r>
              <a:endParaRPr lang="ko-KR" altLang="en-US" sz="4800" dirty="0">
                <a:latin typeface="나눔고딕" panose="020D0604000000000000" pitchFamily="50" charset="-127"/>
                <a:ea typeface="나눔고딕" panose="020D0604000000000000" pitchFamily="50" charset="-127"/>
              </a:endParaRPr>
            </a:p>
          </p:txBody>
        </p:sp>
        <p:sp>
          <p:nvSpPr>
            <p:cNvPr id="98" name="TextBox 97">
              <a:extLst>
                <a:ext uri="{FF2B5EF4-FFF2-40B4-BE49-F238E27FC236}">
                  <a16:creationId xmlns:a16="http://schemas.microsoft.com/office/drawing/2014/main" id="{B68FD234-B4C2-4F98-A669-CD28F57F28E0}"/>
                </a:ext>
              </a:extLst>
            </p:cNvPr>
            <p:cNvSpPr txBox="1"/>
            <p:nvPr/>
          </p:nvSpPr>
          <p:spPr>
            <a:xfrm>
              <a:off x="6436760" y="9667116"/>
              <a:ext cx="1149675" cy="1200329"/>
            </a:xfrm>
            <a:prstGeom prst="rect">
              <a:avLst/>
            </a:prstGeom>
            <a:noFill/>
          </p:spPr>
          <p:txBody>
            <a:bodyPr wrap="none" rtlCol="0">
              <a:spAutoFit/>
            </a:bodyPr>
            <a:lstStyle/>
            <a:p>
              <a:pPr algn="ctr"/>
              <a:r>
                <a:rPr lang="ko-KR" altLang="en-US" sz="3200" dirty="0">
                  <a:latin typeface="나눔고딕" panose="020D0604000000000000" pitchFamily="50" charset="-127"/>
                  <a:ea typeface="나눔고딕" panose="020D0604000000000000" pitchFamily="50" charset="-127"/>
                </a:rPr>
                <a:t>등급</a:t>
              </a:r>
              <a:endParaRPr lang="en-US" altLang="ko-KR" sz="3200" dirty="0">
                <a:latin typeface="나눔고딕" panose="020D0604000000000000" pitchFamily="50" charset="-127"/>
                <a:ea typeface="나눔고딕" panose="020D0604000000000000" pitchFamily="50" charset="-127"/>
              </a:endParaRPr>
            </a:p>
            <a:p>
              <a:pPr algn="ctr"/>
              <a:r>
                <a:rPr lang="ko-KR" altLang="en-US" sz="4000" dirty="0">
                  <a:latin typeface="나눔고딕" panose="020D0604000000000000" pitchFamily="50" charset="-127"/>
                  <a:ea typeface="나눔고딕" panose="020D0604000000000000" pitchFamily="50" charset="-127"/>
                </a:rPr>
                <a:t>나비</a:t>
              </a:r>
              <a:endParaRPr lang="ko-KR" altLang="en-US" sz="4800" dirty="0">
                <a:latin typeface="나눔고딕" panose="020D0604000000000000" pitchFamily="50" charset="-127"/>
                <a:ea typeface="나눔고딕" panose="020D0604000000000000" pitchFamily="50" charset="-127"/>
              </a:endParaRPr>
            </a:p>
          </p:txBody>
        </p:sp>
        <p:sp>
          <p:nvSpPr>
            <p:cNvPr id="99" name="TextBox 98">
              <a:extLst>
                <a:ext uri="{FF2B5EF4-FFF2-40B4-BE49-F238E27FC236}">
                  <a16:creationId xmlns:a16="http://schemas.microsoft.com/office/drawing/2014/main" id="{FFCF40BA-8D81-4F7C-8ADD-23134F12C98F}"/>
                </a:ext>
              </a:extLst>
            </p:cNvPr>
            <p:cNvSpPr txBox="1"/>
            <p:nvPr/>
          </p:nvSpPr>
          <p:spPr>
            <a:xfrm>
              <a:off x="8161753" y="9667116"/>
              <a:ext cx="1452642" cy="1200329"/>
            </a:xfrm>
            <a:prstGeom prst="rect">
              <a:avLst/>
            </a:prstGeom>
            <a:noFill/>
          </p:spPr>
          <p:txBody>
            <a:bodyPr wrap="none" rtlCol="0">
              <a:spAutoFit/>
            </a:bodyPr>
            <a:lstStyle/>
            <a:p>
              <a:pPr algn="ctr"/>
              <a:r>
                <a:rPr lang="ko-KR" altLang="en-US" sz="3200" dirty="0">
                  <a:latin typeface="나눔고딕" panose="020D0604000000000000" pitchFamily="50" charset="-127"/>
                  <a:ea typeface="나눔고딕" panose="020D0604000000000000" pitchFamily="50" charset="-127"/>
                </a:rPr>
                <a:t>순위</a:t>
              </a:r>
              <a:endParaRPr lang="en-US" altLang="ko-KR" sz="3200" dirty="0">
                <a:latin typeface="나눔고딕" panose="020D0604000000000000" pitchFamily="50" charset="-127"/>
                <a:ea typeface="나눔고딕" panose="020D0604000000000000" pitchFamily="50" charset="-127"/>
              </a:endParaRPr>
            </a:p>
            <a:p>
              <a:pPr algn="ctr"/>
              <a:r>
                <a:rPr lang="en-US" altLang="ko-KR" sz="4000" dirty="0">
                  <a:latin typeface="나눔고딕" panose="020D0604000000000000" pitchFamily="50" charset="-127"/>
                  <a:ea typeface="나눔고딕" panose="020D0604000000000000" pitchFamily="50" charset="-127"/>
                </a:rPr>
                <a:t>999+</a:t>
              </a:r>
              <a:endParaRPr lang="ko-KR" altLang="en-US" sz="4800" dirty="0">
                <a:latin typeface="나눔고딕" panose="020D0604000000000000" pitchFamily="50" charset="-127"/>
                <a:ea typeface="나눔고딕" panose="020D0604000000000000" pitchFamily="50" charset="-127"/>
              </a:endParaRPr>
            </a:p>
          </p:txBody>
        </p:sp>
        <p:sp>
          <p:nvSpPr>
            <p:cNvPr id="100" name="TextBox 99">
              <a:extLst>
                <a:ext uri="{FF2B5EF4-FFF2-40B4-BE49-F238E27FC236}">
                  <a16:creationId xmlns:a16="http://schemas.microsoft.com/office/drawing/2014/main" id="{03A7D3D4-FC2F-4D7C-AD8A-71DE77287719}"/>
                </a:ext>
              </a:extLst>
            </p:cNvPr>
            <p:cNvSpPr txBox="1"/>
            <p:nvPr/>
          </p:nvSpPr>
          <p:spPr>
            <a:xfrm>
              <a:off x="823362" y="9667116"/>
              <a:ext cx="1117614" cy="1200329"/>
            </a:xfrm>
            <a:prstGeom prst="rect">
              <a:avLst/>
            </a:prstGeom>
            <a:noFill/>
          </p:spPr>
          <p:txBody>
            <a:bodyPr wrap="none" rtlCol="0">
              <a:spAutoFit/>
            </a:bodyPr>
            <a:lstStyle/>
            <a:p>
              <a:pPr algn="ctr"/>
              <a:r>
                <a:rPr lang="ko-KR" altLang="en-US" sz="3200" dirty="0">
                  <a:latin typeface="나눔고딕" panose="020D0604000000000000" pitchFamily="50" charset="-127"/>
                  <a:ea typeface="나눔고딕" panose="020D0604000000000000" pitchFamily="50" charset="-127"/>
                </a:rPr>
                <a:t>목표</a:t>
              </a:r>
              <a:endParaRPr lang="en-US" altLang="ko-KR" sz="3200" dirty="0">
                <a:latin typeface="나눔고딕" panose="020D0604000000000000" pitchFamily="50" charset="-127"/>
                <a:ea typeface="나눔고딕" panose="020D0604000000000000" pitchFamily="50" charset="-127"/>
              </a:endParaRPr>
            </a:p>
            <a:p>
              <a:pPr algn="ctr"/>
              <a:r>
                <a:rPr lang="en-US" altLang="ko-KR" sz="4000" dirty="0">
                  <a:latin typeface="나눔고딕" panose="020D0604000000000000" pitchFamily="50" charset="-127"/>
                  <a:ea typeface="나눔고딕" panose="020D0604000000000000" pitchFamily="50" charset="-127"/>
                </a:rPr>
                <a:t>200</a:t>
              </a:r>
              <a:endParaRPr lang="ko-KR" altLang="en-US" sz="4800" dirty="0">
                <a:latin typeface="나눔고딕" panose="020D0604000000000000" pitchFamily="50" charset="-127"/>
                <a:ea typeface="나눔고딕" panose="020D0604000000000000" pitchFamily="50" charset="-127"/>
              </a:endParaRPr>
            </a:p>
          </p:txBody>
        </p:sp>
      </p:grpSp>
      <p:grpSp>
        <p:nvGrpSpPr>
          <p:cNvPr id="10" name="그룹 9">
            <a:extLst>
              <a:ext uri="{FF2B5EF4-FFF2-40B4-BE49-F238E27FC236}">
                <a16:creationId xmlns:a16="http://schemas.microsoft.com/office/drawing/2014/main" id="{83E151A1-5E18-4AD0-A896-B5F29A270304}"/>
              </a:ext>
            </a:extLst>
          </p:cNvPr>
          <p:cNvGrpSpPr/>
          <p:nvPr/>
        </p:nvGrpSpPr>
        <p:grpSpPr>
          <a:xfrm>
            <a:off x="120649" y="11728291"/>
            <a:ext cx="10045700" cy="4666972"/>
            <a:chOff x="120649" y="11728291"/>
            <a:chExt cx="10045700" cy="4666972"/>
          </a:xfrm>
        </p:grpSpPr>
        <p:sp>
          <p:nvSpPr>
            <p:cNvPr id="101" name="사각형: 둥근 모서리 100">
              <a:extLst>
                <a:ext uri="{FF2B5EF4-FFF2-40B4-BE49-F238E27FC236}">
                  <a16:creationId xmlns:a16="http://schemas.microsoft.com/office/drawing/2014/main" id="{03A06925-2ABE-4C46-A258-A70C57BF4EDA}"/>
                </a:ext>
              </a:extLst>
            </p:cNvPr>
            <p:cNvSpPr/>
            <p:nvPr/>
          </p:nvSpPr>
          <p:spPr>
            <a:xfrm>
              <a:off x="120649" y="11728291"/>
              <a:ext cx="10045700" cy="4666972"/>
            </a:xfrm>
            <a:prstGeom prst="roundRect">
              <a:avLst>
                <a:gd name="adj" fmla="val 7866"/>
              </a:avLst>
            </a:prstGeom>
            <a:solidFill>
              <a:schemeClr val="bg1"/>
            </a:solidFill>
            <a:ln>
              <a:noFill/>
            </a:ln>
            <a:effectLst>
              <a:outerShdw dist="635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 name="그림 101" descr="إلكترون (إطار عمل) - ويكيبيديا">
              <a:extLst>
                <a:ext uri="{FF2B5EF4-FFF2-40B4-BE49-F238E27FC236}">
                  <a16:creationId xmlns:a16="http://schemas.microsoft.com/office/drawing/2014/main" id="{04781F24-9884-46F6-9241-E1905E9E39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426" y="12135690"/>
              <a:ext cx="683872" cy="683872"/>
            </a:xfrm>
            <a:prstGeom prst="rect">
              <a:avLst/>
            </a:prstGeom>
          </p:spPr>
        </p:pic>
        <p:sp>
          <p:nvSpPr>
            <p:cNvPr id="103" name="TextBox 102">
              <a:extLst>
                <a:ext uri="{FF2B5EF4-FFF2-40B4-BE49-F238E27FC236}">
                  <a16:creationId xmlns:a16="http://schemas.microsoft.com/office/drawing/2014/main" id="{39EF9FED-C00E-4AE0-9027-0059C2510514}"/>
                </a:ext>
              </a:extLst>
            </p:cNvPr>
            <p:cNvSpPr txBox="1"/>
            <p:nvPr/>
          </p:nvSpPr>
          <p:spPr>
            <a:xfrm>
              <a:off x="1420753" y="12110398"/>
              <a:ext cx="5780750" cy="707886"/>
            </a:xfrm>
            <a:prstGeom prst="rect">
              <a:avLst/>
            </a:prstGeom>
            <a:noFill/>
          </p:spPr>
          <p:txBody>
            <a:bodyPr wrap="none" rtlCol="0">
              <a:spAutoFit/>
            </a:bodyPr>
            <a:lstStyle/>
            <a:p>
              <a:r>
                <a:rPr lang="ko-KR" altLang="en-US" sz="4000" b="1" dirty="0">
                  <a:latin typeface="나눔고딕" panose="020D0604000000000000" pitchFamily="50" charset="-127"/>
                  <a:ea typeface="나눔고딕" panose="020D0604000000000000" pitchFamily="50" charset="-127"/>
                </a:rPr>
                <a:t>가입된 커뮤니티 확인하기</a:t>
              </a:r>
            </a:p>
          </p:txBody>
        </p:sp>
        <p:sp>
          <p:nvSpPr>
            <p:cNvPr id="104" name="TextBox 103">
              <a:extLst>
                <a:ext uri="{FF2B5EF4-FFF2-40B4-BE49-F238E27FC236}">
                  <a16:creationId xmlns:a16="http://schemas.microsoft.com/office/drawing/2014/main" id="{C6BA130E-18CC-4FBD-AB9A-84201E8B4389}"/>
                </a:ext>
              </a:extLst>
            </p:cNvPr>
            <p:cNvSpPr txBox="1"/>
            <p:nvPr/>
          </p:nvSpPr>
          <p:spPr>
            <a:xfrm>
              <a:off x="481426" y="13200392"/>
              <a:ext cx="8183651" cy="707886"/>
            </a:xfrm>
            <a:prstGeom prst="rect">
              <a:avLst/>
            </a:prstGeom>
            <a:noFill/>
          </p:spPr>
          <p:txBody>
            <a:bodyPr wrap="none" rtlCol="0">
              <a:spAutoFit/>
            </a:bodyPr>
            <a:lstStyle/>
            <a:p>
              <a:pPr marL="571500" indent="-571500">
                <a:buFont typeface="Arial" panose="020B0604020202020204" pitchFamily="34" charset="0"/>
                <a:buChar char="•"/>
              </a:pPr>
              <a:r>
                <a:rPr lang="en-US" altLang="ko-KR" sz="4000" b="1" dirty="0">
                  <a:latin typeface="나눔고딕" panose="020D0604000000000000" pitchFamily="50" charset="-127"/>
                  <a:ea typeface="나눔고딕" panose="020D0604000000000000" pitchFamily="50" charset="-127"/>
                </a:rPr>
                <a:t>Project Downfallen Community</a:t>
              </a:r>
              <a:endParaRPr lang="ko-KR" altLang="en-US" sz="4000" b="1" dirty="0">
                <a:latin typeface="나눔고딕" panose="020D0604000000000000" pitchFamily="50" charset="-127"/>
                <a:ea typeface="나눔고딕" panose="020D0604000000000000" pitchFamily="50" charset="-127"/>
              </a:endParaRPr>
            </a:p>
          </p:txBody>
        </p:sp>
        <p:sp>
          <p:nvSpPr>
            <p:cNvPr id="105" name="TextBox 104">
              <a:extLst>
                <a:ext uri="{FF2B5EF4-FFF2-40B4-BE49-F238E27FC236}">
                  <a16:creationId xmlns:a16="http://schemas.microsoft.com/office/drawing/2014/main" id="{6B0C0B85-1F49-49A5-B27F-BCC8217EA1A4}"/>
                </a:ext>
              </a:extLst>
            </p:cNvPr>
            <p:cNvSpPr txBox="1"/>
            <p:nvPr/>
          </p:nvSpPr>
          <p:spPr>
            <a:xfrm>
              <a:off x="481426" y="14217220"/>
              <a:ext cx="6964535" cy="707886"/>
            </a:xfrm>
            <a:prstGeom prst="rect">
              <a:avLst/>
            </a:prstGeom>
            <a:noFill/>
          </p:spPr>
          <p:txBody>
            <a:bodyPr wrap="none" rtlCol="0">
              <a:spAutoFit/>
            </a:bodyPr>
            <a:lstStyle/>
            <a:p>
              <a:pPr marL="571500" indent="-571500">
                <a:buFont typeface="Arial" panose="020B0604020202020204" pitchFamily="34" charset="0"/>
                <a:buChar char="•"/>
              </a:pPr>
              <a:r>
                <a:rPr lang="en-US" altLang="ko-KR" sz="4000" b="1" dirty="0">
                  <a:latin typeface="나눔고딕" panose="020D0604000000000000" pitchFamily="50" charset="-127"/>
                  <a:ea typeface="나눔고딕" panose="020D0604000000000000" pitchFamily="50" charset="-127"/>
                </a:rPr>
                <a:t>Undertale Fan Community</a:t>
              </a:r>
              <a:endParaRPr lang="ko-KR" altLang="en-US" sz="4000" b="1" dirty="0">
                <a:latin typeface="나눔고딕" panose="020D0604000000000000" pitchFamily="50" charset="-127"/>
                <a:ea typeface="나눔고딕" panose="020D0604000000000000" pitchFamily="50" charset="-127"/>
              </a:endParaRPr>
            </a:p>
          </p:txBody>
        </p:sp>
        <p:sp>
          <p:nvSpPr>
            <p:cNvPr id="139" name="TextBox 138">
              <a:extLst>
                <a:ext uri="{FF2B5EF4-FFF2-40B4-BE49-F238E27FC236}">
                  <a16:creationId xmlns:a16="http://schemas.microsoft.com/office/drawing/2014/main" id="{380B61A2-1E1E-4D31-8EEA-A99FCF0491CE}"/>
                </a:ext>
              </a:extLst>
            </p:cNvPr>
            <p:cNvSpPr txBox="1"/>
            <p:nvPr/>
          </p:nvSpPr>
          <p:spPr>
            <a:xfrm>
              <a:off x="481426" y="15234048"/>
              <a:ext cx="7043916" cy="707886"/>
            </a:xfrm>
            <a:prstGeom prst="rect">
              <a:avLst/>
            </a:prstGeom>
            <a:noFill/>
          </p:spPr>
          <p:txBody>
            <a:bodyPr wrap="none" rtlCol="0">
              <a:spAutoFit/>
            </a:bodyPr>
            <a:lstStyle/>
            <a:p>
              <a:pPr marL="571500" indent="-571500">
                <a:buFont typeface="Arial" panose="020B0604020202020204" pitchFamily="34" charset="0"/>
                <a:buChar char="•"/>
              </a:pPr>
              <a:r>
                <a:rPr lang="en-US" altLang="ko-KR" sz="4000" b="1" dirty="0">
                  <a:latin typeface="나눔고딕" panose="020D0604000000000000" pitchFamily="50" charset="-127"/>
                  <a:ea typeface="나눔고딕" panose="020D0604000000000000" pitchFamily="50" charset="-127"/>
                </a:rPr>
                <a:t>React Develop Community</a:t>
              </a:r>
              <a:endParaRPr lang="ko-KR" altLang="en-US" sz="4000" b="1" dirty="0">
                <a:latin typeface="나눔고딕" panose="020D0604000000000000" pitchFamily="50" charset="-127"/>
                <a:ea typeface="나눔고딕" panose="020D0604000000000000" pitchFamily="50" charset="-127"/>
              </a:endParaRPr>
            </a:p>
          </p:txBody>
        </p:sp>
      </p:grpSp>
      <p:grpSp>
        <p:nvGrpSpPr>
          <p:cNvPr id="146" name="그룹 145">
            <a:extLst>
              <a:ext uri="{FF2B5EF4-FFF2-40B4-BE49-F238E27FC236}">
                <a16:creationId xmlns:a16="http://schemas.microsoft.com/office/drawing/2014/main" id="{2F4AEDF8-1C92-4C67-A8A6-718D435431BF}"/>
              </a:ext>
            </a:extLst>
          </p:cNvPr>
          <p:cNvGrpSpPr/>
          <p:nvPr/>
        </p:nvGrpSpPr>
        <p:grpSpPr>
          <a:xfrm>
            <a:off x="120649" y="16758037"/>
            <a:ext cx="10045700" cy="4666972"/>
            <a:chOff x="120649" y="11728291"/>
            <a:chExt cx="10045700" cy="4666972"/>
          </a:xfrm>
        </p:grpSpPr>
        <p:sp>
          <p:nvSpPr>
            <p:cNvPr id="147" name="사각형: 둥근 모서리 146">
              <a:extLst>
                <a:ext uri="{FF2B5EF4-FFF2-40B4-BE49-F238E27FC236}">
                  <a16:creationId xmlns:a16="http://schemas.microsoft.com/office/drawing/2014/main" id="{285F7D41-2775-408C-8BAE-EFB803FBFBE0}"/>
                </a:ext>
              </a:extLst>
            </p:cNvPr>
            <p:cNvSpPr/>
            <p:nvPr/>
          </p:nvSpPr>
          <p:spPr>
            <a:xfrm>
              <a:off x="120649" y="11728291"/>
              <a:ext cx="10045700" cy="4666972"/>
            </a:xfrm>
            <a:prstGeom prst="roundRect">
              <a:avLst>
                <a:gd name="adj" fmla="val 7866"/>
              </a:avLst>
            </a:prstGeom>
            <a:solidFill>
              <a:schemeClr val="bg1"/>
            </a:solidFill>
            <a:ln>
              <a:noFill/>
            </a:ln>
            <a:effectLst>
              <a:outerShdw dist="635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48" name="그림 147" descr="إلكترون (إطار عمل) - ويكيبيديا">
              <a:extLst>
                <a:ext uri="{FF2B5EF4-FFF2-40B4-BE49-F238E27FC236}">
                  <a16:creationId xmlns:a16="http://schemas.microsoft.com/office/drawing/2014/main" id="{D12174AB-4D32-4F6D-8889-5B3DA40409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426" y="12135690"/>
              <a:ext cx="683872" cy="683872"/>
            </a:xfrm>
            <a:prstGeom prst="rect">
              <a:avLst/>
            </a:prstGeom>
          </p:spPr>
        </p:pic>
        <p:sp>
          <p:nvSpPr>
            <p:cNvPr id="149" name="TextBox 148">
              <a:extLst>
                <a:ext uri="{FF2B5EF4-FFF2-40B4-BE49-F238E27FC236}">
                  <a16:creationId xmlns:a16="http://schemas.microsoft.com/office/drawing/2014/main" id="{76D07F9B-1CCF-469E-9884-8495CCB68BD4}"/>
                </a:ext>
              </a:extLst>
            </p:cNvPr>
            <p:cNvSpPr txBox="1"/>
            <p:nvPr/>
          </p:nvSpPr>
          <p:spPr>
            <a:xfrm>
              <a:off x="1420753" y="12110398"/>
              <a:ext cx="4333238" cy="707886"/>
            </a:xfrm>
            <a:prstGeom prst="rect">
              <a:avLst/>
            </a:prstGeom>
            <a:noFill/>
          </p:spPr>
          <p:txBody>
            <a:bodyPr wrap="none" rtlCol="0">
              <a:spAutoFit/>
            </a:bodyPr>
            <a:lstStyle/>
            <a:p>
              <a:r>
                <a:rPr lang="ko-KR" altLang="en-US" sz="4000" b="1" dirty="0">
                  <a:latin typeface="나눔고딕" panose="020D0604000000000000" pitchFamily="50" charset="-127"/>
                  <a:ea typeface="나눔고딕" panose="020D0604000000000000" pitchFamily="50" charset="-127"/>
                </a:rPr>
                <a:t>목표 통계 확인하기</a:t>
              </a:r>
            </a:p>
          </p:txBody>
        </p:sp>
        <p:sp>
          <p:nvSpPr>
            <p:cNvPr id="150" name="TextBox 149">
              <a:extLst>
                <a:ext uri="{FF2B5EF4-FFF2-40B4-BE49-F238E27FC236}">
                  <a16:creationId xmlns:a16="http://schemas.microsoft.com/office/drawing/2014/main" id="{DD3DB33D-6F93-40C4-8FCE-E8975F4A8497}"/>
                </a:ext>
              </a:extLst>
            </p:cNvPr>
            <p:cNvSpPr txBox="1"/>
            <p:nvPr/>
          </p:nvSpPr>
          <p:spPr>
            <a:xfrm>
              <a:off x="481426" y="13200392"/>
              <a:ext cx="4243469" cy="707886"/>
            </a:xfrm>
            <a:prstGeom prst="rect">
              <a:avLst/>
            </a:prstGeom>
            <a:noFill/>
          </p:spPr>
          <p:txBody>
            <a:bodyPr wrap="none" rtlCol="0">
              <a:spAutoFit/>
            </a:bodyPr>
            <a:lstStyle/>
            <a:p>
              <a:pPr marL="571500" indent="-571500">
                <a:buFont typeface="Arial" panose="020B0604020202020204" pitchFamily="34" charset="0"/>
                <a:buChar char="•"/>
              </a:pPr>
              <a:r>
                <a:rPr lang="ko-KR" altLang="en-US" sz="4000" b="1" dirty="0">
                  <a:latin typeface="나눔고딕" panose="020D0604000000000000" pitchFamily="50" charset="-127"/>
                  <a:ea typeface="나눔고딕" panose="020D0604000000000000" pitchFamily="50" charset="-127"/>
                </a:rPr>
                <a:t>총 목표 </a:t>
              </a:r>
              <a:r>
                <a:rPr lang="en-US" altLang="ko-KR" sz="4000" b="1" dirty="0">
                  <a:latin typeface="나눔고딕" panose="020D0604000000000000" pitchFamily="50" charset="-127"/>
                  <a:ea typeface="나눔고딕" panose="020D0604000000000000" pitchFamily="50" charset="-127"/>
                </a:rPr>
                <a:t>- 200</a:t>
              </a:r>
              <a:r>
                <a:rPr lang="ko-KR" altLang="en-US" sz="4000" b="1" dirty="0">
                  <a:latin typeface="나눔고딕" panose="020D0604000000000000" pitchFamily="50" charset="-127"/>
                  <a:ea typeface="나눔고딕" panose="020D0604000000000000" pitchFamily="50" charset="-127"/>
                </a:rPr>
                <a:t>개</a:t>
              </a:r>
            </a:p>
          </p:txBody>
        </p:sp>
        <p:sp>
          <p:nvSpPr>
            <p:cNvPr id="151" name="TextBox 150">
              <a:extLst>
                <a:ext uri="{FF2B5EF4-FFF2-40B4-BE49-F238E27FC236}">
                  <a16:creationId xmlns:a16="http://schemas.microsoft.com/office/drawing/2014/main" id="{8B51550E-B56F-4490-B048-2A2BF6B02EE6}"/>
                </a:ext>
              </a:extLst>
            </p:cNvPr>
            <p:cNvSpPr txBox="1"/>
            <p:nvPr/>
          </p:nvSpPr>
          <p:spPr>
            <a:xfrm>
              <a:off x="481426" y="14217220"/>
              <a:ext cx="4897495" cy="707886"/>
            </a:xfrm>
            <a:prstGeom prst="rect">
              <a:avLst/>
            </a:prstGeom>
            <a:noFill/>
          </p:spPr>
          <p:txBody>
            <a:bodyPr wrap="none" rtlCol="0">
              <a:spAutoFit/>
            </a:bodyPr>
            <a:lstStyle/>
            <a:p>
              <a:pPr marL="571500" indent="-571500">
                <a:buFont typeface="Arial" panose="020B0604020202020204" pitchFamily="34" charset="0"/>
                <a:buChar char="•"/>
              </a:pPr>
              <a:r>
                <a:rPr lang="ko-KR" altLang="en-US" sz="4000" b="1" dirty="0">
                  <a:latin typeface="나눔고딕" panose="020D0604000000000000" pitchFamily="50" charset="-127"/>
                  <a:ea typeface="나눔고딕" panose="020D0604000000000000" pitchFamily="50" charset="-127"/>
                </a:rPr>
                <a:t>성공한 목표 </a:t>
              </a:r>
              <a:r>
                <a:rPr lang="en-US" altLang="ko-KR" sz="4000" b="1" dirty="0">
                  <a:latin typeface="나눔고딕" panose="020D0604000000000000" pitchFamily="50" charset="-127"/>
                  <a:ea typeface="나눔고딕" panose="020D0604000000000000" pitchFamily="50" charset="-127"/>
                </a:rPr>
                <a:t>- 45</a:t>
              </a:r>
              <a:r>
                <a:rPr lang="ko-KR" altLang="en-US" sz="4000" b="1" dirty="0">
                  <a:latin typeface="나눔고딕" panose="020D0604000000000000" pitchFamily="50" charset="-127"/>
                  <a:ea typeface="나눔고딕" panose="020D0604000000000000" pitchFamily="50" charset="-127"/>
                </a:rPr>
                <a:t>개</a:t>
              </a:r>
            </a:p>
          </p:txBody>
        </p:sp>
        <p:sp>
          <p:nvSpPr>
            <p:cNvPr id="152" name="TextBox 151">
              <a:extLst>
                <a:ext uri="{FF2B5EF4-FFF2-40B4-BE49-F238E27FC236}">
                  <a16:creationId xmlns:a16="http://schemas.microsoft.com/office/drawing/2014/main" id="{A3DAC8EF-FFB1-420D-898B-185610AC30D2}"/>
                </a:ext>
              </a:extLst>
            </p:cNvPr>
            <p:cNvSpPr txBox="1"/>
            <p:nvPr/>
          </p:nvSpPr>
          <p:spPr>
            <a:xfrm>
              <a:off x="481426" y="15234048"/>
              <a:ext cx="4586512" cy="707886"/>
            </a:xfrm>
            <a:prstGeom prst="rect">
              <a:avLst/>
            </a:prstGeom>
            <a:noFill/>
          </p:spPr>
          <p:txBody>
            <a:bodyPr wrap="none" rtlCol="0">
              <a:spAutoFit/>
            </a:bodyPr>
            <a:lstStyle/>
            <a:p>
              <a:pPr marL="571500" indent="-571500">
                <a:buFont typeface="Arial" panose="020B0604020202020204" pitchFamily="34" charset="0"/>
                <a:buChar char="•"/>
              </a:pPr>
              <a:r>
                <a:rPr lang="ko-KR" altLang="en-US" sz="4000" b="1" dirty="0">
                  <a:latin typeface="나눔고딕" panose="020D0604000000000000" pitchFamily="50" charset="-127"/>
                  <a:ea typeface="나눔고딕" panose="020D0604000000000000" pitchFamily="50" charset="-127"/>
                </a:rPr>
                <a:t>실패한 목표 </a:t>
              </a:r>
              <a:r>
                <a:rPr lang="en-US" altLang="ko-KR" sz="4000" b="1" dirty="0">
                  <a:latin typeface="나눔고딕" panose="020D0604000000000000" pitchFamily="50" charset="-127"/>
                  <a:ea typeface="나눔고딕" panose="020D0604000000000000" pitchFamily="50" charset="-127"/>
                </a:rPr>
                <a:t>– 5</a:t>
              </a:r>
              <a:r>
                <a:rPr lang="ko-KR" altLang="en-US" sz="4000" b="1" dirty="0">
                  <a:latin typeface="나눔고딕" panose="020D0604000000000000" pitchFamily="50" charset="-127"/>
                  <a:ea typeface="나눔고딕" panose="020D0604000000000000" pitchFamily="50" charset="-127"/>
                </a:rPr>
                <a:t>개</a:t>
              </a:r>
            </a:p>
          </p:txBody>
        </p:sp>
      </p:grpSp>
      <p:sp>
        <p:nvSpPr>
          <p:cNvPr id="153" name="TextBox 152">
            <a:extLst>
              <a:ext uri="{FF2B5EF4-FFF2-40B4-BE49-F238E27FC236}">
                <a16:creationId xmlns:a16="http://schemas.microsoft.com/office/drawing/2014/main" id="{B10A815F-B3C2-4D89-A5B6-06EA90EE4671}"/>
              </a:ext>
            </a:extLst>
          </p:cNvPr>
          <p:cNvSpPr txBox="1"/>
          <p:nvPr/>
        </p:nvSpPr>
        <p:spPr>
          <a:xfrm>
            <a:off x="8959884" y="15799070"/>
            <a:ext cx="978155" cy="400112"/>
          </a:xfrm>
          <a:prstGeom prst="rect">
            <a:avLst/>
          </a:prstGeom>
          <a:noFill/>
        </p:spPr>
        <p:txBody>
          <a:bodyPr wrap="none" rtlCol="0">
            <a:spAutoFit/>
          </a:bodyPr>
          <a:lstStyle/>
          <a:p>
            <a:r>
              <a:rPr lang="ko-KR" altLang="en-US" sz="2000" dirty="0">
                <a:solidFill>
                  <a:schemeClr val="bg1">
                    <a:lumMod val="75000"/>
                  </a:schemeClr>
                </a:solidFill>
                <a:latin typeface="나눔고딕" panose="020D0604000000000000" pitchFamily="50" charset="-127"/>
                <a:ea typeface="나눔고딕" panose="020D0604000000000000" pitchFamily="50" charset="-127"/>
              </a:rPr>
              <a:t>더 보기</a:t>
            </a:r>
          </a:p>
        </p:txBody>
      </p:sp>
      <p:sp>
        <p:nvSpPr>
          <p:cNvPr id="154" name="TextBox 153">
            <a:extLst>
              <a:ext uri="{FF2B5EF4-FFF2-40B4-BE49-F238E27FC236}">
                <a16:creationId xmlns:a16="http://schemas.microsoft.com/office/drawing/2014/main" id="{D4C7AEE6-F27F-4C10-A8BC-A2D44FA6597E}"/>
              </a:ext>
            </a:extLst>
          </p:cNvPr>
          <p:cNvSpPr txBox="1"/>
          <p:nvPr/>
        </p:nvSpPr>
        <p:spPr>
          <a:xfrm>
            <a:off x="8959884" y="20771624"/>
            <a:ext cx="978155" cy="400112"/>
          </a:xfrm>
          <a:prstGeom prst="rect">
            <a:avLst/>
          </a:prstGeom>
          <a:noFill/>
        </p:spPr>
        <p:txBody>
          <a:bodyPr wrap="none" rtlCol="0">
            <a:spAutoFit/>
          </a:bodyPr>
          <a:lstStyle/>
          <a:p>
            <a:r>
              <a:rPr lang="ko-KR" altLang="en-US" sz="2000" dirty="0">
                <a:solidFill>
                  <a:schemeClr val="bg1">
                    <a:lumMod val="75000"/>
                  </a:schemeClr>
                </a:solidFill>
                <a:latin typeface="나눔고딕" panose="020D0604000000000000" pitchFamily="50" charset="-127"/>
                <a:ea typeface="나눔고딕" panose="020D0604000000000000" pitchFamily="50" charset="-127"/>
              </a:rPr>
              <a:t>더 보기</a:t>
            </a:r>
          </a:p>
        </p:txBody>
      </p:sp>
      <p:grpSp>
        <p:nvGrpSpPr>
          <p:cNvPr id="155" name="그룹 154">
            <a:extLst>
              <a:ext uri="{FF2B5EF4-FFF2-40B4-BE49-F238E27FC236}">
                <a16:creationId xmlns:a16="http://schemas.microsoft.com/office/drawing/2014/main" id="{9544D02B-13B0-4604-A1DF-ABC0793A5628}"/>
              </a:ext>
            </a:extLst>
          </p:cNvPr>
          <p:cNvGrpSpPr/>
          <p:nvPr/>
        </p:nvGrpSpPr>
        <p:grpSpPr>
          <a:xfrm>
            <a:off x="7986472" y="6424587"/>
            <a:ext cx="1573007" cy="1573007"/>
            <a:chOff x="-3184306" y="8079836"/>
            <a:chExt cx="1733550" cy="1733550"/>
          </a:xfrm>
          <a:effectLst>
            <a:outerShdw dist="63500" dir="5400000" algn="t" rotWithShape="0">
              <a:prstClr val="black">
                <a:alpha val="40000"/>
              </a:prstClr>
            </a:outerShdw>
          </a:effectLst>
        </p:grpSpPr>
        <p:sp>
          <p:nvSpPr>
            <p:cNvPr id="156" name="팔각형 155">
              <a:extLst>
                <a:ext uri="{FF2B5EF4-FFF2-40B4-BE49-F238E27FC236}">
                  <a16:creationId xmlns:a16="http://schemas.microsoft.com/office/drawing/2014/main" id="{91EB8C21-86EE-4F39-8903-66DDFC342037}"/>
                </a:ext>
              </a:extLst>
            </p:cNvPr>
            <p:cNvSpPr/>
            <p:nvPr/>
          </p:nvSpPr>
          <p:spPr>
            <a:xfrm>
              <a:off x="-3184306" y="8079836"/>
              <a:ext cx="1733550" cy="1733550"/>
            </a:xfrm>
            <a:prstGeom prst="octagon">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7" name="Picture 2">
              <a:extLst>
                <a:ext uri="{FF2B5EF4-FFF2-40B4-BE49-F238E27FC236}">
                  <a16:creationId xmlns:a16="http://schemas.microsoft.com/office/drawing/2014/main" id="{D50ED4F9-C968-4FDC-BB9B-571B12A9098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flipH="1">
              <a:off x="-2952152" y="8254840"/>
              <a:ext cx="1269241" cy="126924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2857D65D-988E-4908-A505-3A437436EF97}"/>
              </a:ext>
            </a:extLst>
          </p:cNvPr>
          <p:cNvSpPr txBox="1"/>
          <p:nvPr/>
        </p:nvSpPr>
        <p:spPr>
          <a:xfrm>
            <a:off x="8038023" y="8045095"/>
            <a:ext cx="1475084" cy="646331"/>
          </a:xfrm>
          <a:prstGeom prst="rect">
            <a:avLst/>
          </a:prstGeom>
          <a:noFill/>
        </p:spPr>
        <p:txBody>
          <a:bodyPr wrap="none" rtlCol="0">
            <a:spAutoFit/>
          </a:bodyPr>
          <a:lstStyle/>
          <a:p>
            <a:pPr algn="ctr"/>
            <a:r>
              <a:rPr lang="en-US" altLang="ko-KR" sz="3600" b="1" dirty="0">
                <a:solidFill>
                  <a:srgbClr val="FFC000"/>
                </a:solidFill>
                <a:latin typeface="나눔고딕" panose="020D0604000000000000" pitchFamily="50" charset="-127"/>
                <a:ea typeface="나눔고딕" panose="020D0604000000000000" pitchFamily="50" charset="-127"/>
              </a:rPr>
              <a:t>GOLD</a:t>
            </a:r>
            <a:endParaRPr lang="ko-KR" altLang="en-US" sz="3600" b="1" dirty="0">
              <a:solidFill>
                <a:srgbClr val="FFC000"/>
              </a:solidFill>
              <a:latin typeface="나눔고딕" panose="020D0604000000000000" pitchFamily="50" charset="-127"/>
              <a:ea typeface="나눔고딕" panose="020D0604000000000000" pitchFamily="50" charset="-127"/>
            </a:endParaRPr>
          </a:p>
        </p:txBody>
      </p:sp>
      <p:pic>
        <p:nvPicPr>
          <p:cNvPr id="158" name="Picture 6" descr="연필 아이콘, 펜, 학교, 교육 PNG 및 벡터 에 대한 무료 다운로드">
            <a:extLst>
              <a:ext uri="{FF2B5EF4-FFF2-40B4-BE49-F238E27FC236}">
                <a16:creationId xmlns:a16="http://schemas.microsoft.com/office/drawing/2014/main" id="{416A287D-BBC8-418D-BCEC-238C9281F767}"/>
              </a:ext>
            </a:extLst>
          </p:cNvPr>
          <p:cNvPicPr>
            <a:picLocks noChangeAspect="1" noChangeArrowheads="1"/>
          </p:cNvPicPr>
          <p:nvPr/>
        </p:nvPicPr>
        <p:blipFill>
          <a:blip r:embed="rId6">
            <a:clrChange>
              <a:clrFrom>
                <a:srgbClr val="F5F5F5"/>
              </a:clrFrom>
              <a:clrTo>
                <a:srgbClr val="F5F5F5">
                  <a:alpha val="0"/>
                </a:srgbClr>
              </a:clrTo>
            </a:clrChange>
            <a:extLst>
              <a:ext uri="{28A0092B-C50C-407E-A947-70E740481C1C}">
                <a14:useLocalDpi xmlns:a14="http://schemas.microsoft.com/office/drawing/2010/main" val="0"/>
              </a:ext>
            </a:extLst>
          </a:blip>
          <a:srcRect/>
          <a:stretch>
            <a:fillRect/>
          </a:stretch>
        </p:blipFill>
        <p:spPr bwMode="auto">
          <a:xfrm>
            <a:off x="9177822" y="544443"/>
            <a:ext cx="988527" cy="98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5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3AE3E0A3-A53D-4B3A-90BC-45DD6DB789C9}"/>
              </a:ext>
            </a:extLst>
          </p:cNvPr>
          <p:cNvGrpSpPr/>
          <p:nvPr/>
        </p:nvGrpSpPr>
        <p:grpSpPr>
          <a:xfrm>
            <a:off x="0" y="0"/>
            <a:ext cx="10287000" cy="423746"/>
            <a:chOff x="0" y="0"/>
            <a:chExt cx="10287000" cy="423746"/>
          </a:xfrm>
        </p:grpSpPr>
        <p:sp>
          <p:nvSpPr>
            <p:cNvPr id="5" name="직사각형 4">
              <a:extLst>
                <a:ext uri="{FF2B5EF4-FFF2-40B4-BE49-F238E27FC236}">
                  <a16:creationId xmlns:a16="http://schemas.microsoft.com/office/drawing/2014/main" id="{AF6C316F-509D-4F35-8DBD-9A03CF481891}"/>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671A73B6-4EBE-4A46-849A-35D4782B54A5}"/>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51BFAA7C-E863-4C09-BAD9-77CB80E06E00}"/>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8" name="사각형: 둥근 모서리 7">
            <a:extLst>
              <a:ext uri="{FF2B5EF4-FFF2-40B4-BE49-F238E27FC236}">
                <a16:creationId xmlns:a16="http://schemas.microsoft.com/office/drawing/2014/main" id="{313EB408-06A4-4DF6-AD18-9BED90523E48}"/>
              </a:ext>
            </a:extLst>
          </p:cNvPr>
          <p:cNvSpPr/>
          <p:nvPr/>
        </p:nvSpPr>
        <p:spPr>
          <a:xfrm>
            <a:off x="2065763" y="16637620"/>
            <a:ext cx="6155473" cy="1003609"/>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dirty="0">
                <a:solidFill>
                  <a:schemeClr val="bg1"/>
                </a:solidFill>
                <a:latin typeface="나눔고딕" panose="020D0604000000000000" pitchFamily="50" charset="-127"/>
                <a:ea typeface="나눔고딕" panose="020D0604000000000000" pitchFamily="50" charset="-127"/>
              </a:rPr>
              <a:t>다      음</a:t>
            </a:r>
          </a:p>
        </p:txBody>
      </p:sp>
      <p:sp>
        <p:nvSpPr>
          <p:cNvPr id="10" name="사각형: 둥근 모서리 9">
            <a:extLst>
              <a:ext uri="{FF2B5EF4-FFF2-40B4-BE49-F238E27FC236}">
                <a16:creationId xmlns:a16="http://schemas.microsoft.com/office/drawing/2014/main" id="{A320E4AC-94D0-445A-9C37-DDAAD1600137}"/>
              </a:ext>
            </a:extLst>
          </p:cNvPr>
          <p:cNvSpPr/>
          <p:nvPr/>
        </p:nvSpPr>
        <p:spPr>
          <a:xfrm>
            <a:off x="4822030" y="15997237"/>
            <a:ext cx="642938" cy="134937"/>
          </a:xfrm>
          <a:prstGeom prst="roundRect">
            <a:avLst>
              <a:gd name="adj" fmla="val 5000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B04C6640-62D6-4D46-AF2C-8E9BF2E01792}"/>
              </a:ext>
            </a:extLst>
          </p:cNvPr>
          <p:cNvSpPr/>
          <p:nvPr/>
        </p:nvSpPr>
        <p:spPr>
          <a:xfrm>
            <a:off x="3806030" y="15997237"/>
            <a:ext cx="642938" cy="134937"/>
          </a:xfrm>
          <a:prstGeom prst="roundRect">
            <a:avLst>
              <a:gd name="adj" fmla="val 50000"/>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74ED71B6-69E7-4DB6-A7E2-5CCF48E856F4}"/>
              </a:ext>
            </a:extLst>
          </p:cNvPr>
          <p:cNvSpPr/>
          <p:nvPr/>
        </p:nvSpPr>
        <p:spPr>
          <a:xfrm>
            <a:off x="5838030" y="15997237"/>
            <a:ext cx="642938" cy="134937"/>
          </a:xfrm>
          <a:prstGeom prst="roundRect">
            <a:avLst>
              <a:gd name="adj" fmla="val 5000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30" name="Picture 6" descr="iphone background illustration illust">
            <a:extLst>
              <a:ext uri="{FF2B5EF4-FFF2-40B4-BE49-F238E27FC236}">
                <a16:creationId xmlns:a16="http://schemas.microsoft.com/office/drawing/2014/main" id="{E26A9FD3-34B8-4E09-8FB2-71ABB6BB8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98" t="38265" r="8219" b="12700"/>
          <a:stretch/>
        </p:blipFill>
        <p:spPr bwMode="auto">
          <a:xfrm>
            <a:off x="1327790" y="4236115"/>
            <a:ext cx="7631418" cy="84330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9411C6D-F966-4E0E-B2F8-E0B01B1710FC}"/>
              </a:ext>
            </a:extLst>
          </p:cNvPr>
          <p:cNvSpPr txBox="1"/>
          <p:nvPr/>
        </p:nvSpPr>
        <p:spPr>
          <a:xfrm>
            <a:off x="1106977" y="13671465"/>
            <a:ext cx="8073044" cy="1323439"/>
          </a:xfrm>
          <a:prstGeom prst="rect">
            <a:avLst/>
          </a:prstGeom>
          <a:noFill/>
        </p:spPr>
        <p:txBody>
          <a:bodyPr wrap="none" rtlCol="0">
            <a:spAutoFit/>
          </a:bodyPr>
          <a:lstStyle/>
          <a:p>
            <a:pPr algn="ctr"/>
            <a:r>
              <a:rPr lang="ko-KR" altLang="en-US" sz="4000" dirty="0" err="1">
                <a:latin typeface="나눔고딕" panose="020D0604000000000000" pitchFamily="50" charset="-127"/>
                <a:ea typeface="나눔고딕" panose="020D0604000000000000" pitchFamily="50" charset="-127"/>
              </a:rPr>
              <a:t>캐터플레너에</a:t>
            </a:r>
            <a:r>
              <a:rPr lang="ko-KR" altLang="en-US" sz="4000" dirty="0">
                <a:latin typeface="나눔고딕" panose="020D0604000000000000" pitchFamily="50" charset="-127"/>
                <a:ea typeface="나눔고딕" panose="020D0604000000000000" pitchFamily="50" charset="-127"/>
              </a:rPr>
              <a:t> 오신 것을 환영합니다</a:t>
            </a:r>
            <a:r>
              <a:rPr lang="en-US" altLang="ko-KR" sz="4000" dirty="0">
                <a:latin typeface="나눔고딕" panose="020D0604000000000000" pitchFamily="50" charset="-127"/>
                <a:ea typeface="나눔고딕" panose="020D0604000000000000" pitchFamily="50" charset="-127"/>
              </a:rPr>
              <a:t>!</a:t>
            </a:r>
          </a:p>
          <a:p>
            <a:pPr algn="ctr"/>
            <a:r>
              <a:rPr lang="ko-KR" altLang="en-US" sz="4000" dirty="0">
                <a:latin typeface="나눔고딕" panose="020D0604000000000000" pitchFamily="50" charset="-127"/>
                <a:ea typeface="나눔고딕" panose="020D0604000000000000" pitchFamily="50" charset="-127"/>
              </a:rPr>
              <a:t>이 앱은 목표 관리 </a:t>
            </a:r>
            <a:r>
              <a:rPr lang="en-US" altLang="ko-KR" sz="4000" dirty="0" err="1">
                <a:latin typeface="나눔고딕" panose="020D0604000000000000" pitchFamily="50" charset="-127"/>
                <a:ea typeface="나눔고딕" panose="020D0604000000000000" pitchFamily="50" charset="-127"/>
              </a:rPr>
              <a:t>SNS</a:t>
            </a:r>
            <a:r>
              <a:rPr lang="en-US" altLang="ko-KR" sz="4000" dirty="0">
                <a:latin typeface="나눔고딕" panose="020D0604000000000000" pitchFamily="50" charset="-127"/>
                <a:ea typeface="나눔고딕" panose="020D0604000000000000" pitchFamily="50" charset="-127"/>
              </a:rPr>
              <a:t> </a:t>
            </a:r>
            <a:r>
              <a:rPr lang="ko-KR" altLang="en-US" sz="4000" dirty="0">
                <a:latin typeface="나눔고딕" panose="020D0604000000000000" pitchFamily="50" charset="-127"/>
                <a:ea typeface="나눔고딕" panose="020D0604000000000000" pitchFamily="50" charset="-127"/>
              </a:rPr>
              <a:t>앱입니다</a:t>
            </a:r>
            <a:r>
              <a:rPr lang="en-US" altLang="ko-KR" sz="4000" dirty="0">
                <a:latin typeface="나눔고딕" panose="020D0604000000000000" pitchFamily="50" charset="-127"/>
                <a:ea typeface="나눔고딕" panose="020D0604000000000000" pitchFamily="50" charset="-127"/>
              </a:rPr>
              <a:t>.</a:t>
            </a:r>
            <a:endParaRPr lang="ko-KR" altLang="en-US" sz="40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507416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3AE3E0A3-A53D-4B3A-90BC-45DD6DB789C9}"/>
              </a:ext>
            </a:extLst>
          </p:cNvPr>
          <p:cNvGrpSpPr/>
          <p:nvPr/>
        </p:nvGrpSpPr>
        <p:grpSpPr>
          <a:xfrm>
            <a:off x="0" y="0"/>
            <a:ext cx="10287000" cy="423746"/>
            <a:chOff x="0" y="0"/>
            <a:chExt cx="10287000" cy="423746"/>
          </a:xfrm>
        </p:grpSpPr>
        <p:sp>
          <p:nvSpPr>
            <p:cNvPr id="5" name="직사각형 4">
              <a:extLst>
                <a:ext uri="{FF2B5EF4-FFF2-40B4-BE49-F238E27FC236}">
                  <a16:creationId xmlns:a16="http://schemas.microsoft.com/office/drawing/2014/main" id="{AF6C316F-509D-4F35-8DBD-9A03CF481891}"/>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671A73B6-4EBE-4A46-849A-35D4782B54A5}"/>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51BFAA7C-E863-4C09-BAD9-77CB80E06E00}"/>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10" name="사각형: 둥근 모서리 9">
            <a:extLst>
              <a:ext uri="{FF2B5EF4-FFF2-40B4-BE49-F238E27FC236}">
                <a16:creationId xmlns:a16="http://schemas.microsoft.com/office/drawing/2014/main" id="{A320E4AC-94D0-445A-9C37-DDAAD1600137}"/>
              </a:ext>
            </a:extLst>
          </p:cNvPr>
          <p:cNvSpPr/>
          <p:nvPr/>
        </p:nvSpPr>
        <p:spPr>
          <a:xfrm>
            <a:off x="3806030" y="15997237"/>
            <a:ext cx="642938" cy="134937"/>
          </a:xfrm>
          <a:prstGeom prst="roundRect">
            <a:avLst>
              <a:gd name="adj" fmla="val 5000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B04C6640-62D6-4D46-AF2C-8E9BF2E01792}"/>
              </a:ext>
            </a:extLst>
          </p:cNvPr>
          <p:cNvSpPr/>
          <p:nvPr/>
        </p:nvSpPr>
        <p:spPr>
          <a:xfrm>
            <a:off x="4822030" y="15997237"/>
            <a:ext cx="642938" cy="134937"/>
          </a:xfrm>
          <a:prstGeom prst="roundRect">
            <a:avLst>
              <a:gd name="adj" fmla="val 50000"/>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74ED71B6-69E7-4DB6-A7E2-5CCF48E856F4}"/>
              </a:ext>
            </a:extLst>
          </p:cNvPr>
          <p:cNvSpPr/>
          <p:nvPr/>
        </p:nvSpPr>
        <p:spPr>
          <a:xfrm>
            <a:off x="5838030" y="15997237"/>
            <a:ext cx="642938" cy="134937"/>
          </a:xfrm>
          <a:prstGeom prst="roundRect">
            <a:avLst>
              <a:gd name="adj" fmla="val 5000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30" name="Picture 6" descr="iphone background illustration illust">
            <a:extLst>
              <a:ext uri="{FF2B5EF4-FFF2-40B4-BE49-F238E27FC236}">
                <a16:creationId xmlns:a16="http://schemas.microsoft.com/office/drawing/2014/main" id="{E26A9FD3-34B8-4E09-8FB2-71ABB6BB8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98" t="38265" r="8219" b="12700"/>
          <a:stretch/>
        </p:blipFill>
        <p:spPr bwMode="auto">
          <a:xfrm>
            <a:off x="1327790" y="4236115"/>
            <a:ext cx="7631418" cy="84330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9411C6D-F966-4E0E-B2F8-E0B01B1710FC}"/>
              </a:ext>
            </a:extLst>
          </p:cNvPr>
          <p:cNvSpPr txBox="1"/>
          <p:nvPr/>
        </p:nvSpPr>
        <p:spPr>
          <a:xfrm>
            <a:off x="552343" y="13671465"/>
            <a:ext cx="9182322" cy="1323439"/>
          </a:xfrm>
          <a:prstGeom prst="rect">
            <a:avLst/>
          </a:prstGeom>
          <a:noFill/>
        </p:spPr>
        <p:txBody>
          <a:bodyPr wrap="none" rtlCol="0">
            <a:spAutoFit/>
          </a:bodyPr>
          <a:lstStyle/>
          <a:p>
            <a:pPr algn="ctr"/>
            <a:r>
              <a:rPr lang="ko-KR" altLang="en-US" sz="4000" dirty="0">
                <a:latin typeface="나눔고딕" panose="020D0604000000000000" pitchFamily="50" charset="-127"/>
                <a:ea typeface="나눔고딕" panose="020D0604000000000000" pitchFamily="50" charset="-127"/>
              </a:rPr>
              <a:t>다른 사용자와 목표를 공유하면서</a:t>
            </a:r>
            <a:endParaRPr lang="en-US" altLang="ko-KR" sz="4000" dirty="0">
              <a:latin typeface="나눔고딕" panose="020D0604000000000000" pitchFamily="50" charset="-127"/>
              <a:ea typeface="나눔고딕" panose="020D0604000000000000" pitchFamily="50" charset="-127"/>
            </a:endParaRPr>
          </a:p>
          <a:p>
            <a:pPr algn="ctr"/>
            <a:r>
              <a:rPr lang="ko-KR" altLang="en-US" sz="4000" dirty="0">
                <a:latin typeface="나눔고딕" panose="020D0604000000000000" pitchFamily="50" charset="-127"/>
                <a:ea typeface="나눔고딕" panose="020D0604000000000000" pitchFamily="50" charset="-127"/>
              </a:rPr>
              <a:t>목표를 달성해 나가는 자신을 찾아봅시다</a:t>
            </a:r>
            <a:r>
              <a:rPr lang="en-US" altLang="ko-KR" sz="4000" dirty="0">
                <a:latin typeface="나눔고딕" panose="020D0604000000000000" pitchFamily="50" charset="-127"/>
                <a:ea typeface="나눔고딕" panose="020D0604000000000000" pitchFamily="50" charset="-127"/>
              </a:rPr>
              <a:t>!</a:t>
            </a:r>
          </a:p>
        </p:txBody>
      </p:sp>
      <p:sp>
        <p:nvSpPr>
          <p:cNvPr id="14" name="사각형: 둥근 모서리 13">
            <a:extLst>
              <a:ext uri="{FF2B5EF4-FFF2-40B4-BE49-F238E27FC236}">
                <a16:creationId xmlns:a16="http://schemas.microsoft.com/office/drawing/2014/main" id="{DD8F3321-B783-4089-BCF1-5650583DB88C}"/>
              </a:ext>
            </a:extLst>
          </p:cNvPr>
          <p:cNvSpPr/>
          <p:nvPr/>
        </p:nvSpPr>
        <p:spPr>
          <a:xfrm>
            <a:off x="2065763" y="16637620"/>
            <a:ext cx="6155473" cy="1003609"/>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dirty="0">
                <a:solidFill>
                  <a:schemeClr val="bg1"/>
                </a:solidFill>
                <a:latin typeface="나눔고딕" panose="020D0604000000000000" pitchFamily="50" charset="-127"/>
                <a:ea typeface="나눔고딕" panose="020D0604000000000000" pitchFamily="50" charset="-127"/>
              </a:rPr>
              <a:t>다      음</a:t>
            </a:r>
          </a:p>
        </p:txBody>
      </p:sp>
    </p:spTree>
    <p:extLst>
      <p:ext uri="{BB962C8B-B14F-4D97-AF65-F5344CB8AC3E}">
        <p14:creationId xmlns:p14="http://schemas.microsoft.com/office/powerpoint/2010/main" val="257028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3AE3E0A3-A53D-4B3A-90BC-45DD6DB789C9}"/>
              </a:ext>
            </a:extLst>
          </p:cNvPr>
          <p:cNvGrpSpPr/>
          <p:nvPr/>
        </p:nvGrpSpPr>
        <p:grpSpPr>
          <a:xfrm>
            <a:off x="0" y="0"/>
            <a:ext cx="10287000" cy="423746"/>
            <a:chOff x="0" y="0"/>
            <a:chExt cx="10287000" cy="423746"/>
          </a:xfrm>
        </p:grpSpPr>
        <p:sp>
          <p:nvSpPr>
            <p:cNvPr id="5" name="직사각형 4">
              <a:extLst>
                <a:ext uri="{FF2B5EF4-FFF2-40B4-BE49-F238E27FC236}">
                  <a16:creationId xmlns:a16="http://schemas.microsoft.com/office/drawing/2014/main" id="{AF6C316F-509D-4F35-8DBD-9A03CF481891}"/>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671A73B6-4EBE-4A46-849A-35D4782B54A5}"/>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51BFAA7C-E863-4C09-BAD9-77CB80E06E00}"/>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10" name="사각형: 둥근 모서리 9">
            <a:extLst>
              <a:ext uri="{FF2B5EF4-FFF2-40B4-BE49-F238E27FC236}">
                <a16:creationId xmlns:a16="http://schemas.microsoft.com/office/drawing/2014/main" id="{A320E4AC-94D0-445A-9C37-DDAAD1600137}"/>
              </a:ext>
            </a:extLst>
          </p:cNvPr>
          <p:cNvSpPr/>
          <p:nvPr/>
        </p:nvSpPr>
        <p:spPr>
          <a:xfrm>
            <a:off x="3806030" y="15997237"/>
            <a:ext cx="642938" cy="134937"/>
          </a:xfrm>
          <a:prstGeom prst="roundRect">
            <a:avLst>
              <a:gd name="adj" fmla="val 5000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B04C6640-62D6-4D46-AF2C-8E9BF2E01792}"/>
              </a:ext>
            </a:extLst>
          </p:cNvPr>
          <p:cNvSpPr/>
          <p:nvPr/>
        </p:nvSpPr>
        <p:spPr>
          <a:xfrm>
            <a:off x="5838030" y="15997237"/>
            <a:ext cx="642938" cy="134937"/>
          </a:xfrm>
          <a:prstGeom prst="roundRect">
            <a:avLst>
              <a:gd name="adj" fmla="val 50000"/>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74ED71B6-69E7-4DB6-A7E2-5CCF48E856F4}"/>
              </a:ext>
            </a:extLst>
          </p:cNvPr>
          <p:cNvSpPr/>
          <p:nvPr/>
        </p:nvSpPr>
        <p:spPr>
          <a:xfrm>
            <a:off x="4822030" y="15997237"/>
            <a:ext cx="642938" cy="134937"/>
          </a:xfrm>
          <a:prstGeom prst="roundRect">
            <a:avLst>
              <a:gd name="adj" fmla="val 5000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30" name="Picture 6" descr="iphone background illustration illust">
            <a:extLst>
              <a:ext uri="{FF2B5EF4-FFF2-40B4-BE49-F238E27FC236}">
                <a16:creationId xmlns:a16="http://schemas.microsoft.com/office/drawing/2014/main" id="{E26A9FD3-34B8-4E09-8FB2-71ABB6BB8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98" t="38265" r="8219" b="12700"/>
          <a:stretch/>
        </p:blipFill>
        <p:spPr bwMode="auto">
          <a:xfrm>
            <a:off x="1327790" y="4236115"/>
            <a:ext cx="7631418" cy="84330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9411C6D-F966-4E0E-B2F8-E0B01B1710FC}"/>
              </a:ext>
            </a:extLst>
          </p:cNvPr>
          <p:cNvSpPr txBox="1"/>
          <p:nvPr/>
        </p:nvSpPr>
        <p:spPr>
          <a:xfrm>
            <a:off x="1138248" y="13671465"/>
            <a:ext cx="8010526" cy="1323439"/>
          </a:xfrm>
          <a:prstGeom prst="rect">
            <a:avLst/>
          </a:prstGeom>
          <a:noFill/>
        </p:spPr>
        <p:txBody>
          <a:bodyPr wrap="none" rtlCol="0">
            <a:spAutoFit/>
          </a:bodyPr>
          <a:lstStyle/>
          <a:p>
            <a:pPr algn="ctr"/>
            <a:r>
              <a:rPr lang="ko-KR" altLang="en-US" sz="4000" dirty="0">
                <a:latin typeface="나눔고딕" panose="020D0604000000000000" pitchFamily="50" charset="-127"/>
                <a:ea typeface="나눔고딕" panose="020D0604000000000000" pitchFamily="50" charset="-127"/>
              </a:rPr>
              <a:t>그럼</a:t>
            </a:r>
            <a:r>
              <a:rPr lang="en-US" altLang="ko-KR" sz="4000" dirty="0">
                <a:latin typeface="나눔고딕" panose="020D0604000000000000" pitchFamily="50" charset="-127"/>
                <a:ea typeface="나눔고딕" panose="020D0604000000000000" pitchFamily="50" charset="-127"/>
              </a:rPr>
              <a:t>, </a:t>
            </a:r>
            <a:r>
              <a:rPr lang="ko-KR" altLang="en-US" sz="4000" dirty="0">
                <a:latin typeface="나눔고딕" panose="020D0604000000000000" pitchFamily="50" charset="-127"/>
                <a:ea typeface="나눔고딕" panose="020D0604000000000000" pitchFamily="50" charset="-127"/>
              </a:rPr>
              <a:t>지금부터 </a:t>
            </a:r>
            <a:r>
              <a:rPr lang="ko-KR" altLang="en-US" sz="4000" dirty="0" err="1">
                <a:latin typeface="나눔고딕" panose="020D0604000000000000" pitchFamily="50" charset="-127"/>
                <a:ea typeface="나눔고딕" panose="020D0604000000000000" pitchFamily="50" charset="-127"/>
              </a:rPr>
              <a:t>캐터플래너에</a:t>
            </a:r>
            <a:r>
              <a:rPr lang="ko-KR" altLang="en-US" sz="4000" dirty="0">
                <a:latin typeface="나눔고딕" panose="020D0604000000000000" pitchFamily="50" charset="-127"/>
                <a:ea typeface="나눔고딕" panose="020D0604000000000000" pitchFamily="50" charset="-127"/>
              </a:rPr>
              <a:t> 들어와</a:t>
            </a:r>
            <a:endParaRPr lang="en-US" altLang="ko-KR" sz="4000" dirty="0">
              <a:latin typeface="나눔고딕" panose="020D0604000000000000" pitchFamily="50" charset="-127"/>
              <a:ea typeface="나눔고딕" panose="020D0604000000000000" pitchFamily="50" charset="-127"/>
            </a:endParaRPr>
          </a:p>
          <a:p>
            <a:pPr algn="ctr"/>
            <a:r>
              <a:rPr lang="ko-KR" altLang="en-US" sz="4000" dirty="0">
                <a:latin typeface="나눔고딕" panose="020D0604000000000000" pitchFamily="50" charset="-127"/>
                <a:ea typeface="나눔고딕" panose="020D0604000000000000" pitchFamily="50" charset="-127"/>
              </a:rPr>
              <a:t>목표를 공유할 준비가 되셨나요</a:t>
            </a:r>
            <a:r>
              <a:rPr lang="en-US" altLang="ko-KR" sz="4000" dirty="0">
                <a:latin typeface="나눔고딕" panose="020D0604000000000000" pitchFamily="50" charset="-127"/>
                <a:ea typeface="나눔고딕" panose="020D0604000000000000" pitchFamily="50" charset="-127"/>
              </a:rPr>
              <a:t>?</a:t>
            </a:r>
          </a:p>
        </p:txBody>
      </p:sp>
      <p:sp>
        <p:nvSpPr>
          <p:cNvPr id="15" name="사각형: 둥근 모서리 14">
            <a:extLst>
              <a:ext uri="{FF2B5EF4-FFF2-40B4-BE49-F238E27FC236}">
                <a16:creationId xmlns:a16="http://schemas.microsoft.com/office/drawing/2014/main" id="{4C63484B-8CF6-4D9C-BF07-91AE33C27D3E}"/>
              </a:ext>
            </a:extLst>
          </p:cNvPr>
          <p:cNvSpPr/>
          <p:nvPr/>
        </p:nvSpPr>
        <p:spPr>
          <a:xfrm>
            <a:off x="2065763" y="16637620"/>
            <a:ext cx="6155473" cy="1003609"/>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dirty="0">
                <a:solidFill>
                  <a:schemeClr val="bg1"/>
                </a:solidFill>
                <a:latin typeface="나눔고딕" panose="020D0604000000000000" pitchFamily="50" charset="-127"/>
                <a:ea typeface="나눔고딕" panose="020D0604000000000000" pitchFamily="50" charset="-127"/>
              </a:rPr>
              <a:t>시      작</a:t>
            </a:r>
          </a:p>
        </p:txBody>
      </p:sp>
    </p:spTree>
    <p:extLst>
      <p:ext uri="{BB962C8B-B14F-4D97-AF65-F5344CB8AC3E}">
        <p14:creationId xmlns:p14="http://schemas.microsoft.com/office/powerpoint/2010/main" val="101393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3AE3E0A3-A53D-4B3A-90BC-45DD6DB789C9}"/>
              </a:ext>
            </a:extLst>
          </p:cNvPr>
          <p:cNvGrpSpPr/>
          <p:nvPr/>
        </p:nvGrpSpPr>
        <p:grpSpPr>
          <a:xfrm>
            <a:off x="0" y="0"/>
            <a:ext cx="10287000" cy="423746"/>
            <a:chOff x="0" y="0"/>
            <a:chExt cx="10287000" cy="423746"/>
          </a:xfrm>
        </p:grpSpPr>
        <p:sp>
          <p:nvSpPr>
            <p:cNvPr id="5" name="직사각형 4">
              <a:extLst>
                <a:ext uri="{FF2B5EF4-FFF2-40B4-BE49-F238E27FC236}">
                  <a16:creationId xmlns:a16="http://schemas.microsoft.com/office/drawing/2014/main" id="{AF6C316F-509D-4F35-8DBD-9A03CF481891}"/>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671A73B6-4EBE-4A46-849A-35D4782B54A5}"/>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51BFAA7C-E863-4C09-BAD9-77CB80E06E00}"/>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10" name="사각형: 둥근 모서리 9">
            <a:extLst>
              <a:ext uri="{FF2B5EF4-FFF2-40B4-BE49-F238E27FC236}">
                <a16:creationId xmlns:a16="http://schemas.microsoft.com/office/drawing/2014/main" id="{A320E4AC-94D0-445A-9C37-DDAAD1600137}"/>
              </a:ext>
            </a:extLst>
          </p:cNvPr>
          <p:cNvSpPr/>
          <p:nvPr/>
        </p:nvSpPr>
        <p:spPr>
          <a:xfrm>
            <a:off x="3806030" y="15997237"/>
            <a:ext cx="642938" cy="134937"/>
          </a:xfrm>
          <a:prstGeom prst="roundRect">
            <a:avLst>
              <a:gd name="adj" fmla="val 5000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B04C6640-62D6-4D46-AF2C-8E9BF2E01792}"/>
              </a:ext>
            </a:extLst>
          </p:cNvPr>
          <p:cNvSpPr/>
          <p:nvPr/>
        </p:nvSpPr>
        <p:spPr>
          <a:xfrm>
            <a:off x="5838030" y="15997237"/>
            <a:ext cx="642938" cy="134937"/>
          </a:xfrm>
          <a:prstGeom prst="roundRect">
            <a:avLst>
              <a:gd name="adj" fmla="val 50000"/>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74ED71B6-69E7-4DB6-A7E2-5CCF48E856F4}"/>
              </a:ext>
            </a:extLst>
          </p:cNvPr>
          <p:cNvSpPr/>
          <p:nvPr/>
        </p:nvSpPr>
        <p:spPr>
          <a:xfrm>
            <a:off x="4822030" y="15997237"/>
            <a:ext cx="642938" cy="134937"/>
          </a:xfrm>
          <a:prstGeom prst="roundRect">
            <a:avLst>
              <a:gd name="adj" fmla="val 5000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30" name="Picture 6" descr="iphone background illustration illust">
            <a:extLst>
              <a:ext uri="{FF2B5EF4-FFF2-40B4-BE49-F238E27FC236}">
                <a16:creationId xmlns:a16="http://schemas.microsoft.com/office/drawing/2014/main" id="{E26A9FD3-34B8-4E09-8FB2-71ABB6BB82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98" t="38265" r="8219" b="12700"/>
          <a:stretch/>
        </p:blipFill>
        <p:spPr bwMode="auto">
          <a:xfrm>
            <a:off x="1327790" y="4236115"/>
            <a:ext cx="7631418" cy="84330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9411C6D-F966-4E0E-B2F8-E0B01B1710FC}"/>
              </a:ext>
            </a:extLst>
          </p:cNvPr>
          <p:cNvSpPr txBox="1"/>
          <p:nvPr/>
        </p:nvSpPr>
        <p:spPr>
          <a:xfrm>
            <a:off x="1138248" y="13671465"/>
            <a:ext cx="8010526" cy="1323439"/>
          </a:xfrm>
          <a:prstGeom prst="rect">
            <a:avLst/>
          </a:prstGeom>
          <a:noFill/>
        </p:spPr>
        <p:txBody>
          <a:bodyPr wrap="none" rtlCol="0">
            <a:spAutoFit/>
          </a:bodyPr>
          <a:lstStyle/>
          <a:p>
            <a:pPr algn="ctr"/>
            <a:r>
              <a:rPr lang="ko-KR" altLang="en-US" sz="4000" dirty="0">
                <a:latin typeface="나눔고딕" panose="020D0604000000000000" pitchFamily="50" charset="-127"/>
                <a:ea typeface="나눔고딕" panose="020D0604000000000000" pitchFamily="50" charset="-127"/>
              </a:rPr>
              <a:t>그럼</a:t>
            </a:r>
            <a:r>
              <a:rPr lang="en-US" altLang="ko-KR" sz="4000" dirty="0">
                <a:latin typeface="나눔고딕" panose="020D0604000000000000" pitchFamily="50" charset="-127"/>
                <a:ea typeface="나눔고딕" panose="020D0604000000000000" pitchFamily="50" charset="-127"/>
              </a:rPr>
              <a:t>, </a:t>
            </a:r>
            <a:r>
              <a:rPr lang="ko-KR" altLang="en-US" sz="4000" dirty="0">
                <a:latin typeface="나눔고딕" panose="020D0604000000000000" pitchFamily="50" charset="-127"/>
                <a:ea typeface="나눔고딕" panose="020D0604000000000000" pitchFamily="50" charset="-127"/>
              </a:rPr>
              <a:t>지금부터 </a:t>
            </a:r>
            <a:r>
              <a:rPr lang="ko-KR" altLang="en-US" sz="4000" dirty="0" err="1">
                <a:latin typeface="나눔고딕" panose="020D0604000000000000" pitchFamily="50" charset="-127"/>
                <a:ea typeface="나눔고딕" panose="020D0604000000000000" pitchFamily="50" charset="-127"/>
              </a:rPr>
              <a:t>캐터플래너에</a:t>
            </a:r>
            <a:r>
              <a:rPr lang="ko-KR" altLang="en-US" sz="4000" dirty="0">
                <a:latin typeface="나눔고딕" panose="020D0604000000000000" pitchFamily="50" charset="-127"/>
                <a:ea typeface="나눔고딕" panose="020D0604000000000000" pitchFamily="50" charset="-127"/>
              </a:rPr>
              <a:t> 들어와</a:t>
            </a:r>
            <a:endParaRPr lang="en-US" altLang="ko-KR" sz="4000" dirty="0">
              <a:latin typeface="나눔고딕" panose="020D0604000000000000" pitchFamily="50" charset="-127"/>
              <a:ea typeface="나눔고딕" panose="020D0604000000000000" pitchFamily="50" charset="-127"/>
            </a:endParaRPr>
          </a:p>
          <a:p>
            <a:pPr algn="ctr"/>
            <a:r>
              <a:rPr lang="ko-KR" altLang="en-US" sz="4000" dirty="0">
                <a:latin typeface="나눔고딕" panose="020D0604000000000000" pitchFamily="50" charset="-127"/>
                <a:ea typeface="나눔고딕" panose="020D0604000000000000" pitchFamily="50" charset="-127"/>
              </a:rPr>
              <a:t>목표를 공유할 준비가 되셨나요</a:t>
            </a:r>
            <a:r>
              <a:rPr lang="en-US" altLang="ko-KR" sz="4000" dirty="0">
                <a:latin typeface="나눔고딕" panose="020D0604000000000000" pitchFamily="50" charset="-127"/>
                <a:ea typeface="나눔고딕" panose="020D0604000000000000" pitchFamily="50" charset="-127"/>
              </a:rPr>
              <a:t>?</a:t>
            </a:r>
          </a:p>
        </p:txBody>
      </p:sp>
      <p:sp>
        <p:nvSpPr>
          <p:cNvPr id="15" name="사각형: 둥근 모서리 14">
            <a:extLst>
              <a:ext uri="{FF2B5EF4-FFF2-40B4-BE49-F238E27FC236}">
                <a16:creationId xmlns:a16="http://schemas.microsoft.com/office/drawing/2014/main" id="{4C63484B-8CF6-4D9C-BF07-91AE33C27D3E}"/>
              </a:ext>
            </a:extLst>
          </p:cNvPr>
          <p:cNvSpPr/>
          <p:nvPr/>
        </p:nvSpPr>
        <p:spPr>
          <a:xfrm>
            <a:off x="2065763" y="16637620"/>
            <a:ext cx="6155473" cy="1003609"/>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800" dirty="0">
                <a:solidFill>
                  <a:schemeClr val="bg1"/>
                </a:solidFill>
                <a:latin typeface="나눔고딕" panose="020D0604000000000000" pitchFamily="50" charset="-127"/>
                <a:ea typeface="나눔고딕" panose="020D0604000000000000" pitchFamily="50" charset="-127"/>
              </a:rPr>
              <a:t>시      작</a:t>
            </a:r>
          </a:p>
        </p:txBody>
      </p:sp>
      <p:sp>
        <p:nvSpPr>
          <p:cNvPr id="2" name="직사각형 1">
            <a:extLst>
              <a:ext uri="{FF2B5EF4-FFF2-40B4-BE49-F238E27FC236}">
                <a16:creationId xmlns:a16="http://schemas.microsoft.com/office/drawing/2014/main" id="{35A4F636-F23C-45C5-BF36-0199957E6918}"/>
              </a:ext>
            </a:extLst>
          </p:cNvPr>
          <p:cNvSpPr/>
          <p:nvPr/>
        </p:nvSpPr>
        <p:spPr>
          <a:xfrm>
            <a:off x="1742377" y="8184995"/>
            <a:ext cx="6802244" cy="191801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막힌 원호 2">
            <a:extLst>
              <a:ext uri="{FF2B5EF4-FFF2-40B4-BE49-F238E27FC236}">
                <a16:creationId xmlns:a16="http://schemas.microsoft.com/office/drawing/2014/main" id="{BB1C17F3-6D96-4FF2-BFBA-76AED7C7FF3B}"/>
              </a:ext>
            </a:extLst>
          </p:cNvPr>
          <p:cNvSpPr/>
          <p:nvPr/>
        </p:nvSpPr>
        <p:spPr>
          <a:xfrm>
            <a:off x="4618717" y="8619218"/>
            <a:ext cx="1049563" cy="1049563"/>
          </a:xfrm>
          <a:prstGeom prst="blockArc">
            <a:avLst>
              <a:gd name="adj1" fmla="val 10800000"/>
              <a:gd name="adj2" fmla="val 8112188"/>
              <a:gd name="adj3" fmla="val 9295"/>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97282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
            <a:extLst>
              <a:ext uri="{FF2B5EF4-FFF2-40B4-BE49-F238E27FC236}">
                <a16:creationId xmlns:a16="http://schemas.microsoft.com/office/drawing/2014/main" id="{688A36CB-6103-4247-8BF6-530BF79616FE}"/>
              </a:ext>
            </a:extLst>
          </p:cNvPr>
          <p:cNvSpPr/>
          <p:nvPr/>
        </p:nvSpPr>
        <p:spPr>
          <a:xfrm>
            <a:off x="570709" y="666487"/>
            <a:ext cx="2801142" cy="77224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 y="1711636"/>
            <a:ext cx="10287001" cy="1525309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사각형: 둥근 모서리 41">
            <a:extLst>
              <a:ext uri="{FF2B5EF4-FFF2-40B4-BE49-F238E27FC236}">
                <a16:creationId xmlns:a16="http://schemas.microsoft.com/office/drawing/2014/main" id="{5BA9D8CE-4819-41DD-8A41-1F0CC6A80965}"/>
              </a:ext>
            </a:extLst>
          </p:cNvPr>
          <p:cNvSpPr/>
          <p:nvPr/>
        </p:nvSpPr>
        <p:spPr>
          <a:xfrm>
            <a:off x="4310304" y="5173999"/>
            <a:ext cx="7465270" cy="8323385"/>
          </a:xfrm>
          <a:prstGeom prst="roundRect">
            <a:avLst>
              <a:gd name="adj" fmla="val 8005"/>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a:extLst>
              <a:ext uri="{FF2B5EF4-FFF2-40B4-BE49-F238E27FC236}">
                <a16:creationId xmlns:a16="http://schemas.microsoft.com/office/drawing/2014/main" id="{CD4C46E9-24BB-4F28-8741-DFA24E72E58D}"/>
              </a:ext>
            </a:extLst>
          </p:cNvPr>
          <p:cNvGrpSpPr/>
          <p:nvPr/>
        </p:nvGrpSpPr>
        <p:grpSpPr>
          <a:xfrm>
            <a:off x="0" y="0"/>
            <a:ext cx="10287000" cy="423746"/>
            <a:chOff x="0" y="0"/>
            <a:chExt cx="10287000" cy="423746"/>
          </a:xfrm>
        </p:grpSpPr>
        <p:sp>
          <p:nvSpPr>
            <p:cNvPr id="11" name="직사각형 10">
              <a:extLst>
                <a:ext uri="{FF2B5EF4-FFF2-40B4-BE49-F238E27FC236}">
                  <a16:creationId xmlns:a16="http://schemas.microsoft.com/office/drawing/2014/main" id="{F5D23A18-EF36-45F4-BDF2-5069B28F7A91}"/>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18B79339-A472-4532-8F6C-8C29AAF23A63}"/>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3" name="TextBox 12">
              <a:extLst>
                <a:ext uri="{FF2B5EF4-FFF2-40B4-BE49-F238E27FC236}">
                  <a16:creationId xmlns:a16="http://schemas.microsoft.com/office/drawing/2014/main" id="{47FDF8F9-98DB-47D7-968B-35779FD27B5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grpSp>
        <p:nvGrpSpPr>
          <p:cNvPr id="8" name="그룹 7"/>
          <p:cNvGrpSpPr/>
          <p:nvPr/>
        </p:nvGrpSpPr>
        <p:grpSpPr>
          <a:xfrm>
            <a:off x="1402487" y="3657887"/>
            <a:ext cx="7465270" cy="11353572"/>
            <a:chOff x="1479696" y="3657887"/>
            <a:chExt cx="7465270" cy="11353572"/>
          </a:xfrm>
          <a:effectLst>
            <a:outerShdw dist="76200" dir="5400000" algn="t" rotWithShape="0">
              <a:prstClr val="black">
                <a:alpha val="40000"/>
              </a:prstClr>
            </a:outerShdw>
          </a:effectLst>
        </p:grpSpPr>
        <p:sp>
          <p:nvSpPr>
            <p:cNvPr id="2" name="사각형: 둥근 모서리 1">
              <a:extLst>
                <a:ext uri="{FF2B5EF4-FFF2-40B4-BE49-F238E27FC236}">
                  <a16:creationId xmlns:a16="http://schemas.microsoft.com/office/drawing/2014/main" id="{2F373CBD-5812-44EF-BCBE-F6227B6BEADD}"/>
                </a:ext>
              </a:extLst>
            </p:cNvPr>
            <p:cNvSpPr/>
            <p:nvPr/>
          </p:nvSpPr>
          <p:spPr>
            <a:xfrm>
              <a:off x="1479696" y="3657887"/>
              <a:ext cx="7465270" cy="11353572"/>
            </a:xfrm>
            <a:prstGeom prst="roundRect">
              <a:avLst>
                <a:gd name="adj" fmla="val 8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양쪽 모서리가 둥근 사각형 22">
              <a:extLst>
                <a:ext uri="{FF2B5EF4-FFF2-40B4-BE49-F238E27FC236}">
                  <a16:creationId xmlns:a16="http://schemas.microsoft.com/office/drawing/2014/main" id="{3B4DA00D-6EDF-4036-A35D-F4FD3FBAD2BB}"/>
                </a:ext>
              </a:extLst>
            </p:cNvPr>
            <p:cNvSpPr/>
            <p:nvPr/>
          </p:nvSpPr>
          <p:spPr>
            <a:xfrm>
              <a:off x="1648160" y="4652526"/>
              <a:ext cx="7128341" cy="6956389"/>
            </a:xfrm>
            <a:prstGeom prst="round2SameRect">
              <a:avLst>
                <a:gd name="adj1" fmla="val 10758"/>
                <a:gd name="adj2" fmla="val 0"/>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4AE1DE6A-5DD1-49F3-9018-2183A7D07406}"/>
                </a:ext>
              </a:extLst>
            </p:cNvPr>
            <p:cNvSpPr txBox="1"/>
            <p:nvPr/>
          </p:nvSpPr>
          <p:spPr>
            <a:xfrm>
              <a:off x="2974914" y="12501924"/>
              <a:ext cx="4320415" cy="646331"/>
            </a:xfrm>
            <a:prstGeom prst="rect">
              <a:avLst/>
            </a:prstGeom>
            <a:noFill/>
          </p:spPr>
          <p:txBody>
            <a:bodyPr wrap="none" rtlCol="0">
              <a:spAutoFit/>
            </a:bodyPr>
            <a:lstStyle/>
            <a:p>
              <a:pPr algn="ctr"/>
              <a:r>
                <a:rPr lang="ko-KR" altLang="en-US" sz="3600" dirty="0">
                  <a:latin typeface="나눔고딕" panose="020D0604000000000000" pitchFamily="50" charset="-127"/>
                  <a:ea typeface="나눔고딕" panose="020D0604000000000000" pitchFamily="50" charset="-127"/>
                </a:rPr>
                <a:t>하루 </a:t>
              </a:r>
              <a:r>
                <a:rPr lang="en-US" altLang="ko-KR" sz="3600" dirty="0">
                  <a:latin typeface="나눔고딕" panose="020D0604000000000000" pitchFamily="50" charset="-127"/>
                  <a:ea typeface="나눔고딕" panose="020D0604000000000000" pitchFamily="50" charset="-127"/>
                </a:rPr>
                <a:t>6</a:t>
              </a:r>
              <a:r>
                <a:rPr lang="ko-KR" altLang="en-US" sz="3600" dirty="0">
                  <a:latin typeface="나눔고딕" panose="020D0604000000000000" pitchFamily="50" charset="-127"/>
                  <a:ea typeface="나눔고딕" panose="020D0604000000000000" pitchFamily="50" charset="-127"/>
                </a:rPr>
                <a:t>시간 공부하기</a:t>
              </a:r>
            </a:p>
          </p:txBody>
        </p:sp>
        <p:sp>
          <p:nvSpPr>
            <p:cNvPr id="7" name="TextBox 6">
              <a:extLst>
                <a:ext uri="{FF2B5EF4-FFF2-40B4-BE49-F238E27FC236}">
                  <a16:creationId xmlns:a16="http://schemas.microsoft.com/office/drawing/2014/main" id="{D5532FF1-E289-4E06-A067-6405BCA9A723}"/>
                </a:ext>
              </a:extLst>
            </p:cNvPr>
            <p:cNvSpPr txBox="1"/>
            <p:nvPr/>
          </p:nvSpPr>
          <p:spPr>
            <a:xfrm>
              <a:off x="4142096" y="14398494"/>
              <a:ext cx="1976824" cy="523220"/>
            </a:xfrm>
            <a:prstGeom prst="rect">
              <a:avLst/>
            </a:prstGeom>
            <a:noFill/>
          </p:spPr>
          <p:txBody>
            <a:bodyPr wrap="none" rtlCol="0">
              <a:spAutoFit/>
            </a:bodyPr>
            <a:lstStyle/>
            <a:p>
              <a:pPr algn="ctr"/>
              <a:r>
                <a:rPr lang="ko-KR" altLang="en-US" sz="2800" dirty="0">
                  <a:solidFill>
                    <a:schemeClr val="bg1">
                      <a:lumMod val="65000"/>
                    </a:schemeClr>
                  </a:solidFill>
                  <a:latin typeface="나눔고딕" panose="020D0604000000000000" pitchFamily="50" charset="-127"/>
                  <a:ea typeface="나눔고딕" panose="020D0604000000000000" pitchFamily="50" charset="-127"/>
                </a:rPr>
                <a:t>자세히 보기</a:t>
              </a:r>
            </a:p>
          </p:txBody>
        </p:sp>
        <p:cxnSp>
          <p:nvCxnSpPr>
            <p:cNvPr id="6" name="직선 연결선 5"/>
            <p:cNvCxnSpPr/>
            <p:nvPr/>
          </p:nvCxnSpPr>
          <p:spPr>
            <a:xfrm>
              <a:off x="1479696" y="12183381"/>
              <a:ext cx="74652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직선 연결선 38">
            <a:extLst>
              <a:ext uri="{FF2B5EF4-FFF2-40B4-BE49-F238E27FC236}">
                <a16:creationId xmlns:a16="http://schemas.microsoft.com/office/drawing/2014/main" id="{C5421B91-87FC-4D01-BD71-01F756B38AD6}"/>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라인아이콘 Y171219, yeonis, 아이콘, 쇼핑, 결제, 구매, 장바구니, 담기, 빼기, 지갑, 쇼핑백, 세일, 쿠폰, 보석, 등급, 카드, 신용카드, 바코드, 포인트, 현금, 동전, 지폐, 고객센터, 회원, 내정보, 자물쇠, 시계, 콜센터, 영업시간, 좋아요, 하트, 별, 알람, 벨, 전화, 연락, QR코드, 통장, 계산기, 영수증, 문의, 알림, 상자, 포장, 택배, 무료배송, 위치, 라인아이콘, 심플아이콘, 라인, 심플, 벡터, 세트, point, 라인 아이콘"/>
          <p:cNvPicPr>
            <a:picLocks noChangeAspect="1" noChangeArrowheads="1"/>
          </p:cNvPicPr>
          <p:nvPr/>
        </p:nvPicPr>
        <p:blipFill rotWithShape="1">
          <a:blip r:embed="rId4">
            <a:extLst>
              <a:ext uri="{28A0092B-C50C-407E-A947-70E740481C1C}">
                <a14:useLocalDpi xmlns:a14="http://schemas.microsoft.com/office/drawing/2010/main" val="0"/>
              </a:ext>
            </a:extLst>
          </a:blip>
          <a:srcRect l="53455" t="65313" r="39072" b="29285"/>
          <a:stretch/>
        </p:blipFill>
        <p:spPr bwMode="auto">
          <a:xfrm>
            <a:off x="8382848" y="617220"/>
            <a:ext cx="969818" cy="8763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A64BFA78-1972-4213-9D15-579A3B0174F2}"/>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flipH="1">
            <a:off x="4193789" y="2400178"/>
            <a:ext cx="1899418" cy="1899418"/>
          </a:xfrm>
          <a:prstGeom prst="rect">
            <a:avLst/>
          </a:prstGeom>
          <a:noFill/>
          <a:extLst>
            <a:ext uri="{909E8E84-426E-40DD-AFC4-6F175D3DCCD1}">
              <a14:hiddenFill xmlns:a14="http://schemas.microsoft.com/office/drawing/2010/main">
                <a:solidFill>
                  <a:srgbClr val="FFFFFF"/>
                </a:solidFill>
              </a14:hiddenFill>
            </a:ext>
          </a:extLst>
        </p:spPr>
      </p:pic>
      <p:sp>
        <p:nvSpPr>
          <p:cNvPr id="41" name="사각형: 둥근 모서리 16">
            <a:extLst>
              <a:ext uri="{FF2B5EF4-FFF2-40B4-BE49-F238E27FC236}">
                <a16:creationId xmlns:a16="http://schemas.microsoft.com/office/drawing/2014/main" id="{0E1EFFB6-587E-4324-8612-FE27B474EF82}"/>
              </a:ext>
            </a:extLst>
          </p:cNvPr>
          <p:cNvSpPr/>
          <p:nvPr/>
        </p:nvSpPr>
        <p:spPr>
          <a:xfrm>
            <a:off x="4356616" y="15713129"/>
            <a:ext cx="1573764" cy="556039"/>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나눔고딕" panose="020D0604000000000000" pitchFamily="50" charset="-127"/>
                <a:ea typeface="나눔고딕" panose="020D0604000000000000" pitchFamily="50" charset="-127"/>
              </a:rPr>
              <a:t>1 / 4</a:t>
            </a:r>
            <a:endParaRPr lang="ko-KR" altLang="en-US" sz="2400" dirty="0">
              <a:solidFill>
                <a:schemeClr val="tx1"/>
              </a:solidFill>
              <a:latin typeface="나눔고딕" panose="020D0604000000000000" pitchFamily="50" charset="-127"/>
              <a:ea typeface="나눔고딕" panose="020D0604000000000000" pitchFamily="50" charset="-127"/>
            </a:endParaRPr>
          </a:p>
        </p:txBody>
      </p:sp>
      <p:pic>
        <p:nvPicPr>
          <p:cNvPr id="2052" name="Picture 4" descr=" "/>
          <p:cNvPicPr>
            <a:picLocks noChangeAspect="1" noChangeArrowheads="1"/>
          </p:cNvPicPr>
          <p:nvPr/>
        </p:nvPicPr>
        <p:blipFill rotWithShape="1">
          <a:blip r:embed="rId6">
            <a:grayscl/>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val="0"/>
              </a:ext>
            </a:extLst>
          </a:blip>
          <a:srcRect l="78440" t="13542" r="13430" b="80865"/>
          <a:stretch/>
        </p:blipFill>
        <p:spPr bwMode="auto">
          <a:xfrm>
            <a:off x="9258300" y="587470"/>
            <a:ext cx="920480" cy="94755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F8DE9095-A669-4EFA-81B9-82AA5CCF2876}"/>
              </a:ext>
            </a:extLst>
          </p:cNvPr>
          <p:cNvSpPr txBox="1"/>
          <p:nvPr/>
        </p:nvSpPr>
        <p:spPr>
          <a:xfrm>
            <a:off x="1137600" y="698298"/>
            <a:ext cx="2052165" cy="646331"/>
          </a:xfrm>
          <a:prstGeom prst="rect">
            <a:avLst/>
          </a:prstGeom>
          <a:noFill/>
        </p:spPr>
        <p:txBody>
          <a:bodyPr wrap="none" rtlCol="0">
            <a:spAutoFit/>
          </a:bodyPr>
          <a:lstStyle/>
          <a:p>
            <a:r>
              <a:rPr lang="ko-KR" altLang="en-US" sz="3600" dirty="0" err="1">
                <a:latin typeface="나눔고딕" panose="020D0604000000000000" pitchFamily="50" charset="-127"/>
                <a:ea typeface="나눔고딕" panose="020D0604000000000000" pitchFamily="50" charset="-127"/>
              </a:rPr>
              <a:t>최신념</a:t>
            </a:r>
            <a:r>
              <a:rPr lang="ko-KR" altLang="en-US" sz="3600" dirty="0">
                <a:latin typeface="나눔고딕" panose="020D0604000000000000" pitchFamily="50" charset="-127"/>
                <a:ea typeface="나눔고딕" panose="020D0604000000000000" pitchFamily="50" charset="-127"/>
              </a:rPr>
              <a:t> 님</a:t>
            </a:r>
          </a:p>
        </p:txBody>
      </p:sp>
      <p:sp>
        <p:nvSpPr>
          <p:cNvPr id="48" name="타원 47">
            <a:extLst>
              <a:ext uri="{FF2B5EF4-FFF2-40B4-BE49-F238E27FC236}">
                <a16:creationId xmlns:a16="http://schemas.microsoft.com/office/drawing/2014/main" id="{7AC4A8C8-2900-4D45-B4AB-7DF495F7A17D}"/>
              </a:ext>
            </a:extLst>
          </p:cNvPr>
          <p:cNvSpPr/>
          <p:nvPr/>
        </p:nvSpPr>
        <p:spPr>
          <a:xfrm>
            <a:off x="202509" y="621582"/>
            <a:ext cx="897305" cy="89730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9" name="Picture 6" descr="User Icon Human Person Sign 남녀공용에 대한 스톡 벡터 아트 및 기타 ...">
            <a:extLst>
              <a:ext uri="{FF2B5EF4-FFF2-40B4-BE49-F238E27FC236}">
                <a16:creationId xmlns:a16="http://schemas.microsoft.com/office/drawing/2014/main" id="{BAFEE757-4DAF-4A5C-94D4-C217B5CD563B}"/>
              </a:ext>
            </a:extLst>
          </p:cNvPr>
          <p:cNvPicPr>
            <a:picLocks noChangeAspect="1" noChangeArrowheads="1"/>
          </p:cNvPicPr>
          <p:nvPr/>
        </p:nvPicPr>
        <p:blipFill>
          <a:blip r:embed="rId8"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01654" y="743925"/>
            <a:ext cx="688456" cy="688456"/>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그룹 63">
            <a:extLst>
              <a:ext uri="{FF2B5EF4-FFF2-40B4-BE49-F238E27FC236}">
                <a16:creationId xmlns:a16="http://schemas.microsoft.com/office/drawing/2014/main" id="{AB30829A-0FA7-4E5D-97F2-A2ED62CF59BE}"/>
              </a:ext>
            </a:extLst>
          </p:cNvPr>
          <p:cNvGrpSpPr/>
          <p:nvPr/>
        </p:nvGrpSpPr>
        <p:grpSpPr>
          <a:xfrm>
            <a:off x="-16755" y="16975269"/>
            <a:ext cx="10315090" cy="1379455"/>
            <a:chOff x="-16755" y="16923780"/>
            <a:chExt cx="10315090" cy="1379455"/>
          </a:xfrm>
        </p:grpSpPr>
        <p:sp>
          <p:nvSpPr>
            <p:cNvPr id="65" name="직사각형 64">
              <a:extLst>
                <a:ext uri="{FF2B5EF4-FFF2-40B4-BE49-F238E27FC236}">
                  <a16:creationId xmlns:a16="http://schemas.microsoft.com/office/drawing/2014/main" id="{3534A6C5-7C4A-4B33-A4EE-39CFF0FFBA2E}"/>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6" name="직사각형 65">
              <a:extLst>
                <a:ext uri="{FF2B5EF4-FFF2-40B4-BE49-F238E27FC236}">
                  <a16:creationId xmlns:a16="http://schemas.microsoft.com/office/drawing/2014/main" id="{409BDB4F-5999-4F48-B98C-0CCD1C87B91E}"/>
                </a:ext>
              </a:extLst>
            </p:cNvPr>
            <p:cNvSpPr/>
            <p:nvPr/>
          </p:nvSpPr>
          <p:spPr>
            <a:xfrm>
              <a:off x="2050599"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7" name="직사각형 66">
              <a:extLst>
                <a:ext uri="{FF2B5EF4-FFF2-40B4-BE49-F238E27FC236}">
                  <a16:creationId xmlns:a16="http://schemas.microsoft.com/office/drawing/2014/main" id="{535DB72E-1FA7-4353-BBE6-35D0B4498E94}"/>
                </a:ext>
              </a:extLst>
            </p:cNvPr>
            <p:cNvSpPr/>
            <p:nvPr/>
          </p:nvSpPr>
          <p:spPr>
            <a:xfrm>
              <a:off x="6174467"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직사각형 67">
              <a:extLst>
                <a:ext uri="{FF2B5EF4-FFF2-40B4-BE49-F238E27FC236}">
                  <a16:creationId xmlns:a16="http://schemas.microsoft.com/office/drawing/2014/main" id="{123BA09B-C863-45D5-B03E-40FF8D5C00E4}"/>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9" name="그림 68">
              <a:extLst>
                <a:ext uri="{FF2B5EF4-FFF2-40B4-BE49-F238E27FC236}">
                  <a16:creationId xmlns:a16="http://schemas.microsoft.com/office/drawing/2014/main" id="{A7281D58-7854-4FA4-8D4D-AF34BF03DD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8777" y="17001216"/>
              <a:ext cx="1209346" cy="1209346"/>
            </a:xfrm>
            <a:prstGeom prst="rect">
              <a:avLst/>
            </a:prstGeom>
            <a:ln>
              <a:noFill/>
            </a:ln>
          </p:spPr>
        </p:pic>
        <p:pic>
          <p:nvPicPr>
            <p:cNvPr id="70" name="그림 69">
              <a:extLst>
                <a:ext uri="{FF2B5EF4-FFF2-40B4-BE49-F238E27FC236}">
                  <a16:creationId xmlns:a16="http://schemas.microsoft.com/office/drawing/2014/main" id="{E3A33593-6C4B-43A5-8A2E-C625F2F33A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71" name="그림 70">
              <a:extLst>
                <a:ext uri="{FF2B5EF4-FFF2-40B4-BE49-F238E27FC236}">
                  <a16:creationId xmlns:a16="http://schemas.microsoft.com/office/drawing/2014/main" id="{09E364B9-170E-4425-9137-5B8E62B561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5574" y="17085198"/>
              <a:ext cx="1030845" cy="1030845"/>
            </a:xfrm>
            <a:prstGeom prst="rect">
              <a:avLst/>
            </a:prstGeom>
            <a:ln>
              <a:noFill/>
            </a:ln>
          </p:spPr>
        </p:pic>
        <p:sp>
          <p:nvSpPr>
            <p:cNvPr id="72" name="직사각형 71">
              <a:extLst>
                <a:ext uri="{FF2B5EF4-FFF2-40B4-BE49-F238E27FC236}">
                  <a16:creationId xmlns:a16="http://schemas.microsoft.com/office/drawing/2014/main" id="{1B33F6B8-6C09-46D7-97B9-64D9E2898527}"/>
                </a:ext>
              </a:extLst>
            </p:cNvPr>
            <p:cNvSpPr/>
            <p:nvPr/>
          </p:nvSpPr>
          <p:spPr>
            <a:xfrm>
              <a:off x="-16755" y="16939019"/>
              <a:ext cx="2061934" cy="1364216"/>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73" name="그림 72">
              <a:extLst>
                <a:ext uri="{FF2B5EF4-FFF2-40B4-BE49-F238E27FC236}">
                  <a16:creationId xmlns:a16="http://schemas.microsoft.com/office/drawing/2014/main" id="{0B883EF5-45B9-4B1A-83E9-06547E77AA4E}"/>
                </a:ext>
              </a:extLst>
            </p:cNvPr>
            <p:cNvPicPr>
              <a:picLocks noChangeAspect="1"/>
            </p:cNvPicPr>
            <p:nvPr/>
          </p:nvPicPr>
          <p:blipFill>
            <a:blip r:embed="rId12">
              <a:biLevel thresh="75000"/>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cxnSp>
        <p:nvCxnSpPr>
          <p:cNvPr id="75" name="직선 연결선 74">
            <a:extLst>
              <a:ext uri="{FF2B5EF4-FFF2-40B4-BE49-F238E27FC236}">
                <a16:creationId xmlns:a16="http://schemas.microsoft.com/office/drawing/2014/main" id="{5687A194-39B2-433A-A5BC-C6D775221385}"/>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6" name="사각형: 둥근 모서리 75">
            <a:extLst>
              <a:ext uri="{FF2B5EF4-FFF2-40B4-BE49-F238E27FC236}">
                <a16:creationId xmlns:a16="http://schemas.microsoft.com/office/drawing/2014/main" id="{A8396C05-C33C-4D10-A85D-62A7C2EA3613}"/>
              </a:ext>
            </a:extLst>
          </p:cNvPr>
          <p:cNvSpPr/>
          <p:nvPr/>
        </p:nvSpPr>
        <p:spPr>
          <a:xfrm>
            <a:off x="-22670"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83BBA01F-A14B-4E4F-910A-B77515120D52}"/>
              </a:ext>
            </a:extLst>
          </p:cNvPr>
          <p:cNvSpPr txBox="1"/>
          <p:nvPr/>
        </p:nvSpPr>
        <p:spPr>
          <a:xfrm>
            <a:off x="4555404" y="13205187"/>
            <a:ext cx="995785" cy="523220"/>
          </a:xfrm>
          <a:prstGeom prst="rect">
            <a:avLst/>
          </a:prstGeom>
          <a:noFill/>
        </p:spPr>
        <p:txBody>
          <a:bodyPr wrap="none" rtlCol="0">
            <a:spAutoFit/>
          </a:bodyPr>
          <a:lstStyle/>
          <a:p>
            <a:pPr algn="r"/>
            <a:r>
              <a:rPr lang="en-US" altLang="ko-KR" sz="2800" dirty="0">
                <a:solidFill>
                  <a:srgbClr val="FF0000"/>
                </a:solidFill>
                <a:latin typeface="나눔고딕" panose="020D0604000000000000" pitchFamily="50" charset="-127"/>
                <a:ea typeface="나눔고딕" panose="020D0604000000000000" pitchFamily="50" charset="-127"/>
              </a:rPr>
              <a:t>D - 8</a:t>
            </a:r>
            <a:endParaRPr lang="ko-KR" altLang="en-US" sz="2800" dirty="0">
              <a:solidFill>
                <a:srgbClr val="FF0000"/>
              </a:solidFill>
              <a:latin typeface="나눔고딕" panose="020D0604000000000000" pitchFamily="50" charset="-127"/>
              <a:ea typeface="나눔고딕" panose="020D0604000000000000" pitchFamily="50" charset="-127"/>
            </a:endParaRPr>
          </a:p>
        </p:txBody>
      </p:sp>
      <p:pic>
        <p:nvPicPr>
          <p:cNvPr id="78" name="그림 77">
            <a:extLst>
              <a:ext uri="{FF2B5EF4-FFF2-40B4-BE49-F238E27FC236}">
                <a16:creationId xmlns:a16="http://schemas.microsoft.com/office/drawing/2014/main" id="{C3AD8671-BF6A-4A58-A636-265F9B9FBE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spTree>
    <p:extLst>
      <p:ext uri="{BB962C8B-B14F-4D97-AF65-F5344CB8AC3E}">
        <p14:creationId xmlns:p14="http://schemas.microsoft.com/office/powerpoint/2010/main" val="128267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1" y="1711636"/>
            <a:ext cx="10287001" cy="1525309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사각형: 둥근 모서리 41">
            <a:extLst>
              <a:ext uri="{FF2B5EF4-FFF2-40B4-BE49-F238E27FC236}">
                <a16:creationId xmlns:a16="http://schemas.microsoft.com/office/drawing/2014/main" id="{5BA9D8CE-4819-41DD-8A41-1F0CC6A80965}"/>
              </a:ext>
            </a:extLst>
          </p:cNvPr>
          <p:cNvSpPr/>
          <p:nvPr/>
        </p:nvSpPr>
        <p:spPr>
          <a:xfrm>
            <a:off x="4310304" y="5173999"/>
            <a:ext cx="7465270" cy="8323385"/>
          </a:xfrm>
          <a:prstGeom prst="roundRect">
            <a:avLst>
              <a:gd name="adj" fmla="val 8005"/>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사각형: 둥근 모서리 1">
            <a:extLst>
              <a:ext uri="{FF2B5EF4-FFF2-40B4-BE49-F238E27FC236}">
                <a16:creationId xmlns:a16="http://schemas.microsoft.com/office/drawing/2014/main" id="{2F373CBD-5812-44EF-BCBE-F6227B6BEADD}"/>
              </a:ext>
            </a:extLst>
          </p:cNvPr>
          <p:cNvSpPr/>
          <p:nvPr/>
        </p:nvSpPr>
        <p:spPr>
          <a:xfrm>
            <a:off x="1402487" y="3657887"/>
            <a:ext cx="7465270" cy="11353572"/>
          </a:xfrm>
          <a:prstGeom prst="roundRect">
            <a:avLst>
              <a:gd name="adj" fmla="val 8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사각형: 둥근 모서리 99">
            <a:extLst>
              <a:ext uri="{FF2B5EF4-FFF2-40B4-BE49-F238E27FC236}">
                <a16:creationId xmlns:a16="http://schemas.microsoft.com/office/drawing/2014/main" id="{BA680B76-2140-43BB-9BB5-C35EC2DBC5DF}"/>
              </a:ext>
            </a:extLst>
          </p:cNvPr>
          <p:cNvSpPr/>
          <p:nvPr/>
        </p:nvSpPr>
        <p:spPr>
          <a:xfrm>
            <a:off x="1673259" y="4672764"/>
            <a:ext cx="6923726" cy="5728924"/>
          </a:xfrm>
          <a:prstGeom prst="roundRect">
            <a:avLst>
              <a:gd name="adj" fmla="val 8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688A36CB-6103-4247-8BF6-530BF79616FE}"/>
              </a:ext>
            </a:extLst>
          </p:cNvPr>
          <p:cNvSpPr/>
          <p:nvPr/>
        </p:nvSpPr>
        <p:spPr>
          <a:xfrm>
            <a:off x="570709" y="666487"/>
            <a:ext cx="2801142" cy="77224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a:extLst>
              <a:ext uri="{FF2B5EF4-FFF2-40B4-BE49-F238E27FC236}">
                <a16:creationId xmlns:a16="http://schemas.microsoft.com/office/drawing/2014/main" id="{CD4C46E9-24BB-4F28-8741-DFA24E72E58D}"/>
              </a:ext>
            </a:extLst>
          </p:cNvPr>
          <p:cNvGrpSpPr/>
          <p:nvPr/>
        </p:nvGrpSpPr>
        <p:grpSpPr>
          <a:xfrm>
            <a:off x="0" y="0"/>
            <a:ext cx="10287000" cy="423746"/>
            <a:chOff x="0" y="0"/>
            <a:chExt cx="10287000" cy="423746"/>
          </a:xfrm>
        </p:grpSpPr>
        <p:sp>
          <p:nvSpPr>
            <p:cNvPr id="11" name="직사각형 10">
              <a:extLst>
                <a:ext uri="{FF2B5EF4-FFF2-40B4-BE49-F238E27FC236}">
                  <a16:creationId xmlns:a16="http://schemas.microsoft.com/office/drawing/2014/main" id="{F5D23A18-EF36-45F4-BDF2-5069B28F7A91}"/>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18B79339-A472-4532-8F6C-8C29AAF23A63}"/>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3" name="TextBox 12">
              <a:extLst>
                <a:ext uri="{FF2B5EF4-FFF2-40B4-BE49-F238E27FC236}">
                  <a16:creationId xmlns:a16="http://schemas.microsoft.com/office/drawing/2014/main" id="{47FDF8F9-98DB-47D7-968B-35779FD27B5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cxnSp>
        <p:nvCxnSpPr>
          <p:cNvPr id="39" name="직선 연결선 38">
            <a:extLst>
              <a:ext uri="{FF2B5EF4-FFF2-40B4-BE49-F238E27FC236}">
                <a16:creationId xmlns:a16="http://schemas.microsoft.com/office/drawing/2014/main" id="{C5421B91-87FC-4D01-BD71-01F756B38AD6}"/>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라인아이콘 Y171219, yeonis, 아이콘, 쇼핑, 결제, 구매, 장바구니, 담기, 빼기, 지갑, 쇼핑백, 세일, 쿠폰, 보석, 등급, 카드, 신용카드, 바코드, 포인트, 현금, 동전, 지폐, 고객센터, 회원, 내정보, 자물쇠, 시계, 콜센터, 영업시간, 좋아요, 하트, 별, 알람, 벨, 전화, 연락, QR코드, 통장, 계산기, 영수증, 문의, 알림, 상자, 포장, 택배, 무료배송, 위치, 라인아이콘, 심플아이콘, 라인, 심플, 벡터, 세트, point, 라인 아이콘"/>
          <p:cNvPicPr>
            <a:picLocks noChangeAspect="1" noChangeArrowheads="1"/>
          </p:cNvPicPr>
          <p:nvPr/>
        </p:nvPicPr>
        <p:blipFill rotWithShape="1">
          <a:blip r:embed="rId3">
            <a:extLst>
              <a:ext uri="{28A0092B-C50C-407E-A947-70E740481C1C}">
                <a14:useLocalDpi xmlns:a14="http://schemas.microsoft.com/office/drawing/2010/main" val="0"/>
              </a:ext>
            </a:extLst>
          </a:blip>
          <a:srcRect l="53455" t="65313" r="39072" b="29285"/>
          <a:stretch/>
        </p:blipFill>
        <p:spPr bwMode="auto">
          <a:xfrm>
            <a:off x="8382848" y="617220"/>
            <a:ext cx="969818" cy="8763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A64BFA78-1972-4213-9D15-579A3B0174F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flipH="1">
            <a:off x="4193789" y="2400178"/>
            <a:ext cx="1899418" cy="1899418"/>
          </a:xfrm>
          <a:prstGeom prst="rect">
            <a:avLst/>
          </a:prstGeom>
          <a:noFill/>
          <a:extLst>
            <a:ext uri="{909E8E84-426E-40DD-AFC4-6F175D3DCCD1}">
              <a14:hiddenFill xmlns:a14="http://schemas.microsoft.com/office/drawing/2010/main">
                <a:solidFill>
                  <a:srgbClr val="FFFFFF"/>
                </a:solidFill>
              </a14:hiddenFill>
            </a:ext>
          </a:extLst>
        </p:spPr>
      </p:pic>
      <p:sp>
        <p:nvSpPr>
          <p:cNvPr id="41" name="사각형: 둥근 모서리 16">
            <a:extLst>
              <a:ext uri="{FF2B5EF4-FFF2-40B4-BE49-F238E27FC236}">
                <a16:creationId xmlns:a16="http://schemas.microsoft.com/office/drawing/2014/main" id="{0E1EFFB6-587E-4324-8612-FE27B474EF82}"/>
              </a:ext>
            </a:extLst>
          </p:cNvPr>
          <p:cNvSpPr/>
          <p:nvPr/>
        </p:nvSpPr>
        <p:spPr>
          <a:xfrm>
            <a:off x="4356616" y="15713129"/>
            <a:ext cx="1573764" cy="556039"/>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나눔고딕" panose="020D0604000000000000" pitchFamily="50" charset="-127"/>
                <a:ea typeface="나눔고딕" panose="020D0604000000000000" pitchFamily="50" charset="-127"/>
              </a:rPr>
              <a:t>1 / 4</a:t>
            </a:r>
            <a:endParaRPr lang="ko-KR" altLang="en-US" sz="2400" dirty="0">
              <a:solidFill>
                <a:schemeClr val="tx1"/>
              </a:solidFill>
              <a:latin typeface="나눔고딕" panose="020D0604000000000000" pitchFamily="50" charset="-127"/>
              <a:ea typeface="나눔고딕" panose="020D0604000000000000" pitchFamily="50" charset="-127"/>
            </a:endParaRPr>
          </a:p>
        </p:txBody>
      </p:sp>
      <p:pic>
        <p:nvPicPr>
          <p:cNvPr id="2052" name="Picture 4" descr=" "/>
          <p:cNvPicPr>
            <a:picLocks noChangeAspect="1" noChangeArrowheads="1"/>
          </p:cNvPicPr>
          <p:nvPr/>
        </p:nvPicPr>
        <p:blipFill rotWithShape="1">
          <a:blip r:embed="rId5">
            <a:grayscl/>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l="78440" t="13542" r="13430" b="80865"/>
          <a:stretch/>
        </p:blipFill>
        <p:spPr bwMode="auto">
          <a:xfrm>
            <a:off x="9258300" y="587470"/>
            <a:ext cx="920480" cy="94755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F8DE9095-A669-4EFA-81B9-82AA5CCF2876}"/>
              </a:ext>
            </a:extLst>
          </p:cNvPr>
          <p:cNvSpPr txBox="1"/>
          <p:nvPr/>
        </p:nvSpPr>
        <p:spPr>
          <a:xfrm>
            <a:off x="1137600" y="698298"/>
            <a:ext cx="2052165" cy="646331"/>
          </a:xfrm>
          <a:prstGeom prst="rect">
            <a:avLst/>
          </a:prstGeom>
          <a:noFill/>
        </p:spPr>
        <p:txBody>
          <a:bodyPr wrap="none" rtlCol="0">
            <a:spAutoFit/>
          </a:bodyPr>
          <a:lstStyle/>
          <a:p>
            <a:r>
              <a:rPr lang="ko-KR" altLang="en-US" sz="3600" dirty="0" err="1">
                <a:latin typeface="나눔고딕" panose="020D0604000000000000" pitchFamily="50" charset="-127"/>
                <a:ea typeface="나눔고딕" panose="020D0604000000000000" pitchFamily="50" charset="-127"/>
              </a:rPr>
              <a:t>최신념</a:t>
            </a:r>
            <a:r>
              <a:rPr lang="ko-KR" altLang="en-US" sz="3600" dirty="0">
                <a:latin typeface="나눔고딕" panose="020D0604000000000000" pitchFamily="50" charset="-127"/>
                <a:ea typeface="나눔고딕" panose="020D0604000000000000" pitchFamily="50" charset="-127"/>
              </a:rPr>
              <a:t> 님</a:t>
            </a:r>
          </a:p>
        </p:txBody>
      </p:sp>
      <p:sp>
        <p:nvSpPr>
          <p:cNvPr id="48" name="타원 47">
            <a:extLst>
              <a:ext uri="{FF2B5EF4-FFF2-40B4-BE49-F238E27FC236}">
                <a16:creationId xmlns:a16="http://schemas.microsoft.com/office/drawing/2014/main" id="{7AC4A8C8-2900-4D45-B4AB-7DF495F7A17D}"/>
              </a:ext>
            </a:extLst>
          </p:cNvPr>
          <p:cNvSpPr/>
          <p:nvPr/>
        </p:nvSpPr>
        <p:spPr>
          <a:xfrm>
            <a:off x="202509" y="621582"/>
            <a:ext cx="897305" cy="89730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9" name="Picture 6" descr="User Icon Human Person Sign 남녀공용에 대한 스톡 벡터 아트 및 기타 ...">
            <a:extLst>
              <a:ext uri="{FF2B5EF4-FFF2-40B4-BE49-F238E27FC236}">
                <a16:creationId xmlns:a16="http://schemas.microsoft.com/office/drawing/2014/main" id="{BAFEE757-4DAF-4A5C-94D4-C217B5CD563B}"/>
              </a:ext>
            </a:extLst>
          </p:cNvPr>
          <p:cNvPicPr>
            <a:picLocks noChangeAspect="1" noChangeArrowheads="1"/>
          </p:cNvPicPr>
          <p:nvPr/>
        </p:nvPicPr>
        <p:blipFill>
          <a:blip r:embed="rId7"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301654" y="743925"/>
            <a:ext cx="688456" cy="688456"/>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그룹 63">
            <a:extLst>
              <a:ext uri="{FF2B5EF4-FFF2-40B4-BE49-F238E27FC236}">
                <a16:creationId xmlns:a16="http://schemas.microsoft.com/office/drawing/2014/main" id="{AB30829A-0FA7-4E5D-97F2-A2ED62CF59BE}"/>
              </a:ext>
            </a:extLst>
          </p:cNvPr>
          <p:cNvGrpSpPr/>
          <p:nvPr/>
        </p:nvGrpSpPr>
        <p:grpSpPr>
          <a:xfrm>
            <a:off x="-16755" y="16975269"/>
            <a:ext cx="10315090" cy="1379455"/>
            <a:chOff x="-16755" y="16923780"/>
            <a:chExt cx="10315090" cy="1379455"/>
          </a:xfrm>
        </p:grpSpPr>
        <p:sp>
          <p:nvSpPr>
            <p:cNvPr id="65" name="직사각형 64">
              <a:extLst>
                <a:ext uri="{FF2B5EF4-FFF2-40B4-BE49-F238E27FC236}">
                  <a16:creationId xmlns:a16="http://schemas.microsoft.com/office/drawing/2014/main" id="{3534A6C5-7C4A-4B33-A4EE-39CFF0FFBA2E}"/>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6" name="직사각형 65">
              <a:extLst>
                <a:ext uri="{FF2B5EF4-FFF2-40B4-BE49-F238E27FC236}">
                  <a16:creationId xmlns:a16="http://schemas.microsoft.com/office/drawing/2014/main" id="{409BDB4F-5999-4F48-B98C-0CCD1C87B91E}"/>
                </a:ext>
              </a:extLst>
            </p:cNvPr>
            <p:cNvSpPr/>
            <p:nvPr/>
          </p:nvSpPr>
          <p:spPr>
            <a:xfrm>
              <a:off x="2050599"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7" name="직사각형 66">
              <a:extLst>
                <a:ext uri="{FF2B5EF4-FFF2-40B4-BE49-F238E27FC236}">
                  <a16:creationId xmlns:a16="http://schemas.microsoft.com/office/drawing/2014/main" id="{535DB72E-1FA7-4353-BBE6-35D0B4498E94}"/>
                </a:ext>
              </a:extLst>
            </p:cNvPr>
            <p:cNvSpPr/>
            <p:nvPr/>
          </p:nvSpPr>
          <p:spPr>
            <a:xfrm>
              <a:off x="6174467"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직사각형 67">
              <a:extLst>
                <a:ext uri="{FF2B5EF4-FFF2-40B4-BE49-F238E27FC236}">
                  <a16:creationId xmlns:a16="http://schemas.microsoft.com/office/drawing/2014/main" id="{123BA09B-C863-45D5-B03E-40FF8D5C00E4}"/>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9" name="그림 68">
              <a:extLst>
                <a:ext uri="{FF2B5EF4-FFF2-40B4-BE49-F238E27FC236}">
                  <a16:creationId xmlns:a16="http://schemas.microsoft.com/office/drawing/2014/main" id="{A7281D58-7854-4FA4-8D4D-AF34BF03DD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88777" y="17001216"/>
              <a:ext cx="1209346" cy="1209346"/>
            </a:xfrm>
            <a:prstGeom prst="rect">
              <a:avLst/>
            </a:prstGeom>
            <a:ln>
              <a:noFill/>
            </a:ln>
          </p:spPr>
        </p:pic>
        <p:pic>
          <p:nvPicPr>
            <p:cNvPr id="70" name="그림 69">
              <a:extLst>
                <a:ext uri="{FF2B5EF4-FFF2-40B4-BE49-F238E27FC236}">
                  <a16:creationId xmlns:a16="http://schemas.microsoft.com/office/drawing/2014/main" id="{E3A33593-6C4B-43A5-8A2E-C625F2F33A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71" name="그림 70">
              <a:extLst>
                <a:ext uri="{FF2B5EF4-FFF2-40B4-BE49-F238E27FC236}">
                  <a16:creationId xmlns:a16="http://schemas.microsoft.com/office/drawing/2014/main" id="{09E364B9-170E-4425-9137-5B8E62B5618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85574" y="17085198"/>
              <a:ext cx="1030845" cy="1030845"/>
            </a:xfrm>
            <a:prstGeom prst="rect">
              <a:avLst/>
            </a:prstGeom>
            <a:ln>
              <a:noFill/>
            </a:ln>
          </p:spPr>
        </p:pic>
        <p:sp>
          <p:nvSpPr>
            <p:cNvPr id="72" name="직사각형 71">
              <a:extLst>
                <a:ext uri="{FF2B5EF4-FFF2-40B4-BE49-F238E27FC236}">
                  <a16:creationId xmlns:a16="http://schemas.microsoft.com/office/drawing/2014/main" id="{1B33F6B8-6C09-46D7-97B9-64D9E2898527}"/>
                </a:ext>
              </a:extLst>
            </p:cNvPr>
            <p:cNvSpPr/>
            <p:nvPr/>
          </p:nvSpPr>
          <p:spPr>
            <a:xfrm>
              <a:off x="-16755" y="16939019"/>
              <a:ext cx="2061934" cy="1364216"/>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73" name="그림 72">
              <a:extLst>
                <a:ext uri="{FF2B5EF4-FFF2-40B4-BE49-F238E27FC236}">
                  <a16:creationId xmlns:a16="http://schemas.microsoft.com/office/drawing/2014/main" id="{0B883EF5-45B9-4B1A-83E9-06547E77AA4E}"/>
                </a:ext>
              </a:extLst>
            </p:cNvPr>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cxnSp>
        <p:nvCxnSpPr>
          <p:cNvPr id="75" name="직선 연결선 74">
            <a:extLst>
              <a:ext uri="{FF2B5EF4-FFF2-40B4-BE49-F238E27FC236}">
                <a16:creationId xmlns:a16="http://schemas.microsoft.com/office/drawing/2014/main" id="{5687A194-39B2-433A-A5BC-C6D775221385}"/>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6" name="사각형: 둥근 모서리 75">
            <a:extLst>
              <a:ext uri="{FF2B5EF4-FFF2-40B4-BE49-F238E27FC236}">
                <a16:creationId xmlns:a16="http://schemas.microsoft.com/office/drawing/2014/main" id="{A8396C05-C33C-4D10-A85D-62A7C2EA3613}"/>
              </a:ext>
            </a:extLst>
          </p:cNvPr>
          <p:cNvSpPr/>
          <p:nvPr/>
        </p:nvSpPr>
        <p:spPr>
          <a:xfrm>
            <a:off x="-22670"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8" name="그림 77">
            <a:extLst>
              <a:ext uri="{FF2B5EF4-FFF2-40B4-BE49-F238E27FC236}">
                <a16:creationId xmlns:a16="http://schemas.microsoft.com/office/drawing/2014/main" id="{C3AD8671-BF6A-4A58-A636-265F9B9FBE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grpSp>
        <p:nvGrpSpPr>
          <p:cNvPr id="38" name="그룹 37">
            <a:extLst>
              <a:ext uri="{FF2B5EF4-FFF2-40B4-BE49-F238E27FC236}">
                <a16:creationId xmlns:a16="http://schemas.microsoft.com/office/drawing/2014/main" id="{1932118B-C61E-40A6-8FC7-F6811FE625E3}"/>
              </a:ext>
            </a:extLst>
          </p:cNvPr>
          <p:cNvGrpSpPr/>
          <p:nvPr/>
        </p:nvGrpSpPr>
        <p:grpSpPr>
          <a:xfrm>
            <a:off x="1968870" y="5029339"/>
            <a:ext cx="6288184" cy="1403530"/>
            <a:chOff x="1191137" y="5550857"/>
            <a:chExt cx="7904721" cy="1764343"/>
          </a:xfrm>
        </p:grpSpPr>
        <p:sp>
          <p:nvSpPr>
            <p:cNvPr id="40" name="직사각형 39">
              <a:extLst>
                <a:ext uri="{FF2B5EF4-FFF2-40B4-BE49-F238E27FC236}">
                  <a16:creationId xmlns:a16="http://schemas.microsoft.com/office/drawing/2014/main" id="{D1B9AECC-2720-4812-8AC6-098DD262645C}"/>
                </a:ext>
              </a:extLst>
            </p:cNvPr>
            <p:cNvSpPr/>
            <p:nvPr/>
          </p:nvSpPr>
          <p:spPr>
            <a:xfrm>
              <a:off x="1191137" y="5550857"/>
              <a:ext cx="7904721" cy="17643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4" name="직사각형 43">
              <a:extLst>
                <a:ext uri="{FF2B5EF4-FFF2-40B4-BE49-F238E27FC236}">
                  <a16:creationId xmlns:a16="http://schemas.microsoft.com/office/drawing/2014/main" id="{29F3A224-0DA5-4F20-8304-E25E1CF472F2}"/>
                </a:ext>
              </a:extLst>
            </p:cNvPr>
            <p:cNvSpPr/>
            <p:nvPr/>
          </p:nvSpPr>
          <p:spPr>
            <a:xfrm>
              <a:off x="1191137" y="7138963"/>
              <a:ext cx="7904721" cy="17623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a:extLst>
                <a:ext uri="{FF2B5EF4-FFF2-40B4-BE49-F238E27FC236}">
                  <a16:creationId xmlns:a16="http://schemas.microsoft.com/office/drawing/2014/main" id="{B5321961-3407-4754-BB39-D820366D2AE1}"/>
                </a:ext>
              </a:extLst>
            </p:cNvPr>
            <p:cNvSpPr/>
            <p:nvPr/>
          </p:nvSpPr>
          <p:spPr>
            <a:xfrm>
              <a:off x="1195465" y="7138962"/>
              <a:ext cx="2757043" cy="176237"/>
            </a:xfrm>
            <a:prstGeom prst="rect">
              <a:avLst/>
            </a:prstGeom>
            <a:solidFill>
              <a:srgbClr val="83D74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3AAA36D5-D358-4F5B-86A5-D3FD710E64AB}"/>
                </a:ext>
              </a:extLst>
            </p:cNvPr>
            <p:cNvSpPr txBox="1"/>
            <p:nvPr/>
          </p:nvSpPr>
          <p:spPr>
            <a:xfrm>
              <a:off x="1396999" y="5808957"/>
              <a:ext cx="3714224" cy="580348"/>
            </a:xfrm>
            <a:prstGeom prst="rect">
              <a:avLst/>
            </a:prstGeom>
            <a:noFill/>
          </p:spPr>
          <p:txBody>
            <a:bodyPr wrap="none" rtlCol="0">
              <a:spAutoFit/>
            </a:bodyPr>
            <a:lstStyle/>
            <a:p>
              <a:r>
                <a:rPr lang="ko-KR" altLang="en-US" sz="2400" dirty="0">
                  <a:latin typeface="나눔고딕" panose="020D0604000000000000" pitchFamily="50" charset="-127"/>
                  <a:ea typeface="나눔고딕" panose="020D0604000000000000" pitchFamily="50" charset="-127"/>
                </a:rPr>
                <a:t>확률과 통계 공부하기</a:t>
              </a:r>
            </a:p>
          </p:txBody>
        </p:sp>
        <p:sp>
          <p:nvSpPr>
            <p:cNvPr id="47" name="TextBox 46">
              <a:extLst>
                <a:ext uri="{FF2B5EF4-FFF2-40B4-BE49-F238E27FC236}">
                  <a16:creationId xmlns:a16="http://schemas.microsoft.com/office/drawing/2014/main" id="{D61AE26B-DD25-459C-A29A-3878F95199AD}"/>
                </a:ext>
              </a:extLst>
            </p:cNvPr>
            <p:cNvSpPr txBox="1"/>
            <p:nvPr/>
          </p:nvSpPr>
          <p:spPr>
            <a:xfrm>
              <a:off x="7985378" y="5808957"/>
              <a:ext cx="959590" cy="502968"/>
            </a:xfrm>
            <a:prstGeom prst="rect">
              <a:avLst/>
            </a:prstGeom>
            <a:noFill/>
          </p:spPr>
          <p:txBody>
            <a:bodyPr wrap="none" rtlCol="0">
              <a:spAutoFit/>
            </a:bodyPr>
            <a:lstStyle/>
            <a:p>
              <a:pPr algn="r"/>
              <a:r>
                <a:rPr lang="en-US" altLang="ko-KR" sz="2000" dirty="0">
                  <a:solidFill>
                    <a:srgbClr val="FF0000"/>
                  </a:solidFill>
                  <a:latin typeface="나눔고딕" panose="020D0604000000000000" pitchFamily="50" charset="-127"/>
                  <a:ea typeface="나눔고딕" panose="020D0604000000000000" pitchFamily="50" charset="-127"/>
                </a:rPr>
                <a:t>D - 8</a:t>
              </a:r>
              <a:endParaRPr lang="ko-KR" altLang="en-US" sz="2000" dirty="0">
                <a:solidFill>
                  <a:srgbClr val="FF0000"/>
                </a:solidFill>
                <a:latin typeface="나눔고딕" panose="020D0604000000000000" pitchFamily="50" charset="-127"/>
                <a:ea typeface="나눔고딕" panose="020D0604000000000000" pitchFamily="50" charset="-127"/>
              </a:endParaRPr>
            </a:p>
          </p:txBody>
        </p:sp>
        <p:sp>
          <p:nvSpPr>
            <p:cNvPr id="50" name="TextBox 49">
              <a:extLst>
                <a:ext uri="{FF2B5EF4-FFF2-40B4-BE49-F238E27FC236}">
                  <a16:creationId xmlns:a16="http://schemas.microsoft.com/office/drawing/2014/main" id="{45638A26-995D-4E6A-9917-1559AE9A2D24}"/>
                </a:ext>
              </a:extLst>
            </p:cNvPr>
            <p:cNvSpPr txBox="1"/>
            <p:nvPr/>
          </p:nvSpPr>
          <p:spPr>
            <a:xfrm>
              <a:off x="1396999" y="6607352"/>
              <a:ext cx="1646736" cy="464278"/>
            </a:xfrm>
            <a:prstGeom prst="rect">
              <a:avLst/>
            </a:prstGeom>
            <a:noFill/>
          </p:spPr>
          <p:txBody>
            <a:bodyPr wrap="none" rtlCol="0">
              <a:spAutoFit/>
            </a:bodyPr>
            <a:lstStyle/>
            <a:p>
              <a:r>
                <a:rPr lang="en-US" altLang="ko-KR" dirty="0">
                  <a:latin typeface="나눔고딕" panose="020D0604000000000000" pitchFamily="50" charset="-127"/>
                  <a:ea typeface="나눔고딕" panose="020D0604000000000000" pitchFamily="50" charset="-127"/>
                </a:rPr>
                <a:t>30% </a:t>
              </a:r>
              <a:r>
                <a:rPr lang="ko-KR" altLang="en-US" dirty="0">
                  <a:latin typeface="나눔고딕" panose="020D0604000000000000" pitchFamily="50" charset="-127"/>
                  <a:ea typeface="나눔고딕" panose="020D0604000000000000" pitchFamily="50" charset="-127"/>
                </a:rPr>
                <a:t>달성</a:t>
              </a:r>
              <a:r>
                <a:rPr lang="en-US" altLang="ko-KR" dirty="0">
                  <a:latin typeface="나눔고딕" panose="020D0604000000000000" pitchFamily="50" charset="-127"/>
                  <a:ea typeface="나눔고딕" panose="020D0604000000000000" pitchFamily="50" charset="-127"/>
                </a:rPr>
                <a:t>!</a:t>
              </a:r>
              <a:endParaRPr lang="ko-KR" altLang="en-US" dirty="0">
                <a:latin typeface="나눔고딕" panose="020D0604000000000000" pitchFamily="50" charset="-127"/>
                <a:ea typeface="나눔고딕" panose="020D0604000000000000" pitchFamily="50" charset="-127"/>
              </a:endParaRPr>
            </a:p>
          </p:txBody>
        </p:sp>
      </p:grpSp>
      <p:grpSp>
        <p:nvGrpSpPr>
          <p:cNvPr id="51" name="그룹 50">
            <a:extLst>
              <a:ext uri="{FF2B5EF4-FFF2-40B4-BE49-F238E27FC236}">
                <a16:creationId xmlns:a16="http://schemas.microsoft.com/office/drawing/2014/main" id="{275C4623-5D77-482D-955D-4B86A99A7083}"/>
              </a:ext>
            </a:extLst>
          </p:cNvPr>
          <p:cNvGrpSpPr/>
          <p:nvPr/>
        </p:nvGrpSpPr>
        <p:grpSpPr>
          <a:xfrm>
            <a:off x="1968870" y="6835461"/>
            <a:ext cx="6288184" cy="1403530"/>
            <a:chOff x="1191137" y="5550857"/>
            <a:chExt cx="7904721" cy="1764343"/>
          </a:xfrm>
        </p:grpSpPr>
        <p:sp>
          <p:nvSpPr>
            <p:cNvPr id="52" name="직사각형 51">
              <a:extLst>
                <a:ext uri="{FF2B5EF4-FFF2-40B4-BE49-F238E27FC236}">
                  <a16:creationId xmlns:a16="http://schemas.microsoft.com/office/drawing/2014/main" id="{85E7E637-3FB8-414C-A8FC-9D2FBB29958F}"/>
                </a:ext>
              </a:extLst>
            </p:cNvPr>
            <p:cNvSpPr/>
            <p:nvPr/>
          </p:nvSpPr>
          <p:spPr>
            <a:xfrm>
              <a:off x="1191137" y="5550857"/>
              <a:ext cx="7904721" cy="17643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C3AFA5DB-64FC-43C3-9BC4-01067C888D60}"/>
                </a:ext>
              </a:extLst>
            </p:cNvPr>
            <p:cNvSpPr/>
            <p:nvPr/>
          </p:nvSpPr>
          <p:spPr>
            <a:xfrm>
              <a:off x="1191137" y="7138963"/>
              <a:ext cx="7904721" cy="17623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a:extLst>
                <a:ext uri="{FF2B5EF4-FFF2-40B4-BE49-F238E27FC236}">
                  <a16:creationId xmlns:a16="http://schemas.microsoft.com/office/drawing/2014/main" id="{F12D2812-281F-454A-9E7D-3F9010EF6731}"/>
                </a:ext>
              </a:extLst>
            </p:cNvPr>
            <p:cNvSpPr/>
            <p:nvPr/>
          </p:nvSpPr>
          <p:spPr>
            <a:xfrm>
              <a:off x="1195465" y="7138962"/>
              <a:ext cx="2757043" cy="176237"/>
            </a:xfrm>
            <a:prstGeom prst="rect">
              <a:avLst/>
            </a:prstGeom>
            <a:solidFill>
              <a:srgbClr val="83D74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4C9B000-ED0C-48D8-9862-E8849E3A6288}"/>
                </a:ext>
              </a:extLst>
            </p:cNvPr>
            <p:cNvSpPr txBox="1"/>
            <p:nvPr/>
          </p:nvSpPr>
          <p:spPr>
            <a:xfrm>
              <a:off x="1396999" y="5808957"/>
              <a:ext cx="3714224" cy="580348"/>
            </a:xfrm>
            <a:prstGeom prst="rect">
              <a:avLst/>
            </a:prstGeom>
            <a:noFill/>
          </p:spPr>
          <p:txBody>
            <a:bodyPr wrap="none" rtlCol="0">
              <a:spAutoFit/>
            </a:bodyPr>
            <a:lstStyle/>
            <a:p>
              <a:r>
                <a:rPr lang="ko-KR" altLang="en-US" sz="2400" dirty="0">
                  <a:latin typeface="나눔고딕" panose="020D0604000000000000" pitchFamily="50" charset="-127"/>
                  <a:ea typeface="나눔고딕" panose="020D0604000000000000" pitchFamily="50" charset="-127"/>
                </a:rPr>
                <a:t>극한과 수열 공부하기</a:t>
              </a:r>
            </a:p>
          </p:txBody>
        </p:sp>
        <p:sp>
          <p:nvSpPr>
            <p:cNvPr id="56" name="TextBox 55">
              <a:extLst>
                <a:ext uri="{FF2B5EF4-FFF2-40B4-BE49-F238E27FC236}">
                  <a16:creationId xmlns:a16="http://schemas.microsoft.com/office/drawing/2014/main" id="{AE69D3E4-0E0C-430D-ADF7-9F5E6F900DD7}"/>
                </a:ext>
              </a:extLst>
            </p:cNvPr>
            <p:cNvSpPr txBox="1"/>
            <p:nvPr/>
          </p:nvSpPr>
          <p:spPr>
            <a:xfrm>
              <a:off x="7985378" y="5808957"/>
              <a:ext cx="959590" cy="502968"/>
            </a:xfrm>
            <a:prstGeom prst="rect">
              <a:avLst/>
            </a:prstGeom>
            <a:noFill/>
          </p:spPr>
          <p:txBody>
            <a:bodyPr wrap="none" rtlCol="0">
              <a:spAutoFit/>
            </a:bodyPr>
            <a:lstStyle/>
            <a:p>
              <a:pPr algn="r"/>
              <a:r>
                <a:rPr lang="en-US" altLang="ko-KR" sz="2000" dirty="0">
                  <a:solidFill>
                    <a:srgbClr val="FF0000"/>
                  </a:solidFill>
                  <a:latin typeface="나눔고딕" panose="020D0604000000000000" pitchFamily="50" charset="-127"/>
                  <a:ea typeface="나눔고딕" panose="020D0604000000000000" pitchFamily="50" charset="-127"/>
                </a:rPr>
                <a:t>D - 8</a:t>
              </a:r>
              <a:endParaRPr lang="ko-KR" altLang="en-US" sz="2000" dirty="0">
                <a:solidFill>
                  <a:srgbClr val="FF0000"/>
                </a:solidFill>
                <a:latin typeface="나눔고딕" panose="020D0604000000000000" pitchFamily="50" charset="-127"/>
                <a:ea typeface="나눔고딕" panose="020D0604000000000000" pitchFamily="50" charset="-127"/>
              </a:endParaRPr>
            </a:p>
          </p:txBody>
        </p:sp>
        <p:sp>
          <p:nvSpPr>
            <p:cNvPr id="57" name="TextBox 56">
              <a:extLst>
                <a:ext uri="{FF2B5EF4-FFF2-40B4-BE49-F238E27FC236}">
                  <a16:creationId xmlns:a16="http://schemas.microsoft.com/office/drawing/2014/main" id="{3E6CCE9C-91F1-4AC3-B56E-05E95E130812}"/>
                </a:ext>
              </a:extLst>
            </p:cNvPr>
            <p:cNvSpPr txBox="1"/>
            <p:nvPr/>
          </p:nvSpPr>
          <p:spPr>
            <a:xfrm>
              <a:off x="1396999" y="6607352"/>
              <a:ext cx="1646736" cy="464278"/>
            </a:xfrm>
            <a:prstGeom prst="rect">
              <a:avLst/>
            </a:prstGeom>
            <a:noFill/>
          </p:spPr>
          <p:txBody>
            <a:bodyPr wrap="none" rtlCol="0">
              <a:spAutoFit/>
            </a:bodyPr>
            <a:lstStyle/>
            <a:p>
              <a:r>
                <a:rPr lang="en-US" altLang="ko-KR" dirty="0">
                  <a:latin typeface="나눔고딕" panose="020D0604000000000000" pitchFamily="50" charset="-127"/>
                  <a:ea typeface="나눔고딕" panose="020D0604000000000000" pitchFamily="50" charset="-127"/>
                </a:rPr>
                <a:t>30% </a:t>
              </a:r>
              <a:r>
                <a:rPr lang="ko-KR" altLang="en-US" dirty="0">
                  <a:latin typeface="나눔고딕" panose="020D0604000000000000" pitchFamily="50" charset="-127"/>
                  <a:ea typeface="나눔고딕" panose="020D0604000000000000" pitchFamily="50" charset="-127"/>
                </a:rPr>
                <a:t>달성</a:t>
              </a:r>
              <a:r>
                <a:rPr lang="en-US" altLang="ko-KR" dirty="0">
                  <a:latin typeface="나눔고딕" panose="020D0604000000000000" pitchFamily="50" charset="-127"/>
                  <a:ea typeface="나눔고딕" panose="020D0604000000000000" pitchFamily="50" charset="-127"/>
                </a:rPr>
                <a:t>!</a:t>
              </a:r>
              <a:endParaRPr lang="ko-KR" altLang="en-US" dirty="0">
                <a:latin typeface="나눔고딕" panose="020D0604000000000000" pitchFamily="50" charset="-127"/>
                <a:ea typeface="나눔고딕" panose="020D0604000000000000" pitchFamily="50" charset="-127"/>
              </a:endParaRPr>
            </a:p>
          </p:txBody>
        </p:sp>
      </p:grpSp>
      <p:grpSp>
        <p:nvGrpSpPr>
          <p:cNvPr id="85" name="그룹 84">
            <a:extLst>
              <a:ext uri="{FF2B5EF4-FFF2-40B4-BE49-F238E27FC236}">
                <a16:creationId xmlns:a16="http://schemas.microsoft.com/office/drawing/2014/main" id="{97DB874B-2BAB-4BBE-8EFE-73E6F71A8DFE}"/>
              </a:ext>
            </a:extLst>
          </p:cNvPr>
          <p:cNvGrpSpPr/>
          <p:nvPr/>
        </p:nvGrpSpPr>
        <p:grpSpPr>
          <a:xfrm>
            <a:off x="1968870" y="8635235"/>
            <a:ext cx="6288184" cy="1403530"/>
            <a:chOff x="1191137" y="5550857"/>
            <a:chExt cx="7904721" cy="1764343"/>
          </a:xfrm>
        </p:grpSpPr>
        <p:sp>
          <p:nvSpPr>
            <p:cNvPr id="86" name="직사각형 85">
              <a:extLst>
                <a:ext uri="{FF2B5EF4-FFF2-40B4-BE49-F238E27FC236}">
                  <a16:creationId xmlns:a16="http://schemas.microsoft.com/office/drawing/2014/main" id="{F3B01F3E-2404-40F9-8FF5-9B19B59ACC2A}"/>
                </a:ext>
              </a:extLst>
            </p:cNvPr>
            <p:cNvSpPr/>
            <p:nvPr/>
          </p:nvSpPr>
          <p:spPr>
            <a:xfrm>
              <a:off x="1191137" y="5550857"/>
              <a:ext cx="7904721" cy="17643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a:extLst>
                <a:ext uri="{FF2B5EF4-FFF2-40B4-BE49-F238E27FC236}">
                  <a16:creationId xmlns:a16="http://schemas.microsoft.com/office/drawing/2014/main" id="{F898344A-0FAB-4075-BFD9-96B830B85263}"/>
                </a:ext>
              </a:extLst>
            </p:cNvPr>
            <p:cNvSpPr/>
            <p:nvPr/>
          </p:nvSpPr>
          <p:spPr>
            <a:xfrm>
              <a:off x="1191137" y="7138963"/>
              <a:ext cx="7904721" cy="17623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a:extLst>
                <a:ext uri="{FF2B5EF4-FFF2-40B4-BE49-F238E27FC236}">
                  <a16:creationId xmlns:a16="http://schemas.microsoft.com/office/drawing/2014/main" id="{BDECFD77-BD17-4305-B82F-9B071F384564}"/>
                </a:ext>
              </a:extLst>
            </p:cNvPr>
            <p:cNvSpPr/>
            <p:nvPr/>
          </p:nvSpPr>
          <p:spPr>
            <a:xfrm>
              <a:off x="1195465" y="7138962"/>
              <a:ext cx="2757043" cy="176237"/>
            </a:xfrm>
            <a:prstGeom prst="rect">
              <a:avLst/>
            </a:prstGeom>
            <a:solidFill>
              <a:srgbClr val="83D74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TextBox 88">
              <a:extLst>
                <a:ext uri="{FF2B5EF4-FFF2-40B4-BE49-F238E27FC236}">
                  <a16:creationId xmlns:a16="http://schemas.microsoft.com/office/drawing/2014/main" id="{7CAB2C2B-1006-4072-933E-18CF5B37714F}"/>
                </a:ext>
              </a:extLst>
            </p:cNvPr>
            <p:cNvSpPr txBox="1"/>
            <p:nvPr/>
          </p:nvSpPr>
          <p:spPr>
            <a:xfrm>
              <a:off x="1396999" y="5808957"/>
              <a:ext cx="2879975" cy="580348"/>
            </a:xfrm>
            <a:prstGeom prst="rect">
              <a:avLst/>
            </a:prstGeom>
            <a:noFill/>
          </p:spPr>
          <p:txBody>
            <a:bodyPr wrap="none" rtlCol="0">
              <a:spAutoFit/>
            </a:bodyPr>
            <a:lstStyle/>
            <a:p>
              <a:r>
                <a:rPr lang="ko-KR" altLang="en-US" sz="2400" dirty="0">
                  <a:latin typeface="나눔고딕" panose="020D0604000000000000" pitchFamily="50" charset="-127"/>
                  <a:ea typeface="나눔고딕" panose="020D0604000000000000" pitchFamily="50" charset="-127"/>
                </a:rPr>
                <a:t>미적분 공부하기</a:t>
              </a:r>
            </a:p>
          </p:txBody>
        </p:sp>
        <p:sp>
          <p:nvSpPr>
            <p:cNvPr id="90" name="TextBox 89">
              <a:extLst>
                <a:ext uri="{FF2B5EF4-FFF2-40B4-BE49-F238E27FC236}">
                  <a16:creationId xmlns:a16="http://schemas.microsoft.com/office/drawing/2014/main" id="{EAFAF8F7-EBD7-4354-888E-8EE34915FE8F}"/>
                </a:ext>
              </a:extLst>
            </p:cNvPr>
            <p:cNvSpPr txBox="1"/>
            <p:nvPr/>
          </p:nvSpPr>
          <p:spPr>
            <a:xfrm>
              <a:off x="7985378" y="5808957"/>
              <a:ext cx="959590" cy="502968"/>
            </a:xfrm>
            <a:prstGeom prst="rect">
              <a:avLst/>
            </a:prstGeom>
            <a:noFill/>
          </p:spPr>
          <p:txBody>
            <a:bodyPr wrap="none" rtlCol="0">
              <a:spAutoFit/>
            </a:bodyPr>
            <a:lstStyle/>
            <a:p>
              <a:pPr algn="r"/>
              <a:r>
                <a:rPr lang="en-US" altLang="ko-KR" sz="2000" dirty="0">
                  <a:solidFill>
                    <a:srgbClr val="FF0000"/>
                  </a:solidFill>
                  <a:latin typeface="나눔고딕" panose="020D0604000000000000" pitchFamily="50" charset="-127"/>
                  <a:ea typeface="나눔고딕" panose="020D0604000000000000" pitchFamily="50" charset="-127"/>
                </a:rPr>
                <a:t>D - 8</a:t>
              </a:r>
              <a:endParaRPr lang="ko-KR" altLang="en-US" sz="2000" dirty="0">
                <a:solidFill>
                  <a:srgbClr val="FF0000"/>
                </a:solidFill>
                <a:latin typeface="나눔고딕" panose="020D0604000000000000" pitchFamily="50" charset="-127"/>
                <a:ea typeface="나눔고딕" panose="020D0604000000000000" pitchFamily="50" charset="-127"/>
              </a:endParaRPr>
            </a:p>
          </p:txBody>
        </p:sp>
        <p:sp>
          <p:nvSpPr>
            <p:cNvPr id="91" name="TextBox 90">
              <a:extLst>
                <a:ext uri="{FF2B5EF4-FFF2-40B4-BE49-F238E27FC236}">
                  <a16:creationId xmlns:a16="http://schemas.microsoft.com/office/drawing/2014/main" id="{EFF5D88E-4BFA-4990-BDB1-6FE281247F1E}"/>
                </a:ext>
              </a:extLst>
            </p:cNvPr>
            <p:cNvSpPr txBox="1"/>
            <p:nvPr/>
          </p:nvSpPr>
          <p:spPr>
            <a:xfrm>
              <a:off x="1396999" y="6607352"/>
              <a:ext cx="1646736" cy="464278"/>
            </a:xfrm>
            <a:prstGeom prst="rect">
              <a:avLst/>
            </a:prstGeom>
            <a:noFill/>
          </p:spPr>
          <p:txBody>
            <a:bodyPr wrap="none" rtlCol="0">
              <a:spAutoFit/>
            </a:bodyPr>
            <a:lstStyle/>
            <a:p>
              <a:r>
                <a:rPr lang="en-US" altLang="ko-KR" dirty="0">
                  <a:latin typeface="나눔고딕" panose="020D0604000000000000" pitchFamily="50" charset="-127"/>
                  <a:ea typeface="나눔고딕" panose="020D0604000000000000" pitchFamily="50" charset="-127"/>
                </a:rPr>
                <a:t>30% </a:t>
              </a:r>
              <a:r>
                <a:rPr lang="ko-KR" altLang="en-US" dirty="0">
                  <a:latin typeface="나눔고딕" panose="020D0604000000000000" pitchFamily="50" charset="-127"/>
                  <a:ea typeface="나눔고딕" panose="020D0604000000000000" pitchFamily="50" charset="-127"/>
                </a:rPr>
                <a:t>달성</a:t>
              </a:r>
              <a:r>
                <a:rPr lang="en-US" altLang="ko-KR" dirty="0">
                  <a:latin typeface="나눔고딕" panose="020D0604000000000000" pitchFamily="50" charset="-127"/>
                  <a:ea typeface="나눔고딕" panose="020D0604000000000000" pitchFamily="50" charset="-127"/>
                </a:rPr>
                <a:t>!</a:t>
              </a:r>
              <a:endParaRPr lang="ko-KR" altLang="en-US" dirty="0">
                <a:latin typeface="나눔고딕" panose="020D0604000000000000" pitchFamily="50" charset="-127"/>
                <a:ea typeface="나눔고딕" panose="020D0604000000000000" pitchFamily="50" charset="-127"/>
              </a:endParaRPr>
            </a:p>
          </p:txBody>
        </p:sp>
      </p:grpSp>
      <p:sp>
        <p:nvSpPr>
          <p:cNvPr id="92" name="TextBox 91">
            <a:extLst>
              <a:ext uri="{FF2B5EF4-FFF2-40B4-BE49-F238E27FC236}">
                <a16:creationId xmlns:a16="http://schemas.microsoft.com/office/drawing/2014/main" id="{BB02607A-A52D-43C0-BE52-E35313256CFF}"/>
              </a:ext>
            </a:extLst>
          </p:cNvPr>
          <p:cNvSpPr txBox="1"/>
          <p:nvPr/>
        </p:nvSpPr>
        <p:spPr>
          <a:xfrm>
            <a:off x="4460458" y="10938300"/>
            <a:ext cx="1366079" cy="1200329"/>
          </a:xfrm>
          <a:prstGeom prst="rect">
            <a:avLst/>
          </a:prstGeom>
          <a:noFill/>
        </p:spPr>
        <p:txBody>
          <a:bodyPr wrap="none" rtlCol="0">
            <a:spAutoFit/>
          </a:bodyPr>
          <a:lstStyle/>
          <a:p>
            <a:pPr algn="ctr"/>
            <a:r>
              <a:rPr lang="ko-KR" altLang="en-US" sz="3200" dirty="0" err="1">
                <a:latin typeface="나눔고딕" panose="020D0604000000000000" pitchFamily="50" charset="-127"/>
                <a:ea typeface="나눔고딕" panose="020D0604000000000000" pitchFamily="50" charset="-127"/>
              </a:rPr>
              <a:t>달성률</a:t>
            </a:r>
            <a:endParaRPr lang="en-US" altLang="ko-KR" sz="3200" dirty="0">
              <a:latin typeface="나눔고딕" panose="020D0604000000000000" pitchFamily="50" charset="-127"/>
              <a:ea typeface="나눔고딕" panose="020D0604000000000000" pitchFamily="50" charset="-127"/>
            </a:endParaRPr>
          </a:p>
          <a:p>
            <a:pPr algn="ctr"/>
            <a:r>
              <a:rPr lang="en-US" altLang="ko-KR" sz="4000" dirty="0">
                <a:latin typeface="나눔고딕" panose="020D0604000000000000" pitchFamily="50" charset="-127"/>
                <a:ea typeface="나눔고딕" panose="020D0604000000000000" pitchFamily="50" charset="-127"/>
              </a:rPr>
              <a:t>30%</a:t>
            </a:r>
            <a:endParaRPr lang="ko-KR" altLang="en-US" sz="4000" dirty="0">
              <a:latin typeface="나눔고딕" panose="020D0604000000000000" pitchFamily="50" charset="-127"/>
              <a:ea typeface="나눔고딕" panose="020D0604000000000000" pitchFamily="50" charset="-127"/>
            </a:endParaRPr>
          </a:p>
        </p:txBody>
      </p:sp>
      <p:grpSp>
        <p:nvGrpSpPr>
          <p:cNvPr id="15" name="그룹 14">
            <a:extLst>
              <a:ext uri="{FF2B5EF4-FFF2-40B4-BE49-F238E27FC236}">
                <a16:creationId xmlns:a16="http://schemas.microsoft.com/office/drawing/2014/main" id="{D241F053-279B-47AB-AD03-1E45A34CC5DC}"/>
              </a:ext>
            </a:extLst>
          </p:cNvPr>
          <p:cNvGrpSpPr/>
          <p:nvPr/>
        </p:nvGrpSpPr>
        <p:grpSpPr>
          <a:xfrm>
            <a:off x="1991030" y="12675241"/>
            <a:ext cx="6288184" cy="140197"/>
            <a:chOff x="2121270" y="10050968"/>
            <a:chExt cx="6288184" cy="140197"/>
          </a:xfrm>
        </p:grpSpPr>
        <p:sp>
          <p:nvSpPr>
            <p:cNvPr id="95" name="직사각형 94">
              <a:extLst>
                <a:ext uri="{FF2B5EF4-FFF2-40B4-BE49-F238E27FC236}">
                  <a16:creationId xmlns:a16="http://schemas.microsoft.com/office/drawing/2014/main" id="{15BE0399-699C-42F4-B1FC-C9F400C7062C}"/>
                </a:ext>
              </a:extLst>
            </p:cNvPr>
            <p:cNvSpPr/>
            <p:nvPr/>
          </p:nvSpPr>
          <p:spPr>
            <a:xfrm>
              <a:off x="2121270" y="10050969"/>
              <a:ext cx="6288184" cy="14019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직사각형 95">
              <a:extLst>
                <a:ext uri="{FF2B5EF4-FFF2-40B4-BE49-F238E27FC236}">
                  <a16:creationId xmlns:a16="http://schemas.microsoft.com/office/drawing/2014/main" id="{19488B24-A21D-4C66-A9F5-CA55C4E52F99}"/>
                </a:ext>
              </a:extLst>
            </p:cNvPr>
            <p:cNvSpPr/>
            <p:nvPr/>
          </p:nvSpPr>
          <p:spPr>
            <a:xfrm>
              <a:off x="2124713" y="10050968"/>
              <a:ext cx="2193220" cy="140196"/>
            </a:xfrm>
            <a:prstGeom prst="rect">
              <a:avLst/>
            </a:prstGeom>
            <a:solidFill>
              <a:srgbClr val="83D74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9" name="사각형: 둥근 모서리 98">
            <a:extLst>
              <a:ext uri="{FF2B5EF4-FFF2-40B4-BE49-F238E27FC236}">
                <a16:creationId xmlns:a16="http://schemas.microsoft.com/office/drawing/2014/main" id="{113BC42C-A1DA-4756-9A4A-FA3D3E4E768C}"/>
              </a:ext>
            </a:extLst>
          </p:cNvPr>
          <p:cNvSpPr/>
          <p:nvPr/>
        </p:nvSpPr>
        <p:spPr>
          <a:xfrm>
            <a:off x="3199319" y="13565128"/>
            <a:ext cx="3775938" cy="679334"/>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0" dirty="0">
                <a:solidFill>
                  <a:schemeClr val="bg1"/>
                </a:solidFill>
                <a:latin typeface="나눔고딕" panose="020D0604000000000000" pitchFamily="50" charset="-127"/>
                <a:ea typeface="나눔고딕" panose="020D0604000000000000" pitchFamily="50" charset="-127"/>
              </a:rPr>
              <a:t>확  인</a:t>
            </a:r>
          </a:p>
        </p:txBody>
      </p:sp>
    </p:spTree>
    <p:extLst>
      <p:ext uri="{BB962C8B-B14F-4D97-AF65-F5344CB8AC3E}">
        <p14:creationId xmlns:p14="http://schemas.microsoft.com/office/powerpoint/2010/main" val="2423523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직사각형 112">
            <a:extLst>
              <a:ext uri="{FF2B5EF4-FFF2-40B4-BE49-F238E27FC236}">
                <a16:creationId xmlns:a16="http://schemas.microsoft.com/office/drawing/2014/main" id="{ACC8003B-97ED-483F-BDA2-8098C146E220}"/>
              </a:ext>
            </a:extLst>
          </p:cNvPr>
          <p:cNvSpPr/>
          <p:nvPr/>
        </p:nvSpPr>
        <p:spPr>
          <a:xfrm>
            <a:off x="-1" y="2814243"/>
            <a:ext cx="10287001" cy="1415048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0627CC5F-38B1-4C16-940F-510E7273EC9D}"/>
              </a:ext>
            </a:extLst>
          </p:cNvPr>
          <p:cNvGrpSpPr/>
          <p:nvPr/>
        </p:nvGrpSpPr>
        <p:grpSpPr>
          <a:xfrm>
            <a:off x="0" y="0"/>
            <a:ext cx="10287000" cy="423746"/>
            <a:chOff x="0" y="0"/>
            <a:chExt cx="10287000" cy="423746"/>
          </a:xfrm>
        </p:grpSpPr>
        <p:sp>
          <p:nvSpPr>
            <p:cNvPr id="8" name="직사각형 7">
              <a:extLst>
                <a:ext uri="{FF2B5EF4-FFF2-40B4-BE49-F238E27FC236}">
                  <a16:creationId xmlns:a16="http://schemas.microsoft.com/office/drawing/2014/main" id="{95B099FE-76DB-4C0E-B80C-10797B8621AF}"/>
                </a:ext>
              </a:extLst>
            </p:cNvPr>
            <p:cNvSpPr/>
            <p:nvPr/>
          </p:nvSpPr>
          <p:spPr>
            <a:xfrm>
              <a:off x="0" y="0"/>
              <a:ext cx="10287000" cy="423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DF62B37-594A-4A84-8FC4-82F783F86C81}"/>
                </a:ext>
              </a:extLst>
            </p:cNvPr>
            <p:cNvSpPr txBox="1"/>
            <p:nvPr/>
          </p:nvSpPr>
          <p:spPr>
            <a:xfrm>
              <a:off x="8944966" y="23636"/>
              <a:ext cx="1342034" cy="400110"/>
            </a:xfrm>
            <a:prstGeom prst="rect">
              <a:avLst/>
            </a:prstGeom>
            <a:noFill/>
          </p:spPr>
          <p:txBody>
            <a:bodyPr wrap="none" rtlCol="0">
              <a:spAutoFit/>
            </a:bodyPr>
            <a:lstStyle/>
            <a:p>
              <a:pPr algn="ctr"/>
              <a:r>
                <a:rPr lang="en-US" altLang="ko-KR" sz="2000" b="1" dirty="0">
                  <a:solidFill>
                    <a:schemeClr val="bg1"/>
                  </a:solidFill>
                  <a:latin typeface="맑은 고딕" panose="020B0503020000020004" pitchFamily="50" charset="-127"/>
                  <a:ea typeface="맑은 고딕" panose="020B0503020000020004" pitchFamily="50" charset="-127"/>
                </a:rPr>
                <a:t>PM</a:t>
              </a:r>
              <a:r>
                <a:rPr lang="ko-KR" altLang="en-US" sz="2000" b="1" dirty="0">
                  <a:solidFill>
                    <a:schemeClr val="bg1"/>
                  </a:solidFill>
                  <a:latin typeface="맑은 고딕" panose="020B0503020000020004" pitchFamily="50" charset="-127"/>
                  <a:ea typeface="맑은 고딕" panose="020B0503020000020004" pitchFamily="50" charset="-127"/>
                </a:rPr>
                <a:t> </a:t>
              </a:r>
              <a:r>
                <a:rPr lang="en-US" altLang="ko-KR" sz="2000" b="1" dirty="0">
                  <a:solidFill>
                    <a:schemeClr val="bg1"/>
                  </a:solidFill>
                  <a:latin typeface="맑은 고딕" panose="020B0503020000020004" pitchFamily="50" charset="-127"/>
                  <a:ea typeface="맑은 고딕" panose="020B0503020000020004" pitchFamily="50" charset="-127"/>
                </a:rPr>
                <a:t>10:30</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AB902006-EA91-4BB5-9994-A2FFCC3276EC}"/>
                </a:ext>
              </a:extLst>
            </p:cNvPr>
            <p:cNvSpPr txBox="1"/>
            <p:nvPr/>
          </p:nvSpPr>
          <p:spPr>
            <a:xfrm>
              <a:off x="0" y="11818"/>
              <a:ext cx="645882" cy="400110"/>
            </a:xfrm>
            <a:prstGeom prst="rect">
              <a:avLst/>
            </a:prstGeom>
            <a:noFill/>
          </p:spPr>
          <p:txBody>
            <a:bodyPr wrap="none" rtlCol="0">
              <a:spAutoFit/>
            </a:bodyPr>
            <a:lstStyle/>
            <a:p>
              <a:r>
                <a:rPr lang="en-US" altLang="ko-KR" sz="2000" b="1" dirty="0" err="1">
                  <a:solidFill>
                    <a:schemeClr val="bg1"/>
                  </a:solidFill>
                  <a:latin typeface="맑은 고딕" panose="020B0503020000020004" pitchFamily="50" charset="-127"/>
                  <a:ea typeface="맑은 고딕" panose="020B0503020000020004" pitchFamily="50" charset="-127"/>
                </a:rPr>
                <a:t>SKT</a:t>
              </a:r>
              <a:endParaRPr lang="ko-KR" altLang="en-US" sz="2000" b="1" dirty="0">
                <a:solidFill>
                  <a:schemeClr val="bg1"/>
                </a:solidFill>
                <a:latin typeface="맑은 고딕" panose="020B0503020000020004" pitchFamily="50" charset="-127"/>
                <a:ea typeface="맑은 고딕" panose="020B0503020000020004" pitchFamily="50" charset="-127"/>
              </a:endParaRPr>
            </a:p>
          </p:txBody>
        </p:sp>
      </p:grpSp>
      <p:sp>
        <p:nvSpPr>
          <p:cNvPr id="134" name="모서리가 둥근 직사각형 47">
            <a:extLst>
              <a:ext uri="{FF2B5EF4-FFF2-40B4-BE49-F238E27FC236}">
                <a16:creationId xmlns:a16="http://schemas.microsoft.com/office/drawing/2014/main" id="{7B0659B6-EEDE-418E-A4B9-BC0581EE8E50}"/>
              </a:ext>
            </a:extLst>
          </p:cNvPr>
          <p:cNvSpPr/>
          <p:nvPr/>
        </p:nvSpPr>
        <p:spPr>
          <a:xfrm>
            <a:off x="984630" y="600463"/>
            <a:ext cx="9153847" cy="896854"/>
          </a:xfrm>
          <a:prstGeom prst="roundRect">
            <a:avLst>
              <a:gd name="adj" fmla="val 5000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2800" dirty="0">
                <a:solidFill>
                  <a:schemeClr val="bg1">
                    <a:lumMod val="50000"/>
                  </a:schemeClr>
                </a:solidFill>
                <a:latin typeface="나눔고딕" panose="020D0604000000000000" pitchFamily="50" charset="-127"/>
                <a:ea typeface="나눔고딕" panose="020D0604000000000000" pitchFamily="50" charset="-127"/>
              </a:rPr>
              <a:t> 검색하기</a:t>
            </a:r>
          </a:p>
        </p:txBody>
      </p:sp>
      <p:pic>
        <p:nvPicPr>
          <p:cNvPr id="135" name="그림 134" descr="Loupe Lentille Gris · Images vectorielles gratuites sur Pixabay">
            <a:extLst>
              <a:ext uri="{FF2B5EF4-FFF2-40B4-BE49-F238E27FC236}">
                <a16:creationId xmlns:a16="http://schemas.microsoft.com/office/drawing/2014/main" id="{EF5910B1-7427-4741-9D9A-DF85769FC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1270" y="766815"/>
            <a:ext cx="586131" cy="584299"/>
          </a:xfrm>
          <a:prstGeom prst="rect">
            <a:avLst/>
          </a:prstGeom>
        </p:spPr>
      </p:pic>
      <p:pic>
        <p:nvPicPr>
          <p:cNvPr id="136" name="Picture 2" descr="Png File - Search Filter Icon Png, Trans #1228376 - PNG Images - PNGio">
            <a:extLst>
              <a:ext uri="{FF2B5EF4-FFF2-40B4-BE49-F238E27FC236}">
                <a16:creationId xmlns:a16="http://schemas.microsoft.com/office/drawing/2014/main" id="{A055BEEE-E6AE-44B2-9774-8CB7CE367148}"/>
              </a:ext>
            </a:extLst>
          </p:cNvPr>
          <p:cNvPicPr>
            <a:picLocks noChangeAspect="1" noChangeArrowheads="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64301" y="714990"/>
            <a:ext cx="586131" cy="675874"/>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직선 연결선 136">
            <a:extLst>
              <a:ext uri="{FF2B5EF4-FFF2-40B4-BE49-F238E27FC236}">
                <a16:creationId xmlns:a16="http://schemas.microsoft.com/office/drawing/2014/main" id="{A4AED511-F35E-41FA-94A7-E2132A2B7EB0}"/>
              </a:ext>
            </a:extLst>
          </p:cNvPr>
          <p:cNvCxnSpPr/>
          <p:nvPr/>
        </p:nvCxnSpPr>
        <p:spPr>
          <a:xfrm>
            <a:off x="-16755" y="1699818"/>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직선 연결선 137">
            <a:extLst>
              <a:ext uri="{FF2B5EF4-FFF2-40B4-BE49-F238E27FC236}">
                <a16:creationId xmlns:a16="http://schemas.microsoft.com/office/drawing/2014/main" id="{4E5D4562-665C-49A4-B2D2-91852EF4D4A2}"/>
              </a:ext>
            </a:extLst>
          </p:cNvPr>
          <p:cNvCxnSpPr>
            <a:cxnSpLocks/>
          </p:cNvCxnSpPr>
          <p:nvPr/>
        </p:nvCxnSpPr>
        <p:spPr>
          <a:xfrm>
            <a:off x="0" y="2814243"/>
            <a:ext cx="10287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직사각형 144">
            <a:extLst>
              <a:ext uri="{FF2B5EF4-FFF2-40B4-BE49-F238E27FC236}">
                <a16:creationId xmlns:a16="http://schemas.microsoft.com/office/drawing/2014/main" id="{B559122A-EA05-4415-A28D-4F329393452E}"/>
              </a:ext>
            </a:extLst>
          </p:cNvPr>
          <p:cNvSpPr/>
          <p:nvPr/>
        </p:nvSpPr>
        <p:spPr>
          <a:xfrm>
            <a:off x="514350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인기 목표</a:t>
            </a:r>
          </a:p>
        </p:txBody>
      </p:sp>
      <p:sp>
        <p:nvSpPr>
          <p:cNvPr id="146" name="직사각형 145">
            <a:extLst>
              <a:ext uri="{FF2B5EF4-FFF2-40B4-BE49-F238E27FC236}">
                <a16:creationId xmlns:a16="http://schemas.microsoft.com/office/drawing/2014/main" id="{F1AD2891-5384-4C51-AA60-E308771C0200}"/>
              </a:ext>
            </a:extLst>
          </p:cNvPr>
          <p:cNvSpPr/>
          <p:nvPr/>
        </p:nvSpPr>
        <p:spPr>
          <a:xfrm>
            <a:off x="771525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카테고리</a:t>
            </a:r>
          </a:p>
        </p:txBody>
      </p:sp>
      <p:sp>
        <p:nvSpPr>
          <p:cNvPr id="148" name="직사각형 147">
            <a:extLst>
              <a:ext uri="{FF2B5EF4-FFF2-40B4-BE49-F238E27FC236}">
                <a16:creationId xmlns:a16="http://schemas.microsoft.com/office/drawing/2014/main" id="{73A7A334-AB16-4276-8597-0DF2D2D8E774}"/>
              </a:ext>
            </a:extLst>
          </p:cNvPr>
          <p:cNvSpPr/>
          <p:nvPr/>
        </p:nvSpPr>
        <p:spPr>
          <a:xfrm>
            <a:off x="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tx1"/>
                </a:solidFill>
                <a:latin typeface="나눔고딕" panose="020D0604000000000000" pitchFamily="50" charset="-127"/>
                <a:ea typeface="나눔고딕" panose="020D0604000000000000" pitchFamily="50" charset="-127"/>
              </a:rPr>
              <a:t>추천 목표</a:t>
            </a:r>
          </a:p>
        </p:txBody>
      </p:sp>
      <p:sp>
        <p:nvSpPr>
          <p:cNvPr id="149" name="직사각형 148">
            <a:extLst>
              <a:ext uri="{FF2B5EF4-FFF2-40B4-BE49-F238E27FC236}">
                <a16:creationId xmlns:a16="http://schemas.microsoft.com/office/drawing/2014/main" id="{0081C6BB-2DD1-45E6-81E7-B2C44C566F14}"/>
              </a:ext>
            </a:extLst>
          </p:cNvPr>
          <p:cNvSpPr/>
          <p:nvPr/>
        </p:nvSpPr>
        <p:spPr>
          <a:xfrm>
            <a:off x="2571750" y="1721342"/>
            <a:ext cx="2571750" cy="1063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a:solidFill>
                  <a:schemeClr val="bg1">
                    <a:lumMod val="50000"/>
                  </a:schemeClr>
                </a:solidFill>
                <a:latin typeface="나눔고딕" panose="020D0604000000000000" pitchFamily="50" charset="-127"/>
                <a:ea typeface="나눔고딕" panose="020D0604000000000000" pitchFamily="50" charset="-127"/>
              </a:rPr>
              <a:t>최신 목표</a:t>
            </a:r>
          </a:p>
        </p:txBody>
      </p:sp>
      <p:grpSp>
        <p:nvGrpSpPr>
          <p:cNvPr id="156" name="그룹 155">
            <a:extLst>
              <a:ext uri="{FF2B5EF4-FFF2-40B4-BE49-F238E27FC236}">
                <a16:creationId xmlns:a16="http://schemas.microsoft.com/office/drawing/2014/main" id="{782979F2-F94E-461B-862E-AB1CCEE51B1C}"/>
              </a:ext>
            </a:extLst>
          </p:cNvPr>
          <p:cNvGrpSpPr/>
          <p:nvPr/>
        </p:nvGrpSpPr>
        <p:grpSpPr>
          <a:xfrm>
            <a:off x="-4144" y="2851811"/>
            <a:ext cx="10286999" cy="1720492"/>
            <a:chOff x="-4144" y="2822928"/>
            <a:chExt cx="10286999" cy="1720492"/>
          </a:xfrm>
        </p:grpSpPr>
        <p:sp>
          <p:nvSpPr>
            <p:cNvPr id="154" name="직사각형 153">
              <a:extLst>
                <a:ext uri="{FF2B5EF4-FFF2-40B4-BE49-F238E27FC236}">
                  <a16:creationId xmlns:a16="http://schemas.microsoft.com/office/drawing/2014/main" id="{1B64CEC8-1CD4-4B8D-8699-0DE8FDFBA8EA}"/>
                </a:ext>
              </a:extLst>
            </p:cNvPr>
            <p:cNvSpPr/>
            <p:nvPr/>
          </p:nvSpPr>
          <p:spPr>
            <a:xfrm>
              <a:off x="-4144" y="2822928"/>
              <a:ext cx="10286999" cy="1720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solidFill>
                  <a:schemeClr val="tx1"/>
                </a:solidFill>
                <a:latin typeface="나눔고딕" panose="020D0604000000000000" pitchFamily="50" charset="-127"/>
                <a:ea typeface="나눔고딕" panose="020D0604000000000000" pitchFamily="50" charset="-127"/>
              </a:endParaRPr>
            </a:p>
          </p:txBody>
        </p:sp>
        <p:sp>
          <p:nvSpPr>
            <p:cNvPr id="151" name="TextBox 150">
              <a:extLst>
                <a:ext uri="{FF2B5EF4-FFF2-40B4-BE49-F238E27FC236}">
                  <a16:creationId xmlns:a16="http://schemas.microsoft.com/office/drawing/2014/main" id="{5850D42E-523C-4BF7-84AE-A0C498BE4F02}"/>
                </a:ext>
              </a:extLst>
            </p:cNvPr>
            <p:cNvSpPr txBox="1"/>
            <p:nvPr/>
          </p:nvSpPr>
          <p:spPr>
            <a:xfrm>
              <a:off x="196296" y="3058047"/>
              <a:ext cx="5501827" cy="1200329"/>
            </a:xfrm>
            <a:prstGeom prst="rect">
              <a:avLst/>
            </a:prstGeom>
            <a:noFill/>
          </p:spPr>
          <p:txBody>
            <a:bodyPr wrap="none" rtlCol="0">
              <a:spAutoFit/>
            </a:bodyPr>
            <a:lstStyle/>
            <a:p>
              <a:r>
                <a:rPr lang="ko-KR" altLang="en-US" sz="3600" dirty="0" err="1">
                  <a:latin typeface="나눔고딕" panose="020D0604000000000000" pitchFamily="50" charset="-127"/>
                  <a:ea typeface="나눔고딕" panose="020D0604000000000000" pitchFamily="50" charset="-127"/>
                </a:rPr>
                <a:t>최신념</a:t>
              </a:r>
              <a:r>
                <a:rPr lang="ko-KR" altLang="en-US" sz="3600" dirty="0">
                  <a:latin typeface="나눔고딕" panose="020D0604000000000000" pitchFamily="50" charset="-127"/>
                  <a:ea typeface="나눔고딕" panose="020D0604000000000000" pitchFamily="50" charset="-127"/>
                </a:rPr>
                <a:t> </a:t>
              </a:r>
              <a:r>
                <a:rPr lang="ko-KR" altLang="en-US" sz="3600" dirty="0" err="1">
                  <a:latin typeface="나눔고딕" panose="020D0604000000000000" pitchFamily="50" charset="-127"/>
                  <a:ea typeface="나눔고딕" panose="020D0604000000000000" pitchFamily="50" charset="-127"/>
                </a:rPr>
                <a:t>님에게</a:t>
              </a:r>
              <a:r>
                <a:rPr lang="ko-KR" altLang="en-US" sz="3600" dirty="0">
                  <a:latin typeface="나눔고딕" panose="020D0604000000000000" pitchFamily="50" charset="-127"/>
                  <a:ea typeface="나눔고딕" panose="020D0604000000000000" pitchFamily="50" charset="-127"/>
                </a:rPr>
                <a:t> 어울리는</a:t>
              </a:r>
              <a:endParaRPr lang="en-US" altLang="ko-KR" sz="3600" dirty="0">
                <a:latin typeface="나눔고딕" panose="020D0604000000000000" pitchFamily="50" charset="-127"/>
                <a:ea typeface="나눔고딕" panose="020D0604000000000000" pitchFamily="50" charset="-127"/>
              </a:endParaRPr>
            </a:p>
            <a:p>
              <a:r>
                <a:rPr lang="ko-KR" altLang="en-US" sz="3600" dirty="0">
                  <a:latin typeface="나눔고딕" panose="020D0604000000000000" pitchFamily="50" charset="-127"/>
                  <a:ea typeface="나눔고딕" panose="020D0604000000000000" pitchFamily="50" charset="-127"/>
                </a:rPr>
                <a:t>목표들을 추천해 드립니다</a:t>
              </a:r>
              <a:r>
                <a:rPr lang="en-US" altLang="ko-KR" sz="3600" dirty="0">
                  <a:latin typeface="나눔고딕" panose="020D0604000000000000" pitchFamily="50" charset="-127"/>
                  <a:ea typeface="나눔고딕" panose="020D0604000000000000" pitchFamily="50" charset="-127"/>
                </a:rPr>
                <a:t>.</a:t>
              </a:r>
            </a:p>
          </p:txBody>
        </p:sp>
        <p:sp>
          <p:nvSpPr>
            <p:cNvPr id="152" name="TextBox 151">
              <a:extLst>
                <a:ext uri="{FF2B5EF4-FFF2-40B4-BE49-F238E27FC236}">
                  <a16:creationId xmlns:a16="http://schemas.microsoft.com/office/drawing/2014/main" id="{89568714-F270-4051-A7C2-A5A374234056}"/>
                </a:ext>
              </a:extLst>
            </p:cNvPr>
            <p:cNvSpPr txBox="1"/>
            <p:nvPr/>
          </p:nvSpPr>
          <p:spPr>
            <a:xfrm>
              <a:off x="8383495" y="3735156"/>
              <a:ext cx="1638590" cy="523220"/>
            </a:xfrm>
            <a:prstGeom prst="rect">
              <a:avLst/>
            </a:prstGeom>
            <a:noFill/>
          </p:spPr>
          <p:txBody>
            <a:bodyPr wrap="none" rtlCol="0">
              <a:spAutoFit/>
            </a:bodyPr>
            <a:lstStyle/>
            <a:p>
              <a:pPr algn="ctr"/>
              <a:r>
                <a:rPr lang="ko-KR" altLang="en-US" sz="2800" dirty="0">
                  <a:solidFill>
                    <a:schemeClr val="bg1">
                      <a:lumMod val="65000"/>
                    </a:schemeClr>
                  </a:solidFill>
                  <a:latin typeface="나눔고딕" panose="020D0604000000000000" pitchFamily="50" charset="-127"/>
                  <a:ea typeface="나눔고딕" panose="020D0604000000000000" pitchFamily="50" charset="-127"/>
                </a:rPr>
                <a:t>전체 보기</a:t>
              </a:r>
            </a:p>
          </p:txBody>
        </p:sp>
      </p:grpSp>
      <p:grpSp>
        <p:nvGrpSpPr>
          <p:cNvPr id="160" name="그룹 159">
            <a:extLst>
              <a:ext uri="{FF2B5EF4-FFF2-40B4-BE49-F238E27FC236}">
                <a16:creationId xmlns:a16="http://schemas.microsoft.com/office/drawing/2014/main" id="{80C7ACDE-FD83-4C4F-A58E-FB46F0BA50B3}"/>
              </a:ext>
            </a:extLst>
          </p:cNvPr>
          <p:cNvGrpSpPr/>
          <p:nvPr/>
        </p:nvGrpSpPr>
        <p:grpSpPr>
          <a:xfrm>
            <a:off x="196297" y="4702571"/>
            <a:ext cx="7220504" cy="5550103"/>
            <a:chOff x="76198" y="4637778"/>
            <a:chExt cx="8307297" cy="5550103"/>
          </a:xfrm>
        </p:grpSpPr>
        <p:sp>
          <p:nvSpPr>
            <p:cNvPr id="157" name="사각형: 둥근 모서리 156">
              <a:extLst>
                <a:ext uri="{FF2B5EF4-FFF2-40B4-BE49-F238E27FC236}">
                  <a16:creationId xmlns:a16="http://schemas.microsoft.com/office/drawing/2014/main" id="{8327A846-8675-4A01-B10B-EA74BDBD9A09}"/>
                </a:ext>
              </a:extLst>
            </p:cNvPr>
            <p:cNvSpPr/>
            <p:nvPr/>
          </p:nvSpPr>
          <p:spPr>
            <a:xfrm>
              <a:off x="76199" y="4639630"/>
              <a:ext cx="8307295" cy="5548251"/>
            </a:xfrm>
            <a:prstGeom prst="roundRect">
              <a:avLst>
                <a:gd name="adj" fmla="val 44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사각형: 둥근 위쪽 모서리 158">
              <a:extLst>
                <a:ext uri="{FF2B5EF4-FFF2-40B4-BE49-F238E27FC236}">
                  <a16:creationId xmlns:a16="http://schemas.microsoft.com/office/drawing/2014/main" id="{C8AD6729-10A6-4376-BB68-822D7CE3949A}"/>
                </a:ext>
              </a:extLst>
            </p:cNvPr>
            <p:cNvSpPr/>
            <p:nvPr/>
          </p:nvSpPr>
          <p:spPr>
            <a:xfrm>
              <a:off x="76198" y="4637778"/>
              <a:ext cx="8307297" cy="3425429"/>
            </a:xfrm>
            <a:prstGeom prst="round2SameRect">
              <a:avLst>
                <a:gd name="adj1" fmla="val 7052"/>
                <a:gd name="adj2" fmla="val 0"/>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1" name="타원 160">
            <a:extLst>
              <a:ext uri="{FF2B5EF4-FFF2-40B4-BE49-F238E27FC236}">
                <a16:creationId xmlns:a16="http://schemas.microsoft.com/office/drawing/2014/main" id="{1242CB1E-836F-4688-A9A0-695E10495265}"/>
              </a:ext>
            </a:extLst>
          </p:cNvPr>
          <p:cNvSpPr/>
          <p:nvPr/>
        </p:nvSpPr>
        <p:spPr>
          <a:xfrm>
            <a:off x="339981" y="8265470"/>
            <a:ext cx="710987" cy="7109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2" name="Picture 6" descr="User Icon Human Person Sign 남녀공용에 대한 스톡 벡터 아트 및 기타 ...">
            <a:extLst>
              <a:ext uri="{FF2B5EF4-FFF2-40B4-BE49-F238E27FC236}">
                <a16:creationId xmlns:a16="http://schemas.microsoft.com/office/drawing/2014/main" id="{411757D9-AA22-416A-BD78-692E629AE978}"/>
              </a:ext>
            </a:extLst>
          </p:cNvPr>
          <p:cNvPicPr>
            <a:picLocks noChangeAspect="1" noChangeArrowheads="1"/>
          </p:cNvPicPr>
          <p:nvPr/>
        </p:nvPicPr>
        <p:blipFill>
          <a:blip r:embed="rId6"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27659" y="8348211"/>
            <a:ext cx="545504" cy="545504"/>
          </a:xfrm>
          <a:prstGeom prst="rect">
            <a:avLst/>
          </a:prstGeom>
          <a:noFill/>
          <a:extLst>
            <a:ext uri="{909E8E84-426E-40DD-AFC4-6F175D3DCCD1}">
              <a14:hiddenFill xmlns:a14="http://schemas.microsoft.com/office/drawing/2010/main">
                <a:solidFill>
                  <a:srgbClr val="FFFFFF"/>
                </a:solidFill>
              </a14:hiddenFill>
            </a:ext>
          </a:extLst>
        </p:spPr>
      </p:pic>
      <p:sp>
        <p:nvSpPr>
          <p:cNvPr id="163" name="TextBox 162">
            <a:extLst>
              <a:ext uri="{FF2B5EF4-FFF2-40B4-BE49-F238E27FC236}">
                <a16:creationId xmlns:a16="http://schemas.microsoft.com/office/drawing/2014/main" id="{C1EAB27F-634B-409F-947F-A900D3AFE639}"/>
              </a:ext>
            </a:extLst>
          </p:cNvPr>
          <p:cNvSpPr txBox="1"/>
          <p:nvPr/>
        </p:nvSpPr>
        <p:spPr>
          <a:xfrm>
            <a:off x="1138646" y="8359353"/>
            <a:ext cx="1261884"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나성수</a:t>
            </a:r>
          </a:p>
        </p:txBody>
      </p:sp>
      <p:sp>
        <p:nvSpPr>
          <p:cNvPr id="164" name="TextBox 163">
            <a:extLst>
              <a:ext uri="{FF2B5EF4-FFF2-40B4-BE49-F238E27FC236}">
                <a16:creationId xmlns:a16="http://schemas.microsoft.com/office/drawing/2014/main" id="{94D8EEF5-D348-4D0B-9C73-F0404AF8E204}"/>
              </a:ext>
            </a:extLst>
          </p:cNvPr>
          <p:cNvSpPr txBox="1"/>
          <p:nvPr/>
        </p:nvSpPr>
        <p:spPr>
          <a:xfrm>
            <a:off x="2339226" y="8420908"/>
            <a:ext cx="1184940"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1</a:t>
            </a:r>
            <a:r>
              <a:rPr lang="ko-KR" altLang="en-US" sz="2000" dirty="0">
                <a:latin typeface="맑은 고딕" panose="020B0503020000020004" pitchFamily="50" charset="-127"/>
                <a:ea typeface="맑은 고딕" panose="020B0503020000020004" pitchFamily="50" charset="-127"/>
              </a:rPr>
              <a:t>주일 전</a:t>
            </a:r>
          </a:p>
        </p:txBody>
      </p:sp>
      <p:sp>
        <p:nvSpPr>
          <p:cNvPr id="165" name="TextBox 164">
            <a:extLst>
              <a:ext uri="{FF2B5EF4-FFF2-40B4-BE49-F238E27FC236}">
                <a16:creationId xmlns:a16="http://schemas.microsoft.com/office/drawing/2014/main" id="{728046D4-FCB3-4967-82AC-6044319BA392}"/>
              </a:ext>
            </a:extLst>
          </p:cNvPr>
          <p:cNvSpPr txBox="1"/>
          <p:nvPr/>
        </p:nvSpPr>
        <p:spPr>
          <a:xfrm>
            <a:off x="313097" y="9050596"/>
            <a:ext cx="3557384" cy="494494"/>
          </a:xfrm>
          <a:prstGeom prst="rect">
            <a:avLst/>
          </a:prstGeom>
          <a:noFill/>
        </p:spPr>
        <p:txBody>
          <a:bodyPr wrap="none" rtlCol="0">
            <a:spAutoFit/>
          </a:bodyPr>
          <a:lstStyle/>
          <a:p>
            <a:pPr>
              <a:lnSpc>
                <a:spcPct val="150000"/>
              </a:lnSpc>
            </a:pPr>
            <a:r>
              <a:rPr lang="ko-KR" altLang="en-US" sz="2000" dirty="0">
                <a:latin typeface="맑은 고딕" panose="020B0503020000020004" pitchFamily="50" charset="-127"/>
                <a:ea typeface="맑은 고딕" panose="020B0503020000020004" pitchFamily="50" charset="-127"/>
              </a:rPr>
              <a:t>마피아</a:t>
            </a:r>
            <a:r>
              <a:rPr lang="en-US" altLang="ko-KR" sz="2000" dirty="0">
                <a:latin typeface="맑은 고딕" panose="020B0503020000020004" pitchFamily="50" charset="-127"/>
                <a:ea typeface="맑은 고딕" panose="020B0503020000020004" pitchFamily="50" charset="-127"/>
              </a:rPr>
              <a:t>42 </a:t>
            </a:r>
            <a:r>
              <a:rPr lang="ko-KR" altLang="en-US" sz="2000" dirty="0">
                <a:latin typeface="맑은 고딕" panose="020B0503020000020004" pitchFamily="50" charset="-127"/>
                <a:ea typeface="맑은 고딕" panose="020B0503020000020004" pitchFamily="50" charset="-127"/>
              </a:rPr>
              <a:t>신규 </a:t>
            </a:r>
            <a:r>
              <a:rPr lang="ko-KR" altLang="en-US" sz="2000" dirty="0" err="1">
                <a:latin typeface="맑은 고딕" panose="020B0503020000020004" pitchFamily="50" charset="-127"/>
                <a:ea typeface="맑은 고딕" panose="020B0503020000020004" pitchFamily="50" charset="-127"/>
              </a:rPr>
              <a:t>듀얼직업</a:t>
            </a:r>
            <a:r>
              <a:rPr lang="ko-KR" altLang="en-US" sz="2000" dirty="0">
                <a:latin typeface="맑은 고딕" panose="020B0503020000020004" pitchFamily="50" charset="-127"/>
                <a:ea typeface="맑은 고딕" panose="020B0503020000020004" pitchFamily="50" charset="-127"/>
              </a:rPr>
              <a:t> 개발</a:t>
            </a:r>
            <a:endParaRPr lang="en-US" altLang="ko-KR" sz="2000" dirty="0">
              <a:latin typeface="맑은 고딕" panose="020B0503020000020004" pitchFamily="50" charset="-127"/>
              <a:ea typeface="맑은 고딕" panose="020B0503020000020004" pitchFamily="50" charset="-127"/>
            </a:endParaRPr>
          </a:p>
        </p:txBody>
      </p:sp>
      <p:sp>
        <p:nvSpPr>
          <p:cNvPr id="166" name="TextBox 165">
            <a:extLst>
              <a:ext uri="{FF2B5EF4-FFF2-40B4-BE49-F238E27FC236}">
                <a16:creationId xmlns:a16="http://schemas.microsoft.com/office/drawing/2014/main" id="{08F56668-6706-47ED-87D7-95E6B75D4F9A}"/>
              </a:ext>
            </a:extLst>
          </p:cNvPr>
          <p:cNvSpPr txBox="1"/>
          <p:nvPr/>
        </p:nvSpPr>
        <p:spPr>
          <a:xfrm>
            <a:off x="6264943" y="8333405"/>
            <a:ext cx="995785" cy="523220"/>
          </a:xfrm>
          <a:prstGeom prst="rect">
            <a:avLst/>
          </a:prstGeom>
          <a:noFill/>
        </p:spPr>
        <p:txBody>
          <a:bodyPr wrap="none" rtlCol="0">
            <a:spAutoFit/>
          </a:bodyPr>
          <a:lstStyle/>
          <a:p>
            <a:pPr algn="r"/>
            <a:r>
              <a:rPr lang="en-US" altLang="ko-KR" sz="2800" dirty="0">
                <a:solidFill>
                  <a:srgbClr val="FF0000"/>
                </a:solidFill>
                <a:latin typeface="나눔고딕" panose="020D0604000000000000" pitchFamily="50" charset="-127"/>
                <a:ea typeface="나눔고딕" panose="020D0604000000000000" pitchFamily="50" charset="-127"/>
              </a:rPr>
              <a:t>D - 7</a:t>
            </a:r>
            <a:endParaRPr lang="ko-KR" altLang="en-US" sz="2800" dirty="0">
              <a:solidFill>
                <a:srgbClr val="FF0000"/>
              </a:solidFill>
              <a:latin typeface="나눔고딕" panose="020D0604000000000000" pitchFamily="50" charset="-127"/>
              <a:ea typeface="나눔고딕" panose="020D0604000000000000" pitchFamily="50" charset="-127"/>
            </a:endParaRPr>
          </a:p>
        </p:txBody>
      </p:sp>
      <p:grpSp>
        <p:nvGrpSpPr>
          <p:cNvPr id="171" name="그룹 170">
            <a:extLst>
              <a:ext uri="{FF2B5EF4-FFF2-40B4-BE49-F238E27FC236}">
                <a16:creationId xmlns:a16="http://schemas.microsoft.com/office/drawing/2014/main" id="{BD53E7C6-FADF-4A7C-AAD9-39E571A02626}"/>
              </a:ext>
            </a:extLst>
          </p:cNvPr>
          <p:cNvGrpSpPr/>
          <p:nvPr/>
        </p:nvGrpSpPr>
        <p:grpSpPr>
          <a:xfrm>
            <a:off x="414959" y="9652510"/>
            <a:ext cx="2232168" cy="400110"/>
            <a:chOff x="7721911" y="11950637"/>
            <a:chExt cx="2232168" cy="400110"/>
          </a:xfrm>
        </p:grpSpPr>
        <p:sp>
          <p:nvSpPr>
            <p:cNvPr id="167" name="별: 꼭짓점 5개 166">
              <a:extLst>
                <a:ext uri="{FF2B5EF4-FFF2-40B4-BE49-F238E27FC236}">
                  <a16:creationId xmlns:a16="http://schemas.microsoft.com/office/drawing/2014/main" id="{7DFFCE2B-2483-47D8-99BE-D52C5AB2A939}"/>
                </a:ext>
              </a:extLst>
            </p:cNvPr>
            <p:cNvSpPr/>
            <p:nvPr/>
          </p:nvSpPr>
          <p:spPr>
            <a:xfrm>
              <a:off x="7721911" y="11950637"/>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TextBox 167">
              <a:extLst>
                <a:ext uri="{FF2B5EF4-FFF2-40B4-BE49-F238E27FC236}">
                  <a16:creationId xmlns:a16="http://schemas.microsoft.com/office/drawing/2014/main" id="{929A2828-D94D-4AEE-AE06-B65E5E915D73}"/>
                </a:ext>
              </a:extLst>
            </p:cNvPr>
            <p:cNvSpPr txBox="1"/>
            <p:nvPr/>
          </p:nvSpPr>
          <p:spPr>
            <a:xfrm>
              <a:off x="8144221" y="11950637"/>
              <a:ext cx="748923"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1341</a:t>
              </a:r>
              <a:endParaRPr lang="ko-KR" altLang="en-US" sz="2000" dirty="0">
                <a:latin typeface="맑은 고딕" panose="020B0503020000020004" pitchFamily="50" charset="-127"/>
                <a:ea typeface="맑은 고딕" panose="020B0503020000020004" pitchFamily="50" charset="-127"/>
              </a:endParaRPr>
            </a:p>
          </p:txBody>
        </p:sp>
        <p:sp>
          <p:nvSpPr>
            <p:cNvPr id="169" name="TextBox 168">
              <a:extLst>
                <a:ext uri="{FF2B5EF4-FFF2-40B4-BE49-F238E27FC236}">
                  <a16:creationId xmlns:a16="http://schemas.microsoft.com/office/drawing/2014/main" id="{DF5B6908-941B-45B0-9AE7-31984BB6D183}"/>
                </a:ext>
              </a:extLst>
            </p:cNvPr>
            <p:cNvSpPr txBox="1"/>
            <p:nvPr/>
          </p:nvSpPr>
          <p:spPr>
            <a:xfrm>
              <a:off x="9346220" y="11950637"/>
              <a:ext cx="6078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164</a:t>
              </a:r>
              <a:endParaRPr lang="ko-KR" altLang="en-US" sz="2000" dirty="0">
                <a:latin typeface="맑은 고딕" panose="020B0503020000020004" pitchFamily="50" charset="-127"/>
                <a:ea typeface="맑은 고딕" panose="020B0503020000020004" pitchFamily="50" charset="-127"/>
              </a:endParaRPr>
            </a:p>
          </p:txBody>
        </p:sp>
        <p:sp>
          <p:nvSpPr>
            <p:cNvPr id="170" name="말풍선: 타원형 169">
              <a:extLst>
                <a:ext uri="{FF2B5EF4-FFF2-40B4-BE49-F238E27FC236}">
                  <a16:creationId xmlns:a16="http://schemas.microsoft.com/office/drawing/2014/main" id="{C9D79B84-296B-4533-945B-3D35D065A45C}"/>
                </a:ext>
              </a:extLst>
            </p:cNvPr>
            <p:cNvSpPr/>
            <p:nvPr/>
          </p:nvSpPr>
          <p:spPr>
            <a:xfrm>
              <a:off x="8944421" y="11975337"/>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2" name="TextBox 171">
            <a:extLst>
              <a:ext uri="{FF2B5EF4-FFF2-40B4-BE49-F238E27FC236}">
                <a16:creationId xmlns:a16="http://schemas.microsoft.com/office/drawing/2014/main" id="{52B5C7D3-817F-4F03-85FE-94B3F1E7E634}"/>
              </a:ext>
            </a:extLst>
          </p:cNvPr>
          <p:cNvSpPr txBox="1"/>
          <p:nvPr/>
        </p:nvSpPr>
        <p:spPr>
          <a:xfrm>
            <a:off x="6144713" y="9614561"/>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nvGrpSpPr>
          <p:cNvPr id="173" name="그룹 172">
            <a:extLst>
              <a:ext uri="{FF2B5EF4-FFF2-40B4-BE49-F238E27FC236}">
                <a16:creationId xmlns:a16="http://schemas.microsoft.com/office/drawing/2014/main" id="{200B21B7-AA2A-4C7E-B971-FC84FFBA87AF}"/>
              </a:ext>
            </a:extLst>
          </p:cNvPr>
          <p:cNvGrpSpPr/>
          <p:nvPr/>
        </p:nvGrpSpPr>
        <p:grpSpPr>
          <a:xfrm>
            <a:off x="7614505" y="4702571"/>
            <a:ext cx="7220504" cy="5550103"/>
            <a:chOff x="76198" y="4637778"/>
            <a:chExt cx="8307297" cy="5550103"/>
          </a:xfrm>
        </p:grpSpPr>
        <p:sp>
          <p:nvSpPr>
            <p:cNvPr id="174" name="사각형: 둥근 모서리 173">
              <a:extLst>
                <a:ext uri="{FF2B5EF4-FFF2-40B4-BE49-F238E27FC236}">
                  <a16:creationId xmlns:a16="http://schemas.microsoft.com/office/drawing/2014/main" id="{06FB679B-A4F9-48EF-84D3-2FEC75732DC3}"/>
                </a:ext>
              </a:extLst>
            </p:cNvPr>
            <p:cNvSpPr/>
            <p:nvPr/>
          </p:nvSpPr>
          <p:spPr>
            <a:xfrm>
              <a:off x="76199" y="4639630"/>
              <a:ext cx="8307295" cy="5548251"/>
            </a:xfrm>
            <a:prstGeom prst="roundRect">
              <a:avLst>
                <a:gd name="adj" fmla="val 44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사각형: 둥근 위쪽 모서리 174">
              <a:extLst>
                <a:ext uri="{FF2B5EF4-FFF2-40B4-BE49-F238E27FC236}">
                  <a16:creationId xmlns:a16="http://schemas.microsoft.com/office/drawing/2014/main" id="{D26FD3CA-EABF-4CCA-B8A3-0EB24AC9B4C8}"/>
                </a:ext>
              </a:extLst>
            </p:cNvPr>
            <p:cNvSpPr/>
            <p:nvPr/>
          </p:nvSpPr>
          <p:spPr>
            <a:xfrm>
              <a:off x="76198" y="4637778"/>
              <a:ext cx="8307297" cy="3425429"/>
            </a:xfrm>
            <a:prstGeom prst="round2SameRect">
              <a:avLst>
                <a:gd name="adj1" fmla="val 7052"/>
                <a:gd name="adj2" fmla="val 0"/>
              </a:avLst>
            </a:prstGeom>
            <a:blipFill dpi="0"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76" name="타원 175">
            <a:extLst>
              <a:ext uri="{FF2B5EF4-FFF2-40B4-BE49-F238E27FC236}">
                <a16:creationId xmlns:a16="http://schemas.microsoft.com/office/drawing/2014/main" id="{A6A9C173-6999-4DE2-B3B8-5E366230CE67}"/>
              </a:ext>
            </a:extLst>
          </p:cNvPr>
          <p:cNvSpPr/>
          <p:nvPr/>
        </p:nvSpPr>
        <p:spPr>
          <a:xfrm>
            <a:off x="7758189" y="8265470"/>
            <a:ext cx="710987" cy="7109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7" name="Picture 6" descr="User Icon Human Person Sign 남녀공용에 대한 스톡 벡터 아트 및 기타 ...">
            <a:extLst>
              <a:ext uri="{FF2B5EF4-FFF2-40B4-BE49-F238E27FC236}">
                <a16:creationId xmlns:a16="http://schemas.microsoft.com/office/drawing/2014/main" id="{13081EF8-49F7-4E9F-9CF3-2374CA6B21CE}"/>
              </a:ext>
            </a:extLst>
          </p:cNvPr>
          <p:cNvPicPr>
            <a:picLocks noChangeAspect="1" noChangeArrowheads="1"/>
          </p:cNvPicPr>
          <p:nvPr/>
        </p:nvPicPr>
        <p:blipFill>
          <a:blip r:embed="rId6"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7845867" y="8348211"/>
            <a:ext cx="545504" cy="545504"/>
          </a:xfrm>
          <a:prstGeom prst="rect">
            <a:avLst/>
          </a:prstGeom>
          <a:noFill/>
          <a:extLst>
            <a:ext uri="{909E8E84-426E-40DD-AFC4-6F175D3DCCD1}">
              <a14:hiddenFill xmlns:a14="http://schemas.microsoft.com/office/drawing/2010/main">
                <a:solidFill>
                  <a:srgbClr val="FFFFFF"/>
                </a:solidFill>
              </a14:hiddenFill>
            </a:ext>
          </a:extLst>
        </p:spPr>
      </p:pic>
      <p:sp>
        <p:nvSpPr>
          <p:cNvPr id="178" name="TextBox 177">
            <a:extLst>
              <a:ext uri="{FF2B5EF4-FFF2-40B4-BE49-F238E27FC236}">
                <a16:creationId xmlns:a16="http://schemas.microsoft.com/office/drawing/2014/main" id="{28372D6A-89BB-4071-AF89-7FC9E27B626B}"/>
              </a:ext>
            </a:extLst>
          </p:cNvPr>
          <p:cNvSpPr txBox="1"/>
          <p:nvPr/>
        </p:nvSpPr>
        <p:spPr>
          <a:xfrm>
            <a:off x="8556854" y="8359353"/>
            <a:ext cx="1261884" cy="523220"/>
          </a:xfrm>
          <a:prstGeom prst="rect">
            <a:avLst/>
          </a:prstGeom>
          <a:noFill/>
        </p:spPr>
        <p:txBody>
          <a:bodyPr wrap="none" rtlCol="0">
            <a:spAutoFit/>
          </a:bodyPr>
          <a:lstStyle/>
          <a:p>
            <a:r>
              <a:rPr lang="ko-KR" altLang="en-US" sz="2800" b="1">
                <a:latin typeface="맑은 고딕" panose="020B0503020000020004" pitchFamily="50" charset="-127"/>
                <a:ea typeface="맑은 고딕" panose="020B0503020000020004" pitchFamily="50" charset="-127"/>
              </a:rPr>
              <a:t>코렛트</a:t>
            </a:r>
            <a:endParaRPr lang="ko-KR" altLang="en-US" sz="2800" b="1" dirty="0">
              <a:latin typeface="맑은 고딕" panose="020B0503020000020004" pitchFamily="50" charset="-127"/>
              <a:ea typeface="맑은 고딕" panose="020B0503020000020004" pitchFamily="50" charset="-127"/>
            </a:endParaRPr>
          </a:p>
        </p:txBody>
      </p:sp>
      <p:sp>
        <p:nvSpPr>
          <p:cNvPr id="179" name="TextBox 178">
            <a:extLst>
              <a:ext uri="{FF2B5EF4-FFF2-40B4-BE49-F238E27FC236}">
                <a16:creationId xmlns:a16="http://schemas.microsoft.com/office/drawing/2014/main" id="{8D0DF614-F9D4-4B26-B6CF-194CEFCB8BA5}"/>
              </a:ext>
            </a:extLst>
          </p:cNvPr>
          <p:cNvSpPr txBox="1"/>
          <p:nvPr/>
        </p:nvSpPr>
        <p:spPr>
          <a:xfrm>
            <a:off x="9757434" y="8420908"/>
            <a:ext cx="1184940"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1</a:t>
            </a:r>
            <a:r>
              <a:rPr lang="ko-KR" altLang="en-US" sz="2000" dirty="0">
                <a:latin typeface="맑은 고딕" panose="020B0503020000020004" pitchFamily="50" charset="-127"/>
                <a:ea typeface="맑은 고딕" panose="020B0503020000020004" pitchFamily="50" charset="-127"/>
              </a:rPr>
              <a:t>주일 전</a:t>
            </a:r>
          </a:p>
        </p:txBody>
      </p:sp>
      <p:sp>
        <p:nvSpPr>
          <p:cNvPr id="180" name="TextBox 179">
            <a:extLst>
              <a:ext uri="{FF2B5EF4-FFF2-40B4-BE49-F238E27FC236}">
                <a16:creationId xmlns:a16="http://schemas.microsoft.com/office/drawing/2014/main" id="{A4AE7A01-2539-4FE8-A887-8F69FD663238}"/>
              </a:ext>
            </a:extLst>
          </p:cNvPr>
          <p:cNvSpPr txBox="1"/>
          <p:nvPr/>
        </p:nvSpPr>
        <p:spPr>
          <a:xfrm>
            <a:off x="7731305" y="9050596"/>
            <a:ext cx="3877985" cy="494494"/>
          </a:xfrm>
          <a:prstGeom prst="rect">
            <a:avLst/>
          </a:prstGeom>
          <a:noFill/>
        </p:spPr>
        <p:txBody>
          <a:bodyPr wrap="none" rtlCol="0">
            <a:spAutoFit/>
          </a:bodyPr>
          <a:lstStyle/>
          <a:p>
            <a:pPr>
              <a:lnSpc>
                <a:spcPct val="150000"/>
              </a:lnSpc>
            </a:pPr>
            <a:r>
              <a:rPr lang="ko-KR" altLang="en-US" sz="2000" dirty="0" err="1">
                <a:latin typeface="맑은 고딕" panose="020B0503020000020004" pitchFamily="50" charset="-127"/>
                <a:ea typeface="맑은 고딕" panose="020B0503020000020004" pitchFamily="50" charset="-127"/>
              </a:rPr>
              <a:t>뱅드림</a:t>
            </a:r>
            <a:r>
              <a:rPr lang="ko-KR" altLang="en-US" sz="2000" dirty="0">
                <a:latin typeface="맑은 고딕" panose="020B0503020000020004" pitchFamily="50" charset="-127"/>
                <a:ea typeface="맑은 고딕" panose="020B0503020000020004" pitchFamily="50" charset="-127"/>
              </a:rPr>
              <a:t> 신규 이벤트 캐릭터 가챠</a:t>
            </a:r>
            <a:endParaRPr lang="en-US" altLang="ko-KR" sz="2000" dirty="0">
              <a:latin typeface="맑은 고딕" panose="020B0503020000020004" pitchFamily="50" charset="-127"/>
              <a:ea typeface="맑은 고딕" panose="020B0503020000020004" pitchFamily="50" charset="-127"/>
            </a:endParaRPr>
          </a:p>
        </p:txBody>
      </p:sp>
      <p:sp>
        <p:nvSpPr>
          <p:cNvPr id="181" name="TextBox 180">
            <a:extLst>
              <a:ext uri="{FF2B5EF4-FFF2-40B4-BE49-F238E27FC236}">
                <a16:creationId xmlns:a16="http://schemas.microsoft.com/office/drawing/2014/main" id="{3A47E4A6-6191-42BD-9D8B-57448141E3D7}"/>
              </a:ext>
            </a:extLst>
          </p:cNvPr>
          <p:cNvSpPr txBox="1"/>
          <p:nvPr/>
        </p:nvSpPr>
        <p:spPr>
          <a:xfrm>
            <a:off x="13683151" y="8333405"/>
            <a:ext cx="995785" cy="523220"/>
          </a:xfrm>
          <a:prstGeom prst="rect">
            <a:avLst/>
          </a:prstGeom>
          <a:noFill/>
        </p:spPr>
        <p:txBody>
          <a:bodyPr wrap="none" rtlCol="0">
            <a:spAutoFit/>
          </a:bodyPr>
          <a:lstStyle/>
          <a:p>
            <a:pPr algn="r"/>
            <a:r>
              <a:rPr lang="en-US" altLang="ko-KR" sz="2800" dirty="0">
                <a:solidFill>
                  <a:srgbClr val="FF0000"/>
                </a:solidFill>
                <a:latin typeface="나눔고딕" panose="020D0604000000000000" pitchFamily="50" charset="-127"/>
                <a:ea typeface="나눔고딕" panose="020D0604000000000000" pitchFamily="50" charset="-127"/>
              </a:rPr>
              <a:t>D - 2</a:t>
            </a:r>
            <a:endParaRPr lang="ko-KR" altLang="en-US" sz="2800" dirty="0">
              <a:solidFill>
                <a:srgbClr val="FF0000"/>
              </a:solidFill>
              <a:latin typeface="나눔고딕" panose="020D0604000000000000" pitchFamily="50" charset="-127"/>
              <a:ea typeface="나눔고딕" panose="020D0604000000000000" pitchFamily="50" charset="-127"/>
            </a:endParaRPr>
          </a:p>
        </p:txBody>
      </p:sp>
      <p:grpSp>
        <p:nvGrpSpPr>
          <p:cNvPr id="182" name="그룹 181">
            <a:extLst>
              <a:ext uri="{FF2B5EF4-FFF2-40B4-BE49-F238E27FC236}">
                <a16:creationId xmlns:a16="http://schemas.microsoft.com/office/drawing/2014/main" id="{2E4D3864-C960-4CE8-BA23-F1DCC2F46199}"/>
              </a:ext>
            </a:extLst>
          </p:cNvPr>
          <p:cNvGrpSpPr/>
          <p:nvPr/>
        </p:nvGrpSpPr>
        <p:grpSpPr>
          <a:xfrm>
            <a:off x="7833167" y="9652510"/>
            <a:ext cx="2232168" cy="400110"/>
            <a:chOff x="7721911" y="11950637"/>
            <a:chExt cx="2232168" cy="400110"/>
          </a:xfrm>
        </p:grpSpPr>
        <p:sp>
          <p:nvSpPr>
            <p:cNvPr id="183" name="별: 꼭짓점 5개 182">
              <a:extLst>
                <a:ext uri="{FF2B5EF4-FFF2-40B4-BE49-F238E27FC236}">
                  <a16:creationId xmlns:a16="http://schemas.microsoft.com/office/drawing/2014/main" id="{0FD6CABE-A4CA-41A1-9158-651CC3614FA9}"/>
                </a:ext>
              </a:extLst>
            </p:cNvPr>
            <p:cNvSpPr/>
            <p:nvPr/>
          </p:nvSpPr>
          <p:spPr>
            <a:xfrm>
              <a:off x="7721911" y="11950637"/>
              <a:ext cx="391538" cy="391538"/>
            </a:xfrm>
            <a:prstGeom prst="star5">
              <a:avLst>
                <a:gd name="adj" fmla="val 31507"/>
                <a:gd name="hf" fmla="val 105146"/>
                <a:gd name="vf" fmla="val 110557"/>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4" name="TextBox 183">
              <a:extLst>
                <a:ext uri="{FF2B5EF4-FFF2-40B4-BE49-F238E27FC236}">
                  <a16:creationId xmlns:a16="http://schemas.microsoft.com/office/drawing/2014/main" id="{8A2C44D6-7591-418E-AB6B-581F504BE7A5}"/>
                </a:ext>
              </a:extLst>
            </p:cNvPr>
            <p:cNvSpPr txBox="1"/>
            <p:nvPr/>
          </p:nvSpPr>
          <p:spPr>
            <a:xfrm>
              <a:off x="8144222" y="11950637"/>
              <a:ext cx="748923" cy="400110"/>
            </a:xfrm>
            <a:prstGeom prst="rect">
              <a:avLst/>
            </a:prstGeom>
            <a:noFill/>
          </p:spPr>
          <p:txBody>
            <a:bodyPr wrap="none" rtlCol="0">
              <a:spAutoFit/>
            </a:bodyPr>
            <a:lstStyle/>
            <a:p>
              <a:pPr algn="ctr"/>
              <a:r>
                <a:rPr lang="en-US" altLang="ko-KR" sz="2000" dirty="0">
                  <a:latin typeface="맑은 고딕" panose="020B0503020000020004" pitchFamily="50" charset="-127"/>
                  <a:ea typeface="맑은 고딕" panose="020B0503020000020004" pitchFamily="50" charset="-127"/>
                </a:rPr>
                <a:t>2746</a:t>
              </a:r>
              <a:endParaRPr lang="ko-KR" altLang="en-US" sz="2000" dirty="0">
                <a:latin typeface="맑은 고딕" panose="020B0503020000020004" pitchFamily="50" charset="-127"/>
                <a:ea typeface="맑은 고딕" panose="020B0503020000020004" pitchFamily="50" charset="-127"/>
              </a:endParaRPr>
            </a:p>
          </p:txBody>
        </p:sp>
        <p:sp>
          <p:nvSpPr>
            <p:cNvPr id="185" name="TextBox 184">
              <a:extLst>
                <a:ext uri="{FF2B5EF4-FFF2-40B4-BE49-F238E27FC236}">
                  <a16:creationId xmlns:a16="http://schemas.microsoft.com/office/drawing/2014/main" id="{A9FD22B3-BE95-4320-81E2-5F9DDE324BC3}"/>
                </a:ext>
              </a:extLst>
            </p:cNvPr>
            <p:cNvSpPr txBox="1"/>
            <p:nvPr/>
          </p:nvSpPr>
          <p:spPr>
            <a:xfrm>
              <a:off x="9346220" y="11950637"/>
              <a:ext cx="607859"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314</a:t>
              </a:r>
              <a:endParaRPr lang="ko-KR" altLang="en-US" sz="2000" dirty="0">
                <a:latin typeface="맑은 고딕" panose="020B0503020000020004" pitchFamily="50" charset="-127"/>
                <a:ea typeface="맑은 고딕" panose="020B0503020000020004" pitchFamily="50" charset="-127"/>
              </a:endParaRPr>
            </a:p>
          </p:txBody>
        </p:sp>
        <p:sp>
          <p:nvSpPr>
            <p:cNvPr id="186" name="말풍선: 타원형 185">
              <a:extLst>
                <a:ext uri="{FF2B5EF4-FFF2-40B4-BE49-F238E27FC236}">
                  <a16:creationId xmlns:a16="http://schemas.microsoft.com/office/drawing/2014/main" id="{111D1015-8F08-40F3-B652-8A52D0AAE1C1}"/>
                </a:ext>
              </a:extLst>
            </p:cNvPr>
            <p:cNvSpPr/>
            <p:nvPr/>
          </p:nvSpPr>
          <p:spPr>
            <a:xfrm>
              <a:off x="8944421" y="11975337"/>
              <a:ext cx="350520" cy="328994"/>
            </a:xfrm>
            <a:prstGeom prst="wedgeEllipseCallout">
              <a:avLst>
                <a:gd name="adj1" fmla="val -452"/>
                <a:gd name="adj2" fmla="val 65476"/>
              </a:avLst>
            </a:prstGeom>
            <a:solidFill>
              <a:srgbClr val="94E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7" name="TextBox 186">
            <a:extLst>
              <a:ext uri="{FF2B5EF4-FFF2-40B4-BE49-F238E27FC236}">
                <a16:creationId xmlns:a16="http://schemas.microsoft.com/office/drawing/2014/main" id="{2E1944D6-36F7-4F5C-8DC4-B6C0AA3C3D49}"/>
              </a:ext>
            </a:extLst>
          </p:cNvPr>
          <p:cNvSpPr txBox="1"/>
          <p:nvPr/>
        </p:nvSpPr>
        <p:spPr>
          <a:xfrm>
            <a:off x="13562921" y="9614561"/>
            <a:ext cx="1130438" cy="454292"/>
          </a:xfrm>
          <a:prstGeom prst="rect">
            <a:avLst/>
          </a:prstGeom>
          <a:noFill/>
        </p:spPr>
        <p:txBody>
          <a:bodyPr wrap="none" rtlCol="0">
            <a:spAutoFit/>
          </a:bodyPr>
          <a:lstStyle/>
          <a:p>
            <a:pPr>
              <a:lnSpc>
                <a:spcPct val="150000"/>
              </a:lnSpc>
            </a:pPr>
            <a:r>
              <a:rPr lang="ko-KR" altLang="en-US" dirty="0">
                <a:solidFill>
                  <a:schemeClr val="bg1">
                    <a:lumMod val="50000"/>
                  </a:schemeClr>
                </a:solidFill>
                <a:latin typeface="맑은 고딕" panose="020B0503020000020004" pitchFamily="50" charset="-127"/>
                <a:ea typeface="맑은 고딕" panose="020B0503020000020004" pitchFamily="50" charset="-127"/>
              </a:rPr>
              <a:t>더 보기</a:t>
            </a:r>
            <a:r>
              <a:rPr lang="en-US" altLang="ko-KR" dirty="0">
                <a:solidFill>
                  <a:schemeClr val="bg1">
                    <a:lumMod val="50000"/>
                  </a:schemeClr>
                </a:solidFill>
                <a:latin typeface="맑은 고딕" panose="020B0503020000020004" pitchFamily="50" charset="-127"/>
                <a:ea typeface="맑은 고딕" panose="020B0503020000020004" pitchFamily="50" charset="-127"/>
              </a:rPr>
              <a:t>…</a:t>
            </a:r>
          </a:p>
        </p:txBody>
      </p:sp>
      <p:grpSp>
        <p:nvGrpSpPr>
          <p:cNvPr id="188" name="그룹 187">
            <a:extLst>
              <a:ext uri="{FF2B5EF4-FFF2-40B4-BE49-F238E27FC236}">
                <a16:creationId xmlns:a16="http://schemas.microsoft.com/office/drawing/2014/main" id="{587DC67A-C81B-483B-B637-1C351E41F4F8}"/>
              </a:ext>
            </a:extLst>
          </p:cNvPr>
          <p:cNvGrpSpPr/>
          <p:nvPr/>
        </p:nvGrpSpPr>
        <p:grpSpPr>
          <a:xfrm>
            <a:off x="-4144" y="10506852"/>
            <a:ext cx="10286999" cy="1720492"/>
            <a:chOff x="-4144" y="2822928"/>
            <a:chExt cx="10286999" cy="1720492"/>
          </a:xfrm>
        </p:grpSpPr>
        <p:sp>
          <p:nvSpPr>
            <p:cNvPr id="189" name="직사각형 188">
              <a:extLst>
                <a:ext uri="{FF2B5EF4-FFF2-40B4-BE49-F238E27FC236}">
                  <a16:creationId xmlns:a16="http://schemas.microsoft.com/office/drawing/2014/main" id="{FF41FA30-D022-4CFD-9736-20D9A656AB36}"/>
                </a:ext>
              </a:extLst>
            </p:cNvPr>
            <p:cNvSpPr/>
            <p:nvPr/>
          </p:nvSpPr>
          <p:spPr>
            <a:xfrm>
              <a:off x="-4144" y="2822928"/>
              <a:ext cx="10286999" cy="1720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solidFill>
                  <a:schemeClr val="tx1"/>
                </a:solidFill>
                <a:latin typeface="나눔고딕" panose="020D0604000000000000" pitchFamily="50" charset="-127"/>
                <a:ea typeface="나눔고딕" panose="020D0604000000000000" pitchFamily="50" charset="-127"/>
              </a:endParaRPr>
            </a:p>
          </p:txBody>
        </p:sp>
        <p:sp>
          <p:nvSpPr>
            <p:cNvPr id="190" name="TextBox 189">
              <a:extLst>
                <a:ext uri="{FF2B5EF4-FFF2-40B4-BE49-F238E27FC236}">
                  <a16:creationId xmlns:a16="http://schemas.microsoft.com/office/drawing/2014/main" id="{E71D76CE-A065-489D-B9B8-8DA3758B727B}"/>
                </a:ext>
              </a:extLst>
            </p:cNvPr>
            <p:cNvSpPr txBox="1"/>
            <p:nvPr/>
          </p:nvSpPr>
          <p:spPr>
            <a:xfrm>
              <a:off x="196296" y="3058047"/>
              <a:ext cx="5362365" cy="1200329"/>
            </a:xfrm>
            <a:prstGeom prst="rect">
              <a:avLst/>
            </a:prstGeom>
            <a:noFill/>
          </p:spPr>
          <p:txBody>
            <a:bodyPr wrap="none" rtlCol="0">
              <a:spAutoFit/>
            </a:bodyPr>
            <a:lstStyle/>
            <a:p>
              <a:r>
                <a:rPr lang="en-US" altLang="ko-KR" sz="3600" dirty="0">
                  <a:latin typeface="나눔고딕" panose="020D0604000000000000" pitchFamily="50" charset="-127"/>
                  <a:ea typeface="나눔고딕" panose="020D0604000000000000" pitchFamily="50" charset="-127"/>
                </a:rPr>
                <a:t>2021</a:t>
              </a:r>
              <a:r>
                <a:rPr lang="ko-KR" altLang="en-US" sz="3600" dirty="0">
                  <a:latin typeface="나눔고딕" panose="020D0604000000000000" pitchFamily="50" charset="-127"/>
                  <a:ea typeface="나눔고딕" panose="020D0604000000000000" pitchFamily="50" charset="-127"/>
                </a:rPr>
                <a:t> 수능에 관련된</a:t>
              </a:r>
              <a:endParaRPr lang="en-US" altLang="ko-KR" sz="3600" dirty="0">
                <a:latin typeface="나눔고딕" panose="020D0604000000000000" pitchFamily="50" charset="-127"/>
                <a:ea typeface="나눔고딕" panose="020D0604000000000000" pitchFamily="50" charset="-127"/>
              </a:endParaRPr>
            </a:p>
            <a:p>
              <a:r>
                <a:rPr lang="ko-KR" altLang="en-US" sz="3600" dirty="0">
                  <a:latin typeface="나눔고딕" panose="020D0604000000000000" pitchFamily="50" charset="-127"/>
                  <a:ea typeface="나눔고딕" panose="020D0604000000000000" pitchFamily="50" charset="-127"/>
                </a:rPr>
                <a:t>목표들을 추천해 드립니다</a:t>
              </a:r>
              <a:r>
                <a:rPr lang="en-US" altLang="ko-KR" sz="3600" dirty="0">
                  <a:latin typeface="나눔고딕" panose="020D0604000000000000" pitchFamily="50" charset="-127"/>
                  <a:ea typeface="나눔고딕" panose="020D0604000000000000" pitchFamily="50" charset="-127"/>
                </a:rPr>
                <a:t>.</a:t>
              </a:r>
            </a:p>
          </p:txBody>
        </p:sp>
        <p:sp>
          <p:nvSpPr>
            <p:cNvPr id="191" name="TextBox 190">
              <a:extLst>
                <a:ext uri="{FF2B5EF4-FFF2-40B4-BE49-F238E27FC236}">
                  <a16:creationId xmlns:a16="http://schemas.microsoft.com/office/drawing/2014/main" id="{8207963C-E6C4-4D8D-BFEE-DD6A2E5D5467}"/>
                </a:ext>
              </a:extLst>
            </p:cNvPr>
            <p:cNvSpPr txBox="1"/>
            <p:nvPr/>
          </p:nvSpPr>
          <p:spPr>
            <a:xfrm>
              <a:off x="8383495" y="3735156"/>
              <a:ext cx="1638590" cy="523220"/>
            </a:xfrm>
            <a:prstGeom prst="rect">
              <a:avLst/>
            </a:prstGeom>
            <a:noFill/>
          </p:spPr>
          <p:txBody>
            <a:bodyPr wrap="none" rtlCol="0">
              <a:spAutoFit/>
            </a:bodyPr>
            <a:lstStyle/>
            <a:p>
              <a:pPr algn="ctr"/>
              <a:r>
                <a:rPr lang="ko-KR" altLang="en-US" sz="2800" dirty="0">
                  <a:solidFill>
                    <a:schemeClr val="bg1">
                      <a:lumMod val="65000"/>
                    </a:schemeClr>
                  </a:solidFill>
                  <a:latin typeface="나눔고딕" panose="020D0604000000000000" pitchFamily="50" charset="-127"/>
                  <a:ea typeface="나눔고딕" panose="020D0604000000000000" pitchFamily="50" charset="-127"/>
                </a:rPr>
                <a:t>전체 보기</a:t>
              </a:r>
            </a:p>
          </p:txBody>
        </p:sp>
      </p:grpSp>
      <p:grpSp>
        <p:nvGrpSpPr>
          <p:cNvPr id="192" name="그룹 191">
            <a:extLst>
              <a:ext uri="{FF2B5EF4-FFF2-40B4-BE49-F238E27FC236}">
                <a16:creationId xmlns:a16="http://schemas.microsoft.com/office/drawing/2014/main" id="{2DB81F97-C128-4A2A-9592-E998C2AAC9E5}"/>
              </a:ext>
            </a:extLst>
          </p:cNvPr>
          <p:cNvGrpSpPr/>
          <p:nvPr/>
        </p:nvGrpSpPr>
        <p:grpSpPr>
          <a:xfrm>
            <a:off x="196297" y="12385056"/>
            <a:ext cx="7220504" cy="5550103"/>
            <a:chOff x="76198" y="4637778"/>
            <a:chExt cx="8307297" cy="5550103"/>
          </a:xfrm>
        </p:grpSpPr>
        <p:sp>
          <p:nvSpPr>
            <p:cNvPr id="193" name="사각형: 둥근 모서리 192">
              <a:extLst>
                <a:ext uri="{FF2B5EF4-FFF2-40B4-BE49-F238E27FC236}">
                  <a16:creationId xmlns:a16="http://schemas.microsoft.com/office/drawing/2014/main" id="{A13CFE71-9944-4ECE-BDA1-36AEFF9A2A53}"/>
                </a:ext>
              </a:extLst>
            </p:cNvPr>
            <p:cNvSpPr/>
            <p:nvPr/>
          </p:nvSpPr>
          <p:spPr>
            <a:xfrm>
              <a:off x="76199" y="4639630"/>
              <a:ext cx="8307295" cy="5548251"/>
            </a:xfrm>
            <a:prstGeom prst="roundRect">
              <a:avLst>
                <a:gd name="adj" fmla="val 44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사각형: 둥근 위쪽 모서리 193">
              <a:extLst>
                <a:ext uri="{FF2B5EF4-FFF2-40B4-BE49-F238E27FC236}">
                  <a16:creationId xmlns:a16="http://schemas.microsoft.com/office/drawing/2014/main" id="{FE81DD2F-2F6D-413F-88F9-66839CD912D4}"/>
                </a:ext>
              </a:extLst>
            </p:cNvPr>
            <p:cNvSpPr/>
            <p:nvPr/>
          </p:nvSpPr>
          <p:spPr>
            <a:xfrm>
              <a:off x="76198" y="4637778"/>
              <a:ext cx="8307297" cy="3425429"/>
            </a:xfrm>
            <a:prstGeom prst="round2SameRect">
              <a:avLst>
                <a:gd name="adj1" fmla="val 7052"/>
                <a:gd name="adj2" fmla="val 0"/>
              </a:avLst>
            </a:prstGeom>
            <a:blipFill dpi="0"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5" name="타원 194">
            <a:extLst>
              <a:ext uri="{FF2B5EF4-FFF2-40B4-BE49-F238E27FC236}">
                <a16:creationId xmlns:a16="http://schemas.microsoft.com/office/drawing/2014/main" id="{6390F620-16B6-4E6B-A852-7F425E4336D0}"/>
              </a:ext>
            </a:extLst>
          </p:cNvPr>
          <p:cNvSpPr/>
          <p:nvPr/>
        </p:nvSpPr>
        <p:spPr>
          <a:xfrm>
            <a:off x="339981" y="16026307"/>
            <a:ext cx="710987" cy="7109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96" name="Picture 6" descr="User Icon Human Person Sign 남녀공용에 대한 스톡 벡터 아트 및 기타 ...">
            <a:extLst>
              <a:ext uri="{FF2B5EF4-FFF2-40B4-BE49-F238E27FC236}">
                <a16:creationId xmlns:a16="http://schemas.microsoft.com/office/drawing/2014/main" id="{B6D0845F-7E95-4117-8728-97C7AAB5400D}"/>
              </a:ext>
            </a:extLst>
          </p:cNvPr>
          <p:cNvPicPr>
            <a:picLocks noChangeAspect="1" noChangeArrowheads="1"/>
          </p:cNvPicPr>
          <p:nvPr/>
        </p:nvPicPr>
        <p:blipFill>
          <a:blip r:embed="rId6"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427659" y="16109048"/>
            <a:ext cx="545504" cy="545504"/>
          </a:xfrm>
          <a:prstGeom prst="rect">
            <a:avLst/>
          </a:prstGeom>
          <a:noFill/>
          <a:extLst>
            <a:ext uri="{909E8E84-426E-40DD-AFC4-6F175D3DCCD1}">
              <a14:hiddenFill xmlns:a14="http://schemas.microsoft.com/office/drawing/2010/main">
                <a:solidFill>
                  <a:srgbClr val="FFFFFF"/>
                </a:solidFill>
              </a14:hiddenFill>
            </a:ext>
          </a:extLst>
        </p:spPr>
      </p:pic>
      <p:sp>
        <p:nvSpPr>
          <p:cNvPr id="197" name="TextBox 196">
            <a:extLst>
              <a:ext uri="{FF2B5EF4-FFF2-40B4-BE49-F238E27FC236}">
                <a16:creationId xmlns:a16="http://schemas.microsoft.com/office/drawing/2014/main" id="{0152B1FE-5918-46A7-80AC-7E4D61A17CAD}"/>
              </a:ext>
            </a:extLst>
          </p:cNvPr>
          <p:cNvSpPr txBox="1"/>
          <p:nvPr/>
        </p:nvSpPr>
        <p:spPr>
          <a:xfrm>
            <a:off x="1138646" y="16120190"/>
            <a:ext cx="1261884" cy="523220"/>
          </a:xfrm>
          <a:prstGeom prst="rect">
            <a:avLst/>
          </a:prstGeom>
          <a:noFill/>
        </p:spPr>
        <p:txBody>
          <a:bodyPr wrap="none" rtlCol="0">
            <a:spAutoFit/>
          </a:bodyPr>
          <a:lstStyle/>
          <a:p>
            <a:r>
              <a:rPr lang="ko-KR" altLang="en-US" sz="2800" b="1" dirty="0">
                <a:latin typeface="맑은 고딕" panose="020B0503020000020004" pitchFamily="50" charset="-127"/>
                <a:ea typeface="맑은 고딕" panose="020B0503020000020004" pitchFamily="50" charset="-127"/>
              </a:rPr>
              <a:t>이승민</a:t>
            </a:r>
          </a:p>
        </p:txBody>
      </p:sp>
      <p:sp>
        <p:nvSpPr>
          <p:cNvPr id="198" name="TextBox 197">
            <a:extLst>
              <a:ext uri="{FF2B5EF4-FFF2-40B4-BE49-F238E27FC236}">
                <a16:creationId xmlns:a16="http://schemas.microsoft.com/office/drawing/2014/main" id="{F8B0F513-A67C-4DF1-B6B2-6842DED1831A}"/>
              </a:ext>
            </a:extLst>
          </p:cNvPr>
          <p:cNvSpPr txBox="1"/>
          <p:nvPr/>
        </p:nvSpPr>
        <p:spPr>
          <a:xfrm>
            <a:off x="2339226" y="16181745"/>
            <a:ext cx="1184940"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1</a:t>
            </a:r>
            <a:r>
              <a:rPr lang="ko-KR" altLang="en-US" sz="2000" dirty="0">
                <a:latin typeface="맑은 고딕" panose="020B0503020000020004" pitchFamily="50" charset="-127"/>
                <a:ea typeface="맑은 고딕" panose="020B0503020000020004" pitchFamily="50" charset="-127"/>
              </a:rPr>
              <a:t>주일 전</a:t>
            </a:r>
          </a:p>
        </p:txBody>
      </p:sp>
      <p:sp>
        <p:nvSpPr>
          <p:cNvPr id="199" name="TextBox 198">
            <a:extLst>
              <a:ext uri="{FF2B5EF4-FFF2-40B4-BE49-F238E27FC236}">
                <a16:creationId xmlns:a16="http://schemas.microsoft.com/office/drawing/2014/main" id="{3DB1BA6A-F411-45A3-ABD9-7E9A1F942673}"/>
              </a:ext>
            </a:extLst>
          </p:cNvPr>
          <p:cNvSpPr txBox="1"/>
          <p:nvPr/>
        </p:nvSpPr>
        <p:spPr>
          <a:xfrm>
            <a:off x="5828925" y="16094242"/>
            <a:ext cx="1431803" cy="523220"/>
          </a:xfrm>
          <a:prstGeom prst="rect">
            <a:avLst/>
          </a:prstGeom>
          <a:noFill/>
        </p:spPr>
        <p:txBody>
          <a:bodyPr wrap="none" rtlCol="0">
            <a:spAutoFit/>
          </a:bodyPr>
          <a:lstStyle/>
          <a:p>
            <a:pPr algn="r"/>
            <a:r>
              <a:rPr lang="en-US" altLang="ko-KR" sz="2800" dirty="0">
                <a:solidFill>
                  <a:srgbClr val="FF0000"/>
                </a:solidFill>
                <a:latin typeface="나눔고딕" panose="020D0604000000000000" pitchFamily="50" charset="-127"/>
                <a:ea typeface="나눔고딕" panose="020D0604000000000000" pitchFamily="50" charset="-127"/>
              </a:rPr>
              <a:t>D - 182</a:t>
            </a:r>
            <a:endParaRPr lang="ko-KR" altLang="en-US" sz="2800" dirty="0">
              <a:solidFill>
                <a:srgbClr val="FF0000"/>
              </a:solidFill>
              <a:latin typeface="나눔고딕" panose="020D0604000000000000" pitchFamily="50" charset="-127"/>
              <a:ea typeface="나눔고딕" panose="020D0604000000000000" pitchFamily="50" charset="-127"/>
            </a:endParaRPr>
          </a:p>
        </p:txBody>
      </p:sp>
      <p:grpSp>
        <p:nvGrpSpPr>
          <p:cNvPr id="207" name="그룹 206">
            <a:extLst>
              <a:ext uri="{FF2B5EF4-FFF2-40B4-BE49-F238E27FC236}">
                <a16:creationId xmlns:a16="http://schemas.microsoft.com/office/drawing/2014/main" id="{B4364F24-E6C6-4762-9E1A-89BE50ECBC51}"/>
              </a:ext>
            </a:extLst>
          </p:cNvPr>
          <p:cNvGrpSpPr/>
          <p:nvPr/>
        </p:nvGrpSpPr>
        <p:grpSpPr>
          <a:xfrm>
            <a:off x="7614505" y="12385056"/>
            <a:ext cx="7220504" cy="5550103"/>
            <a:chOff x="76198" y="4637778"/>
            <a:chExt cx="8307297" cy="5550103"/>
          </a:xfrm>
        </p:grpSpPr>
        <p:sp>
          <p:nvSpPr>
            <p:cNvPr id="208" name="사각형: 둥근 모서리 207">
              <a:extLst>
                <a:ext uri="{FF2B5EF4-FFF2-40B4-BE49-F238E27FC236}">
                  <a16:creationId xmlns:a16="http://schemas.microsoft.com/office/drawing/2014/main" id="{F3691A82-785C-4521-9CB3-784AE5514F0A}"/>
                </a:ext>
              </a:extLst>
            </p:cNvPr>
            <p:cNvSpPr/>
            <p:nvPr/>
          </p:nvSpPr>
          <p:spPr>
            <a:xfrm>
              <a:off x="76199" y="4639630"/>
              <a:ext cx="8307295" cy="5548251"/>
            </a:xfrm>
            <a:prstGeom prst="roundRect">
              <a:avLst>
                <a:gd name="adj" fmla="val 448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9" name="사각형: 둥근 위쪽 모서리 208">
              <a:extLst>
                <a:ext uri="{FF2B5EF4-FFF2-40B4-BE49-F238E27FC236}">
                  <a16:creationId xmlns:a16="http://schemas.microsoft.com/office/drawing/2014/main" id="{FCB56B15-EEA5-4023-B201-F24508F813FA}"/>
                </a:ext>
              </a:extLst>
            </p:cNvPr>
            <p:cNvSpPr/>
            <p:nvPr/>
          </p:nvSpPr>
          <p:spPr>
            <a:xfrm>
              <a:off x="76198" y="4637778"/>
              <a:ext cx="8307297" cy="3425429"/>
            </a:xfrm>
            <a:prstGeom prst="round2SameRect">
              <a:avLst>
                <a:gd name="adj1" fmla="val 7052"/>
                <a:gd name="adj2" fmla="val 0"/>
              </a:avLst>
            </a:prstGeom>
            <a:blipFill dpi="0"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1" name="타원 210">
            <a:extLst>
              <a:ext uri="{FF2B5EF4-FFF2-40B4-BE49-F238E27FC236}">
                <a16:creationId xmlns:a16="http://schemas.microsoft.com/office/drawing/2014/main" id="{79411197-5C4C-4753-AF1C-6D73C3C03797}"/>
              </a:ext>
            </a:extLst>
          </p:cNvPr>
          <p:cNvSpPr/>
          <p:nvPr/>
        </p:nvSpPr>
        <p:spPr>
          <a:xfrm>
            <a:off x="7758189" y="16026307"/>
            <a:ext cx="710987" cy="7109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2" name="Picture 6" descr="User Icon Human Person Sign 남녀공용에 대한 스톡 벡터 아트 및 기타 ...">
            <a:extLst>
              <a:ext uri="{FF2B5EF4-FFF2-40B4-BE49-F238E27FC236}">
                <a16:creationId xmlns:a16="http://schemas.microsoft.com/office/drawing/2014/main" id="{0C862074-389B-4116-80CA-D40D21F08096}"/>
              </a:ext>
            </a:extLst>
          </p:cNvPr>
          <p:cNvPicPr>
            <a:picLocks noChangeAspect="1" noChangeArrowheads="1"/>
          </p:cNvPicPr>
          <p:nvPr/>
        </p:nvPicPr>
        <p:blipFill>
          <a:blip r:embed="rId6" cstate="hqprint">
            <a:clrChange>
              <a:clrFrom>
                <a:srgbClr val="F9FAFC"/>
              </a:clrFrom>
              <a:clrTo>
                <a:srgbClr val="F9FAFC">
                  <a:alpha val="0"/>
                </a:srgbClr>
              </a:clrTo>
            </a:clrChange>
            <a:extLst>
              <a:ext uri="{28A0092B-C50C-407E-A947-70E740481C1C}">
                <a14:useLocalDpi xmlns:a14="http://schemas.microsoft.com/office/drawing/2010/main" val="0"/>
              </a:ext>
            </a:extLst>
          </a:blip>
          <a:srcRect/>
          <a:stretch>
            <a:fillRect/>
          </a:stretch>
        </p:blipFill>
        <p:spPr bwMode="auto">
          <a:xfrm>
            <a:off x="7845867" y="16109048"/>
            <a:ext cx="545504" cy="545504"/>
          </a:xfrm>
          <a:prstGeom prst="rect">
            <a:avLst/>
          </a:prstGeom>
          <a:noFill/>
          <a:extLst>
            <a:ext uri="{909E8E84-426E-40DD-AFC4-6F175D3DCCD1}">
              <a14:hiddenFill xmlns:a14="http://schemas.microsoft.com/office/drawing/2010/main">
                <a:solidFill>
                  <a:srgbClr val="FFFFFF"/>
                </a:solidFill>
              </a14:hiddenFill>
            </a:ext>
          </a:extLst>
        </p:spPr>
      </p:pic>
      <p:sp>
        <p:nvSpPr>
          <p:cNvPr id="213" name="TextBox 212">
            <a:extLst>
              <a:ext uri="{FF2B5EF4-FFF2-40B4-BE49-F238E27FC236}">
                <a16:creationId xmlns:a16="http://schemas.microsoft.com/office/drawing/2014/main" id="{CC957D71-9B30-400C-847C-FEDEA33A4AB1}"/>
              </a:ext>
            </a:extLst>
          </p:cNvPr>
          <p:cNvSpPr txBox="1"/>
          <p:nvPr/>
        </p:nvSpPr>
        <p:spPr>
          <a:xfrm>
            <a:off x="8556854" y="16120190"/>
            <a:ext cx="1261884" cy="523220"/>
          </a:xfrm>
          <a:prstGeom prst="rect">
            <a:avLst/>
          </a:prstGeom>
          <a:noFill/>
        </p:spPr>
        <p:txBody>
          <a:bodyPr wrap="none" rtlCol="0">
            <a:spAutoFit/>
          </a:bodyPr>
          <a:lstStyle/>
          <a:p>
            <a:r>
              <a:rPr lang="ko-KR" altLang="en-US" sz="2800" b="1" dirty="0" err="1">
                <a:latin typeface="맑은 고딕" panose="020B0503020000020004" pitchFamily="50" charset="-127"/>
                <a:ea typeface="맑은 고딕" panose="020B0503020000020004" pitchFamily="50" charset="-127"/>
              </a:rPr>
              <a:t>구현진</a:t>
            </a:r>
            <a:endParaRPr lang="ko-KR" altLang="en-US" sz="2800" b="1" dirty="0">
              <a:latin typeface="맑은 고딕" panose="020B0503020000020004" pitchFamily="50" charset="-127"/>
              <a:ea typeface="맑은 고딕" panose="020B0503020000020004" pitchFamily="50" charset="-127"/>
            </a:endParaRPr>
          </a:p>
        </p:txBody>
      </p:sp>
      <p:sp>
        <p:nvSpPr>
          <p:cNvPr id="214" name="TextBox 213">
            <a:extLst>
              <a:ext uri="{FF2B5EF4-FFF2-40B4-BE49-F238E27FC236}">
                <a16:creationId xmlns:a16="http://schemas.microsoft.com/office/drawing/2014/main" id="{0E9D6696-1DE1-461B-8CE4-FD4F3021A647}"/>
              </a:ext>
            </a:extLst>
          </p:cNvPr>
          <p:cNvSpPr txBox="1"/>
          <p:nvPr/>
        </p:nvSpPr>
        <p:spPr>
          <a:xfrm>
            <a:off x="9757434" y="16181745"/>
            <a:ext cx="1184940" cy="400110"/>
          </a:xfrm>
          <a:prstGeom prst="rect">
            <a:avLst/>
          </a:prstGeom>
          <a:noFill/>
        </p:spPr>
        <p:txBody>
          <a:bodyPr wrap="none" rtlCol="0">
            <a:spAutoFit/>
          </a:bodyPr>
          <a:lstStyle/>
          <a:p>
            <a:r>
              <a:rPr lang="en-US" altLang="ko-KR" sz="2000" dirty="0">
                <a:latin typeface="맑은 고딕" panose="020B0503020000020004" pitchFamily="50" charset="-127"/>
                <a:ea typeface="맑은 고딕" panose="020B0503020000020004" pitchFamily="50" charset="-127"/>
              </a:rPr>
              <a:t>1</a:t>
            </a:r>
            <a:r>
              <a:rPr lang="ko-KR" altLang="en-US" sz="2000" dirty="0">
                <a:latin typeface="맑은 고딕" panose="020B0503020000020004" pitchFamily="50" charset="-127"/>
                <a:ea typeface="맑은 고딕" panose="020B0503020000020004" pitchFamily="50" charset="-127"/>
              </a:rPr>
              <a:t>주일 전</a:t>
            </a:r>
          </a:p>
        </p:txBody>
      </p:sp>
      <p:sp>
        <p:nvSpPr>
          <p:cNvPr id="215" name="TextBox 214">
            <a:extLst>
              <a:ext uri="{FF2B5EF4-FFF2-40B4-BE49-F238E27FC236}">
                <a16:creationId xmlns:a16="http://schemas.microsoft.com/office/drawing/2014/main" id="{59F9E3B7-6891-429F-B929-CC2F933787D5}"/>
              </a:ext>
            </a:extLst>
          </p:cNvPr>
          <p:cNvSpPr txBox="1"/>
          <p:nvPr/>
        </p:nvSpPr>
        <p:spPr>
          <a:xfrm>
            <a:off x="13247133" y="16094242"/>
            <a:ext cx="1431803" cy="523220"/>
          </a:xfrm>
          <a:prstGeom prst="rect">
            <a:avLst/>
          </a:prstGeom>
          <a:noFill/>
        </p:spPr>
        <p:txBody>
          <a:bodyPr wrap="none" rtlCol="0">
            <a:spAutoFit/>
          </a:bodyPr>
          <a:lstStyle/>
          <a:p>
            <a:pPr algn="r"/>
            <a:r>
              <a:rPr lang="en-US" altLang="ko-KR" sz="2800" dirty="0">
                <a:solidFill>
                  <a:srgbClr val="FF0000"/>
                </a:solidFill>
                <a:latin typeface="나눔고딕" panose="020D0604000000000000" pitchFamily="50" charset="-127"/>
                <a:ea typeface="나눔고딕" panose="020D0604000000000000" pitchFamily="50" charset="-127"/>
              </a:rPr>
              <a:t>D - 182</a:t>
            </a:r>
            <a:endParaRPr lang="ko-KR" altLang="en-US" sz="2800" dirty="0">
              <a:solidFill>
                <a:srgbClr val="FF0000"/>
              </a:solidFill>
              <a:latin typeface="나눔고딕" panose="020D0604000000000000" pitchFamily="50" charset="-127"/>
              <a:ea typeface="나눔고딕" panose="020D0604000000000000" pitchFamily="50" charset="-127"/>
            </a:endParaRPr>
          </a:p>
        </p:txBody>
      </p:sp>
      <p:grpSp>
        <p:nvGrpSpPr>
          <p:cNvPr id="121" name="그룹 120">
            <a:extLst>
              <a:ext uri="{FF2B5EF4-FFF2-40B4-BE49-F238E27FC236}">
                <a16:creationId xmlns:a16="http://schemas.microsoft.com/office/drawing/2014/main" id="{B6D0DFAE-6BB9-4821-AB42-38B9F45087C0}"/>
              </a:ext>
            </a:extLst>
          </p:cNvPr>
          <p:cNvGrpSpPr/>
          <p:nvPr/>
        </p:nvGrpSpPr>
        <p:grpSpPr>
          <a:xfrm>
            <a:off x="-16755" y="16975269"/>
            <a:ext cx="10315090" cy="1379455"/>
            <a:chOff x="-16755" y="16923780"/>
            <a:chExt cx="10315090" cy="1379455"/>
          </a:xfrm>
        </p:grpSpPr>
        <p:sp>
          <p:nvSpPr>
            <p:cNvPr id="122" name="직사각형 121">
              <a:extLst>
                <a:ext uri="{FF2B5EF4-FFF2-40B4-BE49-F238E27FC236}">
                  <a16:creationId xmlns:a16="http://schemas.microsoft.com/office/drawing/2014/main" id="{C8107FC5-6E06-4F84-A8C8-A9F8778A39D9}"/>
                </a:ext>
              </a:extLst>
            </p:cNvPr>
            <p:cNvSpPr/>
            <p:nvPr/>
          </p:nvSpPr>
          <p:spPr>
            <a:xfrm>
              <a:off x="4112533"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직사각형 122">
              <a:extLst>
                <a:ext uri="{FF2B5EF4-FFF2-40B4-BE49-F238E27FC236}">
                  <a16:creationId xmlns:a16="http://schemas.microsoft.com/office/drawing/2014/main" id="{F94DC49F-1A8F-42D8-BFE4-0E2C832D72C7}"/>
                </a:ext>
              </a:extLst>
            </p:cNvPr>
            <p:cNvSpPr/>
            <p:nvPr/>
          </p:nvSpPr>
          <p:spPr>
            <a:xfrm>
              <a:off x="2050599" y="16923780"/>
              <a:ext cx="2061934" cy="1364220"/>
            </a:xfrm>
            <a:prstGeom prst="rect">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직사각형 123">
              <a:extLst>
                <a:ext uri="{FF2B5EF4-FFF2-40B4-BE49-F238E27FC236}">
                  <a16:creationId xmlns:a16="http://schemas.microsoft.com/office/drawing/2014/main" id="{75C3359C-E66F-4BCE-B358-31C867B61E3C}"/>
                </a:ext>
              </a:extLst>
            </p:cNvPr>
            <p:cNvSpPr/>
            <p:nvPr/>
          </p:nvSpPr>
          <p:spPr>
            <a:xfrm>
              <a:off x="6174467"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89447108-E85D-44B2-BE1F-400DBC8793F8}"/>
                </a:ext>
              </a:extLst>
            </p:cNvPr>
            <p:cNvSpPr/>
            <p:nvPr/>
          </p:nvSpPr>
          <p:spPr>
            <a:xfrm>
              <a:off x="8236401" y="16923780"/>
              <a:ext cx="2061934" cy="136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6" name="그림 125">
              <a:extLst>
                <a:ext uri="{FF2B5EF4-FFF2-40B4-BE49-F238E27FC236}">
                  <a16:creationId xmlns:a16="http://schemas.microsoft.com/office/drawing/2014/main" id="{3659E801-B673-45DA-8C05-950F114355E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88777" y="17001216"/>
              <a:ext cx="1209346" cy="1209346"/>
            </a:xfrm>
            <a:prstGeom prst="rect">
              <a:avLst/>
            </a:prstGeom>
            <a:ln>
              <a:noFill/>
            </a:ln>
          </p:spPr>
        </p:pic>
        <p:pic>
          <p:nvPicPr>
            <p:cNvPr id="127" name="그림 126">
              <a:extLst>
                <a:ext uri="{FF2B5EF4-FFF2-40B4-BE49-F238E27FC236}">
                  <a16:creationId xmlns:a16="http://schemas.microsoft.com/office/drawing/2014/main" id="{7C840AF3-C6E4-45C8-BA2D-520692321D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00761" y="17001216"/>
              <a:ext cx="1209346" cy="1209346"/>
            </a:xfrm>
            <a:prstGeom prst="rect">
              <a:avLst/>
            </a:prstGeom>
            <a:ln>
              <a:noFill/>
            </a:ln>
          </p:spPr>
        </p:pic>
        <p:pic>
          <p:nvPicPr>
            <p:cNvPr id="128" name="그림 127">
              <a:extLst>
                <a:ext uri="{FF2B5EF4-FFF2-40B4-BE49-F238E27FC236}">
                  <a16:creationId xmlns:a16="http://schemas.microsoft.com/office/drawing/2014/main" id="{BEDFB196-D364-41DB-8F62-CE400D24D2CE}"/>
                </a:ext>
              </a:extLst>
            </p:cNvPr>
            <p:cNvPicPr>
              <a:picLocks noChangeAspect="1"/>
            </p:cNvPicPr>
            <p:nvPr/>
          </p:nvPicPr>
          <p:blipFill>
            <a:blip r:embed="rId13">
              <a:biLevel thresh="75000"/>
              <a:extLst>
                <a:ext uri="{28A0092B-C50C-407E-A947-70E740481C1C}">
                  <a14:useLocalDpi xmlns:a14="http://schemas.microsoft.com/office/drawing/2010/main" val="0"/>
                </a:ext>
              </a:extLst>
            </a:blip>
            <a:stretch>
              <a:fillRect/>
            </a:stretch>
          </p:blipFill>
          <p:spPr>
            <a:xfrm>
              <a:off x="2585574" y="17085198"/>
              <a:ext cx="1030845" cy="1030845"/>
            </a:xfrm>
            <a:prstGeom prst="rect">
              <a:avLst/>
            </a:prstGeom>
            <a:ln>
              <a:noFill/>
            </a:ln>
          </p:spPr>
        </p:pic>
        <p:sp>
          <p:nvSpPr>
            <p:cNvPr id="129" name="직사각형 128">
              <a:extLst>
                <a:ext uri="{FF2B5EF4-FFF2-40B4-BE49-F238E27FC236}">
                  <a16:creationId xmlns:a16="http://schemas.microsoft.com/office/drawing/2014/main" id="{422AC38D-F141-4E32-AC68-98F5626F4DB6}"/>
                </a:ext>
              </a:extLst>
            </p:cNvPr>
            <p:cNvSpPr/>
            <p:nvPr/>
          </p:nvSpPr>
          <p:spPr>
            <a:xfrm>
              <a:off x="-16755" y="16939019"/>
              <a:ext cx="2061934" cy="136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0" name="그림 129">
              <a:extLst>
                <a:ext uri="{FF2B5EF4-FFF2-40B4-BE49-F238E27FC236}">
                  <a16:creationId xmlns:a16="http://schemas.microsoft.com/office/drawing/2014/main" id="{87986138-0E30-41A4-8E0F-9ADDB6FB50F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4959" y="17001217"/>
              <a:ext cx="1209346" cy="1209346"/>
            </a:xfrm>
            <a:prstGeom prst="rect">
              <a:avLst/>
            </a:prstGeom>
            <a:ln>
              <a:noFill/>
            </a:ln>
          </p:spPr>
        </p:pic>
      </p:grpSp>
      <p:pic>
        <p:nvPicPr>
          <p:cNvPr id="131" name="그림 130">
            <a:extLst>
              <a:ext uri="{FF2B5EF4-FFF2-40B4-BE49-F238E27FC236}">
                <a16:creationId xmlns:a16="http://schemas.microsoft.com/office/drawing/2014/main" id="{CFB3A2C1-E0AB-4B32-A828-25D4ED4D42B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62695" y="17112015"/>
            <a:ext cx="1080190" cy="1080190"/>
          </a:xfrm>
          <a:prstGeom prst="rect">
            <a:avLst/>
          </a:prstGeom>
        </p:spPr>
      </p:pic>
      <p:cxnSp>
        <p:nvCxnSpPr>
          <p:cNvPr id="132" name="직선 연결선 131">
            <a:extLst>
              <a:ext uri="{FF2B5EF4-FFF2-40B4-BE49-F238E27FC236}">
                <a16:creationId xmlns:a16="http://schemas.microsoft.com/office/drawing/2014/main" id="{78196EB1-DA7B-467F-AF83-16ED41151F4B}"/>
              </a:ext>
            </a:extLst>
          </p:cNvPr>
          <p:cNvCxnSpPr/>
          <p:nvPr/>
        </p:nvCxnSpPr>
        <p:spPr>
          <a:xfrm>
            <a:off x="-16755" y="16973416"/>
            <a:ext cx="10303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03597F3-4908-43B2-A18D-D2FF8E5438B3}"/>
              </a:ext>
            </a:extLst>
          </p:cNvPr>
          <p:cNvSpPr/>
          <p:nvPr/>
        </p:nvSpPr>
        <p:spPr>
          <a:xfrm>
            <a:off x="2047889" y="16883357"/>
            <a:ext cx="2061934" cy="130630"/>
          </a:xfrm>
          <a:prstGeom prst="roundRect">
            <a:avLst>
              <a:gd name="adj" fmla="val 50000"/>
            </a:avLst>
          </a:prstGeom>
          <a:solidFill>
            <a:srgbClr val="83D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04020856"/>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1173</Words>
  <Application>Microsoft Office PowerPoint</Application>
  <PresentationFormat>사용자 지정</PresentationFormat>
  <Paragraphs>401</Paragraphs>
  <Slides>28</Slides>
  <Notes>10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28</vt:i4>
      </vt:variant>
    </vt:vector>
  </HeadingPairs>
  <TitlesOfParts>
    <vt:vector size="36" baseType="lpstr">
      <vt:lpstr>Arial</vt:lpstr>
      <vt:lpstr>나눔고딕</vt:lpstr>
      <vt:lpstr>Calibri Light</vt:lpstr>
      <vt:lpstr>나눔바른고딕</vt:lpstr>
      <vt:lpstr>맑은 고딕</vt:lpstr>
      <vt:lpstr>나눔바른고딕 Light</vt:lpstr>
      <vt:lpstr>Calibri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구 현진</dc:creator>
  <cp:lastModifiedBy>구 현진</cp:lastModifiedBy>
  <cp:revision>86</cp:revision>
  <dcterms:created xsi:type="dcterms:W3CDTF">2020-05-26T11:31:30Z</dcterms:created>
  <dcterms:modified xsi:type="dcterms:W3CDTF">2020-06-06T16:47:04Z</dcterms:modified>
</cp:coreProperties>
</file>