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58" r:id="rId8"/>
    <p:sldId id="264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A054-B35E-41CF-9C65-10D3CD35A054}" type="datetimeFigureOut">
              <a:rPr lang="es-CO" smtClean="0"/>
              <a:t>29/11/2021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961C-BEBD-442E-BD95-1A29DBA811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12390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A054-B35E-41CF-9C65-10D3CD35A054}" type="datetimeFigureOut">
              <a:rPr lang="es-CO" smtClean="0"/>
              <a:t>29/11/2021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961C-BEBD-442E-BD95-1A29DBA811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92086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A054-B35E-41CF-9C65-10D3CD35A054}" type="datetimeFigureOut">
              <a:rPr lang="es-CO" smtClean="0"/>
              <a:t>29/11/2021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961C-BEBD-442E-BD95-1A29DBA811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92187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A054-B35E-41CF-9C65-10D3CD35A054}" type="datetimeFigureOut">
              <a:rPr lang="es-CO" smtClean="0"/>
              <a:t>29/11/2021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961C-BEBD-442E-BD95-1A29DBA811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3722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A054-B35E-41CF-9C65-10D3CD35A054}" type="datetimeFigureOut">
              <a:rPr lang="es-CO" smtClean="0"/>
              <a:t>29/11/2021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961C-BEBD-442E-BD95-1A29DBA811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558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A054-B35E-41CF-9C65-10D3CD35A054}" type="datetimeFigureOut">
              <a:rPr lang="es-CO" smtClean="0"/>
              <a:t>29/11/2021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961C-BEBD-442E-BD95-1A29DBA811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9509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A054-B35E-41CF-9C65-10D3CD35A054}" type="datetimeFigureOut">
              <a:rPr lang="es-CO" smtClean="0"/>
              <a:t>29/11/2021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961C-BEBD-442E-BD95-1A29DBA811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68168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A054-B35E-41CF-9C65-10D3CD35A054}" type="datetimeFigureOut">
              <a:rPr lang="es-CO" smtClean="0"/>
              <a:t>29/11/2021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961C-BEBD-442E-BD95-1A29DBA811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22657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A054-B35E-41CF-9C65-10D3CD35A054}" type="datetimeFigureOut">
              <a:rPr lang="es-CO" smtClean="0"/>
              <a:t>29/11/2021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961C-BEBD-442E-BD95-1A29DBA811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989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A054-B35E-41CF-9C65-10D3CD35A054}" type="datetimeFigureOut">
              <a:rPr lang="es-CO" smtClean="0"/>
              <a:t>29/11/2021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961C-BEBD-442E-BD95-1A29DBA811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1607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A054-B35E-41CF-9C65-10D3CD35A054}" type="datetimeFigureOut">
              <a:rPr lang="es-CO" smtClean="0"/>
              <a:t>29/11/2021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961C-BEBD-442E-BD95-1A29DBA811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3998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EA054-B35E-41CF-9C65-10D3CD35A054}" type="datetimeFigureOut">
              <a:rPr lang="es-CO" smtClean="0"/>
              <a:t>29/11/2021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9961C-BEBD-442E-BD95-1A29DBA811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3634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0617" y="227239"/>
            <a:ext cx="10515600" cy="1325563"/>
          </a:xfrm>
        </p:spPr>
        <p:txBody>
          <a:bodyPr>
            <a:normAutofit/>
          </a:bodyPr>
          <a:lstStyle/>
          <a:p>
            <a:r>
              <a:rPr lang="es-MX" sz="7000" b="1" dirty="0" smtClean="0">
                <a:ln w="13462">
                  <a:solidFill>
                    <a:schemeClr val="tx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VERSIONES</a:t>
            </a:r>
            <a:endParaRPr lang="es-CO" sz="7000" b="1" dirty="0">
              <a:ln w="13462">
                <a:solidFill>
                  <a:schemeClr val="tx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820617" y="1661659"/>
            <a:ext cx="3344983" cy="49858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Ubuntu</a:t>
            </a:r>
          </a:p>
          <a:p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CentOS</a:t>
            </a:r>
          </a:p>
          <a:p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Debian</a:t>
            </a:r>
            <a:endParaRPr lang="en-US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Fedora</a:t>
            </a:r>
          </a:p>
          <a:p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Slackware</a:t>
            </a:r>
          </a:p>
          <a:p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Mint</a:t>
            </a:r>
          </a:p>
          <a:p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Xubuntu</a:t>
            </a:r>
            <a:endParaRPr lang="en-US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Arch</a:t>
            </a:r>
          </a:p>
          <a:p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OpenSUSE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Marcador de contenido 5"/>
          <p:cNvSpPr txBox="1">
            <a:spLocks/>
          </p:cNvSpPr>
          <p:nvPr/>
        </p:nvSpPr>
        <p:spPr>
          <a:xfrm>
            <a:off x="4165600" y="1661659"/>
            <a:ext cx="31459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Red Hat</a:t>
            </a:r>
          </a:p>
          <a:p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Slackel</a:t>
            </a:r>
            <a:endParaRPr lang="en-US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PureOS</a:t>
            </a:r>
            <a:endParaRPr lang="en-US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Mageia</a:t>
            </a:r>
            <a:endParaRPr lang="en-US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PCLinuxOS</a:t>
            </a:r>
            <a:endParaRPr lang="en-US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Puppy</a:t>
            </a:r>
          </a:p>
          <a:p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Zorin</a:t>
            </a:r>
            <a:endParaRPr lang="en-US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BunsenLabs</a:t>
            </a:r>
            <a:endParaRPr lang="en-US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7311571" y="1654175"/>
            <a:ext cx="308065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Kubuntu</a:t>
            </a:r>
            <a:endParaRPr lang="en-US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Manjaro</a:t>
            </a:r>
            <a:endParaRPr lang="en-US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Bodhi</a:t>
            </a:r>
          </a:p>
          <a:p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Netrunner</a:t>
            </a:r>
            <a:endParaRPr lang="en-US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Neptune</a:t>
            </a:r>
          </a:p>
          <a:p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Kali</a:t>
            </a:r>
          </a:p>
          <a:p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Black Lab</a:t>
            </a:r>
          </a:p>
          <a:p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Solus</a:t>
            </a:r>
            <a:endParaRPr lang="en-US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73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76148" y="303123"/>
            <a:ext cx="5157787" cy="823912"/>
          </a:xfrm>
        </p:spPr>
        <p:txBody>
          <a:bodyPr/>
          <a:lstStyle/>
          <a:p>
            <a:r>
              <a:rPr lang="es-CO" dirty="0" smtClean="0"/>
              <a:t>UBUNTU</a:t>
            </a:r>
            <a:endParaRPr lang="es-CO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755888" y="2492532"/>
            <a:ext cx="5183188" cy="823912"/>
          </a:xfrm>
        </p:spPr>
        <p:txBody>
          <a:bodyPr/>
          <a:lstStyle/>
          <a:p>
            <a:r>
              <a:rPr lang="es-MX" dirty="0" smtClean="0"/>
              <a:t>DEBIAN</a:t>
            </a:r>
            <a:endParaRPr lang="es-CO" dirty="0"/>
          </a:p>
        </p:txBody>
      </p:sp>
      <p:pic>
        <p:nvPicPr>
          <p:cNvPr id="1026" name="Picture 2" descr="File:Desktop Ubuntu 20.04.png - Wikimedia Commons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148" y="1335595"/>
            <a:ext cx="5121965" cy="2881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edteam-media.s3.amazonaws.com/blogs/original/5089de8b-dad1-41b8-816c-9f6f01a97ac6.pn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888" y="3679549"/>
            <a:ext cx="4599500" cy="2874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09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76149" y="444791"/>
            <a:ext cx="5157787" cy="823912"/>
          </a:xfrm>
        </p:spPr>
        <p:txBody>
          <a:bodyPr/>
          <a:lstStyle/>
          <a:p>
            <a:r>
              <a:rPr lang="es-MX" dirty="0" smtClean="0"/>
              <a:t>LINUX MINT</a:t>
            </a:r>
            <a:endParaRPr lang="es-CO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739546" y="1951620"/>
            <a:ext cx="5183188" cy="823912"/>
          </a:xfrm>
        </p:spPr>
        <p:txBody>
          <a:bodyPr/>
          <a:lstStyle/>
          <a:p>
            <a:r>
              <a:rPr lang="es-MX" dirty="0" smtClean="0"/>
              <a:t>RED HAT</a:t>
            </a:r>
            <a:endParaRPr lang="es-CO" dirty="0"/>
          </a:p>
        </p:txBody>
      </p:sp>
      <p:pic>
        <p:nvPicPr>
          <p:cNvPr id="2050" name="Picture 2" descr="https://edteam-media.s3.amazonaws.com/blogs/original/56c8a38f-5ba1-4403-9bed-c9e4c95c43f3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149" y="1681163"/>
            <a:ext cx="5157787" cy="290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edteam-media.s3.amazonaws.com/blogs/original/b1ef506c-f1aa-4898-a7ae-95e11795847a.pn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546" y="3020230"/>
            <a:ext cx="4898502" cy="368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887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14785" y="431912"/>
            <a:ext cx="5157787" cy="823912"/>
          </a:xfrm>
        </p:spPr>
        <p:txBody>
          <a:bodyPr/>
          <a:lstStyle/>
          <a:p>
            <a:r>
              <a:rPr lang="es-MX" dirty="0" smtClean="0"/>
              <a:t>FEDORA</a:t>
            </a:r>
            <a:endParaRPr lang="es-CO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693768" y="1900104"/>
            <a:ext cx="5183188" cy="823912"/>
          </a:xfrm>
        </p:spPr>
        <p:txBody>
          <a:bodyPr/>
          <a:lstStyle/>
          <a:p>
            <a:r>
              <a:rPr lang="es-MX" dirty="0" smtClean="0"/>
              <a:t> CENTOS</a:t>
            </a:r>
            <a:endParaRPr lang="es-CO" dirty="0"/>
          </a:p>
        </p:txBody>
      </p:sp>
      <p:pic>
        <p:nvPicPr>
          <p:cNvPr id="3074" name="Picture 2" descr="https://edteam-media.s3.amazonaws.com/blogs/original/f71a37f1-0d46-4834-a9c8-59f781c825c6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4" y="1681163"/>
            <a:ext cx="5157787" cy="2894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edteam-media.s3.amazonaws.com/blogs/original/f4244d36-ce1b-4bb2-8fbc-063729cf9387.jp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768" y="2955836"/>
            <a:ext cx="4912784" cy="368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554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14785" y="367518"/>
            <a:ext cx="5157787" cy="823912"/>
          </a:xfrm>
        </p:spPr>
        <p:txBody>
          <a:bodyPr/>
          <a:lstStyle/>
          <a:p>
            <a:r>
              <a:rPr lang="es-MX" dirty="0" smtClean="0"/>
              <a:t>SUSE</a:t>
            </a:r>
            <a:endParaRPr lang="es-CO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622960" y="2477641"/>
            <a:ext cx="5183188" cy="823912"/>
          </a:xfrm>
        </p:spPr>
        <p:txBody>
          <a:bodyPr/>
          <a:lstStyle/>
          <a:p>
            <a:r>
              <a:rPr lang="es-MX" dirty="0" smtClean="0"/>
              <a:t>ARCH LINUX</a:t>
            </a:r>
            <a:endParaRPr lang="es-CO" dirty="0"/>
          </a:p>
        </p:txBody>
      </p:sp>
      <p:pic>
        <p:nvPicPr>
          <p:cNvPr id="4098" name="Picture 2" descr="https://edteam-media.s3.amazonaws.com/blogs/original/6339c47d-5475-445e-bb42-450aea6da5b3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4" y="1460331"/>
            <a:ext cx="5157787" cy="2858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edteam-media.s3.amazonaws.com/blogs/original/33fc8385-bec0-43bd-9295-ccf400abb960.pn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960" y="3726724"/>
            <a:ext cx="5183188" cy="2915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2780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60239" y="367518"/>
            <a:ext cx="5157787" cy="823912"/>
          </a:xfrm>
        </p:spPr>
        <p:txBody>
          <a:bodyPr/>
          <a:lstStyle/>
          <a:p>
            <a:r>
              <a:rPr lang="es-MX" dirty="0" smtClean="0"/>
              <a:t>MANJARO</a:t>
            </a:r>
            <a:endParaRPr lang="es-CO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610081" y="2477641"/>
            <a:ext cx="5183188" cy="823912"/>
          </a:xfrm>
        </p:spPr>
        <p:txBody>
          <a:bodyPr/>
          <a:lstStyle/>
          <a:p>
            <a:r>
              <a:rPr lang="es-MX" dirty="0" smtClean="0"/>
              <a:t>KALI</a:t>
            </a:r>
            <a:endParaRPr lang="es-CO" dirty="0"/>
          </a:p>
        </p:txBody>
      </p:sp>
      <p:pic>
        <p:nvPicPr>
          <p:cNvPr id="5122" name="Picture 2" descr="https://edteam-media.s3.amazonaws.com/blogs/original/93ecf8dd-ada3-4c73-b6d6-db5bce0a1178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38" y="1415944"/>
            <a:ext cx="5157787" cy="29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edteam-media.s3.amazonaws.com/blogs/original/4944c87f-865e-4cb6-93f5-38bf607f445b.pn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081" y="3649451"/>
            <a:ext cx="5183188" cy="2915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8116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Profesiones y situaciones que utilicen el </a:t>
            </a:r>
            <a:r>
              <a:rPr lang="es-MX" dirty="0" smtClean="0"/>
              <a:t>SO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Ubuntu Studio: para los artistas y </a:t>
            </a:r>
            <a:r>
              <a:rPr lang="es-MX" dirty="0" smtClean="0"/>
              <a:t>creadores </a:t>
            </a:r>
            <a:r>
              <a:rPr lang="es-MX" dirty="0"/>
              <a:t>de contenido </a:t>
            </a:r>
            <a:r>
              <a:rPr lang="es-MX" dirty="0" smtClean="0"/>
              <a:t>multimedia.</a:t>
            </a:r>
          </a:p>
          <a:p>
            <a:r>
              <a:rPr lang="es-MX" dirty="0" err="1"/>
              <a:t>Kali</a:t>
            </a:r>
            <a:r>
              <a:rPr lang="es-MX" dirty="0"/>
              <a:t> Linux: para hackers y profesionales de la seguridad informática</a:t>
            </a:r>
          </a:p>
          <a:p>
            <a:endParaRPr lang="es-MX" dirty="0"/>
          </a:p>
        </p:txBody>
      </p:sp>
      <p:pic>
        <p:nvPicPr>
          <p:cNvPr id="6146" name="Picture 2" descr="Ubuntu Studio pre instala todo tipo de software multim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42" y="3118073"/>
            <a:ext cx="4572000" cy="343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Kali Linux se especializa en la seguridad informátic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147" y="3118073"/>
            <a:ext cx="4572000" cy="343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72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000" dirty="0" err="1"/>
              <a:t>Edubuntu</a:t>
            </a:r>
            <a:r>
              <a:rPr lang="es-MX" sz="2000" dirty="0"/>
              <a:t>: para niños, profesores y profesionales de la educación</a:t>
            </a:r>
            <a:br>
              <a:rPr lang="es-MX" sz="2000" dirty="0"/>
            </a:br>
            <a:r>
              <a:rPr lang="pt-BR" sz="2000" dirty="0" err="1"/>
              <a:t>CAELinux</a:t>
            </a:r>
            <a:r>
              <a:rPr lang="pt-BR" sz="2000" dirty="0"/>
              <a:t>: para </a:t>
            </a:r>
            <a:r>
              <a:rPr lang="pt-BR" sz="2000" dirty="0" err="1"/>
              <a:t>arquitectos</a:t>
            </a:r>
            <a:r>
              <a:rPr lang="pt-BR" sz="2000" dirty="0"/>
              <a:t> e </a:t>
            </a:r>
            <a:r>
              <a:rPr lang="pt-BR" sz="2000" dirty="0" err="1"/>
              <a:t>ingenieros</a:t>
            </a:r>
            <a:r>
              <a:rPr lang="pt-BR" sz="2000" dirty="0"/>
              <a:t/>
            </a:r>
            <a:br>
              <a:rPr lang="pt-BR" sz="2000" dirty="0"/>
            </a:br>
            <a:r>
              <a:rPr lang="es-CO" sz="2000" dirty="0" err="1"/>
              <a:t>Scientific</a:t>
            </a:r>
            <a:r>
              <a:rPr lang="es-CO" sz="2000" dirty="0"/>
              <a:t> Linux: para científicos</a:t>
            </a:r>
            <a:br>
              <a:rPr lang="es-CO" sz="2000" dirty="0"/>
            </a:br>
            <a:endParaRPr lang="es-CO" sz="20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04" y="1484625"/>
            <a:ext cx="4016130" cy="3025015"/>
          </a:xfrm>
          <a:prstGeom prst="rect">
            <a:avLst/>
          </a:prstGeom>
        </p:spPr>
      </p:pic>
      <p:pic>
        <p:nvPicPr>
          <p:cNvPr id="7170" name="Picture 2" descr="CAELinux es una distro para ingenieros y arquitect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234" y="4201732"/>
            <a:ext cx="4572000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Scientific Linux está orientada a científicos y estudiantes de cienc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896" y="772731"/>
            <a:ext cx="4572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18629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83</Words>
  <Application>Microsoft Office PowerPoint</Application>
  <PresentationFormat>Panorámica</PresentationFormat>
  <Paragraphs>40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VERSIONES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Profesiones y situaciones que utilicen el SO</vt:lpstr>
      <vt:lpstr>Edubuntu: para niños, profesores y profesionales de la educación CAELinux: para arquitectos e ingenieros Scientific Linux: para científicos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</dc:creator>
  <cp:lastModifiedBy>Admin</cp:lastModifiedBy>
  <cp:revision>10</cp:revision>
  <dcterms:created xsi:type="dcterms:W3CDTF">2021-11-24T20:43:28Z</dcterms:created>
  <dcterms:modified xsi:type="dcterms:W3CDTF">2021-11-29T16:15:10Z</dcterms:modified>
</cp:coreProperties>
</file>