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5"/>
  </p:notesMasterIdLst>
  <p:sldIdLst>
    <p:sldId id="256" r:id="rId2"/>
    <p:sldId id="259" r:id="rId3"/>
    <p:sldId id="258" r:id="rId4"/>
    <p:sldId id="260" r:id="rId5"/>
    <p:sldId id="262" r:id="rId6"/>
    <p:sldId id="265" r:id="rId7"/>
    <p:sldId id="261" r:id="rId8"/>
    <p:sldId id="270" r:id="rId9"/>
    <p:sldId id="263" r:id="rId10"/>
    <p:sldId id="264" r:id="rId11"/>
    <p:sldId id="268" r:id="rId12"/>
    <p:sldId id="273" r:id="rId13"/>
    <p:sldId id="271" r:id="rId14"/>
    <p:sldId id="272" r:id="rId15"/>
    <p:sldId id="276" r:id="rId16"/>
    <p:sldId id="285" r:id="rId17"/>
    <p:sldId id="278" r:id="rId18"/>
    <p:sldId id="277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D8838-F41F-7C43-B118-1FF1D17B4BEA}" v="3" dt="2022-06-07T16:15:47.660"/>
    <p1510:client id="{4F51BD6C-6872-49FE-963B-A1FCD03743F1}" v="1360" dt="2022-06-07T16:15:1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erina la Cava" userId="S::10690468@polimi.it::d42399aa-3a74-465d-b6fa-31171456f8b0" providerId="AD" clId="Web-{EA2E71FE-7634-4AD9-B26E-8F60519CA3B9}"/>
    <pc:docChg chg="delSld">
      <pc:chgData name="Caterina la Cava" userId="S::10690468@polimi.it::d42399aa-3a74-465d-b6fa-31171456f8b0" providerId="AD" clId="Web-{EA2E71FE-7634-4AD9-B26E-8F60519CA3B9}" dt="2022-06-05T12:59:27.832" v="0"/>
      <pc:docMkLst>
        <pc:docMk/>
      </pc:docMkLst>
      <pc:sldChg chg="del">
        <pc:chgData name="Caterina la Cava" userId="S::10690468@polimi.it::d42399aa-3a74-465d-b6fa-31171456f8b0" providerId="AD" clId="Web-{EA2E71FE-7634-4AD9-B26E-8F60519CA3B9}" dt="2022-06-05T12:59:27.832" v="0"/>
        <pc:sldMkLst>
          <pc:docMk/>
          <pc:sldMk cId="220447493" sldId="267"/>
        </pc:sldMkLst>
      </pc:sldChg>
    </pc:docChg>
  </pc:docChgLst>
  <pc:docChgLst>
    <pc:chgData name="Caterina la Cava" userId="S::10690468@polimi.it::d42399aa-3a74-465d-b6fa-31171456f8b0" providerId="AD" clId="Web-{97B844C8-336A-4779-B09E-C3D40DC3DDA8}"/>
    <pc:docChg chg="modSld">
      <pc:chgData name="Caterina la Cava" userId="S::10690468@polimi.it::d42399aa-3a74-465d-b6fa-31171456f8b0" providerId="AD" clId="Web-{97B844C8-336A-4779-B09E-C3D40DC3DDA8}" dt="2022-06-05T12:58:05.444" v="14" actId="14100"/>
      <pc:docMkLst>
        <pc:docMk/>
      </pc:docMkLst>
      <pc:sldChg chg="addSp modSp">
        <pc:chgData name="Caterina la Cava" userId="S::10690468@polimi.it::d42399aa-3a74-465d-b6fa-31171456f8b0" providerId="AD" clId="Web-{97B844C8-336A-4779-B09E-C3D40DC3DDA8}" dt="2022-06-05T12:58:05.444" v="14" actId="14100"/>
        <pc:sldMkLst>
          <pc:docMk/>
          <pc:sldMk cId="663549063" sldId="264"/>
        </pc:sldMkLst>
        <pc:picChg chg="mod">
          <ac:chgData name="Caterina la Cava" userId="S::10690468@polimi.it::d42399aa-3a74-465d-b6fa-31171456f8b0" providerId="AD" clId="Web-{97B844C8-336A-4779-B09E-C3D40DC3DDA8}" dt="2022-06-05T12:57:19.473" v="0" actId="1076"/>
          <ac:picMkLst>
            <pc:docMk/>
            <pc:sldMk cId="663549063" sldId="264"/>
            <ac:picMk id="4" creationId="{B18852D0-7C34-2018-CDDB-945916B4F8D0}"/>
          </ac:picMkLst>
        </pc:picChg>
        <pc:picChg chg="mod">
          <ac:chgData name="Caterina la Cava" userId="S::10690468@polimi.it::d42399aa-3a74-465d-b6fa-31171456f8b0" providerId="AD" clId="Web-{97B844C8-336A-4779-B09E-C3D40DC3DDA8}" dt="2022-06-05T12:57:44.443" v="8" actId="1076"/>
          <ac:picMkLst>
            <pc:docMk/>
            <pc:sldMk cId="663549063" sldId="264"/>
            <ac:picMk id="5" creationId="{91E9AF85-707C-A3E9-C78E-95F78ED98698}"/>
          </ac:picMkLst>
        </pc:picChg>
        <pc:picChg chg="add mod">
          <ac:chgData name="Caterina la Cava" userId="S::10690468@polimi.it::d42399aa-3a74-465d-b6fa-31171456f8b0" providerId="AD" clId="Web-{97B844C8-336A-4779-B09E-C3D40DC3DDA8}" dt="2022-06-05T12:58:05.444" v="14" actId="14100"/>
          <ac:picMkLst>
            <pc:docMk/>
            <pc:sldMk cId="663549063" sldId="264"/>
            <ac:picMk id="6" creationId="{F919D201-7F25-B59B-7130-47F0A2947659}"/>
          </ac:picMkLst>
        </pc:picChg>
        <pc:picChg chg="mod">
          <ac:chgData name="Caterina la Cava" userId="S::10690468@polimi.it::d42399aa-3a74-465d-b6fa-31171456f8b0" providerId="AD" clId="Web-{97B844C8-336A-4779-B09E-C3D40DC3DDA8}" dt="2022-06-05T12:57:38.177" v="6" actId="1076"/>
          <ac:picMkLst>
            <pc:docMk/>
            <pc:sldMk cId="663549063" sldId="264"/>
            <ac:picMk id="7" creationId="{EA718CEF-B56A-0073-FF2D-67F7130BCEBF}"/>
          </ac:picMkLst>
        </pc:picChg>
        <pc:picChg chg="mod">
          <ac:chgData name="Caterina la Cava" userId="S::10690468@polimi.it::d42399aa-3a74-465d-b6fa-31171456f8b0" providerId="AD" clId="Web-{97B844C8-336A-4779-B09E-C3D40DC3DDA8}" dt="2022-06-05T12:57:22.598" v="1" actId="1076"/>
          <ac:picMkLst>
            <pc:docMk/>
            <pc:sldMk cId="663549063" sldId="264"/>
            <ac:picMk id="12" creationId="{FE8BBA93-9330-6324-63C1-B801E410C031}"/>
          </ac:picMkLst>
        </pc:picChg>
      </pc:sldChg>
    </pc:docChg>
  </pc:docChgLst>
  <pc:docChgLst>
    <pc:chgData name="Caterina la Cava" userId="S::10690468@polimi.it::d42399aa-3a74-465d-b6fa-31171456f8b0" providerId="AD" clId="Web-{C1DC6CF6-7D8F-4CF1-BF07-BC5FD2F21356}"/>
    <pc:docChg chg="modSld">
      <pc:chgData name="Caterina la Cava" userId="S::10690468@polimi.it::d42399aa-3a74-465d-b6fa-31171456f8b0" providerId="AD" clId="Web-{C1DC6CF6-7D8F-4CF1-BF07-BC5FD2F21356}" dt="2022-06-05T10:20:21.427" v="3" actId="20577"/>
      <pc:docMkLst>
        <pc:docMk/>
      </pc:docMkLst>
      <pc:sldChg chg="addSp modSp">
        <pc:chgData name="Caterina la Cava" userId="S::10690468@polimi.it::d42399aa-3a74-465d-b6fa-31171456f8b0" providerId="AD" clId="Web-{C1DC6CF6-7D8F-4CF1-BF07-BC5FD2F21356}" dt="2022-06-05T10:20:21.427" v="3" actId="20577"/>
        <pc:sldMkLst>
          <pc:docMk/>
          <pc:sldMk cId="117738437" sldId="281"/>
        </pc:sldMkLst>
        <pc:spChg chg="add mod">
          <ac:chgData name="Caterina la Cava" userId="S::10690468@polimi.it::d42399aa-3a74-465d-b6fa-31171456f8b0" providerId="AD" clId="Web-{C1DC6CF6-7D8F-4CF1-BF07-BC5FD2F21356}" dt="2022-06-05T10:20:21.427" v="3" actId="20577"/>
          <ac:spMkLst>
            <pc:docMk/>
            <pc:sldMk cId="117738437" sldId="281"/>
            <ac:spMk id="3" creationId="{0173C4BB-9B06-9C0D-515E-67F38B72D8F4}"/>
          </ac:spMkLst>
        </pc:spChg>
      </pc:sldChg>
    </pc:docChg>
  </pc:docChgLst>
  <pc:docChgLst>
    <pc:chgData name="Caterina la Cava" userId="d42399aa-3a74-465d-b6fa-31171456f8b0" providerId="ADAL" clId="{00BD620C-4569-4D8E-83EA-6B5C0429EA49}"/>
    <pc:docChg chg="custSel modSld">
      <pc:chgData name="Caterina la Cava" userId="d42399aa-3a74-465d-b6fa-31171456f8b0" providerId="ADAL" clId="{00BD620C-4569-4D8E-83EA-6B5C0429EA49}" dt="2022-06-06T14:10:44.853" v="38" actId="14100"/>
      <pc:docMkLst>
        <pc:docMk/>
      </pc:docMkLst>
      <pc:sldChg chg="addSp delSp modSp mod">
        <pc:chgData name="Caterina la Cava" userId="d42399aa-3a74-465d-b6fa-31171456f8b0" providerId="ADAL" clId="{00BD620C-4569-4D8E-83EA-6B5C0429EA49}" dt="2022-06-06T12:30:54.050" v="2" actId="21"/>
        <pc:sldMkLst>
          <pc:docMk/>
          <pc:sldMk cId="3183947415" sldId="256"/>
        </pc:sldMkLst>
        <pc:picChg chg="add del mod">
          <ac:chgData name="Caterina la Cava" userId="d42399aa-3a74-465d-b6fa-31171456f8b0" providerId="ADAL" clId="{00BD620C-4569-4D8E-83EA-6B5C0429EA49}" dt="2022-06-06T12:30:54.050" v="2" actId="21"/>
          <ac:picMkLst>
            <pc:docMk/>
            <pc:sldMk cId="3183947415" sldId="256"/>
            <ac:picMk id="7" creationId="{B7B83794-3275-B79C-4890-DB28FF72ABDF}"/>
          </ac:picMkLst>
        </pc:picChg>
      </pc:sldChg>
      <pc:sldChg chg="addSp modSp mod">
        <pc:chgData name="Caterina la Cava" userId="d42399aa-3a74-465d-b6fa-31171456f8b0" providerId="ADAL" clId="{00BD620C-4569-4D8E-83EA-6B5C0429EA49}" dt="2022-06-06T14:10:44.853" v="38" actId="14100"/>
        <pc:sldMkLst>
          <pc:docMk/>
          <pc:sldMk cId="1521751515" sldId="263"/>
        </pc:sldMkLst>
        <pc:picChg chg="add mod">
          <ac:chgData name="Caterina la Cava" userId="d42399aa-3a74-465d-b6fa-31171456f8b0" providerId="ADAL" clId="{00BD620C-4569-4D8E-83EA-6B5C0429EA49}" dt="2022-06-06T14:10:44.853" v="38" actId="14100"/>
          <ac:picMkLst>
            <pc:docMk/>
            <pc:sldMk cId="1521751515" sldId="263"/>
            <ac:picMk id="5" creationId="{00DF5006-58DF-44A2-E601-44E45D9BC360}"/>
          </ac:picMkLst>
        </pc:picChg>
        <pc:picChg chg="add mod">
          <ac:chgData name="Caterina la Cava" userId="d42399aa-3a74-465d-b6fa-31171456f8b0" providerId="ADAL" clId="{00BD620C-4569-4D8E-83EA-6B5C0429EA49}" dt="2022-06-06T14:10:41.397" v="37" actId="14100"/>
          <ac:picMkLst>
            <pc:docMk/>
            <pc:sldMk cId="1521751515" sldId="263"/>
            <ac:picMk id="7" creationId="{F492FF2A-17F6-EE81-F368-AE8F4FE766FD}"/>
          </ac:picMkLst>
        </pc:picChg>
      </pc:sldChg>
      <pc:sldChg chg="addSp modSp mod">
        <pc:chgData name="Caterina la Cava" userId="d42399aa-3a74-465d-b6fa-31171456f8b0" providerId="ADAL" clId="{00BD620C-4569-4D8E-83EA-6B5C0429EA49}" dt="2022-06-06T12:31:10.135" v="4" actId="1076"/>
        <pc:sldMkLst>
          <pc:docMk/>
          <pc:sldMk cId="3494354315" sldId="270"/>
        </pc:sldMkLst>
        <pc:picChg chg="add mod">
          <ac:chgData name="Caterina la Cava" userId="d42399aa-3a74-465d-b6fa-31171456f8b0" providerId="ADAL" clId="{00BD620C-4569-4D8E-83EA-6B5C0429EA49}" dt="2022-06-06T12:31:10.135" v="4" actId="1076"/>
          <ac:picMkLst>
            <pc:docMk/>
            <pc:sldMk cId="3494354315" sldId="270"/>
            <ac:picMk id="10" creationId="{49989B79-6706-DE15-EC04-CE2E6F15542D}"/>
          </ac:picMkLst>
        </pc:picChg>
      </pc:sldChg>
      <pc:sldChg chg="addSp modSp mod">
        <pc:chgData name="Caterina la Cava" userId="d42399aa-3a74-465d-b6fa-31171456f8b0" providerId="ADAL" clId="{00BD620C-4569-4D8E-83EA-6B5C0429EA49}" dt="2022-06-06T14:09:48.776" v="24" actId="14100"/>
        <pc:sldMkLst>
          <pc:docMk/>
          <pc:sldMk cId="447410600" sldId="273"/>
        </pc:sldMkLst>
        <pc:picChg chg="mod">
          <ac:chgData name="Caterina la Cava" userId="d42399aa-3a74-465d-b6fa-31171456f8b0" providerId="ADAL" clId="{00BD620C-4569-4D8E-83EA-6B5C0429EA49}" dt="2022-06-06T14:09:48.776" v="24" actId="14100"/>
          <ac:picMkLst>
            <pc:docMk/>
            <pc:sldMk cId="447410600" sldId="273"/>
            <ac:picMk id="4" creationId="{EE4658A7-2B29-F436-7BF4-C1020CCE0A23}"/>
          </ac:picMkLst>
        </pc:picChg>
        <pc:picChg chg="add mod">
          <ac:chgData name="Caterina la Cava" userId="d42399aa-3a74-465d-b6fa-31171456f8b0" providerId="ADAL" clId="{00BD620C-4569-4D8E-83EA-6B5C0429EA49}" dt="2022-06-06T14:09:40.296" v="23" actId="14100"/>
          <ac:picMkLst>
            <pc:docMk/>
            <pc:sldMk cId="447410600" sldId="273"/>
            <ac:picMk id="5" creationId="{8EE0F4E0-D1D8-B1BF-A404-FE814F8ABD10}"/>
          </ac:picMkLst>
        </pc:picChg>
      </pc:sldChg>
      <pc:sldChg chg="modSp">
        <pc:chgData name="Caterina la Cava" userId="d42399aa-3a74-465d-b6fa-31171456f8b0" providerId="ADAL" clId="{00BD620C-4569-4D8E-83EA-6B5C0429EA49}" dt="2022-06-06T13:28:38.518" v="17" actId="20577"/>
        <pc:sldMkLst>
          <pc:docMk/>
          <pc:sldMk cId="3514069713" sldId="277"/>
        </pc:sldMkLst>
        <pc:spChg chg="mod">
          <ac:chgData name="Caterina la Cava" userId="d42399aa-3a74-465d-b6fa-31171456f8b0" providerId="ADAL" clId="{00BD620C-4569-4D8E-83EA-6B5C0429EA49}" dt="2022-06-06T13:28:38.518" v="17" actId="20577"/>
          <ac:spMkLst>
            <pc:docMk/>
            <pc:sldMk cId="3514069713" sldId="277"/>
            <ac:spMk id="3" creationId="{83A146DB-86A4-AAB5-D29B-B88A0B1793E0}"/>
          </ac:spMkLst>
        </pc:spChg>
      </pc:sldChg>
    </pc:docChg>
  </pc:docChgLst>
  <pc:docChgLst>
    <pc:chgData name="Caterina la Cava" userId="S::10690468@polimi.it::d42399aa-3a74-465d-b6fa-31171456f8b0" providerId="AD" clId="Web-{0EAD2031-CE23-4A09-9927-2298AEF0F1B6}"/>
    <pc:docChg chg="modSld">
      <pc:chgData name="Caterina la Cava" userId="S::10690468@polimi.it::d42399aa-3a74-465d-b6fa-31171456f8b0" providerId="AD" clId="Web-{0EAD2031-CE23-4A09-9927-2298AEF0F1B6}" dt="2022-06-05T13:18:18.060" v="275" actId="14100"/>
      <pc:docMkLst>
        <pc:docMk/>
      </pc:docMkLst>
      <pc:sldChg chg="modSp">
        <pc:chgData name="Caterina la Cava" userId="S::10690468@polimi.it::d42399aa-3a74-465d-b6fa-31171456f8b0" providerId="AD" clId="Web-{0EAD2031-CE23-4A09-9927-2298AEF0F1B6}" dt="2022-06-05T13:10:35.357" v="174" actId="20577"/>
        <pc:sldMkLst>
          <pc:docMk/>
          <pc:sldMk cId="2751498076" sldId="261"/>
        </pc:sldMkLst>
        <pc:spChg chg="mod">
          <ac:chgData name="Caterina la Cava" userId="S::10690468@polimi.it::d42399aa-3a74-465d-b6fa-31171456f8b0" providerId="AD" clId="Web-{0EAD2031-CE23-4A09-9927-2298AEF0F1B6}" dt="2022-06-05T13:10:35.357" v="174" actId="20577"/>
          <ac:spMkLst>
            <pc:docMk/>
            <pc:sldMk cId="2751498076" sldId="261"/>
            <ac:spMk id="2" creationId="{959A29B2-1E7A-E9A9-B776-F88B361D4B58}"/>
          </ac:spMkLst>
        </pc:spChg>
      </pc:sldChg>
      <pc:sldChg chg="modSp">
        <pc:chgData name="Caterina la Cava" userId="S::10690468@polimi.it::d42399aa-3a74-465d-b6fa-31171456f8b0" providerId="AD" clId="Web-{0EAD2031-CE23-4A09-9927-2298AEF0F1B6}" dt="2022-06-05T13:15:53.915" v="268" actId="14100"/>
        <pc:sldMkLst>
          <pc:docMk/>
          <pc:sldMk cId="1521751515" sldId="263"/>
        </pc:sldMkLst>
        <pc:spChg chg="mod">
          <ac:chgData name="Caterina la Cava" userId="S::10690468@polimi.it::d42399aa-3a74-465d-b6fa-31171456f8b0" providerId="AD" clId="Web-{0EAD2031-CE23-4A09-9927-2298AEF0F1B6}" dt="2022-06-05T13:15:43.602" v="265" actId="14100"/>
          <ac:spMkLst>
            <pc:docMk/>
            <pc:sldMk cId="1521751515" sldId="263"/>
            <ac:spMk id="2" creationId="{F6E9D27B-FA28-76AA-BFC5-1558289D85AA}"/>
          </ac:spMkLst>
        </pc:spChg>
        <pc:picChg chg="mod">
          <ac:chgData name="Caterina la Cava" userId="S::10690468@polimi.it::d42399aa-3a74-465d-b6fa-31171456f8b0" providerId="AD" clId="Web-{0EAD2031-CE23-4A09-9927-2298AEF0F1B6}" dt="2022-06-05T13:15:53.915" v="268" actId="14100"/>
          <ac:picMkLst>
            <pc:docMk/>
            <pc:sldMk cId="1521751515" sldId="263"/>
            <ac:picMk id="4" creationId="{80C82AFE-F64C-7387-0B58-AEE2C3861055}"/>
          </ac:picMkLst>
        </pc:picChg>
      </pc:sldChg>
      <pc:sldChg chg="modSp">
        <pc:chgData name="Caterina la Cava" userId="S::10690468@polimi.it::d42399aa-3a74-465d-b6fa-31171456f8b0" providerId="AD" clId="Web-{0EAD2031-CE23-4A09-9927-2298AEF0F1B6}" dt="2022-06-05T13:10:54.123" v="182" actId="20577"/>
        <pc:sldMkLst>
          <pc:docMk/>
          <pc:sldMk cId="3494354315" sldId="270"/>
        </pc:sldMkLst>
        <pc:spChg chg="mod">
          <ac:chgData name="Caterina la Cava" userId="S::10690468@polimi.it::d42399aa-3a74-465d-b6fa-31171456f8b0" providerId="AD" clId="Web-{0EAD2031-CE23-4A09-9927-2298AEF0F1B6}" dt="2022-06-05T13:10:54.123" v="182" actId="20577"/>
          <ac:spMkLst>
            <pc:docMk/>
            <pc:sldMk cId="3494354315" sldId="270"/>
            <ac:spMk id="2" creationId="{A76B4AA3-8096-B41F-FEA8-63FF1EB84FD4}"/>
          </ac:spMkLst>
        </pc:spChg>
      </pc:sldChg>
      <pc:sldChg chg="modSp">
        <pc:chgData name="Caterina la Cava" userId="S::10690468@polimi.it::d42399aa-3a74-465d-b6fa-31171456f8b0" providerId="AD" clId="Web-{0EAD2031-CE23-4A09-9927-2298AEF0F1B6}" dt="2022-06-05T13:07:38.274" v="77" actId="1076"/>
        <pc:sldMkLst>
          <pc:docMk/>
          <pc:sldMk cId="199812299" sldId="271"/>
        </pc:sldMkLst>
        <pc:spChg chg="mod">
          <ac:chgData name="Caterina la Cava" userId="S::10690468@polimi.it::d42399aa-3a74-465d-b6fa-31171456f8b0" providerId="AD" clId="Web-{0EAD2031-CE23-4A09-9927-2298AEF0F1B6}" dt="2022-06-05T13:07:38.274" v="77" actId="1076"/>
          <ac:spMkLst>
            <pc:docMk/>
            <pc:sldMk cId="199812299" sldId="271"/>
            <ac:spMk id="2" creationId="{1C7BA264-C897-08C8-36E6-ABBA81986B82}"/>
          </ac:spMkLst>
        </pc:spChg>
      </pc:sldChg>
      <pc:sldChg chg="modSp">
        <pc:chgData name="Caterina la Cava" userId="S::10690468@polimi.it::d42399aa-3a74-465d-b6fa-31171456f8b0" providerId="AD" clId="Web-{0EAD2031-CE23-4A09-9927-2298AEF0F1B6}" dt="2022-06-05T13:13:57.678" v="224" actId="20577"/>
        <pc:sldMkLst>
          <pc:docMk/>
          <pc:sldMk cId="3514069713" sldId="277"/>
        </pc:sldMkLst>
        <pc:spChg chg="mod">
          <ac:chgData name="Caterina la Cava" userId="S::10690468@polimi.it::d42399aa-3a74-465d-b6fa-31171456f8b0" providerId="AD" clId="Web-{0EAD2031-CE23-4A09-9927-2298AEF0F1B6}" dt="2022-06-05T13:13:57.678" v="224" actId="20577"/>
          <ac:spMkLst>
            <pc:docMk/>
            <pc:sldMk cId="3514069713" sldId="277"/>
            <ac:spMk id="2" creationId="{E0E3D382-E53D-A774-DFFA-48FDBBB18149}"/>
          </ac:spMkLst>
        </pc:spChg>
      </pc:sldChg>
      <pc:sldChg chg="modSp">
        <pc:chgData name="Caterina la Cava" userId="S::10690468@polimi.it::d42399aa-3a74-465d-b6fa-31171456f8b0" providerId="AD" clId="Web-{0EAD2031-CE23-4A09-9927-2298AEF0F1B6}" dt="2022-06-05T13:14:50.132" v="248" actId="1076"/>
        <pc:sldMkLst>
          <pc:docMk/>
          <pc:sldMk cId="1118513489" sldId="278"/>
        </pc:sldMkLst>
        <pc:spChg chg="mod">
          <ac:chgData name="Caterina la Cava" userId="S::10690468@polimi.it::d42399aa-3a74-465d-b6fa-31171456f8b0" providerId="AD" clId="Web-{0EAD2031-CE23-4A09-9927-2298AEF0F1B6}" dt="2022-06-05T13:14:44.882" v="246" actId="1076"/>
          <ac:spMkLst>
            <pc:docMk/>
            <pc:sldMk cId="1118513489" sldId="278"/>
            <ac:spMk id="2" creationId="{81AB5E86-A293-C225-BF88-26EBBC5D894D}"/>
          </ac:spMkLst>
        </pc:spChg>
        <pc:picChg chg="mod">
          <ac:chgData name="Caterina la Cava" userId="S::10690468@polimi.it::d42399aa-3a74-465d-b6fa-31171456f8b0" providerId="AD" clId="Web-{0EAD2031-CE23-4A09-9927-2298AEF0F1B6}" dt="2022-06-05T13:14:50.132" v="248" actId="1076"/>
          <ac:picMkLst>
            <pc:docMk/>
            <pc:sldMk cId="1118513489" sldId="278"/>
            <ac:picMk id="4" creationId="{F1430DC9-84A0-1ABF-3CE4-6E9D41CBA5AA}"/>
          </ac:picMkLst>
        </pc:picChg>
      </pc:sldChg>
      <pc:sldChg chg="modSp">
        <pc:chgData name="Caterina la Cava" userId="S::10690468@polimi.it::d42399aa-3a74-465d-b6fa-31171456f8b0" providerId="AD" clId="Web-{0EAD2031-CE23-4A09-9927-2298AEF0F1B6}" dt="2022-06-05T13:11:53.049" v="204" actId="14100"/>
        <pc:sldMkLst>
          <pc:docMk/>
          <pc:sldMk cId="244360673" sldId="280"/>
        </pc:sldMkLst>
        <pc:picChg chg="mod">
          <ac:chgData name="Caterina la Cava" userId="S::10690468@polimi.it::d42399aa-3a74-465d-b6fa-31171456f8b0" providerId="AD" clId="Web-{0EAD2031-CE23-4A09-9927-2298AEF0F1B6}" dt="2022-06-05T13:11:53.049" v="204" actId="14100"/>
          <ac:picMkLst>
            <pc:docMk/>
            <pc:sldMk cId="244360673" sldId="280"/>
            <ac:picMk id="6" creationId="{09B8877B-0C77-C43D-E1CD-ADA47E3501AE}"/>
          </ac:picMkLst>
        </pc:picChg>
      </pc:sldChg>
      <pc:sldChg chg="modSp">
        <pc:chgData name="Caterina la Cava" userId="S::10690468@polimi.it::d42399aa-3a74-465d-b6fa-31171456f8b0" providerId="AD" clId="Web-{0EAD2031-CE23-4A09-9927-2298AEF0F1B6}" dt="2022-06-05T13:18:18.060" v="275" actId="14100"/>
        <pc:sldMkLst>
          <pc:docMk/>
          <pc:sldMk cId="1128206871" sldId="283"/>
        </pc:sldMkLst>
        <pc:spChg chg="mod">
          <ac:chgData name="Caterina la Cava" userId="S::10690468@polimi.it::d42399aa-3a74-465d-b6fa-31171456f8b0" providerId="AD" clId="Web-{0EAD2031-CE23-4A09-9927-2298AEF0F1B6}" dt="2022-06-05T13:17:36.278" v="273" actId="1076"/>
          <ac:spMkLst>
            <pc:docMk/>
            <pc:sldMk cId="1128206871" sldId="283"/>
            <ac:spMk id="8" creationId="{705AF629-18FB-7797-198C-4583B7FDA3ED}"/>
          </ac:spMkLst>
        </pc:spChg>
        <pc:spChg chg="mod">
          <ac:chgData name="Caterina la Cava" userId="S::10690468@polimi.it::d42399aa-3a74-465d-b6fa-31171456f8b0" providerId="AD" clId="Web-{0EAD2031-CE23-4A09-9927-2298AEF0F1B6}" dt="2022-06-05T13:18:18.060" v="275" actId="14100"/>
          <ac:spMkLst>
            <pc:docMk/>
            <pc:sldMk cId="1128206871" sldId="283"/>
            <ac:spMk id="9" creationId="{DBEA0FDC-673F-AE5C-148A-9F72862E69B3}"/>
          </ac:spMkLst>
        </pc:spChg>
        <pc:picChg chg="mod">
          <ac:chgData name="Caterina la Cava" userId="S::10690468@polimi.it::d42399aa-3a74-465d-b6fa-31171456f8b0" providerId="AD" clId="Web-{0EAD2031-CE23-4A09-9927-2298AEF0F1B6}" dt="2022-06-05T13:17:27.355" v="271" actId="14100"/>
          <ac:picMkLst>
            <pc:docMk/>
            <pc:sldMk cId="1128206871" sldId="283"/>
            <ac:picMk id="5" creationId="{6CD50C1B-3116-FBD2-C858-0765DF15D86D}"/>
          </ac:picMkLst>
        </pc:picChg>
      </pc:sldChg>
      <pc:sldChg chg="modSp">
        <pc:chgData name="Caterina la Cava" userId="S::10690468@polimi.it::d42399aa-3a74-465d-b6fa-31171456f8b0" providerId="AD" clId="Web-{0EAD2031-CE23-4A09-9927-2298AEF0F1B6}" dt="2022-06-05T13:17:20.730" v="270" actId="14100"/>
        <pc:sldMkLst>
          <pc:docMk/>
          <pc:sldMk cId="1228745584" sldId="284"/>
        </pc:sldMkLst>
        <pc:spChg chg="mod">
          <ac:chgData name="Caterina la Cava" userId="S::10690468@polimi.it::d42399aa-3a74-465d-b6fa-31171456f8b0" providerId="AD" clId="Web-{0EAD2031-CE23-4A09-9927-2298AEF0F1B6}" dt="2022-06-05T13:17:13.589" v="269" actId="14100"/>
          <ac:spMkLst>
            <pc:docMk/>
            <pc:sldMk cId="1228745584" sldId="284"/>
            <ac:spMk id="2" creationId="{86E1055A-65F0-17C5-E34F-B89DCC3C1B8C}"/>
          </ac:spMkLst>
        </pc:spChg>
        <pc:spChg chg="mod">
          <ac:chgData name="Caterina la Cava" userId="S::10690468@polimi.it::d42399aa-3a74-465d-b6fa-31171456f8b0" providerId="AD" clId="Web-{0EAD2031-CE23-4A09-9927-2298AEF0F1B6}" dt="2022-06-05T13:17:20.730" v="270" actId="14100"/>
          <ac:spMkLst>
            <pc:docMk/>
            <pc:sldMk cId="1228745584" sldId="284"/>
            <ac:spMk id="3" creationId="{F9ADA999-5E8B-9E62-52AF-3D0338ADC6BE}"/>
          </ac:spMkLst>
        </pc:spChg>
      </pc:sldChg>
    </pc:docChg>
  </pc:docChgLst>
  <pc:docChgLst>
    <pc:chgData name="Calogero Denaro" userId="S::10655668@polimi.it::1c62ee6c-9183-4cee-a33b-7953c3700648" providerId="AD" clId="Web-{4972002D-A8E4-4585-A4A6-F7CC69486E6F}"/>
    <pc:docChg chg="modSld">
      <pc:chgData name="Calogero Denaro" userId="S::10655668@polimi.it::1c62ee6c-9183-4cee-a33b-7953c3700648" providerId="AD" clId="Web-{4972002D-A8E4-4585-A4A6-F7CC69486E6F}" dt="2022-06-05T16:56:23.779" v="258" actId="1076"/>
      <pc:docMkLst>
        <pc:docMk/>
      </pc:docMkLst>
      <pc:sldChg chg="modSp">
        <pc:chgData name="Calogero Denaro" userId="S::10655668@polimi.it::1c62ee6c-9183-4cee-a33b-7953c3700648" providerId="AD" clId="Web-{4972002D-A8E4-4585-A4A6-F7CC69486E6F}" dt="2022-06-05T15:41:12.644" v="14" actId="1076"/>
        <pc:sldMkLst>
          <pc:docMk/>
          <pc:sldMk cId="3224473537" sldId="260"/>
        </pc:sldMkLst>
        <pc:picChg chg="mod modCrop">
          <ac:chgData name="Calogero Denaro" userId="S::10655668@polimi.it::1c62ee6c-9183-4cee-a33b-7953c3700648" providerId="AD" clId="Web-{4972002D-A8E4-4585-A4A6-F7CC69486E6F}" dt="2022-06-05T15:40:43.956" v="8" actId="14100"/>
          <ac:picMkLst>
            <pc:docMk/>
            <pc:sldMk cId="3224473537" sldId="260"/>
            <ac:picMk id="9" creationId="{5C913F25-B66C-0E1F-C86C-81C9E79F05E8}"/>
          </ac:picMkLst>
        </pc:picChg>
        <pc:picChg chg="mod">
          <ac:chgData name="Calogero Denaro" userId="S::10655668@polimi.it::1c62ee6c-9183-4cee-a33b-7953c3700648" providerId="AD" clId="Web-{4972002D-A8E4-4585-A4A6-F7CC69486E6F}" dt="2022-06-05T15:41:12.644" v="14" actId="1076"/>
          <ac:picMkLst>
            <pc:docMk/>
            <pc:sldMk cId="3224473537" sldId="260"/>
            <ac:picMk id="11" creationId="{959A61AD-9112-7C2D-CF50-F5064DE3BDFD}"/>
          </ac:picMkLst>
        </pc:picChg>
      </pc:sldChg>
      <pc:sldChg chg="addSp modSp">
        <pc:chgData name="Calogero Denaro" userId="S::10655668@polimi.it::1c62ee6c-9183-4cee-a33b-7953c3700648" providerId="AD" clId="Web-{4972002D-A8E4-4585-A4A6-F7CC69486E6F}" dt="2022-06-05T16:56:23.779" v="258" actId="1076"/>
        <pc:sldMkLst>
          <pc:docMk/>
          <pc:sldMk cId="3494354315" sldId="270"/>
        </pc:sldMkLst>
        <pc:spChg chg="add mod">
          <ac:chgData name="Calogero Denaro" userId="S::10655668@polimi.it::1c62ee6c-9183-4cee-a33b-7953c3700648" providerId="AD" clId="Web-{4972002D-A8E4-4585-A4A6-F7CC69486E6F}" dt="2022-06-05T16:56:23.779" v="258" actId="1076"/>
          <ac:spMkLst>
            <pc:docMk/>
            <pc:sldMk cId="3494354315" sldId="270"/>
            <ac:spMk id="3" creationId="{5BAB7FB1-4927-752A-1D73-357F318C1A59}"/>
          </ac:spMkLst>
        </pc:spChg>
        <pc:spChg chg="add mod">
          <ac:chgData name="Calogero Denaro" userId="S::10655668@polimi.it::1c62ee6c-9183-4cee-a33b-7953c3700648" providerId="AD" clId="Web-{4972002D-A8E4-4585-A4A6-F7CC69486E6F}" dt="2022-06-05T16:56:21.216" v="257" actId="1076"/>
          <ac:spMkLst>
            <pc:docMk/>
            <pc:sldMk cId="3494354315" sldId="270"/>
            <ac:spMk id="5" creationId="{C6AD7DBD-2A60-7AC2-A756-95B5AADCF161}"/>
          </ac:spMkLst>
        </pc:spChg>
      </pc:sldChg>
      <pc:sldChg chg="modSp">
        <pc:chgData name="Calogero Denaro" userId="S::10655668@polimi.it::1c62ee6c-9183-4cee-a33b-7953c3700648" providerId="AD" clId="Web-{4972002D-A8E4-4585-A4A6-F7CC69486E6F}" dt="2022-06-05T13:54:20.678" v="5" actId="20577"/>
        <pc:sldMkLst>
          <pc:docMk/>
          <pc:sldMk cId="244360673" sldId="280"/>
        </pc:sldMkLst>
        <pc:spChg chg="mod">
          <ac:chgData name="Calogero Denaro" userId="S::10655668@polimi.it::1c62ee6c-9183-4cee-a33b-7953c3700648" providerId="AD" clId="Web-{4972002D-A8E4-4585-A4A6-F7CC69486E6F}" dt="2022-06-05T13:54:20.678" v="5" actId="20577"/>
          <ac:spMkLst>
            <pc:docMk/>
            <pc:sldMk cId="244360673" sldId="280"/>
            <ac:spMk id="2" creationId="{B62E937D-665C-DBBB-06E8-36C6051243B2}"/>
          </ac:spMkLst>
        </pc:spChg>
      </pc:sldChg>
    </pc:docChg>
  </pc:docChgLst>
  <pc:docChgLst>
    <pc:chgData name="Jasmine El Gamrani" userId="S::10722362@polimi.it::7c47c01d-3cb3-4ecc-bb59-0a644cc02a9c" providerId="AD" clId="Web-{755B93CA-74E8-1EFB-B360-A89EFDAC0547}"/>
    <pc:docChg chg="addSld delSld modSld sldOrd">
      <pc:chgData name="Jasmine El Gamrani" userId="S::10722362@polimi.it::7c47c01d-3cb3-4ecc-bb59-0a644cc02a9c" providerId="AD" clId="Web-{755B93CA-74E8-1EFB-B360-A89EFDAC0547}" dt="2022-06-04T11:31:54.071" v="419" actId="1076"/>
      <pc:docMkLst>
        <pc:docMk/>
      </pc:docMkLst>
      <pc:sldChg chg="addSp modSp">
        <pc:chgData name="Jasmine El Gamrani" userId="S::10722362@polimi.it::7c47c01d-3cb3-4ecc-bb59-0a644cc02a9c" providerId="AD" clId="Web-{755B93CA-74E8-1EFB-B360-A89EFDAC0547}" dt="2022-06-04T11:31:54.071" v="419" actId="1076"/>
        <pc:sldMkLst>
          <pc:docMk/>
          <pc:sldMk cId="3183947415" sldId="256"/>
        </pc:sldMkLst>
        <pc:spChg chg="mod">
          <ac:chgData name="Jasmine El Gamrani" userId="S::10722362@polimi.it::7c47c01d-3cb3-4ecc-bb59-0a644cc02a9c" providerId="AD" clId="Web-{755B93CA-74E8-1EFB-B360-A89EFDAC0547}" dt="2022-06-04T11:31:54.071" v="419" actId="1076"/>
          <ac:spMkLst>
            <pc:docMk/>
            <pc:sldMk cId="3183947415" sldId="256"/>
            <ac:spMk id="2" creationId="{F97CFEFE-C3DA-331C-F804-555215EF3B4A}"/>
          </ac:spMkLst>
        </pc:spChg>
        <pc:spChg chg="add mod">
          <ac:chgData name="Jasmine El Gamrani" userId="S::10722362@polimi.it::7c47c01d-3cb3-4ecc-bb59-0a644cc02a9c" providerId="AD" clId="Web-{755B93CA-74E8-1EFB-B360-A89EFDAC0547}" dt="2022-06-04T11:31:33.242" v="417"/>
          <ac:spMkLst>
            <pc:docMk/>
            <pc:sldMk cId="3183947415" sldId="256"/>
            <ac:spMk id="5" creationId="{3067EEAD-3473-646C-97FD-C12EE30D273F}"/>
          </ac:spMkLst>
        </pc:spChg>
      </pc:sldChg>
      <pc:sldChg chg="modSp">
        <pc:chgData name="Jasmine El Gamrani" userId="S::10722362@polimi.it::7c47c01d-3cb3-4ecc-bb59-0a644cc02a9c" providerId="AD" clId="Web-{755B93CA-74E8-1EFB-B360-A89EFDAC0547}" dt="2022-06-04T11:25:32.483" v="297" actId="20577"/>
        <pc:sldMkLst>
          <pc:docMk/>
          <pc:sldMk cId="3224473537" sldId="260"/>
        </pc:sldMkLst>
        <pc:spChg chg="mod">
          <ac:chgData name="Jasmine El Gamrani" userId="S::10722362@polimi.it::7c47c01d-3cb3-4ecc-bb59-0a644cc02a9c" providerId="AD" clId="Web-{755B93CA-74E8-1EFB-B360-A89EFDAC0547}" dt="2022-06-04T11:25:32.483" v="297" actId="20577"/>
          <ac:spMkLst>
            <pc:docMk/>
            <pc:sldMk cId="3224473537" sldId="260"/>
            <ac:spMk id="7" creationId="{4D64E02C-0FF4-8139-C649-092A0DF7CE18}"/>
          </ac:spMkLst>
        </pc:spChg>
      </pc:sldChg>
      <pc:sldChg chg="addSp delSp modSp new ord">
        <pc:chgData name="Jasmine El Gamrani" userId="S::10722362@polimi.it::7c47c01d-3cb3-4ecc-bb59-0a644cc02a9c" providerId="AD" clId="Web-{755B93CA-74E8-1EFB-B360-A89EFDAC0547}" dt="2022-06-04T10:58:27.173" v="85"/>
        <pc:sldMkLst>
          <pc:docMk/>
          <pc:sldMk cId="3083187003" sldId="274"/>
        </pc:sldMkLst>
        <pc:spChg chg="del">
          <ac:chgData name="Jasmine El Gamrani" userId="S::10722362@polimi.it::7c47c01d-3cb3-4ecc-bb59-0a644cc02a9c" providerId="AD" clId="Web-{755B93CA-74E8-1EFB-B360-A89EFDAC0547}" dt="2022-06-04T10:47:12.952" v="72"/>
          <ac:spMkLst>
            <pc:docMk/>
            <pc:sldMk cId="3083187003" sldId="274"/>
            <ac:spMk id="2" creationId="{746E2255-D5EE-7AF7-9BCB-5E5D91069846}"/>
          </ac:spMkLst>
        </pc:spChg>
        <pc:picChg chg="add mod">
          <ac:chgData name="Jasmine El Gamrani" userId="S::10722362@polimi.it::7c47c01d-3cb3-4ecc-bb59-0a644cc02a9c" providerId="AD" clId="Web-{755B93CA-74E8-1EFB-B360-A89EFDAC0547}" dt="2022-06-04T10:47:54.578" v="80" actId="1076"/>
          <ac:picMkLst>
            <pc:docMk/>
            <pc:sldMk cId="3083187003" sldId="274"/>
            <ac:picMk id="3" creationId="{86EFA27D-5A6E-C037-0922-0C76B1BF24BA}"/>
          </ac:picMkLst>
        </pc:picChg>
        <pc:picChg chg="add mod">
          <ac:chgData name="Jasmine El Gamrani" userId="S::10722362@polimi.it::7c47c01d-3cb3-4ecc-bb59-0a644cc02a9c" providerId="AD" clId="Web-{755B93CA-74E8-1EFB-B360-A89EFDAC0547}" dt="2022-06-04T10:47:56.469" v="81" actId="14100"/>
          <ac:picMkLst>
            <pc:docMk/>
            <pc:sldMk cId="3083187003" sldId="274"/>
            <ac:picMk id="4" creationId="{43EAF8D1-6B71-BDF4-87C1-ECE6D9C5B38D}"/>
          </ac:picMkLst>
        </pc:picChg>
      </pc:sldChg>
      <pc:sldChg chg="new del ord">
        <pc:chgData name="Jasmine El Gamrani" userId="S::10722362@polimi.it::7c47c01d-3cb3-4ecc-bb59-0a644cc02a9c" providerId="AD" clId="Web-{755B93CA-74E8-1EFB-B360-A89EFDAC0547}" dt="2022-06-04T10:58:07.953" v="83"/>
        <pc:sldMkLst>
          <pc:docMk/>
          <pc:sldMk cId="2949520075" sldId="275"/>
        </pc:sldMkLst>
      </pc:sldChg>
      <pc:sldChg chg="addSp modSp new">
        <pc:chgData name="Jasmine El Gamrani" userId="S::10722362@polimi.it::7c47c01d-3cb3-4ecc-bb59-0a644cc02a9c" providerId="AD" clId="Web-{755B93CA-74E8-1EFB-B360-A89EFDAC0547}" dt="2022-06-04T11:28:41.331" v="320" actId="20577"/>
        <pc:sldMkLst>
          <pc:docMk/>
          <pc:sldMk cId="3514069713" sldId="277"/>
        </pc:sldMkLst>
        <pc:spChg chg="mod">
          <ac:chgData name="Jasmine El Gamrani" userId="S::10722362@polimi.it::7c47c01d-3cb3-4ecc-bb59-0a644cc02a9c" providerId="AD" clId="Web-{755B93CA-74E8-1EFB-B360-A89EFDAC0547}" dt="2022-06-04T11:10:43.739" v="178" actId="20577"/>
          <ac:spMkLst>
            <pc:docMk/>
            <pc:sldMk cId="3514069713" sldId="277"/>
            <ac:spMk id="2" creationId="{E0E3D382-E53D-A774-DFFA-48FDBBB18149}"/>
          </ac:spMkLst>
        </pc:spChg>
        <pc:spChg chg="add mod">
          <ac:chgData name="Jasmine El Gamrani" userId="S::10722362@polimi.it::7c47c01d-3cb3-4ecc-bb59-0a644cc02a9c" providerId="AD" clId="Web-{755B93CA-74E8-1EFB-B360-A89EFDAC0547}" dt="2022-06-04T11:28:41.331" v="320" actId="20577"/>
          <ac:spMkLst>
            <pc:docMk/>
            <pc:sldMk cId="3514069713" sldId="277"/>
            <ac:spMk id="3" creationId="{83A146DB-86A4-AAB5-D29B-B88A0B1793E0}"/>
          </ac:spMkLst>
        </pc:spChg>
        <pc:picChg chg="mod">
          <ac:chgData name="Jasmine El Gamrani" userId="S::10722362@polimi.it::7c47c01d-3cb3-4ecc-bb59-0a644cc02a9c" providerId="AD" clId="Web-{755B93CA-74E8-1EFB-B360-A89EFDAC0547}" dt="2022-06-04T11:28:07.643" v="298" actId="1076"/>
          <ac:picMkLst>
            <pc:docMk/>
            <pc:sldMk cId="3514069713" sldId="277"/>
            <ac:picMk id="4" creationId="{4A129F9B-5CED-3259-E57F-8D9A742A7EED}"/>
          </ac:picMkLst>
        </pc:picChg>
      </pc:sldChg>
      <pc:sldChg chg="addSp delSp modSp new">
        <pc:chgData name="Jasmine El Gamrani" userId="S::10722362@polimi.it::7c47c01d-3cb3-4ecc-bb59-0a644cc02a9c" providerId="AD" clId="Web-{755B93CA-74E8-1EFB-B360-A89EFDAC0547}" dt="2022-06-04T11:05:05.683" v="131"/>
        <pc:sldMkLst>
          <pc:docMk/>
          <pc:sldMk cId="3528710035" sldId="279"/>
        </pc:sldMkLst>
        <pc:spChg chg="del">
          <ac:chgData name="Jasmine El Gamrani" userId="S::10722362@polimi.it::7c47c01d-3cb3-4ecc-bb59-0a644cc02a9c" providerId="AD" clId="Web-{755B93CA-74E8-1EFB-B360-A89EFDAC0547}" dt="2022-06-04T11:04:01.556" v="94"/>
          <ac:spMkLst>
            <pc:docMk/>
            <pc:sldMk cId="3528710035" sldId="279"/>
            <ac:spMk id="2" creationId="{0B7616A9-1015-116A-2149-BCBC6AED7D86}"/>
          </ac:spMkLst>
        </pc:spChg>
        <pc:spChg chg="add del mod">
          <ac:chgData name="Jasmine El Gamrani" userId="S::10722362@polimi.it::7c47c01d-3cb3-4ecc-bb59-0a644cc02a9c" providerId="AD" clId="Web-{755B93CA-74E8-1EFB-B360-A89EFDAC0547}" dt="2022-06-04T11:05:00.089" v="130"/>
          <ac:spMkLst>
            <pc:docMk/>
            <pc:sldMk cId="3528710035" sldId="279"/>
            <ac:spMk id="5" creationId="{7E2908CC-50B1-B059-49B0-5452D032CCB4}"/>
          </ac:spMkLst>
        </pc:spChg>
        <pc:spChg chg="add del mod">
          <ac:chgData name="Jasmine El Gamrani" userId="S::10722362@polimi.it::7c47c01d-3cb3-4ecc-bb59-0a644cc02a9c" providerId="AD" clId="Web-{755B93CA-74E8-1EFB-B360-A89EFDAC0547}" dt="2022-06-04T11:05:05.683" v="131"/>
          <ac:spMkLst>
            <pc:docMk/>
            <pc:sldMk cId="3528710035" sldId="279"/>
            <ac:spMk id="7" creationId="{D7C76092-071D-4C87-6D2C-F71D07BD1681}"/>
          </ac:spMkLst>
        </pc:spChg>
        <pc:picChg chg="add mod">
          <ac:chgData name="Jasmine El Gamrani" userId="S::10722362@polimi.it::7c47c01d-3cb3-4ecc-bb59-0a644cc02a9c" providerId="AD" clId="Web-{755B93CA-74E8-1EFB-B360-A89EFDAC0547}" dt="2022-06-04T11:04:14.244" v="97" actId="1076"/>
          <ac:picMkLst>
            <pc:docMk/>
            <pc:sldMk cId="3528710035" sldId="279"/>
            <ac:picMk id="3" creationId="{A8009D20-04C2-5A08-2592-10CAE941A835}"/>
          </ac:picMkLst>
        </pc:picChg>
      </pc:sldChg>
      <pc:sldChg chg="modSp">
        <pc:chgData name="Jasmine El Gamrani" userId="S::10722362@polimi.it::7c47c01d-3cb3-4ecc-bb59-0a644cc02a9c" providerId="AD" clId="Web-{755B93CA-74E8-1EFB-B360-A89EFDAC0547}" dt="2022-06-04T11:11:08.380" v="184" actId="20577"/>
        <pc:sldMkLst>
          <pc:docMk/>
          <pc:sldMk cId="244360673" sldId="280"/>
        </pc:sldMkLst>
        <pc:spChg chg="mod">
          <ac:chgData name="Jasmine El Gamrani" userId="S::10722362@polimi.it::7c47c01d-3cb3-4ecc-bb59-0a644cc02a9c" providerId="AD" clId="Web-{755B93CA-74E8-1EFB-B360-A89EFDAC0547}" dt="2022-06-04T11:11:08.380" v="184" actId="20577"/>
          <ac:spMkLst>
            <pc:docMk/>
            <pc:sldMk cId="244360673" sldId="280"/>
            <ac:spMk id="2" creationId="{B62E937D-665C-DBBB-06E8-36C6051243B2}"/>
          </ac:spMkLst>
        </pc:spChg>
      </pc:sldChg>
      <pc:sldChg chg="modSp">
        <pc:chgData name="Jasmine El Gamrani" userId="S::10722362@polimi.it::7c47c01d-3cb3-4ecc-bb59-0a644cc02a9c" providerId="AD" clId="Web-{755B93CA-74E8-1EFB-B360-A89EFDAC0547}" dt="2022-06-04T11:17:33.062" v="210" actId="1076"/>
        <pc:sldMkLst>
          <pc:docMk/>
          <pc:sldMk cId="117738437" sldId="281"/>
        </pc:sldMkLst>
        <pc:picChg chg="mod">
          <ac:chgData name="Jasmine El Gamrani" userId="S::10722362@polimi.it::7c47c01d-3cb3-4ecc-bb59-0a644cc02a9c" providerId="AD" clId="Web-{755B93CA-74E8-1EFB-B360-A89EFDAC0547}" dt="2022-06-04T11:17:31.859" v="209" actId="14100"/>
          <ac:picMkLst>
            <pc:docMk/>
            <pc:sldMk cId="117738437" sldId="281"/>
            <ac:picMk id="4" creationId="{C195472D-AD16-2ED7-D5F9-F9B9C7066F94}"/>
          </ac:picMkLst>
        </pc:picChg>
        <pc:picChg chg="mod">
          <ac:chgData name="Jasmine El Gamrani" userId="S::10722362@polimi.it::7c47c01d-3cb3-4ecc-bb59-0a644cc02a9c" providerId="AD" clId="Web-{755B93CA-74E8-1EFB-B360-A89EFDAC0547}" dt="2022-06-04T11:17:33.062" v="210" actId="1076"/>
          <ac:picMkLst>
            <pc:docMk/>
            <pc:sldMk cId="117738437" sldId="281"/>
            <ac:picMk id="6" creationId="{4103A36F-9649-7FCE-E14F-28BB66234C8D}"/>
          </ac:picMkLst>
        </pc:picChg>
      </pc:sldChg>
      <pc:sldChg chg="addSp delSp modSp">
        <pc:chgData name="Jasmine El Gamrani" userId="S::10722362@polimi.it::7c47c01d-3cb3-4ecc-bb59-0a644cc02a9c" providerId="AD" clId="Web-{755B93CA-74E8-1EFB-B360-A89EFDAC0547}" dt="2022-06-04T11:19:00.722" v="216" actId="1076"/>
        <pc:sldMkLst>
          <pc:docMk/>
          <pc:sldMk cId="1128206871" sldId="283"/>
        </pc:sldMkLst>
        <pc:spChg chg="mod">
          <ac:chgData name="Jasmine El Gamrani" userId="S::10722362@polimi.it::7c47c01d-3cb3-4ecc-bb59-0a644cc02a9c" providerId="AD" clId="Web-{755B93CA-74E8-1EFB-B360-A89EFDAC0547}" dt="2022-06-04T11:13:12.321" v="201" actId="20577"/>
          <ac:spMkLst>
            <pc:docMk/>
            <pc:sldMk cId="1128206871" sldId="283"/>
            <ac:spMk id="2" creationId="{8AD0989F-6482-3387-12E4-FA9386F16877}"/>
          </ac:spMkLst>
        </pc:spChg>
        <pc:picChg chg="add del mod">
          <ac:chgData name="Jasmine El Gamrani" userId="S::10722362@polimi.it::7c47c01d-3cb3-4ecc-bb59-0a644cc02a9c" providerId="AD" clId="Web-{755B93CA-74E8-1EFB-B360-A89EFDAC0547}" dt="2022-06-04T11:18:35.487" v="214"/>
          <ac:picMkLst>
            <pc:docMk/>
            <pc:sldMk cId="1128206871" sldId="283"/>
            <ac:picMk id="3" creationId="{6CCD06DC-B2DA-4BFE-9DF3-2BE7BBFD06EC}"/>
          </ac:picMkLst>
        </pc:picChg>
        <pc:picChg chg="add mod">
          <ac:chgData name="Jasmine El Gamrani" userId="S::10722362@polimi.it::7c47c01d-3cb3-4ecc-bb59-0a644cc02a9c" providerId="AD" clId="Web-{755B93CA-74E8-1EFB-B360-A89EFDAC0547}" dt="2022-06-04T11:16:24.201" v="207" actId="1076"/>
          <ac:picMkLst>
            <pc:docMk/>
            <pc:sldMk cId="1128206871" sldId="283"/>
            <ac:picMk id="4" creationId="{101A0B6C-339F-B5D1-60A2-031025481D0D}"/>
          </ac:picMkLst>
        </pc:picChg>
        <pc:picChg chg="add mod">
          <ac:chgData name="Jasmine El Gamrani" userId="S::10722362@polimi.it::7c47c01d-3cb3-4ecc-bb59-0a644cc02a9c" providerId="AD" clId="Web-{755B93CA-74E8-1EFB-B360-A89EFDAC0547}" dt="2022-06-04T11:19:00.722" v="216" actId="1076"/>
          <ac:picMkLst>
            <pc:docMk/>
            <pc:sldMk cId="1128206871" sldId="283"/>
            <ac:picMk id="5" creationId="{6CD50C1B-3116-FBD2-C858-0765DF15D86D}"/>
          </ac:picMkLst>
        </pc:picChg>
      </pc:sldChg>
      <pc:sldChg chg="addSp delSp modSp new add del">
        <pc:chgData name="Jasmine El Gamrani" userId="S::10722362@polimi.it::7c47c01d-3cb3-4ecc-bb59-0a644cc02a9c" providerId="AD" clId="Web-{755B93CA-74E8-1EFB-B360-A89EFDAC0547}" dt="2022-06-04T11:25:12.732" v="296" actId="20577"/>
        <pc:sldMkLst>
          <pc:docMk/>
          <pc:sldMk cId="1228745584" sldId="284"/>
        </pc:sldMkLst>
        <pc:spChg chg="del">
          <ac:chgData name="Jasmine El Gamrani" userId="S::10722362@polimi.it::7c47c01d-3cb3-4ecc-bb59-0a644cc02a9c" providerId="AD" clId="Web-{755B93CA-74E8-1EFB-B360-A89EFDAC0547}" dt="2022-06-04T11:20:38.819" v="220"/>
          <ac:spMkLst>
            <pc:docMk/>
            <pc:sldMk cId="1228745584" sldId="284"/>
            <ac:spMk id="2" creationId="{5988CC5A-937E-ABDC-4516-C713C49ADB7E}"/>
          </ac:spMkLst>
        </pc:spChg>
        <pc:spChg chg="add mod">
          <ac:chgData name="Jasmine El Gamrani" userId="S::10722362@polimi.it::7c47c01d-3cb3-4ecc-bb59-0a644cc02a9c" providerId="AD" clId="Web-{755B93CA-74E8-1EFB-B360-A89EFDAC0547}" dt="2022-06-04T11:22:25.275" v="266" actId="1076"/>
          <ac:spMkLst>
            <pc:docMk/>
            <pc:sldMk cId="1228745584" sldId="284"/>
            <ac:spMk id="2" creationId="{86E1055A-65F0-17C5-E34F-B89DCC3C1B8C}"/>
          </ac:spMkLst>
        </pc:spChg>
        <pc:spChg chg="add mod">
          <ac:chgData name="Jasmine El Gamrani" userId="S::10722362@polimi.it::7c47c01d-3cb3-4ecc-bb59-0a644cc02a9c" providerId="AD" clId="Web-{755B93CA-74E8-1EFB-B360-A89EFDAC0547}" dt="2022-06-04T11:25:12.732" v="296" actId="20577"/>
          <ac:spMkLst>
            <pc:docMk/>
            <pc:sldMk cId="1228745584" sldId="284"/>
            <ac:spMk id="3" creationId="{F9ADA999-5E8B-9E62-52AF-3D0338ADC6BE}"/>
          </ac:spMkLst>
        </pc:spChg>
        <pc:spChg chg="add mod">
          <ac:chgData name="Jasmine El Gamrani" userId="S::10722362@polimi.it::7c47c01d-3cb3-4ecc-bb59-0a644cc02a9c" providerId="AD" clId="Web-{755B93CA-74E8-1EFB-B360-A89EFDAC0547}" dt="2022-06-04T11:20:50.069" v="237" actId="20577"/>
          <ac:spMkLst>
            <pc:docMk/>
            <pc:sldMk cId="1228745584" sldId="284"/>
            <ac:spMk id="6" creationId="{1A6F9F15-291B-AE27-342E-729AC030D685}"/>
          </ac:spMkLst>
        </pc:spChg>
        <pc:picChg chg="add del mod">
          <ac:chgData name="Jasmine El Gamrani" userId="S::10722362@polimi.it::7c47c01d-3cb3-4ecc-bb59-0a644cc02a9c" providerId="AD" clId="Web-{755B93CA-74E8-1EFB-B360-A89EFDAC0547}" dt="2022-06-04T11:20:35.756" v="219"/>
          <ac:picMkLst>
            <pc:docMk/>
            <pc:sldMk cId="1228745584" sldId="284"/>
            <ac:picMk id="3" creationId="{5BB38924-ADD0-DBC2-F939-6D06B3689937}"/>
          </ac:picMkLst>
        </pc:picChg>
        <pc:picChg chg="add mod">
          <ac:chgData name="Jasmine El Gamrani" userId="S::10722362@polimi.it::7c47c01d-3cb3-4ecc-bb59-0a644cc02a9c" providerId="AD" clId="Web-{755B93CA-74E8-1EFB-B360-A89EFDAC0547}" dt="2022-06-04T11:22:58.276" v="270" actId="1076"/>
          <ac:picMkLst>
            <pc:docMk/>
            <pc:sldMk cId="1228745584" sldId="284"/>
            <ac:picMk id="4" creationId="{CDFFF268-793F-1CEC-F155-AE6DD2F25659}"/>
          </ac:picMkLst>
        </pc:picChg>
        <pc:picChg chg="add mod">
          <ac:chgData name="Jasmine El Gamrani" userId="S::10722362@polimi.it::7c47c01d-3cb3-4ecc-bb59-0a644cc02a9c" providerId="AD" clId="Web-{755B93CA-74E8-1EFB-B360-A89EFDAC0547}" dt="2022-06-04T11:21:27.976" v="242" actId="1076"/>
          <ac:picMkLst>
            <pc:docMk/>
            <pc:sldMk cId="1228745584" sldId="284"/>
            <ac:picMk id="7" creationId="{3C3BD7DA-9A36-5560-C630-5ADFC2B44A68}"/>
          </ac:picMkLst>
        </pc:picChg>
      </pc:sldChg>
      <pc:sldChg chg="new">
        <pc:chgData name="Jasmine El Gamrani" userId="S::10722362@polimi.it::7c47c01d-3cb3-4ecc-bb59-0a644cc02a9c" providerId="AD" clId="Web-{755B93CA-74E8-1EFB-B360-A89EFDAC0547}" dt="2022-06-04T11:21:35.336" v="243"/>
        <pc:sldMkLst>
          <pc:docMk/>
          <pc:sldMk cId="626941744" sldId="285"/>
        </pc:sldMkLst>
      </pc:sldChg>
    </pc:docChg>
  </pc:docChgLst>
  <pc:docChgLst>
    <pc:chgData name="Caterina la Cava" userId="S::10690468@polimi.it::d42399aa-3a74-465d-b6fa-31171456f8b0" providerId="AD" clId="Web-{DAD1E89E-A49C-4A27-A865-208D40F5810D}"/>
    <pc:docChg chg="modSld">
      <pc:chgData name="Caterina la Cava" userId="S::10690468@polimi.it::d42399aa-3a74-465d-b6fa-31171456f8b0" providerId="AD" clId="Web-{DAD1E89E-A49C-4A27-A865-208D40F5810D}" dt="2022-06-05T12:56:12.507" v="14" actId="1076"/>
      <pc:docMkLst>
        <pc:docMk/>
      </pc:docMkLst>
      <pc:sldChg chg="addSp modSp">
        <pc:chgData name="Caterina la Cava" userId="S::10690468@polimi.it::d42399aa-3a74-465d-b6fa-31171456f8b0" providerId="AD" clId="Web-{DAD1E89E-A49C-4A27-A865-208D40F5810D}" dt="2022-06-05T12:56:12.507" v="14" actId="1076"/>
        <pc:sldMkLst>
          <pc:docMk/>
          <pc:sldMk cId="663549063" sldId="264"/>
        </pc:sldMkLst>
        <pc:picChg chg="mod">
          <ac:chgData name="Caterina la Cava" userId="S::10690468@polimi.it::d42399aa-3a74-465d-b6fa-31171456f8b0" providerId="AD" clId="Web-{DAD1E89E-A49C-4A27-A865-208D40F5810D}" dt="2022-06-05T12:55:13.896" v="2" actId="14100"/>
          <ac:picMkLst>
            <pc:docMk/>
            <pc:sldMk cId="663549063" sldId="264"/>
            <ac:picMk id="4" creationId="{B18852D0-7C34-2018-CDDB-945916B4F8D0}"/>
          </ac:picMkLst>
        </pc:picChg>
        <pc:picChg chg="add mod">
          <ac:chgData name="Caterina la Cava" userId="S::10690468@polimi.it::d42399aa-3a74-465d-b6fa-31171456f8b0" providerId="AD" clId="Web-{DAD1E89E-A49C-4A27-A865-208D40F5810D}" dt="2022-06-05T12:55:57.523" v="11" actId="1076"/>
          <ac:picMkLst>
            <pc:docMk/>
            <pc:sldMk cId="663549063" sldId="264"/>
            <ac:picMk id="5" creationId="{91E9AF85-707C-A3E9-C78E-95F78ED98698}"/>
          </ac:picMkLst>
        </pc:picChg>
        <pc:picChg chg="add mod">
          <ac:chgData name="Caterina la Cava" userId="S::10690468@polimi.it::d42399aa-3a74-465d-b6fa-31171456f8b0" providerId="AD" clId="Web-{DAD1E89E-A49C-4A27-A865-208D40F5810D}" dt="2022-06-05T12:56:12.507" v="14" actId="1076"/>
          <ac:picMkLst>
            <pc:docMk/>
            <pc:sldMk cId="663549063" sldId="264"/>
            <ac:picMk id="7" creationId="{EA718CEF-B56A-0073-FF2D-67F7130BCEBF}"/>
          </ac:picMkLst>
        </pc:picChg>
        <pc:picChg chg="mod">
          <ac:chgData name="Caterina la Cava" userId="S::10690468@polimi.it::d42399aa-3a74-465d-b6fa-31171456f8b0" providerId="AD" clId="Web-{DAD1E89E-A49C-4A27-A865-208D40F5810D}" dt="2022-06-05T12:55:26.412" v="4" actId="1076"/>
          <ac:picMkLst>
            <pc:docMk/>
            <pc:sldMk cId="663549063" sldId="264"/>
            <ac:picMk id="12" creationId="{FE8BBA93-9330-6324-63C1-B801E410C031}"/>
          </ac:picMkLst>
        </pc:picChg>
      </pc:sldChg>
      <pc:sldChg chg="modSp">
        <pc:chgData name="Caterina la Cava" userId="S::10690468@polimi.it::d42399aa-3a74-465d-b6fa-31171456f8b0" providerId="AD" clId="Web-{DAD1E89E-A49C-4A27-A865-208D40F5810D}" dt="2022-06-05T12:55:39.006" v="6" actId="1076"/>
        <pc:sldMkLst>
          <pc:docMk/>
          <pc:sldMk cId="220447493" sldId="267"/>
        </pc:sldMkLst>
        <pc:picChg chg="mod">
          <ac:chgData name="Caterina la Cava" userId="S::10690468@polimi.it::d42399aa-3a74-465d-b6fa-31171456f8b0" providerId="AD" clId="Web-{DAD1E89E-A49C-4A27-A865-208D40F5810D}" dt="2022-06-05T12:55:39.006" v="6" actId="1076"/>
          <ac:picMkLst>
            <pc:docMk/>
            <pc:sldMk cId="220447493" sldId="267"/>
            <ac:picMk id="5" creationId="{8BC32DF3-4E00-C34C-25A8-B8CC379263EC}"/>
          </ac:picMkLst>
        </pc:picChg>
      </pc:sldChg>
    </pc:docChg>
  </pc:docChgLst>
  <pc:docChgLst>
    <pc:chgData name="Jasmine El Gamrani" userId="7c47c01d-3cb3-4ecc-bb59-0a644cc02a9c" providerId="ADAL" clId="{4F51BD6C-6872-49FE-963B-A1FCD03743F1}"/>
    <pc:docChg chg="undo custSel addSld delSld modSld sldOrd">
      <pc:chgData name="Jasmine El Gamrani" userId="7c47c01d-3cb3-4ecc-bb59-0a644cc02a9c" providerId="ADAL" clId="{4F51BD6C-6872-49FE-963B-A1FCD03743F1}" dt="2022-06-07T16:15:13.500" v="1842" actId="1038"/>
      <pc:docMkLst>
        <pc:docMk/>
      </pc:docMkLst>
      <pc:sldChg chg="modSp mod">
        <pc:chgData name="Jasmine El Gamrani" userId="7c47c01d-3cb3-4ecc-bb59-0a644cc02a9c" providerId="ADAL" clId="{4F51BD6C-6872-49FE-963B-A1FCD03743F1}" dt="2022-06-06T13:31:33.986" v="1526" actId="20577"/>
        <pc:sldMkLst>
          <pc:docMk/>
          <pc:sldMk cId="3183947415" sldId="256"/>
        </pc:sldMkLst>
        <pc:spChg chg="mod">
          <ac:chgData name="Jasmine El Gamrani" userId="7c47c01d-3cb3-4ecc-bb59-0a644cc02a9c" providerId="ADAL" clId="{4F51BD6C-6872-49FE-963B-A1FCD03743F1}" dt="2022-06-06T13:31:33.986" v="1526" actId="20577"/>
          <ac:spMkLst>
            <pc:docMk/>
            <pc:sldMk cId="3183947415" sldId="256"/>
            <ac:spMk id="2" creationId="{F97CFEFE-C3DA-331C-F804-555215EF3B4A}"/>
          </ac:spMkLst>
        </pc:spChg>
        <pc:spChg chg="mod">
          <ac:chgData name="Jasmine El Gamrani" userId="7c47c01d-3cb3-4ecc-bb59-0a644cc02a9c" providerId="ADAL" clId="{4F51BD6C-6872-49FE-963B-A1FCD03743F1}" dt="2022-06-05T13:22:27.153" v="820" actId="1076"/>
          <ac:spMkLst>
            <pc:docMk/>
            <pc:sldMk cId="3183947415" sldId="256"/>
            <ac:spMk id="3" creationId="{DF6AB68C-9117-CD10-FF4A-0EFCA7D89C96}"/>
          </ac:spMkLst>
        </pc:spChg>
        <pc:spChg chg="mod">
          <ac:chgData name="Jasmine El Gamrani" userId="7c47c01d-3cb3-4ecc-bb59-0a644cc02a9c" providerId="ADAL" clId="{4F51BD6C-6872-49FE-963B-A1FCD03743F1}" dt="2022-06-04T11:33:54.165" v="34" actId="14100"/>
          <ac:spMkLst>
            <pc:docMk/>
            <pc:sldMk cId="3183947415" sldId="256"/>
            <ac:spMk id="5" creationId="{3067EEAD-3473-646C-97FD-C12EE30D273F}"/>
          </ac:spMkLst>
        </pc:spChg>
      </pc:sldChg>
      <pc:sldChg chg="addSp delSp modSp mod">
        <pc:chgData name="Jasmine El Gamrani" userId="7c47c01d-3cb3-4ecc-bb59-0a644cc02a9c" providerId="ADAL" clId="{4F51BD6C-6872-49FE-963B-A1FCD03743F1}" dt="2022-06-05T13:13:49.019" v="692" actId="1038"/>
        <pc:sldMkLst>
          <pc:docMk/>
          <pc:sldMk cId="201396938" sldId="258"/>
        </pc:sldMkLst>
        <pc:spChg chg="del mod">
          <ac:chgData name="Jasmine El Gamrani" userId="7c47c01d-3cb3-4ecc-bb59-0a644cc02a9c" providerId="ADAL" clId="{4F51BD6C-6872-49FE-963B-A1FCD03743F1}" dt="2022-06-05T13:08:17.801" v="554" actId="478"/>
          <ac:spMkLst>
            <pc:docMk/>
            <pc:sldMk cId="201396938" sldId="258"/>
            <ac:spMk id="2" creationId="{622E22A4-53F4-E535-D480-66AB22D3E24E}"/>
          </ac:spMkLst>
        </pc:spChg>
        <pc:spChg chg="mod">
          <ac:chgData name="Jasmine El Gamrani" userId="7c47c01d-3cb3-4ecc-bb59-0a644cc02a9c" providerId="ADAL" clId="{4F51BD6C-6872-49FE-963B-A1FCD03743F1}" dt="2022-06-05T13:13:39.408" v="679" actId="1036"/>
          <ac:spMkLst>
            <pc:docMk/>
            <pc:sldMk cId="201396938" sldId="258"/>
            <ac:spMk id="3" creationId="{671F3347-0D00-6FA9-AC34-3BCC8B3A870D}"/>
          </ac:spMkLst>
        </pc:spChg>
        <pc:spChg chg="add mod">
          <ac:chgData name="Jasmine El Gamrani" userId="7c47c01d-3cb3-4ecc-bb59-0a644cc02a9c" providerId="ADAL" clId="{4F51BD6C-6872-49FE-963B-A1FCD03743F1}" dt="2022-06-05T13:11:32.056" v="610" actId="1035"/>
          <ac:spMkLst>
            <pc:docMk/>
            <pc:sldMk cId="201396938" sldId="258"/>
            <ac:spMk id="5" creationId="{618C453D-D327-6C12-4E2C-4187557EFEA1}"/>
          </ac:spMkLst>
        </pc:spChg>
        <pc:spChg chg="del mod">
          <ac:chgData name="Jasmine El Gamrani" userId="7c47c01d-3cb3-4ecc-bb59-0a644cc02a9c" providerId="ADAL" clId="{4F51BD6C-6872-49FE-963B-A1FCD03743F1}" dt="2022-06-04T16:18:26.327" v="384"/>
          <ac:spMkLst>
            <pc:docMk/>
            <pc:sldMk cId="201396938" sldId="258"/>
            <ac:spMk id="6" creationId="{AED8A073-4182-0AEC-CF68-E0FA3703898E}"/>
          </ac:spMkLst>
        </pc:spChg>
        <pc:picChg chg="add mod">
          <ac:chgData name="Jasmine El Gamrani" userId="7c47c01d-3cb3-4ecc-bb59-0a644cc02a9c" providerId="ADAL" clId="{4F51BD6C-6872-49FE-963B-A1FCD03743F1}" dt="2022-06-05T13:13:49.019" v="692" actId="1038"/>
          <ac:picMkLst>
            <pc:docMk/>
            <pc:sldMk cId="201396938" sldId="258"/>
            <ac:picMk id="4" creationId="{0D508FC5-6ED5-D565-7E51-0205993A0661}"/>
          </ac:picMkLst>
        </pc:picChg>
        <pc:picChg chg="del">
          <ac:chgData name="Jasmine El Gamrani" userId="7c47c01d-3cb3-4ecc-bb59-0a644cc02a9c" providerId="ADAL" clId="{4F51BD6C-6872-49FE-963B-A1FCD03743F1}" dt="2022-06-04T16:20:28.896" v="417" actId="478"/>
          <ac:picMkLst>
            <pc:docMk/>
            <pc:sldMk cId="201396938" sldId="258"/>
            <ac:picMk id="5" creationId="{EE8F2437-F6E0-E95E-C13A-51A6652FCF64}"/>
          </ac:picMkLst>
        </pc:picChg>
      </pc:sldChg>
      <pc:sldChg chg="modSp mod">
        <pc:chgData name="Jasmine El Gamrani" userId="7c47c01d-3cb3-4ecc-bb59-0a644cc02a9c" providerId="ADAL" clId="{4F51BD6C-6872-49FE-963B-A1FCD03743F1}" dt="2022-06-06T14:32:08.605" v="1527" actId="1076"/>
        <pc:sldMkLst>
          <pc:docMk/>
          <pc:sldMk cId="2770427230" sldId="259"/>
        </pc:sldMkLst>
        <pc:spChg chg="mod">
          <ac:chgData name="Jasmine El Gamrani" userId="7c47c01d-3cb3-4ecc-bb59-0a644cc02a9c" providerId="ADAL" clId="{4F51BD6C-6872-49FE-963B-A1FCD03743F1}" dt="2022-06-06T14:32:08.605" v="1527" actId="1076"/>
          <ac:spMkLst>
            <pc:docMk/>
            <pc:sldMk cId="2770427230" sldId="259"/>
            <ac:spMk id="3" creationId="{65619926-082A-86EB-3D8B-74DBCC268B74}"/>
          </ac:spMkLst>
        </pc:spChg>
      </pc:sldChg>
      <pc:sldChg chg="addSp delSp modSp mod">
        <pc:chgData name="Jasmine El Gamrani" userId="7c47c01d-3cb3-4ecc-bb59-0a644cc02a9c" providerId="ADAL" clId="{4F51BD6C-6872-49FE-963B-A1FCD03743F1}" dt="2022-06-05T13:22:52.859" v="829" actId="14100"/>
        <pc:sldMkLst>
          <pc:docMk/>
          <pc:sldMk cId="3224473537" sldId="260"/>
        </pc:sldMkLst>
        <pc:spChg chg="add del mod">
          <ac:chgData name="Jasmine El Gamrani" userId="7c47c01d-3cb3-4ecc-bb59-0a644cc02a9c" providerId="ADAL" clId="{4F51BD6C-6872-49FE-963B-A1FCD03743F1}" dt="2022-06-05T13:13:56.899" v="695" actId="478"/>
          <ac:spMkLst>
            <pc:docMk/>
            <pc:sldMk cId="3224473537" sldId="260"/>
            <ac:spMk id="3" creationId="{10E51176-82CD-5D05-6054-7080641F3937}"/>
          </ac:spMkLst>
        </pc:spChg>
        <pc:spChg chg="mod">
          <ac:chgData name="Jasmine El Gamrani" userId="7c47c01d-3cb3-4ecc-bb59-0a644cc02a9c" providerId="ADAL" clId="{4F51BD6C-6872-49FE-963B-A1FCD03743F1}" dt="2022-06-05T13:20:36.666" v="808" actId="207"/>
          <ac:spMkLst>
            <pc:docMk/>
            <pc:sldMk cId="3224473537" sldId="260"/>
            <ac:spMk id="7" creationId="{4D64E02C-0FF4-8139-C649-092A0DF7CE18}"/>
          </ac:spMkLst>
        </pc:spChg>
        <pc:spChg chg="del mod">
          <ac:chgData name="Jasmine El Gamrani" userId="7c47c01d-3cb3-4ecc-bb59-0a644cc02a9c" providerId="ADAL" clId="{4F51BD6C-6872-49FE-963B-A1FCD03743F1}" dt="2022-06-05T13:13:53.953" v="693" actId="478"/>
          <ac:spMkLst>
            <pc:docMk/>
            <pc:sldMk cId="3224473537" sldId="260"/>
            <ac:spMk id="13" creationId="{6704BCCD-5D22-0673-25FE-252D85FFBBC1}"/>
          </ac:spMkLst>
        </pc:spChg>
        <pc:picChg chg="add del mod">
          <ac:chgData name="Jasmine El Gamrani" userId="7c47c01d-3cb3-4ecc-bb59-0a644cc02a9c" providerId="ADAL" clId="{4F51BD6C-6872-49FE-963B-A1FCD03743F1}" dt="2022-06-05T13:17:25.070" v="706" actId="478"/>
          <ac:picMkLst>
            <pc:docMk/>
            <pc:sldMk cId="3224473537" sldId="260"/>
            <ac:picMk id="5" creationId="{19F3FBDA-8035-4E55-E869-0EF4CBF31F12}"/>
          </ac:picMkLst>
        </pc:picChg>
        <pc:picChg chg="del">
          <ac:chgData name="Jasmine El Gamrani" userId="7c47c01d-3cb3-4ecc-bb59-0a644cc02a9c" providerId="ADAL" clId="{4F51BD6C-6872-49FE-963B-A1FCD03743F1}" dt="2022-06-05T13:13:55.300" v="694" actId="478"/>
          <ac:picMkLst>
            <pc:docMk/>
            <pc:sldMk cId="3224473537" sldId="260"/>
            <ac:picMk id="6" creationId="{736E9710-3E39-8043-576B-81BBFD7B9896}"/>
          </ac:picMkLst>
        </pc:picChg>
        <pc:picChg chg="add mod modCrop">
          <ac:chgData name="Jasmine El Gamrani" userId="7c47c01d-3cb3-4ecc-bb59-0a644cc02a9c" providerId="ADAL" clId="{4F51BD6C-6872-49FE-963B-A1FCD03743F1}" dt="2022-06-05T13:20:46.213" v="810" actId="1076"/>
          <ac:picMkLst>
            <pc:docMk/>
            <pc:sldMk cId="3224473537" sldId="260"/>
            <ac:picMk id="9" creationId="{5C913F25-B66C-0E1F-C86C-81C9E79F05E8}"/>
          </ac:picMkLst>
        </pc:picChg>
        <pc:picChg chg="add mod modCrop">
          <ac:chgData name="Jasmine El Gamrani" userId="7c47c01d-3cb3-4ecc-bb59-0a644cc02a9c" providerId="ADAL" clId="{4F51BD6C-6872-49FE-963B-A1FCD03743F1}" dt="2022-06-05T13:22:52.859" v="829" actId="14100"/>
          <ac:picMkLst>
            <pc:docMk/>
            <pc:sldMk cId="3224473537" sldId="260"/>
            <ac:picMk id="11" creationId="{959A61AD-9112-7C2D-CF50-F5064DE3BDFD}"/>
          </ac:picMkLst>
        </pc:picChg>
      </pc:sldChg>
      <pc:sldChg chg="addSp delSp modSp mod modAnim">
        <pc:chgData name="Jasmine El Gamrani" userId="7c47c01d-3cb3-4ecc-bb59-0a644cc02a9c" providerId="ADAL" clId="{4F51BD6C-6872-49FE-963B-A1FCD03743F1}" dt="2022-06-06T10:43:46.284" v="1487"/>
        <pc:sldMkLst>
          <pc:docMk/>
          <pc:sldMk cId="663549063" sldId="264"/>
        </pc:sldMkLst>
        <pc:spChg chg="mod">
          <ac:chgData name="Jasmine El Gamrani" userId="7c47c01d-3cb3-4ecc-bb59-0a644cc02a9c" providerId="ADAL" clId="{4F51BD6C-6872-49FE-963B-A1FCD03743F1}" dt="2022-06-05T13:00:26.746" v="506" actId="14100"/>
          <ac:spMkLst>
            <pc:docMk/>
            <pc:sldMk cId="663549063" sldId="264"/>
            <ac:spMk id="2" creationId="{E01B2C0D-F20B-E9BB-C9F6-4A21A3018460}"/>
          </ac:spMkLst>
        </pc:spChg>
        <pc:spChg chg="add del mod">
          <ac:chgData name="Jasmine El Gamrani" userId="7c47c01d-3cb3-4ecc-bb59-0a644cc02a9c" providerId="ADAL" clId="{4F51BD6C-6872-49FE-963B-A1FCD03743F1}" dt="2022-06-05T12:56:28.784" v="454" actId="478"/>
          <ac:spMkLst>
            <pc:docMk/>
            <pc:sldMk cId="663549063" sldId="264"/>
            <ac:spMk id="3" creationId="{9E310725-13CA-5174-6233-7C7282C2E43A}"/>
          </ac:spMkLst>
        </pc:spChg>
        <pc:picChg chg="mod">
          <ac:chgData name="Jasmine El Gamrani" userId="7c47c01d-3cb3-4ecc-bb59-0a644cc02a9c" providerId="ADAL" clId="{4F51BD6C-6872-49FE-963B-A1FCD03743F1}" dt="2022-06-05T13:00:11.830" v="469" actId="1037"/>
          <ac:picMkLst>
            <pc:docMk/>
            <pc:sldMk cId="663549063" sldId="264"/>
            <ac:picMk id="4" creationId="{B18852D0-7C34-2018-CDDB-945916B4F8D0}"/>
          </ac:picMkLst>
        </pc:picChg>
        <pc:picChg chg="mod">
          <ac:chgData name="Jasmine El Gamrani" userId="7c47c01d-3cb3-4ecc-bb59-0a644cc02a9c" providerId="ADAL" clId="{4F51BD6C-6872-49FE-963B-A1FCD03743F1}" dt="2022-06-05T12:59:34.346" v="464" actId="1076"/>
          <ac:picMkLst>
            <pc:docMk/>
            <pc:sldMk cId="663549063" sldId="264"/>
            <ac:picMk id="5" creationId="{91E9AF85-707C-A3E9-C78E-95F78ED98698}"/>
          </ac:picMkLst>
        </pc:picChg>
        <pc:picChg chg="mod">
          <ac:chgData name="Jasmine El Gamrani" userId="7c47c01d-3cb3-4ecc-bb59-0a644cc02a9c" providerId="ADAL" clId="{4F51BD6C-6872-49FE-963B-A1FCD03743F1}" dt="2022-06-05T13:00:32.672" v="510" actId="1036"/>
          <ac:picMkLst>
            <pc:docMk/>
            <pc:sldMk cId="663549063" sldId="264"/>
            <ac:picMk id="7" creationId="{EA718CEF-B56A-0073-FF2D-67F7130BCEBF}"/>
          </ac:picMkLst>
        </pc:picChg>
        <pc:picChg chg="mod">
          <ac:chgData name="Jasmine El Gamrani" userId="7c47c01d-3cb3-4ecc-bb59-0a644cc02a9c" providerId="ADAL" clId="{4F51BD6C-6872-49FE-963B-A1FCD03743F1}" dt="2022-06-05T13:00:14.860" v="476" actId="1038"/>
          <ac:picMkLst>
            <pc:docMk/>
            <pc:sldMk cId="663549063" sldId="264"/>
            <ac:picMk id="12" creationId="{FE8BBA93-9330-6324-63C1-B801E410C031}"/>
          </ac:picMkLst>
        </pc:picChg>
      </pc:sldChg>
      <pc:sldChg chg="modAnim">
        <pc:chgData name="Jasmine El Gamrani" userId="7c47c01d-3cb3-4ecc-bb59-0a644cc02a9c" providerId="ADAL" clId="{4F51BD6C-6872-49FE-963B-A1FCD03743F1}" dt="2022-06-06T10:43:39.604" v="1485"/>
        <pc:sldMkLst>
          <pc:docMk/>
          <pc:sldMk cId="2237926953" sldId="265"/>
        </pc:sldMkLst>
      </pc:sldChg>
      <pc:sldChg chg="modSp mod">
        <pc:chgData name="Jasmine El Gamrani" userId="7c47c01d-3cb3-4ecc-bb59-0a644cc02a9c" providerId="ADAL" clId="{4F51BD6C-6872-49FE-963B-A1FCD03743F1}" dt="2022-06-05T17:49:41.025" v="1306" actId="207"/>
        <pc:sldMkLst>
          <pc:docMk/>
          <pc:sldMk cId="3494354315" sldId="270"/>
        </pc:sldMkLst>
        <pc:spChg chg="mod">
          <ac:chgData name="Jasmine El Gamrani" userId="7c47c01d-3cb3-4ecc-bb59-0a644cc02a9c" providerId="ADAL" clId="{4F51BD6C-6872-49FE-963B-A1FCD03743F1}" dt="2022-06-05T17:49:41.025" v="1306" actId="207"/>
          <ac:spMkLst>
            <pc:docMk/>
            <pc:sldMk cId="3494354315" sldId="270"/>
            <ac:spMk id="3" creationId="{5BAB7FB1-4927-752A-1D73-357F318C1A59}"/>
          </ac:spMkLst>
        </pc:spChg>
      </pc:sldChg>
      <pc:sldChg chg="modSp mod">
        <pc:chgData name="Jasmine El Gamrani" userId="7c47c01d-3cb3-4ecc-bb59-0a644cc02a9c" providerId="ADAL" clId="{4F51BD6C-6872-49FE-963B-A1FCD03743F1}" dt="2022-06-06T10:44:31.742" v="1503" actId="1076"/>
        <pc:sldMkLst>
          <pc:docMk/>
          <pc:sldMk cId="199812299" sldId="271"/>
        </pc:sldMkLst>
        <pc:spChg chg="mod">
          <ac:chgData name="Jasmine El Gamrani" userId="7c47c01d-3cb3-4ecc-bb59-0a644cc02a9c" providerId="ADAL" clId="{4F51BD6C-6872-49FE-963B-A1FCD03743F1}" dt="2022-06-06T10:44:31.742" v="1503" actId="1076"/>
          <ac:spMkLst>
            <pc:docMk/>
            <pc:sldMk cId="199812299" sldId="271"/>
            <ac:spMk id="2" creationId="{1C7BA264-C897-08C8-36E6-ABBA81986B82}"/>
          </ac:spMkLst>
        </pc:spChg>
        <pc:picChg chg="mod">
          <ac:chgData name="Jasmine El Gamrani" userId="7c47c01d-3cb3-4ecc-bb59-0a644cc02a9c" providerId="ADAL" clId="{4F51BD6C-6872-49FE-963B-A1FCD03743F1}" dt="2022-06-06T10:44:22.808" v="1499" actId="1036"/>
          <ac:picMkLst>
            <pc:docMk/>
            <pc:sldMk cId="199812299" sldId="271"/>
            <ac:picMk id="3" creationId="{5DA32C28-32F0-2AA0-D42E-28F06C6ABD94}"/>
          </ac:picMkLst>
        </pc:picChg>
        <pc:picChg chg="mod">
          <ac:chgData name="Jasmine El Gamrani" userId="7c47c01d-3cb3-4ecc-bb59-0a644cc02a9c" providerId="ADAL" clId="{4F51BD6C-6872-49FE-963B-A1FCD03743F1}" dt="2022-06-06T10:44:22.808" v="1499" actId="1036"/>
          <ac:picMkLst>
            <pc:docMk/>
            <pc:sldMk cId="199812299" sldId="271"/>
            <ac:picMk id="4" creationId="{6E3B026C-640D-B6D7-727E-083F8B41EF26}"/>
          </ac:picMkLst>
        </pc:picChg>
        <pc:picChg chg="mod">
          <ac:chgData name="Jasmine El Gamrani" userId="7c47c01d-3cb3-4ecc-bb59-0a644cc02a9c" providerId="ADAL" clId="{4F51BD6C-6872-49FE-963B-A1FCD03743F1}" dt="2022-06-06T10:44:22.808" v="1499" actId="1036"/>
          <ac:picMkLst>
            <pc:docMk/>
            <pc:sldMk cId="199812299" sldId="271"/>
            <ac:picMk id="6" creationId="{E84A6D46-1CE1-F1B7-ACAF-061D33806BE8}"/>
          </ac:picMkLst>
        </pc:picChg>
        <pc:picChg chg="mod">
          <ac:chgData name="Jasmine El Gamrani" userId="7c47c01d-3cb3-4ecc-bb59-0a644cc02a9c" providerId="ADAL" clId="{4F51BD6C-6872-49FE-963B-A1FCD03743F1}" dt="2022-06-06T10:44:19.425" v="1489" actId="1076"/>
          <ac:picMkLst>
            <pc:docMk/>
            <pc:sldMk cId="199812299" sldId="271"/>
            <ac:picMk id="8" creationId="{6ABA200E-3895-2167-90A9-9918BF616204}"/>
          </ac:picMkLst>
        </pc:picChg>
        <pc:picChg chg="mod">
          <ac:chgData name="Jasmine El Gamrani" userId="7c47c01d-3cb3-4ecc-bb59-0a644cc02a9c" providerId="ADAL" clId="{4F51BD6C-6872-49FE-963B-A1FCD03743F1}" dt="2022-06-06T10:44:26.384" v="1502" actId="1036"/>
          <ac:picMkLst>
            <pc:docMk/>
            <pc:sldMk cId="199812299" sldId="271"/>
            <ac:picMk id="10" creationId="{053ED5EF-F84D-FC8D-E4EA-1D6F0B9D2BD8}"/>
          </ac:picMkLst>
        </pc:picChg>
      </pc:sldChg>
      <pc:sldChg chg="addSp delSp modSp mod">
        <pc:chgData name="Jasmine El Gamrani" userId="7c47c01d-3cb3-4ecc-bb59-0a644cc02a9c" providerId="ADAL" clId="{4F51BD6C-6872-49FE-963B-A1FCD03743F1}" dt="2022-06-06T17:49:10.552" v="1829" actId="1076"/>
        <pc:sldMkLst>
          <pc:docMk/>
          <pc:sldMk cId="851945435" sldId="272"/>
        </pc:sldMkLst>
        <pc:spChg chg="mod">
          <ac:chgData name="Jasmine El Gamrani" userId="7c47c01d-3cb3-4ecc-bb59-0a644cc02a9c" providerId="ADAL" clId="{4F51BD6C-6872-49FE-963B-A1FCD03743F1}" dt="2022-06-06T17:48:43.528" v="1793" actId="27636"/>
          <ac:spMkLst>
            <pc:docMk/>
            <pc:sldMk cId="851945435" sldId="272"/>
            <ac:spMk id="2" creationId="{C3B3EC87-2C7B-8D53-168F-9268BEBABBAF}"/>
          </ac:spMkLst>
        </pc:spChg>
        <pc:spChg chg="add del mod">
          <ac:chgData name="Jasmine El Gamrani" userId="7c47c01d-3cb3-4ecc-bb59-0a644cc02a9c" providerId="ADAL" clId="{4F51BD6C-6872-49FE-963B-A1FCD03743F1}" dt="2022-06-06T14:36:43.548" v="1529" actId="478"/>
          <ac:spMkLst>
            <pc:docMk/>
            <pc:sldMk cId="851945435" sldId="272"/>
            <ac:spMk id="3" creationId="{20685CA0-0C2F-E894-7D8F-1B7CC3661838}"/>
          </ac:spMkLst>
        </pc:spChg>
        <pc:spChg chg="add mod">
          <ac:chgData name="Jasmine El Gamrani" userId="7c47c01d-3cb3-4ecc-bb59-0a644cc02a9c" providerId="ADAL" clId="{4F51BD6C-6872-49FE-963B-A1FCD03743F1}" dt="2022-06-06T14:41:37.785" v="1701" actId="20577"/>
          <ac:spMkLst>
            <pc:docMk/>
            <pc:sldMk cId="851945435" sldId="272"/>
            <ac:spMk id="6" creationId="{295B6722-B091-F1DF-74F6-3E9B34C51324}"/>
          </ac:spMkLst>
        </pc:spChg>
        <pc:spChg chg="add del mod">
          <ac:chgData name="Jasmine El Gamrani" userId="7c47c01d-3cb3-4ecc-bb59-0a644cc02a9c" providerId="ADAL" clId="{4F51BD6C-6872-49FE-963B-A1FCD03743F1}" dt="2022-06-06T17:48:18.579" v="1784" actId="47"/>
          <ac:spMkLst>
            <pc:docMk/>
            <pc:sldMk cId="851945435" sldId="272"/>
            <ac:spMk id="9" creationId="{09AF9C51-66C2-6EC1-AA91-DF6D0DE43304}"/>
          </ac:spMkLst>
        </pc:spChg>
        <pc:spChg chg="add mod">
          <ac:chgData name="Jasmine El Gamrani" userId="7c47c01d-3cb3-4ecc-bb59-0a644cc02a9c" providerId="ADAL" clId="{4F51BD6C-6872-49FE-963B-A1FCD03743F1}" dt="2022-06-06T17:49:10.552" v="1829" actId="1076"/>
          <ac:spMkLst>
            <pc:docMk/>
            <pc:sldMk cId="851945435" sldId="272"/>
            <ac:spMk id="10" creationId="{5974AD1D-3B4F-8F72-6BA0-67DA7E8803FA}"/>
          </ac:spMkLst>
        </pc:spChg>
        <pc:graphicFrameChg chg="add mod modGraphic">
          <ac:chgData name="Jasmine El Gamrani" userId="7c47c01d-3cb3-4ecc-bb59-0a644cc02a9c" providerId="ADAL" clId="{4F51BD6C-6872-49FE-963B-A1FCD03743F1}" dt="2022-06-06T14:40:25.337" v="1646" actId="1076"/>
          <ac:graphicFrameMkLst>
            <pc:docMk/>
            <pc:sldMk cId="851945435" sldId="272"/>
            <ac:graphicFrameMk id="5" creationId="{C07EC7CA-BA55-4A1E-81C5-510C126B6534}"/>
          </ac:graphicFrameMkLst>
        </pc:graphicFrameChg>
        <pc:picChg chg="add del mod">
          <ac:chgData name="Jasmine El Gamrani" userId="7c47c01d-3cb3-4ecc-bb59-0a644cc02a9c" providerId="ADAL" clId="{4F51BD6C-6872-49FE-963B-A1FCD03743F1}" dt="2022-06-06T17:48:19.230" v="1785" actId="478"/>
          <ac:picMkLst>
            <pc:docMk/>
            <pc:sldMk cId="851945435" sldId="272"/>
            <ac:picMk id="4" creationId="{CA4C6459-5B8F-AFAD-D6EE-07C6B91E2B4C}"/>
          </ac:picMkLst>
        </pc:picChg>
        <pc:picChg chg="add mod">
          <ac:chgData name="Jasmine El Gamrani" userId="7c47c01d-3cb3-4ecc-bb59-0a644cc02a9c" providerId="ADAL" clId="{4F51BD6C-6872-49FE-963B-A1FCD03743F1}" dt="2022-06-06T17:47:48.161" v="1778" actId="1076"/>
          <ac:picMkLst>
            <pc:docMk/>
            <pc:sldMk cId="851945435" sldId="272"/>
            <ac:picMk id="7" creationId="{BB6079E8-1EC3-F630-083B-82413351CA94}"/>
          </ac:picMkLst>
        </pc:picChg>
      </pc:sldChg>
      <pc:sldChg chg="del">
        <pc:chgData name="Jasmine El Gamrani" userId="7c47c01d-3cb3-4ecc-bb59-0a644cc02a9c" providerId="ADAL" clId="{4F51BD6C-6872-49FE-963B-A1FCD03743F1}" dt="2022-06-04T11:43:50.087" v="155" actId="2696"/>
        <pc:sldMkLst>
          <pc:docMk/>
          <pc:sldMk cId="3083187003" sldId="274"/>
        </pc:sldMkLst>
      </pc:sldChg>
      <pc:sldChg chg="modSp mod">
        <pc:chgData name="Jasmine El Gamrani" userId="7c47c01d-3cb3-4ecc-bb59-0a644cc02a9c" providerId="ADAL" clId="{4F51BD6C-6872-49FE-963B-A1FCD03743F1}" dt="2022-06-05T17:50:48.495" v="1315" actId="14100"/>
        <pc:sldMkLst>
          <pc:docMk/>
          <pc:sldMk cId="3514069713" sldId="277"/>
        </pc:sldMkLst>
        <pc:spChg chg="mod">
          <ac:chgData name="Jasmine El Gamrani" userId="7c47c01d-3cb3-4ecc-bb59-0a644cc02a9c" providerId="ADAL" clId="{4F51BD6C-6872-49FE-963B-A1FCD03743F1}" dt="2022-06-05T17:50:48.495" v="1315" actId="14100"/>
          <ac:spMkLst>
            <pc:docMk/>
            <pc:sldMk cId="3514069713" sldId="277"/>
            <ac:spMk id="2" creationId="{E0E3D382-E53D-A774-DFFA-48FDBBB18149}"/>
          </ac:spMkLst>
        </pc:spChg>
        <pc:spChg chg="mod">
          <ac:chgData name="Jasmine El Gamrani" userId="7c47c01d-3cb3-4ecc-bb59-0a644cc02a9c" providerId="ADAL" clId="{4F51BD6C-6872-49FE-963B-A1FCD03743F1}" dt="2022-06-05T17:47:56.056" v="1166" actId="1036"/>
          <ac:spMkLst>
            <pc:docMk/>
            <pc:sldMk cId="3514069713" sldId="277"/>
            <ac:spMk id="3" creationId="{83A146DB-86A4-AAB5-D29B-B88A0B1793E0}"/>
          </ac:spMkLst>
        </pc:spChg>
        <pc:picChg chg="mod">
          <ac:chgData name="Jasmine El Gamrani" userId="7c47c01d-3cb3-4ecc-bb59-0a644cc02a9c" providerId="ADAL" clId="{4F51BD6C-6872-49FE-963B-A1FCD03743F1}" dt="2022-06-05T14:11:32.103" v="1008" actId="1076"/>
          <ac:picMkLst>
            <pc:docMk/>
            <pc:sldMk cId="3514069713" sldId="277"/>
            <ac:picMk id="4" creationId="{4A129F9B-5CED-3259-E57F-8D9A742A7EED}"/>
          </ac:picMkLst>
        </pc:picChg>
      </pc:sldChg>
      <pc:sldChg chg="addSp delSp modSp mod">
        <pc:chgData name="Jasmine El Gamrani" userId="7c47c01d-3cb3-4ecc-bb59-0a644cc02a9c" providerId="ADAL" clId="{4F51BD6C-6872-49FE-963B-A1FCD03743F1}" dt="2022-06-05T17:50:35.394" v="1310" actId="313"/>
        <pc:sldMkLst>
          <pc:docMk/>
          <pc:sldMk cId="1118513489" sldId="278"/>
        </pc:sldMkLst>
        <pc:spChg chg="mod">
          <ac:chgData name="Jasmine El Gamrani" userId="7c47c01d-3cb3-4ecc-bb59-0a644cc02a9c" providerId="ADAL" clId="{4F51BD6C-6872-49FE-963B-A1FCD03743F1}" dt="2022-06-05T17:50:35.394" v="1310" actId="313"/>
          <ac:spMkLst>
            <pc:docMk/>
            <pc:sldMk cId="1118513489" sldId="278"/>
            <ac:spMk id="2" creationId="{81AB5E86-A293-C225-BF88-26EBBC5D894D}"/>
          </ac:spMkLst>
        </pc:spChg>
        <pc:spChg chg="add del mod">
          <ac:chgData name="Jasmine El Gamrani" userId="7c47c01d-3cb3-4ecc-bb59-0a644cc02a9c" providerId="ADAL" clId="{4F51BD6C-6872-49FE-963B-A1FCD03743F1}" dt="2022-06-05T13:40:04.726" v="871"/>
          <ac:spMkLst>
            <pc:docMk/>
            <pc:sldMk cId="1118513489" sldId="278"/>
            <ac:spMk id="3" creationId="{C23A5D58-9F2C-CB5F-CB6E-FC25E9D40668}"/>
          </ac:spMkLst>
        </pc:spChg>
        <pc:picChg chg="mod">
          <ac:chgData name="Jasmine El Gamrani" userId="7c47c01d-3cb3-4ecc-bb59-0a644cc02a9c" providerId="ADAL" clId="{4F51BD6C-6872-49FE-963B-A1FCD03743F1}" dt="2022-06-05T13:46:54.336" v="925" actId="1076"/>
          <ac:picMkLst>
            <pc:docMk/>
            <pc:sldMk cId="1118513489" sldId="278"/>
            <ac:picMk id="4" creationId="{F1430DC9-84A0-1ABF-3CE4-6E9D41CBA5AA}"/>
          </ac:picMkLst>
        </pc:picChg>
      </pc:sldChg>
      <pc:sldChg chg="addSp modSp mod">
        <pc:chgData name="Jasmine El Gamrani" userId="7c47c01d-3cb3-4ecc-bb59-0a644cc02a9c" providerId="ADAL" clId="{4F51BD6C-6872-49FE-963B-A1FCD03743F1}" dt="2022-06-05T15:53:35.015" v="1154" actId="207"/>
        <pc:sldMkLst>
          <pc:docMk/>
          <pc:sldMk cId="3528710035" sldId="279"/>
        </pc:sldMkLst>
        <pc:spChg chg="add mod">
          <ac:chgData name="Jasmine El Gamrani" userId="7c47c01d-3cb3-4ecc-bb59-0a644cc02a9c" providerId="ADAL" clId="{4F51BD6C-6872-49FE-963B-A1FCD03743F1}" dt="2022-06-05T15:53:35.015" v="1154" actId="207"/>
          <ac:spMkLst>
            <pc:docMk/>
            <pc:sldMk cId="3528710035" sldId="279"/>
            <ac:spMk id="2" creationId="{E1E3A9CD-FA02-46E9-77E9-8D81DFAD2861}"/>
          </ac:spMkLst>
        </pc:spChg>
        <pc:picChg chg="mod">
          <ac:chgData name="Jasmine El Gamrani" userId="7c47c01d-3cb3-4ecc-bb59-0a644cc02a9c" providerId="ADAL" clId="{4F51BD6C-6872-49FE-963B-A1FCD03743F1}" dt="2022-06-05T15:53:26.828" v="1148" actId="1076"/>
          <ac:picMkLst>
            <pc:docMk/>
            <pc:sldMk cId="3528710035" sldId="279"/>
            <ac:picMk id="3" creationId="{A8009D20-04C2-5A08-2592-10CAE941A835}"/>
          </ac:picMkLst>
        </pc:picChg>
      </pc:sldChg>
      <pc:sldChg chg="addSp delSp modSp mod">
        <pc:chgData name="Jasmine El Gamrani" userId="7c47c01d-3cb3-4ecc-bb59-0a644cc02a9c" providerId="ADAL" clId="{4F51BD6C-6872-49FE-963B-A1FCD03743F1}" dt="2022-06-06T17:40:34.367" v="1714" actId="478"/>
        <pc:sldMkLst>
          <pc:docMk/>
          <pc:sldMk cId="244360673" sldId="280"/>
        </pc:sldMkLst>
        <pc:spChg chg="mod">
          <ac:chgData name="Jasmine El Gamrani" userId="7c47c01d-3cb3-4ecc-bb59-0a644cc02a9c" providerId="ADAL" clId="{4F51BD6C-6872-49FE-963B-A1FCD03743F1}" dt="2022-06-05T14:08:09.928" v="974" actId="14100"/>
          <ac:spMkLst>
            <pc:docMk/>
            <pc:sldMk cId="244360673" sldId="280"/>
            <ac:spMk id="2" creationId="{B62E937D-665C-DBBB-06E8-36C6051243B2}"/>
          </ac:spMkLst>
        </pc:spChg>
        <pc:spChg chg="add del mod">
          <ac:chgData name="Jasmine El Gamrani" userId="7c47c01d-3cb3-4ecc-bb59-0a644cc02a9c" providerId="ADAL" clId="{4F51BD6C-6872-49FE-963B-A1FCD03743F1}" dt="2022-06-06T17:40:34.367" v="1714" actId="478"/>
          <ac:spMkLst>
            <pc:docMk/>
            <pc:sldMk cId="244360673" sldId="280"/>
            <ac:spMk id="8" creationId="{0BB1C01A-080F-D199-47A5-72725899C0A2}"/>
          </ac:spMkLst>
        </pc:spChg>
        <pc:picChg chg="del">
          <ac:chgData name="Jasmine El Gamrani" userId="7c47c01d-3cb3-4ecc-bb59-0a644cc02a9c" providerId="ADAL" clId="{4F51BD6C-6872-49FE-963B-A1FCD03743F1}" dt="2022-06-05T14:31:14.015" v="1019" actId="478"/>
          <ac:picMkLst>
            <pc:docMk/>
            <pc:sldMk cId="244360673" sldId="280"/>
            <ac:picMk id="4" creationId="{1D68E236-1969-739A-1EE1-4906BFDD7412}"/>
          </ac:picMkLst>
        </pc:picChg>
        <pc:picChg chg="add del">
          <ac:chgData name="Jasmine El Gamrani" userId="7c47c01d-3cb3-4ecc-bb59-0a644cc02a9c" providerId="ADAL" clId="{4F51BD6C-6872-49FE-963B-A1FCD03743F1}" dt="2022-06-05T14:07:13.538" v="953" actId="478"/>
          <ac:picMkLst>
            <pc:docMk/>
            <pc:sldMk cId="244360673" sldId="280"/>
            <ac:picMk id="5" creationId="{6A1C7F0F-395E-3012-3C4F-C48D15FCAF8E}"/>
          </ac:picMkLst>
        </pc:picChg>
        <pc:picChg chg="mod">
          <ac:chgData name="Jasmine El Gamrani" userId="7c47c01d-3cb3-4ecc-bb59-0a644cc02a9c" providerId="ADAL" clId="{4F51BD6C-6872-49FE-963B-A1FCD03743F1}" dt="2022-06-06T10:44:53.840" v="1512" actId="1036"/>
          <ac:picMkLst>
            <pc:docMk/>
            <pc:sldMk cId="244360673" sldId="280"/>
            <ac:picMk id="6" creationId="{09B8877B-0C77-C43D-E1CD-ADA47E3501AE}"/>
          </ac:picMkLst>
        </pc:picChg>
        <pc:picChg chg="add del mod">
          <ac:chgData name="Jasmine El Gamrani" userId="7c47c01d-3cb3-4ecc-bb59-0a644cc02a9c" providerId="ADAL" clId="{4F51BD6C-6872-49FE-963B-A1FCD03743F1}" dt="2022-06-05T14:31:19.148" v="1022" actId="478"/>
          <ac:picMkLst>
            <pc:docMk/>
            <pc:sldMk cId="244360673" sldId="280"/>
            <ac:picMk id="8" creationId="{78F9DD61-E3C8-A35B-67DB-BE33501A7835}"/>
          </ac:picMkLst>
        </pc:picChg>
        <pc:picChg chg="add del mod">
          <ac:chgData name="Jasmine El Gamrani" userId="7c47c01d-3cb3-4ecc-bb59-0a644cc02a9c" providerId="ADAL" clId="{4F51BD6C-6872-49FE-963B-A1FCD03743F1}" dt="2022-06-05T14:32:01.456" v="1025" actId="478"/>
          <ac:picMkLst>
            <pc:docMk/>
            <pc:sldMk cId="244360673" sldId="280"/>
            <ac:picMk id="12" creationId="{EFA23563-2348-1057-1FC0-BB2C1505177F}"/>
          </ac:picMkLst>
        </pc:picChg>
        <pc:picChg chg="add del mod">
          <ac:chgData name="Jasmine El Gamrani" userId="7c47c01d-3cb3-4ecc-bb59-0a644cc02a9c" providerId="ADAL" clId="{4F51BD6C-6872-49FE-963B-A1FCD03743F1}" dt="2022-06-05T14:40:22.748" v="1033" actId="478"/>
          <ac:picMkLst>
            <pc:docMk/>
            <pc:sldMk cId="244360673" sldId="280"/>
            <ac:picMk id="15" creationId="{124C4579-BD85-9533-B995-F5F65FD3D27E}"/>
          </ac:picMkLst>
        </pc:picChg>
        <pc:picChg chg="add mod">
          <ac:chgData name="Jasmine El Gamrani" userId="7c47c01d-3cb3-4ecc-bb59-0a644cc02a9c" providerId="ADAL" clId="{4F51BD6C-6872-49FE-963B-A1FCD03743F1}" dt="2022-06-06T10:44:52.123" v="1505" actId="1076"/>
          <ac:picMkLst>
            <pc:docMk/>
            <pc:sldMk cId="244360673" sldId="280"/>
            <ac:picMk id="17" creationId="{81D2547C-A966-4031-62EC-5B2B45EA4311}"/>
          </ac:picMkLst>
        </pc:picChg>
      </pc:sldChg>
      <pc:sldChg chg="addSp modSp mod">
        <pc:chgData name="Jasmine El Gamrani" userId="7c47c01d-3cb3-4ecc-bb59-0a644cc02a9c" providerId="ADAL" clId="{4F51BD6C-6872-49FE-963B-A1FCD03743F1}" dt="2022-06-05T22:30:21.213" v="1317" actId="207"/>
        <pc:sldMkLst>
          <pc:docMk/>
          <pc:sldMk cId="117738437" sldId="281"/>
        </pc:sldMkLst>
        <pc:spChg chg="mod">
          <ac:chgData name="Jasmine El Gamrani" userId="7c47c01d-3cb3-4ecc-bb59-0a644cc02a9c" providerId="ADAL" clId="{4F51BD6C-6872-49FE-963B-A1FCD03743F1}" dt="2022-06-05T22:30:21.213" v="1317" actId="207"/>
          <ac:spMkLst>
            <pc:docMk/>
            <pc:sldMk cId="117738437" sldId="281"/>
            <ac:spMk id="2" creationId="{0637C9F2-4CE5-448D-B27C-EA46DBF694A4}"/>
          </ac:spMkLst>
        </pc:spChg>
        <pc:spChg chg="add mod">
          <ac:chgData name="Jasmine El Gamrani" userId="7c47c01d-3cb3-4ecc-bb59-0a644cc02a9c" providerId="ADAL" clId="{4F51BD6C-6872-49FE-963B-A1FCD03743F1}" dt="2022-06-05T14:50:31.564" v="1048" actId="20577"/>
          <ac:spMkLst>
            <pc:docMk/>
            <pc:sldMk cId="117738437" sldId="281"/>
            <ac:spMk id="5" creationId="{6823C210-99D1-E26A-47DA-9652B903F088}"/>
          </ac:spMkLst>
        </pc:spChg>
        <pc:spChg chg="add mod">
          <ac:chgData name="Jasmine El Gamrani" userId="7c47c01d-3cb3-4ecc-bb59-0a644cc02a9c" providerId="ADAL" clId="{4F51BD6C-6872-49FE-963B-A1FCD03743F1}" dt="2022-06-04T11:46:45.150" v="338" actId="1076"/>
          <ac:spMkLst>
            <pc:docMk/>
            <pc:sldMk cId="117738437" sldId="281"/>
            <ac:spMk id="7" creationId="{8F61BCA0-8728-1CC0-AD32-70CF8049B091}"/>
          </ac:spMkLst>
        </pc:spChg>
        <pc:picChg chg="mod">
          <ac:chgData name="Jasmine El Gamrani" userId="7c47c01d-3cb3-4ecc-bb59-0a644cc02a9c" providerId="ADAL" clId="{4F51BD6C-6872-49FE-963B-A1FCD03743F1}" dt="2022-06-04T11:46:49.997" v="340" actId="1076"/>
          <ac:picMkLst>
            <pc:docMk/>
            <pc:sldMk cId="117738437" sldId="281"/>
            <ac:picMk id="4" creationId="{C195472D-AD16-2ED7-D5F9-F9B9C7066F94}"/>
          </ac:picMkLst>
        </pc:picChg>
      </pc:sldChg>
      <pc:sldChg chg="modSp mod">
        <pc:chgData name="Jasmine El Gamrani" userId="7c47c01d-3cb3-4ecc-bb59-0a644cc02a9c" providerId="ADAL" clId="{4F51BD6C-6872-49FE-963B-A1FCD03743F1}" dt="2022-06-05T22:16:24.660" v="1316" actId="14100"/>
        <pc:sldMkLst>
          <pc:docMk/>
          <pc:sldMk cId="3847214416" sldId="282"/>
        </pc:sldMkLst>
        <pc:spChg chg="mod">
          <ac:chgData name="Jasmine El Gamrani" userId="7c47c01d-3cb3-4ecc-bb59-0a644cc02a9c" providerId="ADAL" clId="{4F51BD6C-6872-49FE-963B-A1FCD03743F1}" dt="2022-06-05T17:48:28.045" v="1183" actId="403"/>
          <ac:spMkLst>
            <pc:docMk/>
            <pc:sldMk cId="3847214416" sldId="282"/>
            <ac:spMk id="2" creationId="{FAE1D06E-C10E-7E24-7C6C-C2AA55064520}"/>
          </ac:spMkLst>
        </pc:spChg>
        <pc:picChg chg="mod">
          <ac:chgData name="Jasmine El Gamrani" userId="7c47c01d-3cb3-4ecc-bb59-0a644cc02a9c" providerId="ADAL" clId="{4F51BD6C-6872-49FE-963B-A1FCD03743F1}" dt="2022-06-05T22:16:24.660" v="1316" actId="14100"/>
          <ac:picMkLst>
            <pc:docMk/>
            <pc:sldMk cId="3847214416" sldId="282"/>
            <ac:picMk id="6" creationId="{B440B377-D085-E2C4-8535-A517E1233371}"/>
          </ac:picMkLst>
        </pc:picChg>
      </pc:sldChg>
      <pc:sldChg chg="addSp delSp modSp mod">
        <pc:chgData name="Jasmine El Gamrani" userId="7c47c01d-3cb3-4ecc-bb59-0a644cc02a9c" providerId="ADAL" clId="{4F51BD6C-6872-49FE-963B-A1FCD03743F1}" dt="2022-06-06T08:30:00.517" v="1318" actId="207"/>
        <pc:sldMkLst>
          <pc:docMk/>
          <pc:sldMk cId="1128206871" sldId="283"/>
        </pc:sldMkLst>
        <pc:spChg chg="del mod">
          <ac:chgData name="Jasmine El Gamrani" userId="7c47c01d-3cb3-4ecc-bb59-0a644cc02a9c" providerId="ADAL" clId="{4F51BD6C-6872-49FE-963B-A1FCD03743F1}" dt="2022-06-04T11:45:08.846" v="216" actId="478"/>
          <ac:spMkLst>
            <pc:docMk/>
            <pc:sldMk cId="1128206871" sldId="283"/>
            <ac:spMk id="2" creationId="{8AD0989F-6482-3387-12E4-FA9386F16877}"/>
          </ac:spMkLst>
        </pc:spChg>
        <pc:spChg chg="add mod">
          <ac:chgData name="Jasmine El Gamrani" userId="7c47c01d-3cb3-4ecc-bb59-0a644cc02a9c" providerId="ADAL" clId="{4F51BD6C-6872-49FE-963B-A1FCD03743F1}" dt="2022-06-06T08:30:00.517" v="1318" actId="207"/>
          <ac:spMkLst>
            <pc:docMk/>
            <pc:sldMk cId="1128206871" sldId="283"/>
            <ac:spMk id="6" creationId="{E30BE10E-4863-6D1D-8D69-C055094A8C59}"/>
          </ac:spMkLst>
        </pc:spChg>
        <pc:spChg chg="add del mod">
          <ac:chgData name="Jasmine El Gamrani" userId="7c47c01d-3cb3-4ecc-bb59-0a644cc02a9c" providerId="ADAL" clId="{4F51BD6C-6872-49FE-963B-A1FCD03743F1}" dt="2022-06-04T11:45:11.384" v="217" actId="478"/>
          <ac:spMkLst>
            <pc:docMk/>
            <pc:sldMk cId="1128206871" sldId="283"/>
            <ac:spMk id="7" creationId="{3AFDD663-7A1C-2B58-2C8D-538B535606C8}"/>
          </ac:spMkLst>
        </pc:spChg>
        <pc:spChg chg="add mod">
          <ac:chgData name="Jasmine El Gamrani" userId="7c47c01d-3cb3-4ecc-bb59-0a644cc02a9c" providerId="ADAL" clId="{4F51BD6C-6872-49FE-963B-A1FCD03743F1}" dt="2022-06-05T14:50:35.091" v="1049" actId="20577"/>
          <ac:spMkLst>
            <pc:docMk/>
            <pc:sldMk cId="1128206871" sldId="283"/>
            <ac:spMk id="8" creationId="{705AF629-18FB-7797-198C-4583B7FDA3ED}"/>
          </ac:spMkLst>
        </pc:spChg>
        <pc:spChg chg="add mod">
          <ac:chgData name="Jasmine El Gamrani" userId="7c47c01d-3cb3-4ecc-bb59-0a644cc02a9c" providerId="ADAL" clId="{4F51BD6C-6872-49FE-963B-A1FCD03743F1}" dt="2022-06-04T11:46:18.492" v="330" actId="1076"/>
          <ac:spMkLst>
            <pc:docMk/>
            <pc:sldMk cId="1128206871" sldId="283"/>
            <ac:spMk id="9" creationId="{DBEA0FDC-673F-AE5C-148A-9F72862E69B3}"/>
          </ac:spMkLst>
        </pc:spChg>
        <pc:picChg chg="mod">
          <ac:chgData name="Jasmine El Gamrani" userId="7c47c01d-3cb3-4ecc-bb59-0a644cc02a9c" providerId="ADAL" clId="{4F51BD6C-6872-49FE-963B-A1FCD03743F1}" dt="2022-06-04T11:46:16.303" v="329" actId="1076"/>
          <ac:picMkLst>
            <pc:docMk/>
            <pc:sldMk cId="1128206871" sldId="283"/>
            <ac:picMk id="4" creationId="{101A0B6C-339F-B5D1-60A2-031025481D0D}"/>
          </ac:picMkLst>
        </pc:picChg>
        <pc:picChg chg="mod">
          <ac:chgData name="Jasmine El Gamrani" userId="7c47c01d-3cb3-4ecc-bb59-0a644cc02a9c" providerId="ADAL" clId="{4F51BD6C-6872-49FE-963B-A1FCD03743F1}" dt="2022-06-04T11:46:31.914" v="334" actId="1076"/>
          <ac:picMkLst>
            <pc:docMk/>
            <pc:sldMk cId="1128206871" sldId="283"/>
            <ac:picMk id="5" creationId="{6CD50C1B-3116-FBD2-C858-0765DF15D86D}"/>
          </ac:picMkLst>
        </pc:picChg>
      </pc:sldChg>
      <pc:sldChg chg="addSp delSp modSp mod">
        <pc:chgData name="Jasmine El Gamrani" userId="7c47c01d-3cb3-4ecc-bb59-0a644cc02a9c" providerId="ADAL" clId="{4F51BD6C-6872-49FE-963B-A1FCD03743F1}" dt="2022-06-07T16:15:13.500" v="1842" actId="1038"/>
        <pc:sldMkLst>
          <pc:docMk/>
          <pc:sldMk cId="1228745584" sldId="284"/>
        </pc:sldMkLst>
        <pc:spChg chg="mod">
          <ac:chgData name="Jasmine El Gamrani" userId="7c47c01d-3cb3-4ecc-bb59-0a644cc02a9c" providerId="ADAL" clId="{4F51BD6C-6872-49FE-963B-A1FCD03743F1}" dt="2022-06-06T17:41:20.038" v="1740" actId="1035"/>
          <ac:spMkLst>
            <pc:docMk/>
            <pc:sldMk cId="1228745584" sldId="284"/>
            <ac:spMk id="2" creationId="{86E1055A-65F0-17C5-E34F-B89DCC3C1B8C}"/>
          </ac:spMkLst>
        </pc:spChg>
        <pc:spChg chg="mod">
          <ac:chgData name="Jasmine El Gamrani" userId="7c47c01d-3cb3-4ecc-bb59-0a644cc02a9c" providerId="ADAL" clId="{4F51BD6C-6872-49FE-963B-A1FCD03743F1}" dt="2022-06-06T17:41:20.038" v="1740" actId="1035"/>
          <ac:spMkLst>
            <pc:docMk/>
            <pc:sldMk cId="1228745584" sldId="284"/>
            <ac:spMk id="3" creationId="{F9ADA999-5E8B-9E62-52AF-3D0338ADC6BE}"/>
          </ac:spMkLst>
        </pc:spChg>
        <pc:spChg chg="add del mod">
          <ac:chgData name="Jasmine El Gamrani" userId="7c47c01d-3cb3-4ecc-bb59-0a644cc02a9c" providerId="ADAL" clId="{4F51BD6C-6872-49FE-963B-A1FCD03743F1}" dt="2022-06-06T17:46:16.383" v="1761" actId="478"/>
          <ac:spMkLst>
            <pc:docMk/>
            <pc:sldMk cId="1228745584" sldId="284"/>
            <ac:spMk id="5" creationId="{0FEF750C-5746-4FAA-CCAA-1E22F5F160FC}"/>
          </ac:spMkLst>
        </pc:spChg>
        <pc:spChg chg="mod">
          <ac:chgData name="Jasmine El Gamrani" userId="7c47c01d-3cb3-4ecc-bb59-0a644cc02a9c" providerId="ADAL" clId="{4F51BD6C-6872-49FE-963B-A1FCD03743F1}" dt="2022-06-06T17:41:20.038" v="1740" actId="1035"/>
          <ac:spMkLst>
            <pc:docMk/>
            <pc:sldMk cId="1228745584" sldId="284"/>
            <ac:spMk id="6" creationId="{1A6F9F15-291B-AE27-342E-729AC030D685}"/>
          </ac:spMkLst>
        </pc:spChg>
        <pc:spChg chg="add mod">
          <ac:chgData name="Jasmine El Gamrani" userId="7c47c01d-3cb3-4ecc-bb59-0a644cc02a9c" providerId="ADAL" clId="{4F51BD6C-6872-49FE-963B-A1FCD03743F1}" dt="2022-06-06T17:43:18.223" v="1757" actId="20577"/>
          <ac:spMkLst>
            <pc:docMk/>
            <pc:sldMk cId="1228745584" sldId="284"/>
            <ac:spMk id="8" creationId="{E99E45C7-49D5-1E17-623F-5893F02BFAC0}"/>
          </ac:spMkLst>
        </pc:spChg>
        <pc:picChg chg="mod">
          <ac:chgData name="Jasmine El Gamrani" userId="7c47c01d-3cb3-4ecc-bb59-0a644cc02a9c" providerId="ADAL" clId="{4F51BD6C-6872-49FE-963B-A1FCD03743F1}" dt="2022-06-06T17:41:20.038" v="1740" actId="1035"/>
          <ac:picMkLst>
            <pc:docMk/>
            <pc:sldMk cId="1228745584" sldId="284"/>
            <ac:picMk id="4" creationId="{CDFFF268-793F-1CEC-F155-AE6DD2F25659}"/>
          </ac:picMkLst>
        </pc:picChg>
        <pc:picChg chg="mod">
          <ac:chgData name="Jasmine El Gamrani" userId="7c47c01d-3cb3-4ecc-bb59-0a644cc02a9c" providerId="ADAL" clId="{4F51BD6C-6872-49FE-963B-A1FCD03743F1}" dt="2022-06-06T17:41:20.038" v="1740" actId="1035"/>
          <ac:picMkLst>
            <pc:docMk/>
            <pc:sldMk cId="1228745584" sldId="284"/>
            <ac:picMk id="7" creationId="{3C3BD7DA-9A36-5560-C630-5ADFC2B44A68}"/>
          </ac:picMkLst>
        </pc:picChg>
        <pc:picChg chg="add mod">
          <ac:chgData name="Jasmine El Gamrani" userId="7c47c01d-3cb3-4ecc-bb59-0a644cc02a9c" providerId="ADAL" clId="{4F51BD6C-6872-49FE-963B-A1FCD03743F1}" dt="2022-06-07T16:15:13.500" v="1842" actId="1038"/>
          <ac:picMkLst>
            <pc:docMk/>
            <pc:sldMk cId="1228745584" sldId="284"/>
            <ac:picMk id="9" creationId="{8C7F83D8-80D6-E689-1571-CE30F5AF6AF3}"/>
          </ac:picMkLst>
        </pc:picChg>
        <pc:picChg chg="add del mod">
          <ac:chgData name="Jasmine El Gamrani" userId="7c47c01d-3cb3-4ecc-bb59-0a644cc02a9c" providerId="ADAL" clId="{4F51BD6C-6872-49FE-963B-A1FCD03743F1}" dt="2022-06-06T17:46:55.250" v="1767" actId="21"/>
          <ac:picMkLst>
            <pc:docMk/>
            <pc:sldMk cId="1228745584" sldId="284"/>
            <ac:picMk id="10" creationId="{FB8697E4-50F5-0279-2DB9-54C760B823B1}"/>
          </ac:picMkLst>
        </pc:picChg>
      </pc:sldChg>
      <pc:sldChg chg="addSp delSp modSp new mod ord">
        <pc:chgData name="Jasmine El Gamrani" userId="7c47c01d-3cb3-4ecc-bb59-0a644cc02a9c" providerId="ADAL" clId="{4F51BD6C-6872-49FE-963B-A1FCD03743F1}" dt="2022-06-06T15:01:32.697" v="1703"/>
        <pc:sldMkLst>
          <pc:docMk/>
          <pc:sldMk cId="81395596" sldId="285"/>
        </pc:sldMkLst>
        <pc:picChg chg="add del mod">
          <ac:chgData name="Jasmine El Gamrani" userId="7c47c01d-3cb3-4ecc-bb59-0a644cc02a9c" providerId="ADAL" clId="{4F51BD6C-6872-49FE-963B-A1FCD03743F1}" dt="2022-06-05T15:51:32.570" v="1054" actId="478"/>
          <ac:picMkLst>
            <pc:docMk/>
            <pc:sldMk cId="81395596" sldId="285"/>
            <ac:picMk id="4" creationId="{8AA42448-475F-55E3-F17C-37F2E06E46CC}"/>
          </ac:picMkLst>
        </pc:picChg>
        <pc:picChg chg="add mod">
          <ac:chgData name="Jasmine El Gamrani" userId="7c47c01d-3cb3-4ecc-bb59-0a644cc02a9c" providerId="ADAL" clId="{4F51BD6C-6872-49FE-963B-A1FCD03743F1}" dt="2022-06-05T15:52:39.633" v="1063" actId="1037"/>
          <ac:picMkLst>
            <pc:docMk/>
            <pc:sldMk cId="81395596" sldId="285"/>
            <ac:picMk id="6" creationId="{7A1CF731-C96C-C509-9D85-AD5AC080D548}"/>
          </ac:picMkLst>
        </pc:picChg>
      </pc:sldChg>
      <pc:sldChg chg="del">
        <pc:chgData name="Jasmine El Gamrani" userId="7c47c01d-3cb3-4ecc-bb59-0a644cc02a9c" providerId="ADAL" clId="{4F51BD6C-6872-49FE-963B-A1FCD03743F1}" dt="2022-06-04T11:47:07.699" v="342" actId="47"/>
        <pc:sldMkLst>
          <pc:docMk/>
          <pc:sldMk cId="626941744" sldId="285"/>
        </pc:sldMkLst>
      </pc:sldChg>
    </pc:docChg>
  </pc:docChgLst>
  <pc:docChgLst>
    <pc:chgData name="Lorenzo Giuseppe Antorini" userId="33b2dbe9-3d31-4f47-ae06-8e2513b804c7" providerId="ADAL" clId="{27CD8838-F41F-7C43-B118-1FF1D17B4BEA}"/>
    <pc:docChg chg="modSld">
      <pc:chgData name="Lorenzo Giuseppe Antorini" userId="33b2dbe9-3d31-4f47-ae06-8e2513b804c7" providerId="ADAL" clId="{27CD8838-F41F-7C43-B118-1FF1D17B4BEA}" dt="2022-06-07T16:15:47.661" v="4" actId="1076"/>
      <pc:docMkLst>
        <pc:docMk/>
      </pc:docMkLst>
      <pc:sldChg chg="modSp">
        <pc:chgData name="Lorenzo Giuseppe Antorini" userId="33b2dbe9-3d31-4f47-ae06-8e2513b804c7" providerId="ADAL" clId="{27CD8838-F41F-7C43-B118-1FF1D17B4BEA}" dt="2022-06-07T16:12:25.788" v="1" actId="1076"/>
        <pc:sldMkLst>
          <pc:docMk/>
          <pc:sldMk cId="3514069713" sldId="277"/>
        </pc:sldMkLst>
        <pc:picChg chg="mod">
          <ac:chgData name="Lorenzo Giuseppe Antorini" userId="33b2dbe9-3d31-4f47-ae06-8e2513b804c7" providerId="ADAL" clId="{27CD8838-F41F-7C43-B118-1FF1D17B4BEA}" dt="2022-06-07T16:12:25.788" v="1" actId="1076"/>
          <ac:picMkLst>
            <pc:docMk/>
            <pc:sldMk cId="3514069713" sldId="277"/>
            <ac:picMk id="4" creationId="{4A129F9B-5CED-3259-E57F-8D9A742A7EED}"/>
          </ac:picMkLst>
        </pc:picChg>
      </pc:sldChg>
      <pc:sldChg chg="modSp">
        <pc:chgData name="Lorenzo Giuseppe Antorini" userId="33b2dbe9-3d31-4f47-ae06-8e2513b804c7" providerId="ADAL" clId="{27CD8838-F41F-7C43-B118-1FF1D17B4BEA}" dt="2022-06-07T16:15:47.661" v="4" actId="1076"/>
        <pc:sldMkLst>
          <pc:docMk/>
          <pc:sldMk cId="1228745584" sldId="284"/>
        </pc:sldMkLst>
        <pc:picChg chg="mod">
          <ac:chgData name="Lorenzo Giuseppe Antorini" userId="33b2dbe9-3d31-4f47-ae06-8e2513b804c7" providerId="ADAL" clId="{27CD8838-F41F-7C43-B118-1FF1D17B4BEA}" dt="2022-06-07T16:15:47.661" v="4" actId="1076"/>
          <ac:picMkLst>
            <pc:docMk/>
            <pc:sldMk cId="1228745584" sldId="284"/>
            <ac:picMk id="9" creationId="{8C7F83D8-80D6-E689-1571-CE30F5AF6AF3}"/>
          </ac:picMkLst>
        </pc:picChg>
      </pc:sldChg>
    </pc:docChg>
  </pc:docChgLst>
  <pc:docChgLst>
    <pc:chgData name="Caterina la Cava" userId="S::10690468@polimi.it::d42399aa-3a74-465d-b6fa-31171456f8b0" providerId="AD" clId="Web-{92678FF9-0A9C-438E-A2D1-C0668915DE1F}"/>
    <pc:docChg chg="modSld">
      <pc:chgData name="Caterina la Cava" userId="S::10690468@polimi.it::d42399aa-3a74-465d-b6fa-31171456f8b0" providerId="AD" clId="Web-{92678FF9-0A9C-438E-A2D1-C0668915DE1F}" dt="2022-06-05T12:53:05.956" v="29" actId="14100"/>
      <pc:docMkLst>
        <pc:docMk/>
      </pc:docMkLst>
      <pc:sldChg chg="addSp modSp">
        <pc:chgData name="Caterina la Cava" userId="S::10690468@polimi.it::d42399aa-3a74-465d-b6fa-31171456f8b0" providerId="AD" clId="Web-{92678FF9-0A9C-438E-A2D1-C0668915DE1F}" dt="2022-06-05T12:53:05.956" v="29" actId="14100"/>
        <pc:sldMkLst>
          <pc:docMk/>
          <pc:sldMk cId="199812299" sldId="271"/>
        </pc:sldMkLst>
        <pc:spChg chg="mod">
          <ac:chgData name="Caterina la Cava" userId="S::10690468@polimi.it::d42399aa-3a74-465d-b6fa-31171456f8b0" providerId="AD" clId="Web-{92678FF9-0A9C-438E-A2D1-C0668915DE1F}" dt="2022-06-05T12:49:16.404" v="0" actId="14100"/>
          <ac:spMkLst>
            <pc:docMk/>
            <pc:sldMk cId="199812299" sldId="271"/>
            <ac:spMk id="2" creationId="{1C7BA264-C897-08C8-36E6-ABBA81986B82}"/>
          </ac:spMkLst>
        </pc:spChg>
        <pc:picChg chg="add mod">
          <ac:chgData name="Caterina la Cava" userId="S::10690468@polimi.it::d42399aa-3a74-465d-b6fa-31171456f8b0" providerId="AD" clId="Web-{92678FF9-0A9C-438E-A2D1-C0668915DE1F}" dt="2022-06-05T12:52:55.253" v="27" actId="1076"/>
          <ac:picMkLst>
            <pc:docMk/>
            <pc:sldMk cId="199812299" sldId="271"/>
            <ac:picMk id="3" creationId="{5DA32C28-32F0-2AA0-D42E-28F06C6ABD94}"/>
          </ac:picMkLst>
        </pc:picChg>
        <pc:picChg chg="add mod">
          <ac:chgData name="Caterina la Cava" userId="S::10690468@polimi.it::d42399aa-3a74-465d-b6fa-31171456f8b0" providerId="AD" clId="Web-{92678FF9-0A9C-438E-A2D1-C0668915DE1F}" dt="2022-06-05T12:52:57.175" v="28" actId="1076"/>
          <ac:picMkLst>
            <pc:docMk/>
            <pc:sldMk cId="199812299" sldId="271"/>
            <ac:picMk id="4" creationId="{6E3B026C-640D-B6D7-727E-083F8B41EF26}"/>
          </ac:picMkLst>
        </pc:picChg>
        <pc:picChg chg="mod">
          <ac:chgData name="Caterina la Cava" userId="S::10690468@polimi.it::d42399aa-3a74-465d-b6fa-31171456f8b0" providerId="AD" clId="Web-{92678FF9-0A9C-438E-A2D1-C0668915DE1F}" dt="2022-06-05T12:52:53.784" v="26" actId="1076"/>
          <ac:picMkLst>
            <pc:docMk/>
            <pc:sldMk cId="199812299" sldId="271"/>
            <ac:picMk id="6" creationId="{E84A6D46-1CE1-F1B7-ACAF-061D33806BE8}"/>
          </ac:picMkLst>
        </pc:picChg>
        <pc:picChg chg="mod">
          <ac:chgData name="Caterina la Cava" userId="S::10690468@polimi.it::d42399aa-3a74-465d-b6fa-31171456f8b0" providerId="AD" clId="Web-{92678FF9-0A9C-438E-A2D1-C0668915DE1F}" dt="2022-06-05T12:53:05.956" v="29" actId="14100"/>
          <ac:picMkLst>
            <pc:docMk/>
            <pc:sldMk cId="199812299" sldId="271"/>
            <ac:picMk id="8" creationId="{6ABA200E-3895-2167-90A9-9918BF616204}"/>
          </ac:picMkLst>
        </pc:picChg>
        <pc:picChg chg="mod">
          <ac:chgData name="Caterina la Cava" userId="S::10690468@polimi.it::d42399aa-3a74-465d-b6fa-31171456f8b0" providerId="AD" clId="Web-{92678FF9-0A9C-438E-A2D1-C0668915DE1F}" dt="2022-06-05T12:52:07.861" v="19" actId="1076"/>
          <ac:picMkLst>
            <pc:docMk/>
            <pc:sldMk cId="199812299" sldId="271"/>
            <ac:picMk id="10" creationId="{053ED5EF-F84D-FC8D-E4EA-1D6F0B9D2BD8}"/>
          </ac:picMkLst>
        </pc:picChg>
      </pc:sldChg>
    </pc:docChg>
  </pc:docChgLst>
  <pc:docChgLst>
    <pc:chgData name="Calogero Denaro" userId="S::10655668@polimi.it::1c62ee6c-9183-4cee-a33b-7953c3700648" providerId="AD" clId="Web-{0BC303F5-20EF-4EC8-A6C1-962C78DF7CAA}"/>
    <pc:docChg chg="modSld">
      <pc:chgData name="Calogero Denaro" userId="S::10655668@polimi.it::1c62ee6c-9183-4cee-a33b-7953c3700648" providerId="AD" clId="Web-{0BC303F5-20EF-4EC8-A6C1-962C78DF7CAA}" dt="2022-06-04T11:21:55.301" v="69"/>
      <pc:docMkLst>
        <pc:docMk/>
      </pc:docMkLst>
      <pc:sldChg chg="addSp modSp">
        <pc:chgData name="Calogero Denaro" userId="S::10655668@polimi.it::1c62ee6c-9183-4cee-a33b-7953c3700648" providerId="AD" clId="Web-{0BC303F5-20EF-4EC8-A6C1-962C78DF7CAA}" dt="2022-06-04T10:22:54.895" v="2" actId="1076"/>
        <pc:sldMkLst>
          <pc:docMk/>
          <pc:sldMk cId="663549063" sldId="264"/>
        </pc:sldMkLst>
        <pc:spChg chg="mod">
          <ac:chgData name="Calogero Denaro" userId="S::10655668@polimi.it::1c62ee6c-9183-4cee-a33b-7953c3700648" providerId="AD" clId="Web-{0BC303F5-20EF-4EC8-A6C1-962C78DF7CAA}" dt="2022-06-04T10:22:54.895" v="2" actId="1076"/>
          <ac:spMkLst>
            <pc:docMk/>
            <pc:sldMk cId="663549063" sldId="264"/>
            <ac:spMk id="2" creationId="{E01B2C0D-F20B-E9BB-C9F6-4A21A3018460}"/>
          </ac:spMkLst>
        </pc:spChg>
        <pc:spChg chg="add">
          <ac:chgData name="Calogero Denaro" userId="S::10655668@polimi.it::1c62ee6c-9183-4cee-a33b-7953c3700648" providerId="AD" clId="Web-{0BC303F5-20EF-4EC8-A6C1-962C78DF7CAA}" dt="2022-06-04T10:22:39.645" v="0"/>
          <ac:spMkLst>
            <pc:docMk/>
            <pc:sldMk cId="663549063" sldId="264"/>
            <ac:spMk id="3" creationId="{C885E8AF-1604-29A7-5DF7-C37FFF34949A}"/>
          </ac:spMkLst>
        </pc:spChg>
      </pc:sldChg>
      <pc:sldChg chg="modSp">
        <pc:chgData name="Calogero Denaro" userId="S::10655668@polimi.it::1c62ee6c-9183-4cee-a33b-7953c3700648" providerId="AD" clId="Web-{0BC303F5-20EF-4EC8-A6C1-962C78DF7CAA}" dt="2022-06-04T11:21:40.082" v="66" actId="14100"/>
        <pc:sldMkLst>
          <pc:docMk/>
          <pc:sldMk cId="117738437" sldId="281"/>
        </pc:sldMkLst>
        <pc:picChg chg="mod">
          <ac:chgData name="Calogero Denaro" userId="S::10655668@polimi.it::1c62ee6c-9183-4cee-a33b-7953c3700648" providerId="AD" clId="Web-{0BC303F5-20EF-4EC8-A6C1-962C78DF7CAA}" dt="2022-06-04T11:21:40.082" v="66" actId="14100"/>
          <ac:picMkLst>
            <pc:docMk/>
            <pc:sldMk cId="117738437" sldId="281"/>
            <ac:picMk id="4" creationId="{C195472D-AD16-2ED7-D5F9-F9B9C7066F94}"/>
          </ac:picMkLst>
        </pc:picChg>
        <pc:picChg chg="mod">
          <ac:chgData name="Calogero Denaro" userId="S::10655668@polimi.it::1c62ee6c-9183-4cee-a33b-7953c3700648" providerId="AD" clId="Web-{0BC303F5-20EF-4EC8-A6C1-962C78DF7CAA}" dt="2022-06-04T11:21:37.520" v="65" actId="14100"/>
          <ac:picMkLst>
            <pc:docMk/>
            <pc:sldMk cId="117738437" sldId="281"/>
            <ac:picMk id="6" creationId="{4103A36F-9649-7FCE-E14F-28BB66234C8D}"/>
          </ac:picMkLst>
        </pc:picChg>
      </pc:sldChg>
      <pc:sldChg chg="modSp">
        <pc:chgData name="Calogero Denaro" userId="S::10655668@polimi.it::1c62ee6c-9183-4cee-a33b-7953c3700648" providerId="AD" clId="Web-{0BC303F5-20EF-4EC8-A6C1-962C78DF7CAA}" dt="2022-06-04T11:21:17.473" v="62"/>
        <pc:sldMkLst>
          <pc:docMk/>
          <pc:sldMk cId="1128206871" sldId="283"/>
        </pc:sldMkLst>
        <pc:spChg chg="mod">
          <ac:chgData name="Calogero Denaro" userId="S::10655668@polimi.it::1c62ee6c-9183-4cee-a33b-7953c3700648" providerId="AD" clId="Web-{0BC303F5-20EF-4EC8-A6C1-962C78DF7CAA}" dt="2022-06-04T11:15:34.465" v="30" actId="20577"/>
          <ac:spMkLst>
            <pc:docMk/>
            <pc:sldMk cId="1128206871" sldId="283"/>
            <ac:spMk id="2" creationId="{8AD0989F-6482-3387-12E4-FA9386F16877}"/>
          </ac:spMkLst>
        </pc:spChg>
        <pc:picChg chg="mod">
          <ac:chgData name="Calogero Denaro" userId="S::10655668@polimi.it::1c62ee6c-9183-4cee-a33b-7953c3700648" providerId="AD" clId="Web-{0BC303F5-20EF-4EC8-A6C1-962C78DF7CAA}" dt="2022-06-04T11:17:05.264" v="32" actId="1076"/>
          <ac:picMkLst>
            <pc:docMk/>
            <pc:sldMk cId="1128206871" sldId="283"/>
            <ac:picMk id="4" creationId="{101A0B6C-339F-B5D1-60A2-031025481D0D}"/>
          </ac:picMkLst>
        </pc:picChg>
        <pc:picChg chg="mod">
          <ac:chgData name="Calogero Denaro" userId="S::10655668@polimi.it::1c62ee6c-9183-4cee-a33b-7953c3700648" providerId="AD" clId="Web-{0BC303F5-20EF-4EC8-A6C1-962C78DF7CAA}" dt="2022-06-04T11:21:17.473" v="62"/>
          <ac:picMkLst>
            <pc:docMk/>
            <pc:sldMk cId="1128206871" sldId="283"/>
            <ac:picMk id="5" creationId="{6CD50C1B-3116-FBD2-C858-0765DF15D86D}"/>
          </ac:picMkLst>
        </pc:picChg>
      </pc:sldChg>
      <pc:sldChg chg="modSp">
        <pc:chgData name="Calogero Denaro" userId="S::10655668@polimi.it::1c62ee6c-9183-4cee-a33b-7953c3700648" providerId="AD" clId="Web-{0BC303F5-20EF-4EC8-A6C1-962C78DF7CAA}" dt="2022-06-04T11:21:55.301" v="69"/>
        <pc:sldMkLst>
          <pc:docMk/>
          <pc:sldMk cId="1228745584" sldId="284"/>
        </pc:sldMkLst>
        <pc:spChg chg="mod">
          <ac:chgData name="Calogero Denaro" userId="S::10655668@polimi.it::1c62ee6c-9183-4cee-a33b-7953c3700648" providerId="AD" clId="Web-{0BC303F5-20EF-4EC8-A6C1-962C78DF7CAA}" dt="2022-06-04T11:17:49.984" v="49" actId="20577"/>
          <ac:spMkLst>
            <pc:docMk/>
            <pc:sldMk cId="1228745584" sldId="284"/>
            <ac:spMk id="2" creationId="{5988CC5A-937E-ABDC-4516-C713C49ADB7E}"/>
          </ac:spMkLst>
        </pc:spChg>
        <pc:picChg chg="mod">
          <ac:chgData name="Calogero Denaro" userId="S::10655668@polimi.it::1c62ee6c-9183-4cee-a33b-7953c3700648" providerId="AD" clId="Web-{0BC303F5-20EF-4EC8-A6C1-962C78DF7CAA}" dt="2022-06-04T11:19:17.970" v="58" actId="1076"/>
          <ac:picMkLst>
            <pc:docMk/>
            <pc:sldMk cId="1228745584" sldId="284"/>
            <ac:picMk id="3" creationId="{5BB38924-ADD0-DBC2-F939-6D06B3689937}"/>
          </ac:picMkLst>
        </pc:picChg>
        <pc:picChg chg="mod">
          <ac:chgData name="Calogero Denaro" userId="S::10655668@polimi.it::1c62ee6c-9183-4cee-a33b-7953c3700648" providerId="AD" clId="Web-{0BC303F5-20EF-4EC8-A6C1-962C78DF7CAA}" dt="2022-06-04T11:18:59.110" v="54" actId="1076"/>
          <ac:picMkLst>
            <pc:docMk/>
            <pc:sldMk cId="1228745584" sldId="284"/>
            <ac:picMk id="4" creationId="{CDFFF268-793F-1CEC-F155-AE6DD2F25659}"/>
          </ac:picMkLst>
        </pc:picChg>
        <pc:picChg chg="mod">
          <ac:chgData name="Calogero Denaro" userId="S::10655668@polimi.it::1c62ee6c-9183-4cee-a33b-7953c3700648" providerId="AD" clId="Web-{0BC303F5-20EF-4EC8-A6C1-962C78DF7CAA}" dt="2022-06-04T11:21:55.301" v="69"/>
          <ac:picMkLst>
            <pc:docMk/>
            <pc:sldMk cId="1228745584" sldId="284"/>
            <ac:picMk id="7" creationId="{3C3BD7DA-9A36-5560-C630-5ADFC2B44A68}"/>
          </ac:picMkLst>
        </pc:picChg>
      </pc:sldChg>
    </pc:docChg>
  </pc:docChgLst>
  <pc:docChgLst>
    <pc:chgData name="Calogero Denaro" userId="S::10655668@polimi.it::1c62ee6c-9183-4cee-a33b-7953c3700648" providerId="AD" clId="Web-{E2C3F3FB-9F62-4770-B1B5-77D090BD343A}"/>
    <pc:docChg chg="modSld">
      <pc:chgData name="Calogero Denaro" userId="S::10655668@polimi.it::1c62ee6c-9183-4cee-a33b-7953c3700648" providerId="AD" clId="Web-{E2C3F3FB-9F62-4770-B1B5-77D090BD343A}" dt="2022-06-06T14:32:01.788" v="54" actId="14100"/>
      <pc:docMkLst>
        <pc:docMk/>
      </pc:docMkLst>
      <pc:sldChg chg="addSp modSp">
        <pc:chgData name="Calogero Denaro" userId="S::10655668@polimi.it::1c62ee6c-9183-4cee-a33b-7953c3700648" providerId="AD" clId="Web-{E2C3F3FB-9F62-4770-B1B5-77D090BD343A}" dt="2022-06-06T14:32:01.788" v="54" actId="14100"/>
        <pc:sldMkLst>
          <pc:docMk/>
          <pc:sldMk cId="2770427230" sldId="259"/>
        </pc:sldMkLst>
        <pc:spChg chg="mod">
          <ac:chgData name="Calogero Denaro" userId="S::10655668@polimi.it::1c62ee6c-9183-4cee-a33b-7953c3700648" providerId="AD" clId="Web-{E2C3F3FB-9F62-4770-B1B5-77D090BD343A}" dt="2022-06-06T14:31:27.943" v="40" actId="1076"/>
          <ac:spMkLst>
            <pc:docMk/>
            <pc:sldMk cId="2770427230" sldId="259"/>
            <ac:spMk id="2" creationId="{87DF01A4-9828-8EFA-0689-300C768256FD}"/>
          </ac:spMkLst>
        </pc:spChg>
        <pc:spChg chg="add mod">
          <ac:chgData name="Calogero Denaro" userId="S::10655668@polimi.it::1c62ee6c-9183-4cee-a33b-7953c3700648" providerId="AD" clId="Web-{E2C3F3FB-9F62-4770-B1B5-77D090BD343A}" dt="2022-06-06T14:32:01.788" v="54" actId="14100"/>
          <ac:spMkLst>
            <pc:docMk/>
            <pc:sldMk cId="2770427230" sldId="259"/>
            <ac:spMk id="3" creationId="{65619926-082A-86EB-3D8B-74DBCC268B74}"/>
          </ac:spMkLst>
        </pc:spChg>
      </pc:sldChg>
      <pc:sldChg chg="delSp modSp">
        <pc:chgData name="Calogero Denaro" userId="S::10655668@polimi.it::1c62ee6c-9183-4cee-a33b-7953c3700648" providerId="AD" clId="Web-{E2C3F3FB-9F62-4770-B1B5-77D090BD343A}" dt="2022-06-06T12:32:29.409" v="39" actId="20577"/>
        <pc:sldMkLst>
          <pc:docMk/>
          <pc:sldMk cId="3494354315" sldId="270"/>
        </pc:sldMkLst>
        <pc:spChg chg="mod">
          <ac:chgData name="Calogero Denaro" userId="S::10655668@polimi.it::1c62ee6c-9183-4cee-a33b-7953c3700648" providerId="AD" clId="Web-{E2C3F3FB-9F62-4770-B1B5-77D090BD343A}" dt="2022-06-06T12:30:15.859" v="4" actId="20577"/>
          <ac:spMkLst>
            <pc:docMk/>
            <pc:sldMk cId="3494354315" sldId="270"/>
            <ac:spMk id="2" creationId="{A76B4AA3-8096-B41F-FEA8-63FF1EB84FD4}"/>
          </ac:spMkLst>
        </pc:spChg>
        <pc:spChg chg="del mod">
          <ac:chgData name="Calogero Denaro" userId="S::10655668@polimi.it::1c62ee6c-9183-4cee-a33b-7953c3700648" providerId="AD" clId="Web-{E2C3F3FB-9F62-4770-B1B5-77D090BD343A}" dt="2022-06-06T12:30:34.109" v="6"/>
          <ac:spMkLst>
            <pc:docMk/>
            <pc:sldMk cId="3494354315" sldId="270"/>
            <ac:spMk id="3" creationId="{5BAB7FB1-4927-752A-1D73-357F318C1A59}"/>
          </ac:spMkLst>
        </pc:spChg>
        <pc:spChg chg="mod">
          <ac:chgData name="Calogero Denaro" userId="S::10655668@polimi.it::1c62ee6c-9183-4cee-a33b-7953c3700648" providerId="AD" clId="Web-{E2C3F3FB-9F62-4770-B1B5-77D090BD343A}" dt="2022-06-06T12:32:29.409" v="39" actId="20577"/>
          <ac:spMkLst>
            <pc:docMk/>
            <pc:sldMk cId="3494354315" sldId="270"/>
            <ac:spMk id="5" creationId="{C6AD7DBD-2A60-7AC2-A756-95B5AADCF161}"/>
          </ac:spMkLst>
        </pc:spChg>
        <pc:picChg chg="del">
          <ac:chgData name="Calogero Denaro" userId="S::10655668@polimi.it::1c62ee6c-9183-4cee-a33b-7953c3700648" providerId="AD" clId="Web-{E2C3F3FB-9F62-4770-B1B5-77D090BD343A}" dt="2022-06-06T12:31:01.610" v="11"/>
          <ac:picMkLst>
            <pc:docMk/>
            <pc:sldMk cId="3494354315" sldId="270"/>
            <ac:picMk id="4" creationId="{9483B326-FB02-0495-270C-AF7AFECFCB69}"/>
          </ac:picMkLst>
        </pc:picChg>
        <pc:picChg chg="mod">
          <ac:chgData name="Calogero Denaro" userId="S::10655668@polimi.it::1c62ee6c-9183-4cee-a33b-7953c3700648" providerId="AD" clId="Web-{E2C3F3FB-9F62-4770-B1B5-77D090BD343A}" dt="2022-06-06T12:31:14.032" v="12" actId="1076"/>
          <ac:picMkLst>
            <pc:docMk/>
            <pc:sldMk cId="3494354315" sldId="270"/>
            <ac:picMk id="10" creationId="{49989B79-6706-DE15-EC04-CE2E6F15542D}"/>
          </ac:picMkLst>
        </pc:picChg>
      </pc:sldChg>
    </pc:docChg>
  </pc:docChgLst>
  <pc:docChgLst>
    <pc:chgData name="Jasmine El Gamrani" userId="S::10722362@polimi.it::7c47c01d-3cb3-4ecc-bb59-0a644cc02a9c" providerId="AD" clId="Web-{A4408AD4-E8E5-4FAB-9981-A1E010DCD4EC}"/>
    <pc:docChg chg="modSld sldOrd">
      <pc:chgData name="Jasmine El Gamrani" userId="S::10722362@polimi.it::7c47c01d-3cb3-4ecc-bb59-0a644cc02a9c" providerId="AD" clId="Web-{A4408AD4-E8E5-4FAB-9981-A1E010DCD4EC}" dt="2022-06-04T16:23:06.096" v="197" actId="20577"/>
      <pc:docMkLst>
        <pc:docMk/>
      </pc:docMkLst>
      <pc:sldChg chg="addSp modSp">
        <pc:chgData name="Jasmine El Gamrani" userId="S::10722362@polimi.it::7c47c01d-3cb3-4ecc-bb59-0a644cc02a9c" providerId="AD" clId="Web-{A4408AD4-E8E5-4FAB-9981-A1E010DCD4EC}" dt="2022-06-04T16:22:04.184" v="193" actId="1076"/>
        <pc:sldMkLst>
          <pc:docMk/>
          <pc:sldMk cId="201396938" sldId="258"/>
        </pc:sldMkLst>
        <pc:spChg chg="mod">
          <ac:chgData name="Jasmine El Gamrani" userId="S::10722362@polimi.it::7c47c01d-3cb3-4ecc-bb59-0a644cc02a9c" providerId="AD" clId="Web-{A4408AD4-E8E5-4FAB-9981-A1E010DCD4EC}" dt="2022-06-04T16:22:04.184" v="193" actId="1076"/>
          <ac:spMkLst>
            <pc:docMk/>
            <pc:sldMk cId="201396938" sldId="258"/>
            <ac:spMk id="3" creationId="{671F3347-0D00-6FA9-AC34-3BCC8B3A870D}"/>
          </ac:spMkLst>
        </pc:spChg>
        <pc:spChg chg="add mod">
          <ac:chgData name="Jasmine El Gamrani" userId="S::10722362@polimi.it::7c47c01d-3cb3-4ecc-bb59-0a644cc02a9c" providerId="AD" clId="Web-{A4408AD4-E8E5-4FAB-9981-A1E010DCD4EC}" dt="2022-06-04T16:16:32.201" v="190" actId="20577"/>
          <ac:spMkLst>
            <pc:docMk/>
            <pc:sldMk cId="201396938" sldId="258"/>
            <ac:spMk id="6" creationId="{AED8A073-4182-0AEC-CF68-E0FA3703898E}"/>
          </ac:spMkLst>
        </pc:spChg>
        <pc:picChg chg="add mod">
          <ac:chgData name="Jasmine El Gamrani" userId="S::10722362@polimi.it::7c47c01d-3cb3-4ecc-bb59-0a644cc02a9c" providerId="AD" clId="Web-{A4408AD4-E8E5-4FAB-9981-A1E010DCD4EC}" dt="2022-06-04T16:11:56.897" v="173" actId="1076"/>
          <ac:picMkLst>
            <pc:docMk/>
            <pc:sldMk cId="201396938" sldId="258"/>
            <ac:picMk id="5" creationId="{EE8F2437-F6E0-E95E-C13A-51A6652FCF64}"/>
          </ac:picMkLst>
        </pc:picChg>
      </pc:sldChg>
      <pc:sldChg chg="modSp">
        <pc:chgData name="Jasmine El Gamrani" userId="S::10722362@polimi.it::7c47c01d-3cb3-4ecc-bb59-0a644cc02a9c" providerId="AD" clId="Web-{A4408AD4-E8E5-4FAB-9981-A1E010DCD4EC}" dt="2022-06-04T16:04:48.020" v="98" actId="20577"/>
        <pc:sldMkLst>
          <pc:docMk/>
          <pc:sldMk cId="2751498076" sldId="261"/>
        </pc:sldMkLst>
        <pc:spChg chg="mod">
          <ac:chgData name="Jasmine El Gamrani" userId="S::10722362@polimi.it::7c47c01d-3cb3-4ecc-bb59-0a644cc02a9c" providerId="AD" clId="Web-{A4408AD4-E8E5-4FAB-9981-A1E010DCD4EC}" dt="2022-06-04T16:04:48.020" v="98" actId="20577"/>
          <ac:spMkLst>
            <pc:docMk/>
            <pc:sldMk cId="2751498076" sldId="261"/>
            <ac:spMk id="2" creationId="{959A29B2-1E7A-E9A9-B776-F88B361D4B58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04:23.504" v="91" actId="20577"/>
        <pc:sldMkLst>
          <pc:docMk/>
          <pc:sldMk cId="49989203" sldId="262"/>
        </pc:sldMkLst>
        <pc:spChg chg="mod">
          <ac:chgData name="Jasmine El Gamrani" userId="S::10722362@polimi.it::7c47c01d-3cb3-4ecc-bb59-0a644cc02a9c" providerId="AD" clId="Web-{A4408AD4-E8E5-4FAB-9981-A1E010DCD4EC}" dt="2022-06-04T16:04:23.504" v="91" actId="20577"/>
          <ac:spMkLst>
            <pc:docMk/>
            <pc:sldMk cId="49989203" sldId="262"/>
            <ac:spMk id="2" creationId="{87DF01A4-9828-8EFA-0689-300C768256FD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07:41.652" v="128" actId="20577"/>
        <pc:sldMkLst>
          <pc:docMk/>
          <pc:sldMk cId="1521751515" sldId="263"/>
        </pc:sldMkLst>
        <pc:spChg chg="mod">
          <ac:chgData name="Jasmine El Gamrani" userId="S::10722362@polimi.it::7c47c01d-3cb3-4ecc-bb59-0a644cc02a9c" providerId="AD" clId="Web-{A4408AD4-E8E5-4FAB-9981-A1E010DCD4EC}" dt="2022-06-04T16:07:41.652" v="128" actId="20577"/>
          <ac:spMkLst>
            <pc:docMk/>
            <pc:sldMk cId="1521751515" sldId="263"/>
            <ac:spMk id="2" creationId="{F6E9D27B-FA28-76AA-BFC5-1558289D85AA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00:41.810" v="63" actId="20577"/>
        <pc:sldMkLst>
          <pc:docMk/>
          <pc:sldMk cId="663549063" sldId="264"/>
        </pc:sldMkLst>
        <pc:spChg chg="mod">
          <ac:chgData name="Jasmine El Gamrani" userId="S::10722362@polimi.it::7c47c01d-3cb3-4ecc-bb59-0a644cc02a9c" providerId="AD" clId="Web-{A4408AD4-E8E5-4FAB-9981-A1E010DCD4EC}" dt="2022-06-04T16:00:41.810" v="63" actId="20577"/>
          <ac:spMkLst>
            <pc:docMk/>
            <pc:sldMk cId="663549063" sldId="264"/>
            <ac:spMk id="2" creationId="{E01B2C0D-F20B-E9BB-C9F6-4A21A3018460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00:23.450" v="56" actId="20577"/>
        <pc:sldMkLst>
          <pc:docMk/>
          <pc:sldMk cId="220447493" sldId="267"/>
        </pc:sldMkLst>
        <pc:spChg chg="mod">
          <ac:chgData name="Jasmine El Gamrani" userId="S::10722362@polimi.it::7c47c01d-3cb3-4ecc-bb59-0a644cc02a9c" providerId="AD" clId="Web-{A4408AD4-E8E5-4FAB-9981-A1E010DCD4EC}" dt="2022-06-04T16:00:23.450" v="56" actId="20577"/>
          <ac:spMkLst>
            <pc:docMk/>
            <pc:sldMk cId="220447493" sldId="267"/>
            <ac:spMk id="2" creationId="{C9692670-5C44-2B80-C424-E7C251353112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07:57.856" v="129" actId="20577"/>
        <pc:sldMkLst>
          <pc:docMk/>
          <pc:sldMk cId="217439844" sldId="268"/>
        </pc:sldMkLst>
        <pc:spChg chg="mod">
          <ac:chgData name="Jasmine El Gamrani" userId="S::10722362@polimi.it::7c47c01d-3cb3-4ecc-bb59-0a644cc02a9c" providerId="AD" clId="Web-{A4408AD4-E8E5-4FAB-9981-A1E010DCD4EC}" dt="2022-06-04T16:07:57.856" v="129" actId="20577"/>
          <ac:spMkLst>
            <pc:docMk/>
            <pc:sldMk cId="217439844" sldId="268"/>
            <ac:spMk id="2" creationId="{1DB58AA4-D768-C2D0-9ECC-AD9FE676D171}"/>
          </ac:spMkLst>
        </pc:spChg>
      </pc:sldChg>
      <pc:sldChg chg="addSp delSp modSp">
        <pc:chgData name="Jasmine El Gamrani" userId="S::10722362@polimi.it::7c47c01d-3cb3-4ecc-bb59-0a644cc02a9c" providerId="AD" clId="Web-{A4408AD4-E8E5-4FAB-9981-A1E010DCD4EC}" dt="2022-06-04T16:07:16.852" v="118" actId="20577"/>
        <pc:sldMkLst>
          <pc:docMk/>
          <pc:sldMk cId="3494354315" sldId="270"/>
        </pc:sldMkLst>
        <pc:spChg chg="mod">
          <ac:chgData name="Jasmine El Gamrani" userId="S::10722362@polimi.it::7c47c01d-3cb3-4ecc-bb59-0a644cc02a9c" providerId="AD" clId="Web-{A4408AD4-E8E5-4FAB-9981-A1E010DCD4EC}" dt="2022-06-04T16:07:16.852" v="118" actId="20577"/>
          <ac:spMkLst>
            <pc:docMk/>
            <pc:sldMk cId="3494354315" sldId="270"/>
            <ac:spMk id="2" creationId="{A76B4AA3-8096-B41F-FEA8-63FF1EB84FD4}"/>
          </ac:spMkLst>
        </pc:spChg>
        <pc:spChg chg="add del">
          <ac:chgData name="Jasmine El Gamrani" userId="S::10722362@polimi.it::7c47c01d-3cb3-4ecc-bb59-0a644cc02a9c" providerId="AD" clId="Web-{A4408AD4-E8E5-4FAB-9981-A1E010DCD4EC}" dt="2022-06-04T16:06:42.929" v="106"/>
          <ac:spMkLst>
            <pc:docMk/>
            <pc:sldMk cId="3494354315" sldId="270"/>
            <ac:spMk id="3" creationId="{02EBF9E7-F9DB-166A-52E4-B58791D63FE9}"/>
          </ac:spMkLst>
        </pc:spChg>
      </pc:sldChg>
      <pc:sldChg chg="addSp delSp modSp ord">
        <pc:chgData name="Jasmine El Gamrani" userId="S::10722362@polimi.it::7c47c01d-3cb3-4ecc-bb59-0a644cc02a9c" providerId="AD" clId="Web-{A4408AD4-E8E5-4FAB-9981-A1E010DCD4EC}" dt="2022-06-04T16:01:32.202" v="69"/>
        <pc:sldMkLst>
          <pc:docMk/>
          <pc:sldMk cId="199812299" sldId="271"/>
        </pc:sldMkLst>
        <pc:spChg chg="add del mod">
          <ac:chgData name="Jasmine El Gamrani" userId="S::10722362@polimi.it::7c47c01d-3cb3-4ecc-bb59-0a644cc02a9c" providerId="AD" clId="Web-{A4408AD4-E8E5-4FAB-9981-A1E010DCD4EC}" dt="2022-06-04T16:01:32.202" v="69"/>
          <ac:spMkLst>
            <pc:docMk/>
            <pc:sldMk cId="199812299" sldId="271"/>
            <ac:spMk id="3" creationId="{EBD549B4-2DFC-6C08-1B39-652664148680}"/>
          </ac:spMkLst>
        </pc:spChg>
      </pc:sldChg>
      <pc:sldChg chg="addSp delSp modSp">
        <pc:chgData name="Jasmine El Gamrani" userId="S::10722362@polimi.it::7c47c01d-3cb3-4ecc-bb59-0a644cc02a9c" providerId="AD" clId="Web-{A4408AD4-E8E5-4FAB-9981-A1E010DCD4EC}" dt="2022-06-04T16:02:23.235" v="80"/>
        <pc:sldMkLst>
          <pc:docMk/>
          <pc:sldMk cId="851945435" sldId="272"/>
        </pc:sldMkLst>
        <pc:spChg chg="add del mod">
          <ac:chgData name="Jasmine El Gamrani" userId="S::10722362@polimi.it::7c47c01d-3cb3-4ecc-bb59-0a644cc02a9c" providerId="AD" clId="Web-{A4408AD4-E8E5-4FAB-9981-A1E010DCD4EC}" dt="2022-06-04T16:02:23.235" v="80"/>
          <ac:spMkLst>
            <pc:docMk/>
            <pc:sldMk cId="851945435" sldId="272"/>
            <ac:spMk id="3" creationId="{302CF383-5A7C-3B8D-511D-90D84689B794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02:32.297" v="82" actId="20577"/>
        <pc:sldMkLst>
          <pc:docMk/>
          <pc:sldMk cId="146309453" sldId="276"/>
        </pc:sldMkLst>
        <pc:spChg chg="mod">
          <ac:chgData name="Jasmine El Gamrani" userId="S::10722362@polimi.it::7c47c01d-3cb3-4ecc-bb59-0a644cc02a9c" providerId="AD" clId="Web-{A4408AD4-E8E5-4FAB-9981-A1E010DCD4EC}" dt="2022-06-04T16:02:32.297" v="82" actId="20577"/>
          <ac:spMkLst>
            <pc:docMk/>
            <pc:sldMk cId="146309453" sldId="276"/>
            <ac:spMk id="2" creationId="{87DF01A4-9828-8EFA-0689-300C768256FD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09:54.796" v="163" actId="20577"/>
        <pc:sldMkLst>
          <pc:docMk/>
          <pc:sldMk cId="3514069713" sldId="277"/>
        </pc:sldMkLst>
        <pc:spChg chg="mod">
          <ac:chgData name="Jasmine El Gamrani" userId="S::10722362@polimi.it::7c47c01d-3cb3-4ecc-bb59-0a644cc02a9c" providerId="AD" clId="Web-{A4408AD4-E8E5-4FAB-9981-A1E010DCD4EC}" dt="2022-06-04T16:09:54.796" v="163" actId="20577"/>
          <ac:spMkLst>
            <pc:docMk/>
            <pc:sldMk cId="3514069713" sldId="277"/>
            <ac:spMk id="2" creationId="{E0E3D382-E53D-A774-DFFA-48FDBBB18149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08:24.513" v="130" actId="20577"/>
        <pc:sldMkLst>
          <pc:docMk/>
          <pc:sldMk cId="1118513489" sldId="278"/>
        </pc:sldMkLst>
        <pc:spChg chg="mod">
          <ac:chgData name="Jasmine El Gamrani" userId="S::10722362@polimi.it::7c47c01d-3cb3-4ecc-bb59-0a644cc02a9c" providerId="AD" clId="Web-{A4408AD4-E8E5-4FAB-9981-A1E010DCD4EC}" dt="2022-06-04T16:08:24.513" v="130" actId="20577"/>
          <ac:spMkLst>
            <pc:docMk/>
            <pc:sldMk cId="1118513489" sldId="278"/>
            <ac:spMk id="2" creationId="{81AB5E86-A293-C225-BF88-26EBBC5D894D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23:06.096" v="197" actId="20577"/>
        <pc:sldMkLst>
          <pc:docMk/>
          <pc:sldMk cId="117738437" sldId="281"/>
        </pc:sldMkLst>
        <pc:spChg chg="mod">
          <ac:chgData name="Jasmine El Gamrani" userId="S::10722362@polimi.it::7c47c01d-3cb3-4ecc-bb59-0a644cc02a9c" providerId="AD" clId="Web-{A4408AD4-E8E5-4FAB-9981-A1E010DCD4EC}" dt="2022-06-04T16:10:11.265" v="168" actId="20577"/>
          <ac:spMkLst>
            <pc:docMk/>
            <pc:sldMk cId="117738437" sldId="281"/>
            <ac:spMk id="2" creationId="{0637C9F2-4CE5-448D-B27C-EA46DBF694A4}"/>
          </ac:spMkLst>
        </pc:spChg>
        <pc:spChg chg="mod">
          <ac:chgData name="Jasmine El Gamrani" userId="S::10722362@polimi.it::7c47c01d-3cb3-4ecc-bb59-0a644cc02a9c" providerId="AD" clId="Web-{A4408AD4-E8E5-4FAB-9981-A1E010DCD4EC}" dt="2022-06-04T16:23:06.096" v="197" actId="20577"/>
          <ac:spMkLst>
            <pc:docMk/>
            <pc:sldMk cId="117738437" sldId="281"/>
            <ac:spMk id="5" creationId="{6823C210-99D1-E26A-47DA-9652B903F088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22:56.893" v="195" actId="20577"/>
        <pc:sldMkLst>
          <pc:docMk/>
          <pc:sldMk cId="1128206871" sldId="283"/>
        </pc:sldMkLst>
        <pc:spChg chg="mod">
          <ac:chgData name="Jasmine El Gamrani" userId="S::10722362@polimi.it::7c47c01d-3cb3-4ecc-bb59-0a644cc02a9c" providerId="AD" clId="Web-{A4408AD4-E8E5-4FAB-9981-A1E010DCD4EC}" dt="2022-06-04T16:10:18.297" v="170" actId="20577"/>
          <ac:spMkLst>
            <pc:docMk/>
            <pc:sldMk cId="1128206871" sldId="283"/>
            <ac:spMk id="6" creationId="{E30BE10E-4863-6D1D-8D69-C055094A8C59}"/>
          </ac:spMkLst>
        </pc:spChg>
        <pc:spChg chg="mod">
          <ac:chgData name="Jasmine El Gamrani" userId="S::10722362@polimi.it::7c47c01d-3cb3-4ecc-bb59-0a644cc02a9c" providerId="AD" clId="Web-{A4408AD4-E8E5-4FAB-9981-A1E010DCD4EC}" dt="2022-06-04T16:22:56.893" v="195" actId="20577"/>
          <ac:spMkLst>
            <pc:docMk/>
            <pc:sldMk cId="1128206871" sldId="283"/>
            <ac:spMk id="8" creationId="{705AF629-18FB-7797-198C-4583B7FDA3ED}"/>
          </ac:spMkLst>
        </pc:spChg>
      </pc:sldChg>
      <pc:sldChg chg="modSp">
        <pc:chgData name="Jasmine El Gamrani" userId="S::10722362@polimi.it::7c47c01d-3cb3-4ecc-bb59-0a644cc02a9c" providerId="AD" clId="Web-{A4408AD4-E8E5-4FAB-9981-A1E010DCD4EC}" dt="2022-06-04T16:23:00.752" v="196" actId="20577"/>
        <pc:sldMkLst>
          <pc:docMk/>
          <pc:sldMk cId="1228745584" sldId="284"/>
        </pc:sldMkLst>
        <pc:spChg chg="mod">
          <ac:chgData name="Jasmine El Gamrani" userId="S::10722362@polimi.it::7c47c01d-3cb3-4ecc-bb59-0a644cc02a9c" providerId="AD" clId="Web-{A4408AD4-E8E5-4FAB-9981-A1E010DCD4EC}" dt="2022-06-04T16:23:00.752" v="196" actId="20577"/>
          <ac:spMkLst>
            <pc:docMk/>
            <pc:sldMk cId="1228745584" sldId="284"/>
            <ac:spMk id="2" creationId="{86E1055A-65F0-17C5-E34F-B89DCC3C1B8C}"/>
          </ac:spMkLst>
        </pc:spChg>
      </pc:sldChg>
    </pc:docChg>
  </pc:docChgLst>
  <pc:docChgLst>
    <pc:chgData name="Lorenzo Giuseppe Antorini" userId="33b2dbe9-3d31-4f47-ae06-8e2513b804c7" providerId="ADAL" clId="{C77B6981-5FBF-4667-921F-CD2E9C56604C}"/>
    <pc:docChg chg="undo redo custSel addSld delSld modSld sldOrd">
      <pc:chgData name="Lorenzo Giuseppe Antorini" userId="33b2dbe9-3d31-4f47-ae06-8e2513b804c7" providerId="ADAL" clId="{C77B6981-5FBF-4667-921F-CD2E9C56604C}" dt="2022-06-06T14:11:50.664" v="899"/>
      <pc:docMkLst>
        <pc:docMk/>
      </pc:docMkLst>
      <pc:sldChg chg="ord">
        <pc:chgData name="Lorenzo Giuseppe Antorini" userId="33b2dbe9-3d31-4f47-ae06-8e2513b804c7" providerId="ADAL" clId="{C77B6981-5FBF-4667-921F-CD2E9C56604C}" dt="2022-06-06T14:11:50.664" v="899"/>
        <pc:sldMkLst>
          <pc:docMk/>
          <pc:sldMk cId="2770427230" sldId="259"/>
        </pc:sldMkLst>
      </pc:sldChg>
      <pc:sldChg chg="modSp mod">
        <pc:chgData name="Lorenzo Giuseppe Antorini" userId="33b2dbe9-3d31-4f47-ae06-8e2513b804c7" providerId="ADAL" clId="{C77B6981-5FBF-4667-921F-CD2E9C56604C}" dt="2022-06-04T10:58:13.107" v="481" actId="20577"/>
        <pc:sldMkLst>
          <pc:docMk/>
          <pc:sldMk cId="49989203" sldId="262"/>
        </pc:sldMkLst>
        <pc:spChg chg="mod">
          <ac:chgData name="Lorenzo Giuseppe Antorini" userId="33b2dbe9-3d31-4f47-ae06-8e2513b804c7" providerId="ADAL" clId="{C77B6981-5FBF-4667-921F-CD2E9C56604C}" dt="2022-06-04T10:58:13.107" v="481" actId="20577"/>
          <ac:spMkLst>
            <pc:docMk/>
            <pc:sldMk cId="49989203" sldId="262"/>
            <ac:spMk id="2" creationId="{87DF01A4-9828-8EFA-0689-300C768256FD}"/>
          </ac:spMkLst>
        </pc:spChg>
      </pc:sldChg>
      <pc:sldChg chg="addSp modSp mod setBg">
        <pc:chgData name="Lorenzo Giuseppe Antorini" userId="33b2dbe9-3d31-4f47-ae06-8e2513b804c7" providerId="ADAL" clId="{C77B6981-5FBF-4667-921F-CD2E9C56604C}" dt="2022-06-04T10:21:36.239" v="8" actId="1076"/>
        <pc:sldMkLst>
          <pc:docMk/>
          <pc:sldMk cId="1521751515" sldId="263"/>
        </pc:sldMkLst>
        <pc:spChg chg="mod">
          <ac:chgData name="Lorenzo Giuseppe Antorini" userId="33b2dbe9-3d31-4f47-ae06-8e2513b804c7" providerId="ADAL" clId="{C77B6981-5FBF-4667-921F-CD2E9C56604C}" dt="2022-06-04T10:21:29.048" v="6" actId="26606"/>
          <ac:spMkLst>
            <pc:docMk/>
            <pc:sldMk cId="1521751515" sldId="263"/>
            <ac:spMk id="2" creationId="{F6E9D27B-FA28-76AA-BFC5-1558289D85AA}"/>
          </ac:spMkLst>
        </pc:spChg>
        <pc:spChg chg="add">
          <ac:chgData name="Lorenzo Giuseppe Antorini" userId="33b2dbe9-3d31-4f47-ae06-8e2513b804c7" providerId="ADAL" clId="{C77B6981-5FBF-4667-921F-CD2E9C56604C}" dt="2022-06-04T10:21:29.048" v="6" actId="26606"/>
          <ac:spMkLst>
            <pc:docMk/>
            <pc:sldMk cId="1521751515" sldId="263"/>
            <ac:spMk id="11" creationId="{19F9BF86-FE94-4517-B97D-026C7515E589}"/>
          </ac:spMkLst>
        </pc:spChg>
        <pc:picChg chg="add mod">
          <ac:chgData name="Lorenzo Giuseppe Antorini" userId="33b2dbe9-3d31-4f47-ae06-8e2513b804c7" providerId="ADAL" clId="{C77B6981-5FBF-4667-921F-CD2E9C56604C}" dt="2022-06-04T10:21:36.239" v="8" actId="1076"/>
          <ac:picMkLst>
            <pc:docMk/>
            <pc:sldMk cId="1521751515" sldId="263"/>
            <ac:picMk id="4" creationId="{80C82AFE-F64C-7387-0B58-AEE2C3861055}"/>
          </ac:picMkLst>
        </pc:picChg>
        <pc:cxnChg chg="add">
          <ac:chgData name="Lorenzo Giuseppe Antorini" userId="33b2dbe9-3d31-4f47-ae06-8e2513b804c7" providerId="ADAL" clId="{C77B6981-5FBF-4667-921F-CD2E9C56604C}" dt="2022-06-04T10:21:29.048" v="6" actId="26606"/>
          <ac:cxnSpMkLst>
            <pc:docMk/>
            <pc:sldMk cId="1521751515" sldId="263"/>
            <ac:cxnSpMk id="9" creationId="{F209B62C-3402-4623-9A7C-AA048B56F8C3}"/>
          </ac:cxnSpMkLst>
        </pc:cxnChg>
        <pc:cxnChg chg="add">
          <ac:chgData name="Lorenzo Giuseppe Antorini" userId="33b2dbe9-3d31-4f47-ae06-8e2513b804c7" providerId="ADAL" clId="{C77B6981-5FBF-4667-921F-CD2E9C56604C}" dt="2022-06-04T10:21:29.048" v="6" actId="26606"/>
          <ac:cxnSpMkLst>
            <pc:docMk/>
            <pc:sldMk cId="1521751515" sldId="263"/>
            <ac:cxnSpMk id="13" creationId="{8CED01B4-40F2-4CAE-8062-1D4CE8454C35}"/>
          </ac:cxnSpMkLst>
        </pc:cxnChg>
      </pc:sldChg>
      <pc:sldChg chg="addSp delSp modSp mod">
        <pc:chgData name="Lorenzo Giuseppe Antorini" userId="33b2dbe9-3d31-4f47-ae06-8e2513b804c7" providerId="ADAL" clId="{C77B6981-5FBF-4667-921F-CD2E9C56604C}" dt="2022-06-04T10:47:22.446" v="316" actId="478"/>
        <pc:sldMkLst>
          <pc:docMk/>
          <pc:sldMk cId="663549063" sldId="264"/>
        </pc:sldMkLst>
        <pc:spChg chg="mod">
          <ac:chgData name="Lorenzo Giuseppe Antorini" userId="33b2dbe9-3d31-4f47-ae06-8e2513b804c7" providerId="ADAL" clId="{C77B6981-5FBF-4667-921F-CD2E9C56604C}" dt="2022-06-04T10:22:53.648" v="16" actId="1076"/>
          <ac:spMkLst>
            <pc:docMk/>
            <pc:sldMk cId="663549063" sldId="264"/>
            <ac:spMk id="2" creationId="{E01B2C0D-F20B-E9BB-C9F6-4A21A3018460}"/>
          </ac:spMkLst>
        </pc:spChg>
        <pc:spChg chg="del">
          <ac:chgData name="Lorenzo Giuseppe Antorini" userId="33b2dbe9-3d31-4f47-ae06-8e2513b804c7" providerId="ADAL" clId="{C77B6981-5FBF-4667-921F-CD2E9C56604C}" dt="2022-06-04T10:22:59.116" v="17" actId="478"/>
          <ac:spMkLst>
            <pc:docMk/>
            <pc:sldMk cId="663549063" sldId="264"/>
            <ac:spMk id="3" creationId="{C885E8AF-1604-29A7-5DF7-C37FFF34949A}"/>
          </ac:spMkLst>
        </pc:spChg>
        <pc:picChg chg="add mod">
          <ac:chgData name="Lorenzo Giuseppe Antorini" userId="33b2dbe9-3d31-4f47-ae06-8e2513b804c7" providerId="ADAL" clId="{C77B6981-5FBF-4667-921F-CD2E9C56604C}" dt="2022-06-04T10:26:19.861" v="43" actId="14100"/>
          <ac:picMkLst>
            <pc:docMk/>
            <pc:sldMk cId="663549063" sldId="264"/>
            <ac:picMk id="4" creationId="{B18852D0-7C34-2018-CDDB-945916B4F8D0}"/>
          </ac:picMkLst>
        </pc:picChg>
        <pc:picChg chg="add del mod">
          <ac:chgData name="Lorenzo Giuseppe Antorini" userId="33b2dbe9-3d31-4f47-ae06-8e2513b804c7" providerId="ADAL" clId="{C77B6981-5FBF-4667-921F-CD2E9C56604C}" dt="2022-06-04T10:41:21.377" v="303" actId="478"/>
          <ac:picMkLst>
            <pc:docMk/>
            <pc:sldMk cId="663549063" sldId="264"/>
            <ac:picMk id="6" creationId="{16F64A1B-CC80-754D-A1CD-CF8FFBB7036F}"/>
          </ac:picMkLst>
        </pc:picChg>
        <pc:picChg chg="add del mod">
          <ac:chgData name="Lorenzo Giuseppe Antorini" userId="33b2dbe9-3d31-4f47-ae06-8e2513b804c7" providerId="ADAL" clId="{C77B6981-5FBF-4667-921F-CD2E9C56604C}" dt="2022-06-04T10:25:52.071" v="36" actId="478"/>
          <ac:picMkLst>
            <pc:docMk/>
            <pc:sldMk cId="663549063" sldId="264"/>
            <ac:picMk id="8" creationId="{71F67A42-6409-0CDF-FF83-10ACAD69545B}"/>
          </ac:picMkLst>
        </pc:picChg>
        <pc:picChg chg="add del mod">
          <ac:chgData name="Lorenzo Giuseppe Antorini" userId="33b2dbe9-3d31-4f47-ae06-8e2513b804c7" providerId="ADAL" clId="{C77B6981-5FBF-4667-921F-CD2E9C56604C}" dt="2022-06-04T10:42:07.195" v="309" actId="478"/>
          <ac:picMkLst>
            <pc:docMk/>
            <pc:sldMk cId="663549063" sldId="264"/>
            <ac:picMk id="10" creationId="{4F7A4C32-77DC-E2E8-463F-7201817BAB01}"/>
          </ac:picMkLst>
        </pc:picChg>
        <pc:picChg chg="add del mod">
          <ac:chgData name="Lorenzo Giuseppe Antorini" userId="33b2dbe9-3d31-4f47-ae06-8e2513b804c7" providerId="ADAL" clId="{C77B6981-5FBF-4667-921F-CD2E9C56604C}" dt="2022-06-04T10:47:22.446" v="316" actId="478"/>
          <ac:picMkLst>
            <pc:docMk/>
            <pc:sldMk cId="663549063" sldId="264"/>
            <ac:picMk id="12" creationId="{FE8BBA93-9330-6324-63C1-B801E410C031}"/>
          </ac:picMkLst>
        </pc:picChg>
      </pc:sldChg>
      <pc:sldChg chg="addSp modSp mod">
        <pc:chgData name="Lorenzo Giuseppe Antorini" userId="33b2dbe9-3d31-4f47-ae06-8e2513b804c7" providerId="ADAL" clId="{C77B6981-5FBF-4667-921F-CD2E9C56604C}" dt="2022-06-04T10:34:50.725" v="172" actId="1076"/>
        <pc:sldMkLst>
          <pc:docMk/>
          <pc:sldMk cId="220447493" sldId="267"/>
        </pc:sldMkLst>
        <pc:spChg chg="mod">
          <ac:chgData name="Lorenzo Giuseppe Antorini" userId="33b2dbe9-3d31-4f47-ae06-8e2513b804c7" providerId="ADAL" clId="{C77B6981-5FBF-4667-921F-CD2E9C56604C}" dt="2022-06-04T10:25:45.379" v="35" actId="255"/>
          <ac:spMkLst>
            <pc:docMk/>
            <pc:sldMk cId="220447493" sldId="267"/>
            <ac:spMk id="2" creationId="{C9692670-5C44-2B80-C424-E7C251353112}"/>
          </ac:spMkLst>
        </pc:spChg>
        <pc:picChg chg="add mod">
          <ac:chgData name="Lorenzo Giuseppe Antorini" userId="33b2dbe9-3d31-4f47-ae06-8e2513b804c7" providerId="ADAL" clId="{C77B6981-5FBF-4667-921F-CD2E9C56604C}" dt="2022-06-04T10:25:39.201" v="34" actId="1076"/>
          <ac:picMkLst>
            <pc:docMk/>
            <pc:sldMk cId="220447493" sldId="267"/>
            <ac:picMk id="5" creationId="{8BC32DF3-4E00-C34C-25A8-B8CC379263EC}"/>
          </ac:picMkLst>
        </pc:picChg>
        <pc:picChg chg="add mod">
          <ac:chgData name="Lorenzo Giuseppe Antorini" userId="33b2dbe9-3d31-4f47-ae06-8e2513b804c7" providerId="ADAL" clId="{C77B6981-5FBF-4667-921F-CD2E9C56604C}" dt="2022-06-04T10:26:34.147" v="48" actId="1076"/>
          <ac:picMkLst>
            <pc:docMk/>
            <pc:sldMk cId="220447493" sldId="267"/>
            <ac:picMk id="8" creationId="{A4C3DB29-EA77-A9BA-7AD8-1B164871B50F}"/>
          </ac:picMkLst>
        </pc:picChg>
        <pc:picChg chg="add mod">
          <ac:chgData name="Lorenzo Giuseppe Antorini" userId="33b2dbe9-3d31-4f47-ae06-8e2513b804c7" providerId="ADAL" clId="{C77B6981-5FBF-4667-921F-CD2E9C56604C}" dt="2022-06-04T10:34:50.725" v="172" actId="1076"/>
          <ac:picMkLst>
            <pc:docMk/>
            <pc:sldMk cId="220447493" sldId="267"/>
            <ac:picMk id="10" creationId="{5C32F28B-B76D-31EA-AFE3-95FBAF9BCF9E}"/>
          </ac:picMkLst>
        </pc:picChg>
      </pc:sldChg>
      <pc:sldChg chg="addSp delSp modSp mod">
        <pc:chgData name="Lorenzo Giuseppe Antorini" userId="33b2dbe9-3d31-4f47-ae06-8e2513b804c7" providerId="ADAL" clId="{C77B6981-5FBF-4667-921F-CD2E9C56604C}" dt="2022-06-04T10:30:43.704" v="91" actId="14100"/>
        <pc:sldMkLst>
          <pc:docMk/>
          <pc:sldMk cId="217439844" sldId="268"/>
        </pc:sldMkLst>
        <pc:spChg chg="mod">
          <ac:chgData name="Lorenzo Giuseppe Antorini" userId="33b2dbe9-3d31-4f47-ae06-8e2513b804c7" providerId="ADAL" clId="{C77B6981-5FBF-4667-921F-CD2E9C56604C}" dt="2022-06-04T10:27:26.781" v="70" actId="20577"/>
          <ac:spMkLst>
            <pc:docMk/>
            <pc:sldMk cId="217439844" sldId="268"/>
            <ac:spMk id="2" creationId="{1DB58AA4-D768-C2D0-9ECC-AD9FE676D171}"/>
          </ac:spMkLst>
        </pc:spChg>
        <pc:picChg chg="add mod">
          <ac:chgData name="Lorenzo Giuseppe Antorini" userId="33b2dbe9-3d31-4f47-ae06-8e2513b804c7" providerId="ADAL" clId="{C77B6981-5FBF-4667-921F-CD2E9C56604C}" dt="2022-06-04T10:28:01.918" v="74" actId="1076"/>
          <ac:picMkLst>
            <pc:docMk/>
            <pc:sldMk cId="217439844" sldId="268"/>
            <ac:picMk id="5" creationId="{EF1CAEA0-D8F0-67FA-39BA-8B637D4475FC}"/>
          </ac:picMkLst>
        </pc:picChg>
        <pc:picChg chg="add mod">
          <ac:chgData name="Lorenzo Giuseppe Antorini" userId="33b2dbe9-3d31-4f47-ae06-8e2513b804c7" providerId="ADAL" clId="{C77B6981-5FBF-4667-921F-CD2E9C56604C}" dt="2022-06-04T10:28:18.897" v="80" actId="14100"/>
          <ac:picMkLst>
            <pc:docMk/>
            <pc:sldMk cId="217439844" sldId="268"/>
            <ac:picMk id="7" creationId="{C5C7A7B3-0BF0-2ED9-1F0A-6400DC2C1576}"/>
          </ac:picMkLst>
        </pc:picChg>
        <pc:picChg chg="add del mod">
          <ac:chgData name="Lorenzo Giuseppe Antorini" userId="33b2dbe9-3d31-4f47-ae06-8e2513b804c7" providerId="ADAL" clId="{C77B6981-5FBF-4667-921F-CD2E9C56604C}" dt="2022-06-04T10:30:06.973" v="83" actId="478"/>
          <ac:picMkLst>
            <pc:docMk/>
            <pc:sldMk cId="217439844" sldId="268"/>
            <ac:picMk id="9" creationId="{950C8164-555E-3C65-7FC3-6F143FD3DB44}"/>
          </ac:picMkLst>
        </pc:picChg>
        <pc:picChg chg="add mod">
          <ac:chgData name="Lorenzo Giuseppe Antorini" userId="33b2dbe9-3d31-4f47-ae06-8e2513b804c7" providerId="ADAL" clId="{C77B6981-5FBF-4667-921F-CD2E9C56604C}" dt="2022-06-04T10:30:43.704" v="91" actId="14100"/>
          <ac:picMkLst>
            <pc:docMk/>
            <pc:sldMk cId="217439844" sldId="268"/>
            <ac:picMk id="11" creationId="{58543BBD-9F16-3B4F-D109-EBC44F666ECF}"/>
          </ac:picMkLst>
        </pc:picChg>
      </pc:sldChg>
      <pc:sldChg chg="del">
        <pc:chgData name="Lorenzo Giuseppe Antorini" userId="33b2dbe9-3d31-4f47-ae06-8e2513b804c7" providerId="ADAL" clId="{C77B6981-5FBF-4667-921F-CD2E9C56604C}" dt="2022-06-04T10:28:33.867" v="81" actId="47"/>
        <pc:sldMkLst>
          <pc:docMk/>
          <pc:sldMk cId="497815723" sldId="269"/>
        </pc:sldMkLst>
      </pc:sldChg>
      <pc:sldChg chg="addSp delSp modSp new mod">
        <pc:chgData name="Lorenzo Giuseppe Antorini" userId="33b2dbe9-3d31-4f47-ae06-8e2513b804c7" providerId="ADAL" clId="{C77B6981-5FBF-4667-921F-CD2E9C56604C}" dt="2022-06-04T10:47:47.499" v="323" actId="1076"/>
        <pc:sldMkLst>
          <pc:docMk/>
          <pc:sldMk cId="199812299" sldId="271"/>
        </pc:sldMkLst>
        <pc:spChg chg="mod">
          <ac:chgData name="Lorenzo Giuseppe Antorini" userId="33b2dbe9-3d31-4f47-ae06-8e2513b804c7" providerId="ADAL" clId="{C77B6981-5FBF-4667-921F-CD2E9C56604C}" dt="2022-06-04T10:32:56.655" v="166" actId="255"/>
          <ac:spMkLst>
            <pc:docMk/>
            <pc:sldMk cId="199812299" sldId="271"/>
            <ac:spMk id="2" creationId="{1C7BA264-C897-08C8-36E6-ABBA81986B82}"/>
          </ac:spMkLst>
        </pc:spChg>
        <pc:picChg chg="add del mod">
          <ac:chgData name="Lorenzo Giuseppe Antorini" userId="33b2dbe9-3d31-4f47-ae06-8e2513b804c7" providerId="ADAL" clId="{C77B6981-5FBF-4667-921F-CD2E9C56604C}" dt="2022-06-04T10:47:33.034" v="317" actId="478"/>
          <ac:picMkLst>
            <pc:docMk/>
            <pc:sldMk cId="199812299" sldId="271"/>
            <ac:picMk id="4" creationId="{18230AD0-BA6A-909F-F4A7-C7825C7499FE}"/>
          </ac:picMkLst>
        </pc:picChg>
        <pc:picChg chg="add mod">
          <ac:chgData name="Lorenzo Giuseppe Antorini" userId="33b2dbe9-3d31-4f47-ae06-8e2513b804c7" providerId="ADAL" clId="{C77B6981-5FBF-4667-921F-CD2E9C56604C}" dt="2022-06-04T10:35:49.029" v="185" actId="1076"/>
          <ac:picMkLst>
            <pc:docMk/>
            <pc:sldMk cId="199812299" sldId="271"/>
            <ac:picMk id="6" creationId="{E84A6D46-1CE1-F1B7-ACAF-061D33806BE8}"/>
          </ac:picMkLst>
        </pc:picChg>
        <pc:picChg chg="add mod">
          <ac:chgData name="Lorenzo Giuseppe Antorini" userId="33b2dbe9-3d31-4f47-ae06-8e2513b804c7" providerId="ADAL" clId="{C77B6981-5FBF-4667-921F-CD2E9C56604C}" dt="2022-06-04T10:35:41.790" v="182" actId="1076"/>
          <ac:picMkLst>
            <pc:docMk/>
            <pc:sldMk cId="199812299" sldId="271"/>
            <ac:picMk id="8" creationId="{6ABA200E-3895-2167-90A9-9918BF616204}"/>
          </ac:picMkLst>
        </pc:picChg>
        <pc:picChg chg="add mod">
          <ac:chgData name="Lorenzo Giuseppe Antorini" userId="33b2dbe9-3d31-4f47-ae06-8e2513b804c7" providerId="ADAL" clId="{C77B6981-5FBF-4667-921F-CD2E9C56604C}" dt="2022-06-04T10:47:47.499" v="323" actId="1076"/>
          <ac:picMkLst>
            <pc:docMk/>
            <pc:sldMk cId="199812299" sldId="271"/>
            <ac:picMk id="10" creationId="{053ED5EF-F84D-FC8D-E4EA-1D6F0B9D2BD8}"/>
          </ac:picMkLst>
        </pc:picChg>
      </pc:sldChg>
      <pc:sldChg chg="addSp modSp new mod">
        <pc:chgData name="Lorenzo Giuseppe Antorini" userId="33b2dbe9-3d31-4f47-ae06-8e2513b804c7" providerId="ADAL" clId="{C77B6981-5FBF-4667-921F-CD2E9C56604C}" dt="2022-06-04T10:53:51.824" v="421" actId="1076"/>
        <pc:sldMkLst>
          <pc:docMk/>
          <pc:sldMk cId="851945435" sldId="272"/>
        </pc:sldMkLst>
        <pc:spChg chg="mod">
          <ac:chgData name="Lorenzo Giuseppe Antorini" userId="33b2dbe9-3d31-4f47-ae06-8e2513b804c7" providerId="ADAL" clId="{C77B6981-5FBF-4667-921F-CD2E9C56604C}" dt="2022-06-04T10:51:40.767" v="413" actId="27636"/>
          <ac:spMkLst>
            <pc:docMk/>
            <pc:sldMk cId="851945435" sldId="272"/>
            <ac:spMk id="2" creationId="{C3B3EC87-2C7B-8D53-168F-9268BEBABBAF}"/>
          </ac:spMkLst>
        </pc:spChg>
        <pc:picChg chg="add mod modCrop">
          <ac:chgData name="Lorenzo Giuseppe Antorini" userId="33b2dbe9-3d31-4f47-ae06-8e2513b804c7" providerId="ADAL" clId="{C77B6981-5FBF-4667-921F-CD2E9C56604C}" dt="2022-06-04T10:53:51.824" v="421" actId="1076"/>
          <ac:picMkLst>
            <pc:docMk/>
            <pc:sldMk cId="851945435" sldId="272"/>
            <ac:picMk id="4" creationId="{CA4C6459-5B8F-AFAD-D6EE-07C6B91E2B4C}"/>
          </ac:picMkLst>
        </pc:picChg>
      </pc:sldChg>
      <pc:sldChg chg="addSp modSp new mod setBg">
        <pc:chgData name="Lorenzo Giuseppe Antorini" userId="33b2dbe9-3d31-4f47-ae06-8e2513b804c7" providerId="ADAL" clId="{C77B6981-5FBF-4667-921F-CD2E9C56604C}" dt="2022-06-04T10:40:24.044" v="302" actId="1076"/>
        <pc:sldMkLst>
          <pc:docMk/>
          <pc:sldMk cId="447410600" sldId="273"/>
        </pc:sldMkLst>
        <pc:spChg chg="mod">
          <ac:chgData name="Lorenzo Giuseppe Antorini" userId="33b2dbe9-3d31-4f47-ae06-8e2513b804c7" providerId="ADAL" clId="{C77B6981-5FBF-4667-921F-CD2E9C56604C}" dt="2022-06-04T10:40:10.195" v="299" actId="255"/>
          <ac:spMkLst>
            <pc:docMk/>
            <pc:sldMk cId="447410600" sldId="273"/>
            <ac:spMk id="2" creationId="{23766E11-3782-C2FF-4280-0629575F77EB}"/>
          </ac:spMkLst>
        </pc:spChg>
        <pc:spChg chg="add">
          <ac:chgData name="Lorenzo Giuseppe Antorini" userId="33b2dbe9-3d31-4f47-ae06-8e2513b804c7" providerId="ADAL" clId="{C77B6981-5FBF-4667-921F-CD2E9C56604C}" dt="2022-06-04T10:40:03.982" v="298" actId="26606"/>
          <ac:spMkLst>
            <pc:docMk/>
            <pc:sldMk cId="447410600" sldId="273"/>
            <ac:spMk id="11" creationId="{19F9BF86-FE94-4517-B97D-026C7515E589}"/>
          </ac:spMkLst>
        </pc:spChg>
        <pc:picChg chg="add mod">
          <ac:chgData name="Lorenzo Giuseppe Antorini" userId="33b2dbe9-3d31-4f47-ae06-8e2513b804c7" providerId="ADAL" clId="{C77B6981-5FBF-4667-921F-CD2E9C56604C}" dt="2022-06-04T10:40:24.044" v="302" actId="1076"/>
          <ac:picMkLst>
            <pc:docMk/>
            <pc:sldMk cId="447410600" sldId="273"/>
            <ac:picMk id="4" creationId="{EE4658A7-2B29-F436-7BF4-C1020CCE0A23}"/>
          </ac:picMkLst>
        </pc:picChg>
        <pc:cxnChg chg="add">
          <ac:chgData name="Lorenzo Giuseppe Antorini" userId="33b2dbe9-3d31-4f47-ae06-8e2513b804c7" providerId="ADAL" clId="{C77B6981-5FBF-4667-921F-CD2E9C56604C}" dt="2022-06-04T10:40:03.982" v="298" actId="26606"/>
          <ac:cxnSpMkLst>
            <pc:docMk/>
            <pc:sldMk cId="447410600" sldId="273"/>
            <ac:cxnSpMk id="9" creationId="{F209B62C-3402-4623-9A7C-AA048B56F8C3}"/>
          </ac:cxnSpMkLst>
        </pc:cxnChg>
        <pc:cxnChg chg="add">
          <ac:chgData name="Lorenzo Giuseppe Antorini" userId="33b2dbe9-3d31-4f47-ae06-8e2513b804c7" providerId="ADAL" clId="{C77B6981-5FBF-4667-921F-CD2E9C56604C}" dt="2022-06-04T10:40:03.982" v="298" actId="26606"/>
          <ac:cxnSpMkLst>
            <pc:docMk/>
            <pc:sldMk cId="447410600" sldId="273"/>
            <ac:cxnSpMk id="13" creationId="{8CED01B4-40F2-4CAE-8062-1D4CE8454C35}"/>
          </ac:cxnSpMkLst>
        </pc:cxnChg>
      </pc:sldChg>
      <pc:sldChg chg="addSp modSp mod chgLayout">
        <pc:chgData name="Lorenzo Giuseppe Antorini" userId="33b2dbe9-3d31-4f47-ae06-8e2513b804c7" providerId="ADAL" clId="{C77B6981-5FBF-4667-921F-CD2E9C56604C}" dt="2022-06-04T10:59:59.773" v="517" actId="20577"/>
        <pc:sldMkLst>
          <pc:docMk/>
          <pc:sldMk cId="3083187003" sldId="274"/>
        </pc:sldMkLst>
        <pc:spChg chg="add mod ord">
          <ac:chgData name="Lorenzo Giuseppe Antorini" userId="33b2dbe9-3d31-4f47-ae06-8e2513b804c7" providerId="ADAL" clId="{C77B6981-5FBF-4667-921F-CD2E9C56604C}" dt="2022-06-04T10:59:59.773" v="517" actId="20577"/>
          <ac:spMkLst>
            <pc:docMk/>
            <pc:sldMk cId="3083187003" sldId="274"/>
            <ac:spMk id="5" creationId="{25009C2C-6248-E349-A3C2-BAF7AF1C8F4B}"/>
          </ac:spMkLst>
        </pc:spChg>
        <pc:picChg chg="mod">
          <ac:chgData name="Lorenzo Giuseppe Antorini" userId="33b2dbe9-3d31-4f47-ae06-8e2513b804c7" providerId="ADAL" clId="{C77B6981-5FBF-4667-921F-CD2E9C56604C}" dt="2022-06-04T10:58:53.174" v="491" actId="1076"/>
          <ac:picMkLst>
            <pc:docMk/>
            <pc:sldMk cId="3083187003" sldId="274"/>
            <ac:picMk id="3" creationId="{86EFA27D-5A6E-C037-0922-0C76B1BF24BA}"/>
          </ac:picMkLst>
        </pc:picChg>
        <pc:picChg chg="mod">
          <ac:chgData name="Lorenzo Giuseppe Antorini" userId="33b2dbe9-3d31-4f47-ae06-8e2513b804c7" providerId="ADAL" clId="{C77B6981-5FBF-4667-921F-CD2E9C56604C}" dt="2022-06-04T10:58:42.450" v="486" actId="1076"/>
          <ac:picMkLst>
            <pc:docMk/>
            <pc:sldMk cId="3083187003" sldId="274"/>
            <ac:picMk id="4" creationId="{43EAF8D1-6B71-BDF4-87C1-ECE6D9C5B38D}"/>
          </ac:picMkLst>
        </pc:picChg>
      </pc:sldChg>
      <pc:sldChg chg="modSp add mod ord">
        <pc:chgData name="Lorenzo Giuseppe Antorini" userId="33b2dbe9-3d31-4f47-ae06-8e2513b804c7" providerId="ADAL" clId="{C77B6981-5FBF-4667-921F-CD2E9C56604C}" dt="2022-06-04T10:58:02.824" v="458" actId="20577"/>
        <pc:sldMkLst>
          <pc:docMk/>
          <pc:sldMk cId="146309453" sldId="276"/>
        </pc:sldMkLst>
        <pc:spChg chg="mod">
          <ac:chgData name="Lorenzo Giuseppe Antorini" userId="33b2dbe9-3d31-4f47-ae06-8e2513b804c7" providerId="ADAL" clId="{C77B6981-5FBF-4667-921F-CD2E9C56604C}" dt="2022-06-04T10:58:02.824" v="458" actId="20577"/>
          <ac:spMkLst>
            <pc:docMk/>
            <pc:sldMk cId="146309453" sldId="276"/>
            <ac:spMk id="2" creationId="{87DF01A4-9828-8EFA-0689-300C768256FD}"/>
          </ac:spMkLst>
        </pc:spChg>
      </pc:sldChg>
      <pc:sldChg chg="addSp modSp mod">
        <pc:chgData name="Lorenzo Giuseppe Antorini" userId="33b2dbe9-3d31-4f47-ae06-8e2513b804c7" providerId="ADAL" clId="{C77B6981-5FBF-4667-921F-CD2E9C56604C}" dt="2022-06-04T11:05:12.591" v="753" actId="1076"/>
        <pc:sldMkLst>
          <pc:docMk/>
          <pc:sldMk cId="3514069713" sldId="277"/>
        </pc:sldMkLst>
        <pc:spChg chg="mod">
          <ac:chgData name="Lorenzo Giuseppe Antorini" userId="33b2dbe9-3d31-4f47-ae06-8e2513b804c7" providerId="ADAL" clId="{C77B6981-5FBF-4667-921F-CD2E9C56604C}" dt="2022-06-04T11:05:01.091" v="750" actId="20577"/>
          <ac:spMkLst>
            <pc:docMk/>
            <pc:sldMk cId="3514069713" sldId="277"/>
            <ac:spMk id="2" creationId="{E0E3D382-E53D-A774-DFFA-48FDBBB18149}"/>
          </ac:spMkLst>
        </pc:spChg>
        <pc:picChg chg="add mod">
          <ac:chgData name="Lorenzo Giuseppe Antorini" userId="33b2dbe9-3d31-4f47-ae06-8e2513b804c7" providerId="ADAL" clId="{C77B6981-5FBF-4667-921F-CD2E9C56604C}" dt="2022-06-04T11:05:12.591" v="753" actId="1076"/>
          <ac:picMkLst>
            <pc:docMk/>
            <pc:sldMk cId="3514069713" sldId="277"/>
            <ac:picMk id="4" creationId="{4A129F9B-5CED-3259-E57F-8D9A742A7EED}"/>
          </ac:picMkLst>
        </pc:picChg>
      </pc:sldChg>
      <pc:sldChg chg="addSp modSp new mod">
        <pc:chgData name="Lorenzo Giuseppe Antorini" userId="33b2dbe9-3d31-4f47-ae06-8e2513b804c7" providerId="ADAL" clId="{C77B6981-5FBF-4667-921F-CD2E9C56604C}" dt="2022-06-04T11:01:07.935" v="582" actId="1076"/>
        <pc:sldMkLst>
          <pc:docMk/>
          <pc:sldMk cId="1118513489" sldId="278"/>
        </pc:sldMkLst>
        <pc:spChg chg="mod">
          <ac:chgData name="Lorenzo Giuseppe Antorini" userId="33b2dbe9-3d31-4f47-ae06-8e2513b804c7" providerId="ADAL" clId="{C77B6981-5FBF-4667-921F-CD2E9C56604C}" dt="2022-06-04T11:00:58.588" v="581" actId="255"/>
          <ac:spMkLst>
            <pc:docMk/>
            <pc:sldMk cId="1118513489" sldId="278"/>
            <ac:spMk id="2" creationId="{81AB5E86-A293-C225-BF88-26EBBC5D894D}"/>
          </ac:spMkLst>
        </pc:spChg>
        <pc:picChg chg="add mod">
          <ac:chgData name="Lorenzo Giuseppe Antorini" userId="33b2dbe9-3d31-4f47-ae06-8e2513b804c7" providerId="ADAL" clId="{C77B6981-5FBF-4667-921F-CD2E9C56604C}" dt="2022-06-04T11:01:07.935" v="582" actId="1076"/>
          <ac:picMkLst>
            <pc:docMk/>
            <pc:sldMk cId="1118513489" sldId="278"/>
            <ac:picMk id="4" creationId="{F1430DC9-84A0-1ABF-3CE4-6E9D41CBA5AA}"/>
          </ac:picMkLst>
        </pc:picChg>
      </pc:sldChg>
      <pc:sldChg chg="del">
        <pc:chgData name="Lorenzo Giuseppe Antorini" userId="33b2dbe9-3d31-4f47-ae06-8e2513b804c7" providerId="ADAL" clId="{C77B6981-5FBF-4667-921F-CD2E9C56604C}" dt="2022-06-06T08:51:23.589" v="897" actId="47"/>
        <pc:sldMkLst>
          <pc:docMk/>
          <pc:sldMk cId="3528710035" sldId="279"/>
        </pc:sldMkLst>
      </pc:sldChg>
      <pc:sldChg chg="addSp modSp new mod setBg">
        <pc:chgData name="Lorenzo Giuseppe Antorini" userId="33b2dbe9-3d31-4f47-ae06-8e2513b804c7" providerId="ADAL" clId="{C77B6981-5FBF-4667-921F-CD2E9C56604C}" dt="2022-06-04T11:07:20.134" v="791" actId="1076"/>
        <pc:sldMkLst>
          <pc:docMk/>
          <pc:sldMk cId="244360673" sldId="280"/>
        </pc:sldMkLst>
        <pc:spChg chg="mod">
          <ac:chgData name="Lorenzo Giuseppe Antorini" userId="33b2dbe9-3d31-4f47-ae06-8e2513b804c7" providerId="ADAL" clId="{C77B6981-5FBF-4667-921F-CD2E9C56604C}" dt="2022-06-04T11:06:08.706" v="786" actId="26606"/>
          <ac:spMkLst>
            <pc:docMk/>
            <pc:sldMk cId="244360673" sldId="280"/>
            <ac:spMk id="2" creationId="{B62E937D-665C-DBBB-06E8-36C6051243B2}"/>
          </ac:spMkLst>
        </pc:spChg>
        <pc:spChg chg="add">
          <ac:chgData name="Lorenzo Giuseppe Antorini" userId="33b2dbe9-3d31-4f47-ae06-8e2513b804c7" providerId="ADAL" clId="{C77B6981-5FBF-4667-921F-CD2E9C56604C}" dt="2022-06-04T11:06:08.706" v="786" actId="26606"/>
          <ac:spMkLst>
            <pc:docMk/>
            <pc:sldMk cId="244360673" sldId="280"/>
            <ac:spMk id="11" creationId="{19F9BF86-FE94-4517-B97D-026C7515E589}"/>
          </ac:spMkLst>
        </pc:spChg>
        <pc:picChg chg="add mod">
          <ac:chgData name="Lorenzo Giuseppe Antorini" userId="33b2dbe9-3d31-4f47-ae06-8e2513b804c7" providerId="ADAL" clId="{C77B6981-5FBF-4667-921F-CD2E9C56604C}" dt="2022-06-04T11:06:08.706" v="786" actId="26606"/>
          <ac:picMkLst>
            <pc:docMk/>
            <pc:sldMk cId="244360673" sldId="280"/>
            <ac:picMk id="4" creationId="{1D68E236-1969-739A-1EE1-4906BFDD7412}"/>
          </ac:picMkLst>
        </pc:picChg>
        <pc:picChg chg="add mod">
          <ac:chgData name="Lorenzo Giuseppe Antorini" userId="33b2dbe9-3d31-4f47-ae06-8e2513b804c7" providerId="ADAL" clId="{C77B6981-5FBF-4667-921F-CD2E9C56604C}" dt="2022-06-04T11:07:20.134" v="791" actId="1076"/>
          <ac:picMkLst>
            <pc:docMk/>
            <pc:sldMk cId="244360673" sldId="280"/>
            <ac:picMk id="6" creationId="{09B8877B-0C77-C43D-E1CD-ADA47E3501AE}"/>
          </ac:picMkLst>
        </pc:picChg>
        <pc:cxnChg chg="add">
          <ac:chgData name="Lorenzo Giuseppe Antorini" userId="33b2dbe9-3d31-4f47-ae06-8e2513b804c7" providerId="ADAL" clId="{C77B6981-5FBF-4667-921F-CD2E9C56604C}" dt="2022-06-04T11:06:08.706" v="786" actId="26606"/>
          <ac:cxnSpMkLst>
            <pc:docMk/>
            <pc:sldMk cId="244360673" sldId="280"/>
            <ac:cxnSpMk id="9" creationId="{F209B62C-3402-4623-9A7C-AA048B56F8C3}"/>
          </ac:cxnSpMkLst>
        </pc:cxnChg>
        <pc:cxnChg chg="add">
          <ac:chgData name="Lorenzo Giuseppe Antorini" userId="33b2dbe9-3d31-4f47-ae06-8e2513b804c7" providerId="ADAL" clId="{C77B6981-5FBF-4667-921F-CD2E9C56604C}" dt="2022-06-04T11:06:08.706" v="786" actId="26606"/>
          <ac:cxnSpMkLst>
            <pc:docMk/>
            <pc:sldMk cId="244360673" sldId="280"/>
            <ac:cxnSpMk id="13" creationId="{8CED01B4-40F2-4CAE-8062-1D4CE8454C35}"/>
          </ac:cxnSpMkLst>
        </pc:cxnChg>
      </pc:sldChg>
      <pc:sldChg chg="addSp modSp new mod">
        <pc:chgData name="Lorenzo Giuseppe Antorini" userId="33b2dbe9-3d31-4f47-ae06-8e2513b804c7" providerId="ADAL" clId="{C77B6981-5FBF-4667-921F-CD2E9C56604C}" dt="2022-06-04T11:11:24.909" v="859" actId="1076"/>
        <pc:sldMkLst>
          <pc:docMk/>
          <pc:sldMk cId="117738437" sldId="281"/>
        </pc:sldMkLst>
        <pc:spChg chg="mod">
          <ac:chgData name="Lorenzo Giuseppe Antorini" userId="33b2dbe9-3d31-4f47-ae06-8e2513b804c7" providerId="ADAL" clId="{C77B6981-5FBF-4667-921F-CD2E9C56604C}" dt="2022-06-04T11:08:25.886" v="850" actId="255"/>
          <ac:spMkLst>
            <pc:docMk/>
            <pc:sldMk cId="117738437" sldId="281"/>
            <ac:spMk id="2" creationId="{0637C9F2-4CE5-448D-B27C-EA46DBF694A4}"/>
          </ac:spMkLst>
        </pc:spChg>
        <pc:picChg chg="add mod">
          <ac:chgData name="Lorenzo Giuseppe Antorini" userId="33b2dbe9-3d31-4f47-ae06-8e2513b804c7" providerId="ADAL" clId="{C77B6981-5FBF-4667-921F-CD2E9C56604C}" dt="2022-06-04T11:11:24.909" v="859" actId="1076"/>
          <ac:picMkLst>
            <pc:docMk/>
            <pc:sldMk cId="117738437" sldId="281"/>
            <ac:picMk id="4" creationId="{C195472D-AD16-2ED7-D5F9-F9B9C7066F94}"/>
          </ac:picMkLst>
        </pc:picChg>
        <pc:picChg chg="add mod modCrop">
          <ac:chgData name="Lorenzo Giuseppe Antorini" userId="33b2dbe9-3d31-4f47-ae06-8e2513b804c7" providerId="ADAL" clId="{C77B6981-5FBF-4667-921F-CD2E9C56604C}" dt="2022-06-04T11:11:21.299" v="858" actId="1076"/>
          <ac:picMkLst>
            <pc:docMk/>
            <pc:sldMk cId="117738437" sldId="281"/>
            <ac:picMk id="6" creationId="{4103A36F-9649-7FCE-E14F-28BB66234C8D}"/>
          </ac:picMkLst>
        </pc:picChg>
      </pc:sldChg>
      <pc:sldChg chg="addSp modSp new mod">
        <pc:chgData name="Lorenzo Giuseppe Antorini" userId="33b2dbe9-3d31-4f47-ae06-8e2513b804c7" providerId="ADAL" clId="{C77B6981-5FBF-4667-921F-CD2E9C56604C}" dt="2022-06-04T11:12:47.926" v="894" actId="1076"/>
        <pc:sldMkLst>
          <pc:docMk/>
          <pc:sldMk cId="3847214416" sldId="282"/>
        </pc:sldMkLst>
        <pc:spChg chg="mod">
          <ac:chgData name="Lorenzo Giuseppe Antorini" userId="33b2dbe9-3d31-4f47-ae06-8e2513b804c7" providerId="ADAL" clId="{C77B6981-5FBF-4667-921F-CD2E9C56604C}" dt="2022-06-04T11:11:44.294" v="878" actId="20577"/>
          <ac:spMkLst>
            <pc:docMk/>
            <pc:sldMk cId="3847214416" sldId="282"/>
            <ac:spMk id="2" creationId="{FAE1D06E-C10E-7E24-7C6C-C2AA55064520}"/>
          </ac:spMkLst>
        </pc:spChg>
        <pc:picChg chg="add mod">
          <ac:chgData name="Lorenzo Giuseppe Antorini" userId="33b2dbe9-3d31-4f47-ae06-8e2513b804c7" providerId="ADAL" clId="{C77B6981-5FBF-4667-921F-CD2E9C56604C}" dt="2022-06-04T11:12:33.524" v="892" actId="1076"/>
          <ac:picMkLst>
            <pc:docMk/>
            <pc:sldMk cId="3847214416" sldId="282"/>
            <ac:picMk id="4" creationId="{8162C913-D787-2C7D-CDA5-9AFC68C01468}"/>
          </ac:picMkLst>
        </pc:picChg>
        <pc:picChg chg="add mod">
          <ac:chgData name="Lorenzo Giuseppe Antorini" userId="33b2dbe9-3d31-4f47-ae06-8e2513b804c7" providerId="ADAL" clId="{C77B6981-5FBF-4667-921F-CD2E9C56604C}" dt="2022-06-04T11:12:47.926" v="894" actId="1076"/>
          <ac:picMkLst>
            <pc:docMk/>
            <pc:sldMk cId="3847214416" sldId="282"/>
            <ac:picMk id="6" creationId="{B440B377-D085-E2C4-8535-A517E1233371}"/>
          </ac:picMkLst>
        </pc:picChg>
      </pc:sldChg>
      <pc:sldChg chg="new">
        <pc:chgData name="Lorenzo Giuseppe Antorini" userId="33b2dbe9-3d31-4f47-ae06-8e2513b804c7" providerId="ADAL" clId="{C77B6981-5FBF-4667-921F-CD2E9C56604C}" dt="2022-06-04T11:12:51.589" v="895" actId="680"/>
        <pc:sldMkLst>
          <pc:docMk/>
          <pc:sldMk cId="1128206871" sldId="283"/>
        </pc:sldMkLst>
      </pc:sldChg>
      <pc:sldChg chg="modSp mod">
        <pc:chgData name="Lorenzo Giuseppe Antorini" userId="33b2dbe9-3d31-4f47-ae06-8e2513b804c7" providerId="ADAL" clId="{C77B6981-5FBF-4667-921F-CD2E9C56604C}" dt="2022-06-06T08:05:12.343" v="896" actId="1076"/>
        <pc:sldMkLst>
          <pc:docMk/>
          <pc:sldMk cId="1228745584" sldId="284"/>
        </pc:sldMkLst>
        <pc:picChg chg="mod">
          <ac:chgData name="Lorenzo Giuseppe Antorini" userId="33b2dbe9-3d31-4f47-ae06-8e2513b804c7" providerId="ADAL" clId="{C77B6981-5FBF-4667-921F-CD2E9C56604C}" dt="2022-06-06T08:05:12.343" v="896" actId="1076"/>
          <ac:picMkLst>
            <pc:docMk/>
            <pc:sldMk cId="1228745584" sldId="284"/>
            <ac:picMk id="7" creationId="{3C3BD7DA-9A36-5560-C630-5ADFC2B44A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E264C-7DB9-4121-ABAC-F9BB92BA04CE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B93E6-5C2F-4598-B5D7-A8F478EBB3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33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B93E6-5C2F-4598-B5D7-A8F478EBB37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53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1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5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7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7CFEFE-C3DA-331C-F804-555215EF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835" y="1293159"/>
            <a:ext cx="5361734" cy="26968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Incidenza</a:t>
            </a:r>
            <a:r>
              <a:rPr lang="en-US"/>
              <a:t> del </a:t>
            </a:r>
            <a:r>
              <a:rPr lang="en-US" err="1"/>
              <a:t>Diabete</a:t>
            </a:r>
            <a:br>
              <a:rPr lang="en-US"/>
            </a:b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tribù</a:t>
            </a:r>
            <a:r>
              <a:rPr lang="en-US"/>
              <a:t> Pima:</a:t>
            </a:r>
            <a:br>
              <a:rPr lang="en-US"/>
            </a:br>
            <a:endParaRPr lang="en-US" kern="1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6AB68C-9117-CD10-FF4A-0EFCA7D89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35" y="4780069"/>
            <a:ext cx="4359459" cy="128788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err="1"/>
              <a:t>Autori</a:t>
            </a:r>
            <a:r>
              <a:rPr lang="en-US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Lorenzo </a:t>
            </a:r>
            <a:r>
              <a:rPr lang="en-US" err="1"/>
              <a:t>giuseppe</a:t>
            </a:r>
            <a:r>
              <a:rPr lang="en-US"/>
              <a:t> </a:t>
            </a:r>
            <a:r>
              <a:rPr lang="en-US" err="1"/>
              <a:t>antorini</a:t>
            </a: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err="1"/>
              <a:t>Calogero</a:t>
            </a:r>
            <a:r>
              <a:rPr lang="en-US"/>
              <a:t> </a:t>
            </a:r>
            <a:r>
              <a:rPr lang="en-US" err="1"/>
              <a:t>denaro</a:t>
            </a: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Jasmine </a:t>
            </a:r>
            <a:r>
              <a:rPr lang="en-US" err="1"/>
              <a:t>el</a:t>
            </a:r>
            <a:r>
              <a:rPr lang="en-US"/>
              <a:t> Gamrani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Caterina la cava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</p:txBody>
      </p:sp>
      <p:cxnSp>
        <p:nvCxnSpPr>
          <p:cNvPr id="65" name="Straight Connector 59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nnessione di rete digitale">
            <a:extLst>
              <a:ext uri="{FF2B5EF4-FFF2-40B4-BE49-F238E27FC236}">
                <a16:creationId xmlns:a16="http://schemas.microsoft.com/office/drawing/2014/main" id="{F3A17BC8-A8C3-52BB-86FC-A046EF905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5" r="2485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67EEAD-3473-646C-97FD-C12EE30D273F}"/>
              </a:ext>
            </a:extLst>
          </p:cNvPr>
          <p:cNvSpPr txBox="1"/>
          <p:nvPr/>
        </p:nvSpPr>
        <p:spPr>
          <a:xfrm>
            <a:off x="923835" y="2819523"/>
            <a:ext cx="43482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/>
              <a:t>MODELLO DI REGRESSIONE</a:t>
            </a:r>
          </a:p>
        </p:txBody>
      </p:sp>
    </p:spTree>
    <p:extLst>
      <p:ext uri="{BB962C8B-B14F-4D97-AF65-F5344CB8AC3E}">
        <p14:creationId xmlns:p14="http://schemas.microsoft.com/office/powerpoint/2010/main" val="318394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1B2C0D-F20B-E9BB-C9F6-4A21A301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31" y="1160242"/>
            <a:ext cx="967682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/>
              <a:t>Diagnostica</a:t>
            </a:r>
            <a:r>
              <a:rPr lang="en-US" sz="2800"/>
              <a:t> </a:t>
            </a:r>
            <a:r>
              <a:rPr lang="en-US" sz="2800" err="1"/>
              <a:t>dei</a:t>
            </a:r>
            <a:r>
              <a:rPr lang="en-US" sz="2800"/>
              <a:t> </a:t>
            </a:r>
            <a:r>
              <a:rPr lang="en-US" sz="2800" err="1"/>
              <a:t>residui</a:t>
            </a:r>
            <a:r>
              <a:rPr lang="en-US" sz="2800"/>
              <a:t>: </a:t>
            </a:r>
            <a:r>
              <a:rPr lang="en-US" sz="2800" err="1"/>
              <a:t>omoschedasticità</a:t>
            </a:r>
            <a:r>
              <a:rPr lang="en-US" sz="2800"/>
              <a:t> e </a:t>
            </a:r>
            <a:r>
              <a:rPr lang="en-US" sz="2800" err="1"/>
              <a:t>normalità</a:t>
            </a:r>
            <a:endParaRPr lang="en-US" sz="2800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D4AFC396-0101-4AF0-AC87-ACD913FD4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18852D0-7C34-2018-CDDB-945916B4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39" y="1909645"/>
            <a:ext cx="2955331" cy="295533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E8BBA93-9330-6324-63C1-B801E410C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5" y="2012102"/>
            <a:ext cx="2977613" cy="252943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E9AF85-707C-A3E9-C78E-95F78ED98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18" y="1849821"/>
            <a:ext cx="3012979" cy="30037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A718CEF-B56A-0073-FF2D-67F7130BC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91" y="1944552"/>
            <a:ext cx="2731652" cy="2731652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19D201-7F25-B59B-7130-47F0A2947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19" y="4863624"/>
            <a:ext cx="4772207" cy="16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4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B58AA4-D768-C2D0-9ECC-AD9FE676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/>
              <a:t>Analisi</a:t>
            </a:r>
            <a:r>
              <a:rPr lang="en-US" sz="2800"/>
              <a:t> </a:t>
            </a:r>
            <a:r>
              <a:rPr lang="en-US" sz="2800" err="1"/>
              <a:t>dei</a:t>
            </a:r>
            <a:r>
              <a:rPr lang="en-US" sz="2800"/>
              <a:t> </a:t>
            </a:r>
            <a:r>
              <a:rPr lang="en-US" sz="2800" err="1"/>
              <a:t>punti</a:t>
            </a:r>
            <a:r>
              <a:rPr lang="en-US" sz="2800"/>
              <a:t> </a:t>
            </a:r>
            <a:r>
              <a:rPr lang="en-US" sz="2800" err="1"/>
              <a:t>influenti</a:t>
            </a:r>
            <a:r>
              <a:rPr lang="en-US" sz="2800"/>
              <a:t>: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EF1CAEA0-D8F0-67FA-39BA-8B637D447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8" y="2348904"/>
            <a:ext cx="3781425" cy="37814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C7A7B3-0BF0-2ED9-1F0A-6400DC2C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03" y="2470426"/>
            <a:ext cx="3781425" cy="37814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8543BBD-9F16-3B4F-D109-EBC44F666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99" y="2470426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766E11-3782-C2FF-4280-0629575F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Summary del </a:t>
            </a:r>
            <a:r>
              <a:rPr lang="en-US" sz="2800" err="1"/>
              <a:t>modello</a:t>
            </a:r>
            <a:r>
              <a:rPr lang="en-US" sz="2800"/>
              <a:t> senza </a:t>
            </a:r>
            <a:r>
              <a:rPr lang="en-US" sz="2800" err="1"/>
              <a:t>punti</a:t>
            </a:r>
            <a:r>
              <a:rPr lang="en-US" sz="2800"/>
              <a:t> </a:t>
            </a:r>
            <a:r>
              <a:rPr lang="en-US" sz="2800" err="1"/>
              <a:t>influenti</a:t>
            </a:r>
            <a:endParaRPr lang="en-US" sz="2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4658A7-2B29-F436-7BF4-C1020CCE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922899"/>
            <a:ext cx="7128782" cy="4152514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E0F4E0-D1D8-B1BF-A404-FE814F8AB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66005"/>
            <a:ext cx="2928257" cy="18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1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BA264-C897-08C8-36E6-ABBA819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2" y="1361822"/>
            <a:ext cx="10565175" cy="515721"/>
          </a:xfrm>
        </p:spPr>
        <p:txBody>
          <a:bodyPr>
            <a:normAutofit fontScale="90000"/>
          </a:bodyPr>
          <a:lstStyle/>
          <a:p>
            <a:r>
              <a:rPr lang="it-IT" sz="2800"/>
              <a:t>Diagnostica dei residui: omoschedasticità e normalità senza punti influenti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4A6D46-1CE1-F1B7-ACAF-061D33806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10" y="2304971"/>
            <a:ext cx="2698910" cy="269614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BA200E-3895-2167-90A9-9918BF616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43" y="5271375"/>
            <a:ext cx="3629996" cy="11289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3ED5EF-F84D-FC8D-E4EA-1D6F0B9D2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5" y="2258910"/>
            <a:ext cx="2877580" cy="2510968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5DA32C28-32F0-2AA0-D42E-28F06C6AB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411" y="2235134"/>
            <a:ext cx="2783305" cy="2836779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6E3B026C-640D-B6D7-727E-083F8B41E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8214" y="231105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3B3EC87-2C7B-8D53-168F-9268BEBABB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2800"/>
                  <a:t>Previsione tramite il modello costruito:</a:t>
                </a:r>
                <a:br>
                  <a:rPr lang="it-IT" sz="2800"/>
                </a:br>
                <a:r>
                  <a:rPr lang="it-IT" sz="2800">
                    <a:solidFill>
                      <a:srgbClr val="FF33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=14.004+0.421∗</m:t>
                    </m:r>
                    <m:r>
                      <a:rPr lang="it-IT" sz="2800" b="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𝑆𝑘𝑖𝑛𝑇h𝑖𝑐𝑘𝑛𝑒𝑠𝑠</m:t>
                    </m:r>
                    <m:r>
                      <a:rPr lang="it-IT" sz="2800" b="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+0.09∗</m:t>
                    </m:r>
                    <m:r>
                      <a:rPr lang="it-IT" sz="2800" b="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𝐵𝑙𝑜𝑜𝑑𝑃𝑟𝑒𝑠𝑠𝑢𝑟𝑒</m:t>
                    </m:r>
                  </m:oMath>
                </a14:m>
                <a:endParaRPr lang="it-IT" sz="280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3B3EC87-2C7B-8D53-168F-9268BEBAB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6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4C6459-5B8F-AFAD-D6EE-07C6B91E2B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34"/>
          <a:stretch/>
        </p:blipFill>
        <p:spPr>
          <a:xfrm>
            <a:off x="1390303" y="3026627"/>
            <a:ext cx="9130040" cy="2968832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C07EC7CA-BA55-4A1E-81C5-510C126B6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23903"/>
              </p:ext>
            </p:extLst>
          </p:nvPr>
        </p:nvGraphicFramePr>
        <p:xfrm>
          <a:off x="7649585" y="3281593"/>
          <a:ext cx="3728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164">
                  <a:extLst>
                    <a:ext uri="{9D8B030D-6E8A-4147-A177-3AD203B41FA5}">
                      <a16:colId xmlns:a16="http://schemas.microsoft.com/office/drawing/2014/main" val="1988834828"/>
                    </a:ext>
                  </a:extLst>
                </a:gridCol>
                <a:gridCol w="1864164">
                  <a:extLst>
                    <a:ext uri="{9D8B030D-6E8A-4147-A177-3AD203B41FA5}">
                      <a16:colId xmlns:a16="http://schemas.microsoft.com/office/drawing/2014/main" val="52719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14 osservazioni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40 osservazioni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9966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5B6722-B091-F1DF-74F6-3E9B34C51324}"/>
              </a:ext>
            </a:extLst>
          </p:cNvPr>
          <p:cNvSpPr txBox="1"/>
          <p:nvPr/>
        </p:nvSpPr>
        <p:spPr>
          <a:xfrm>
            <a:off x="7571659" y="2812475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- Le y vere appartengono agli IP?</a:t>
            </a:r>
          </a:p>
        </p:txBody>
      </p:sp>
      <p:pic>
        <p:nvPicPr>
          <p:cNvPr id="7" name="Elemento grafico 6" descr="Faccina triste con riempimento a tinta unita">
            <a:extLst>
              <a:ext uri="{FF2B5EF4-FFF2-40B4-BE49-F238E27FC236}">
                <a16:creationId xmlns:a16="http://schemas.microsoft.com/office/drawing/2014/main" id="{BB6079E8-1EC3-F630-083B-82413351C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6516" y="5740924"/>
            <a:ext cx="509070" cy="50907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AF9C51-66C2-6EC1-AA91-DF6D0DE43304}"/>
              </a:ext>
            </a:extLst>
          </p:cNvPr>
          <p:cNvSpPr txBox="1"/>
          <p:nvPr/>
        </p:nvSpPr>
        <p:spPr>
          <a:xfrm>
            <a:off x="3048000" y="3111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974AD1D-3B4F-8F72-6BA0-67DA7E8803FA}"/>
              </a:ext>
            </a:extLst>
          </p:cNvPr>
          <p:cNvSpPr txBox="1">
            <a:spLocks/>
          </p:cNvSpPr>
          <p:nvPr/>
        </p:nvSpPr>
        <p:spPr>
          <a:xfrm>
            <a:off x="5817362" y="5740924"/>
            <a:ext cx="13245353" cy="8769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>
                <a:solidFill>
                  <a:srgbClr val="FF3399"/>
                </a:solidFill>
              </a:rPr>
              <a:t>BMI</a:t>
            </a:r>
            <a:r>
              <a:rPr lang="it-IT" sz="2400">
                <a:solidFill>
                  <a:srgbClr val="FF3399"/>
                </a:solidFill>
              </a:rPr>
              <a:t> </a:t>
            </a:r>
            <a:r>
              <a:rPr lang="it-IT" sz="2400">
                <a:solidFill>
                  <a:srgbClr val="FF3399"/>
                </a:solidFill>
                <a:sym typeface="Symbol" panose="05050102010706020507" pitchFamily="18" charset="2"/>
              </a:rPr>
              <a:t> </a:t>
            </a:r>
            <a:r>
              <a:rPr lang="it-IT" sz="2400" b="1" err="1">
                <a:solidFill>
                  <a:srgbClr val="FF3399"/>
                </a:solidFill>
              </a:rPr>
              <a:t>Skinthickness</a:t>
            </a:r>
            <a:r>
              <a:rPr lang="it-IT" sz="2400" b="1">
                <a:solidFill>
                  <a:srgbClr val="FF3399"/>
                </a:solidFill>
              </a:rPr>
              <a:t>, </a:t>
            </a:r>
            <a:r>
              <a:rPr lang="it-IT" sz="2400" b="1" err="1">
                <a:solidFill>
                  <a:srgbClr val="FF3399"/>
                </a:solidFill>
              </a:rPr>
              <a:t>BloodPressure</a:t>
            </a:r>
            <a:br>
              <a:rPr lang="it-IT" sz="2400" b="1">
                <a:solidFill>
                  <a:srgbClr val="FF3399"/>
                </a:solidFill>
              </a:rPr>
            </a:br>
            <a:endParaRPr lang="it-IT" sz="2400" b="1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4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DF01A4-9828-8EFA-0689-300C7682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3108960"/>
            <a:ext cx="7369908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ANALISI DEI DATI CON LA VARIABILE 'OUTCOME': REGRESSIONE LOGISTICA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0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B634D3-4D9B-A333-482A-7288D7A6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1CF731-C96C-C509-9D85-AD5AC080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8" y="463255"/>
            <a:ext cx="11579767" cy="59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B5E86-A293-C225-BF88-26EBBC5D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16" y="1096178"/>
            <a:ext cx="10363200" cy="1314443"/>
          </a:xfrm>
        </p:spPr>
        <p:txBody>
          <a:bodyPr>
            <a:normAutofit/>
          </a:bodyPr>
          <a:lstStyle/>
          <a:p>
            <a:r>
              <a:rPr lang="it-IT" sz="2800" b="1">
                <a:ea typeface="+mj-lt"/>
                <a:cs typeface="+mj-lt"/>
              </a:rPr>
              <a:t>‘</a:t>
            </a:r>
            <a:r>
              <a:rPr lang="it-IT" sz="2800" b="1" err="1">
                <a:ea typeface="+mj-lt"/>
                <a:cs typeface="+mj-lt"/>
              </a:rPr>
              <a:t>Outcome</a:t>
            </a:r>
            <a:r>
              <a:rPr lang="it-IT" sz="2800" b="1">
                <a:ea typeface="+mj-lt"/>
                <a:cs typeface="+mj-lt"/>
              </a:rPr>
              <a:t>’</a:t>
            </a:r>
            <a:r>
              <a:rPr lang="it-IT" sz="2800">
                <a:ea typeface="+mj-lt"/>
                <a:cs typeface="+mj-lt"/>
              </a:rPr>
              <a:t> in funzione di </a:t>
            </a:r>
            <a:r>
              <a:rPr lang="it-IT" sz="2800"/>
              <a:t>tutte le variabili.</a:t>
            </a:r>
            <a:endParaRPr lang="it-IT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1430DC9-84A0-1ABF-3CE4-6E9D41CB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02" y="1970825"/>
            <a:ext cx="6902805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1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3D382-E53D-A774-DFFA-48FDBBB1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4" y="1164443"/>
            <a:ext cx="11344683" cy="1314443"/>
          </a:xfrm>
        </p:spPr>
        <p:txBody>
          <a:bodyPr>
            <a:normAutofit fontScale="90000"/>
          </a:bodyPr>
          <a:lstStyle/>
          <a:p>
            <a:r>
              <a:rPr lang="it-IT" sz="2800" b="1"/>
              <a:t>‘</a:t>
            </a:r>
            <a:r>
              <a:rPr lang="it-IT" sz="2800" b="1" err="1"/>
              <a:t>Outcome</a:t>
            </a:r>
            <a:r>
              <a:rPr lang="it-IT" sz="2800" b="1"/>
              <a:t>’</a:t>
            </a:r>
            <a:r>
              <a:rPr lang="it-IT" sz="2800"/>
              <a:t> in funzione di </a:t>
            </a:r>
            <a:r>
              <a:rPr lang="it-IT" sz="2800" b="1" err="1"/>
              <a:t>Pregnancies</a:t>
            </a:r>
            <a:r>
              <a:rPr lang="it-IT" sz="2800"/>
              <a:t>, </a:t>
            </a:r>
            <a:r>
              <a:rPr lang="it-IT" sz="2800" b="1"/>
              <a:t>BMI</a:t>
            </a:r>
            <a:r>
              <a:rPr lang="it-IT" sz="2800"/>
              <a:t>, </a:t>
            </a:r>
            <a:r>
              <a:rPr lang="it-IT" sz="2800" b="1" err="1"/>
              <a:t>Glucose</a:t>
            </a:r>
            <a:r>
              <a:rPr lang="it-IT" sz="2800"/>
              <a:t> e </a:t>
            </a:r>
            <a:r>
              <a:rPr lang="it-IT" sz="2800" b="1" err="1"/>
              <a:t>DiabetesPedigreeFuction</a:t>
            </a:r>
            <a:r>
              <a:rPr lang="it-IT" sz="2800" b="1"/>
              <a:t> </a:t>
            </a:r>
            <a:br>
              <a:rPr lang="it-IT" sz="2800" b="1"/>
            </a:br>
            <a:endParaRPr lang="it-IT" sz="2800" b="1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A129F9B-5CED-3259-E57F-8D9A742A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41" y="2190996"/>
            <a:ext cx="5902460" cy="30249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3A146DB-86A4-AAB5-D29B-B88A0B1793E0}"/>
                  </a:ext>
                </a:extLst>
              </p:cNvPr>
              <p:cNvSpPr txBox="1"/>
              <p:nvPr/>
            </p:nvSpPr>
            <p:spPr>
              <a:xfrm>
                <a:off x="1150078" y="5707329"/>
                <a:ext cx="11863725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it-IT" err="1">
                    <a:solidFill>
                      <a:srgbClr val="FF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</a:t>
                </a:r>
                <a:r>
                  <a:rPr lang="it-IT">
                    <a:solidFill>
                      <a:srgbClr val="FF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>
                    <a:solidFill>
                      <a:srgbClr val="FF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-9.072+ 0.165*</a:t>
                </a:r>
                <a:r>
                  <a:rPr lang="it-IT" err="1">
                    <a:solidFill>
                      <a:srgbClr val="FF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Pregnancies</a:t>
                </a:r>
                <a:r>
                  <a:rPr lang="it-IT">
                    <a:solidFill>
                      <a:srgbClr val="FF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+ 0.036*</a:t>
                </a:r>
                <a:r>
                  <a:rPr lang="it-IT" err="1">
                    <a:solidFill>
                      <a:srgbClr val="FF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Glucose</a:t>
                </a:r>
                <a:r>
                  <a:rPr lang="it-IT">
                    <a:solidFill>
                      <a:srgbClr val="FF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+ 0.077*BMI + 1.218*</a:t>
                </a:r>
                <a:r>
                  <a:rPr lang="it-IT" err="1">
                    <a:solidFill>
                      <a:srgbClr val="FF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DiabetesPedigreeFunction</a:t>
                </a:r>
                <a:endParaRPr lang="it-IT">
                  <a:solidFill>
                    <a:srgbClr val="FF33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3A146DB-86A4-AAB5-D29B-B88A0B17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78" y="5707329"/>
                <a:ext cx="11863725" cy="369332"/>
              </a:xfrm>
              <a:prstGeom prst="rect">
                <a:avLst/>
              </a:prstGeom>
              <a:blipFill>
                <a:blip r:embed="rId3"/>
                <a:stretch>
                  <a:fillRect l="-462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06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2E937D-665C-DBBB-06E8-36C6051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1753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Goodness of Fit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9B8877B-0C77-C43D-E1CD-ADA47E35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17813"/>
            <a:ext cx="5321099" cy="125474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1D2547C-A966-4031-62EC-5B2B45EA4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10" y="2754552"/>
            <a:ext cx="7456716" cy="37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DF01A4-9828-8EFA-0689-300C7682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24" y="190356"/>
            <a:ext cx="7369908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PRESENTAZIONE DEL DATASET “DIABETES”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619926-082A-86EB-3D8B-74DBCC268B74}"/>
              </a:ext>
            </a:extLst>
          </p:cNvPr>
          <p:cNvSpPr txBox="1"/>
          <p:nvPr/>
        </p:nvSpPr>
        <p:spPr>
          <a:xfrm>
            <a:off x="900024" y="5988958"/>
            <a:ext cx="9328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Fonte: </a:t>
            </a:r>
            <a:r>
              <a:rPr lang="it-IT">
                <a:ea typeface="+mn-lt"/>
                <a:cs typeface="+mn-lt"/>
              </a:rPr>
              <a:t>Istituto Nazionale del Diabete e delle Malattie Digestive e Renali degli Stati Uniti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2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7C9F2-4CE5-448D-B27C-EA46DBF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/>
              <a:t>Validità del modello - soglia </a:t>
            </a:r>
            <a:r>
              <a:rPr lang="it-IT" sz="3600">
                <a:solidFill>
                  <a:srgbClr val="FF3399"/>
                </a:solidFill>
              </a:rPr>
              <a:t>0.5</a:t>
            </a:r>
            <a:endParaRPr lang="it-IT" sz="3200">
              <a:solidFill>
                <a:srgbClr val="FF3399"/>
              </a:solidFill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195472D-AD16-2ED7-D5F9-F9B9C7066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3363"/>
            <a:ext cx="3852570" cy="1431860"/>
          </a:xfrm>
          <a:prstGeom prst="rect">
            <a:avLst/>
          </a:prstGeom>
          <a:ln w="57150">
            <a:solidFill>
              <a:srgbClr val="4472C4"/>
            </a:solidFill>
          </a:ln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03A36F-9649-7FCE-E14F-28BB66234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68" r="803" b="-1"/>
          <a:stretch/>
        </p:blipFill>
        <p:spPr>
          <a:xfrm>
            <a:off x="5755081" y="2958032"/>
            <a:ext cx="5973605" cy="24611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23C210-99D1-E26A-47DA-9652B903F088}"/>
              </a:ext>
            </a:extLst>
          </p:cNvPr>
          <p:cNvSpPr txBox="1"/>
          <p:nvPr/>
        </p:nvSpPr>
        <p:spPr>
          <a:xfrm>
            <a:off x="1177732" y="2452706"/>
            <a:ext cx="3325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Tabella di (mis-)classificazione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61BCA0-8728-1CC0-AD32-70CF8049B091}"/>
              </a:ext>
            </a:extLst>
          </p:cNvPr>
          <p:cNvSpPr txBox="1"/>
          <p:nvPr/>
        </p:nvSpPr>
        <p:spPr>
          <a:xfrm>
            <a:off x="5585803" y="2452706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Indici di performance: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173C4BB-9B06-9C0D-515E-67F38B72D8F4}"/>
              </a:ext>
            </a:extLst>
          </p:cNvPr>
          <p:cNvSpPr txBox="1"/>
          <p:nvPr/>
        </p:nvSpPr>
        <p:spPr>
          <a:xfrm>
            <a:off x="914400" y="51742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3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1D06E-C10E-7E24-7C6C-C2AA5506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/>
              <a:t>Curva ROC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62C913-D787-2C7D-CDA5-9AFC68C01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96" y="2152650"/>
            <a:ext cx="4248150" cy="42481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440B377-D085-E2C4-8535-A517E1233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40" y="2152650"/>
            <a:ext cx="4926647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A0B6C-339F-B5D1-60A2-03102548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94" y="2996652"/>
            <a:ext cx="5752265" cy="3219890"/>
          </a:xfrm>
          <a:prstGeom prst="rect">
            <a:avLst/>
          </a:prstGeom>
        </p:spPr>
      </p:pic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D50C1B-3116-FBD2-C858-0765DF15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16" y="3216104"/>
            <a:ext cx="3458485" cy="1252838"/>
          </a:xfrm>
          <a:prstGeom prst="rect">
            <a:avLst/>
          </a:prstGeom>
          <a:ln w="57150">
            <a:solidFill>
              <a:srgbClr val="4472C4"/>
            </a:solidFill>
            <a:prstDash val="solid"/>
          </a:ln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E30BE10E-4863-6D1D-8D69-C055094A8C59}"/>
              </a:ext>
            </a:extLst>
          </p:cNvPr>
          <p:cNvSpPr txBox="1">
            <a:spLocks/>
          </p:cNvSpPr>
          <p:nvPr/>
        </p:nvSpPr>
        <p:spPr>
          <a:xfrm>
            <a:off x="1026459" y="1540778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/>
              <a:t>Validità del modello - soglia </a:t>
            </a:r>
            <a:r>
              <a:rPr lang="it-IT" sz="3600">
                <a:solidFill>
                  <a:srgbClr val="FF3399"/>
                </a:solidFill>
              </a:rPr>
              <a:t>0.3</a:t>
            </a:r>
            <a:endParaRPr lang="it-IT" sz="3200">
              <a:solidFill>
                <a:srgbClr val="FF3399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5AF629-18FB-7797-198C-4583B7FDA3ED}"/>
              </a:ext>
            </a:extLst>
          </p:cNvPr>
          <p:cNvSpPr txBox="1"/>
          <p:nvPr/>
        </p:nvSpPr>
        <p:spPr>
          <a:xfrm>
            <a:off x="941032" y="2553207"/>
            <a:ext cx="3647230" cy="3785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Tabella di (mis-)classificazione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EA0FDC-673F-AE5C-148A-9F72862E69B3}"/>
              </a:ext>
            </a:extLst>
          </p:cNvPr>
          <p:cNvSpPr txBox="1"/>
          <p:nvPr/>
        </p:nvSpPr>
        <p:spPr>
          <a:xfrm>
            <a:off x="5405505" y="2556605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Indici di performance:</a:t>
            </a:r>
          </a:p>
        </p:txBody>
      </p:sp>
    </p:spTree>
    <p:extLst>
      <p:ext uri="{BB962C8B-B14F-4D97-AF65-F5344CB8AC3E}">
        <p14:creationId xmlns:p14="http://schemas.microsoft.com/office/powerpoint/2010/main" val="112820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CDFFF268-793F-1CEC-F155-AE6DD2F2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243" y="2816519"/>
            <a:ext cx="6414149" cy="2773228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1A6F9F15-291B-AE27-342E-729AC030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75817"/>
            <a:ext cx="10363200" cy="1314443"/>
          </a:xfrm>
        </p:spPr>
        <p:txBody>
          <a:bodyPr/>
          <a:lstStyle/>
          <a:p>
            <a:r>
              <a:rPr lang="it-IT"/>
              <a:t>Previsione sul test set</a:t>
            </a:r>
          </a:p>
        </p:txBody>
      </p:sp>
      <p:pic>
        <p:nvPicPr>
          <p:cNvPr id="7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C3BD7DA-9A36-5560-C630-5ADFC2B4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11" y="2816519"/>
            <a:ext cx="3436073" cy="1330973"/>
          </a:xfrm>
          <a:prstGeom prst="rect">
            <a:avLst/>
          </a:prstGeom>
          <a:ln w="57150">
            <a:solidFill>
              <a:srgbClr val="4472C4"/>
            </a:solidFill>
            <a:prstDash val="solid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E1055A-65F0-17C5-E34F-B89DCC3C1B8C}"/>
              </a:ext>
            </a:extLst>
          </p:cNvPr>
          <p:cNvSpPr txBox="1"/>
          <p:nvPr/>
        </p:nvSpPr>
        <p:spPr>
          <a:xfrm>
            <a:off x="919403" y="2226152"/>
            <a:ext cx="3436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Tabella di (mis-)classificazione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ADA999-5E8B-9E62-52AF-3D0338ADC6BE}"/>
              </a:ext>
            </a:extLst>
          </p:cNvPr>
          <p:cNvSpPr txBox="1"/>
          <p:nvPr/>
        </p:nvSpPr>
        <p:spPr>
          <a:xfrm>
            <a:off x="5130894" y="2232958"/>
            <a:ext cx="5148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Indici di performance: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99E45C7-49D5-1E17-623F-5893F02BFAC0}"/>
              </a:ext>
            </a:extLst>
          </p:cNvPr>
          <p:cNvSpPr txBox="1">
            <a:spLocks/>
          </p:cNvSpPr>
          <p:nvPr/>
        </p:nvSpPr>
        <p:spPr>
          <a:xfrm>
            <a:off x="576768" y="5818833"/>
            <a:ext cx="13245353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>
                <a:solidFill>
                  <a:srgbClr val="FF3399"/>
                </a:solidFill>
              </a:rPr>
              <a:t>‘</a:t>
            </a:r>
            <a:r>
              <a:rPr lang="it-IT" sz="2400" b="1" err="1">
                <a:solidFill>
                  <a:srgbClr val="FF3399"/>
                </a:solidFill>
              </a:rPr>
              <a:t>Outcome</a:t>
            </a:r>
            <a:r>
              <a:rPr lang="it-IT" sz="2400" b="1">
                <a:solidFill>
                  <a:srgbClr val="FF3399"/>
                </a:solidFill>
              </a:rPr>
              <a:t>’</a:t>
            </a:r>
            <a:r>
              <a:rPr lang="it-IT" sz="2400">
                <a:solidFill>
                  <a:srgbClr val="FF3399"/>
                </a:solidFill>
              </a:rPr>
              <a:t> </a:t>
            </a:r>
            <a:r>
              <a:rPr lang="it-IT" sz="2400">
                <a:solidFill>
                  <a:srgbClr val="FF3399"/>
                </a:solidFill>
                <a:sym typeface="Symbol" panose="05050102010706020507" pitchFamily="18" charset="2"/>
              </a:rPr>
              <a:t> </a:t>
            </a:r>
            <a:r>
              <a:rPr lang="it-IT" sz="2400" b="1" err="1">
                <a:solidFill>
                  <a:srgbClr val="FF3399"/>
                </a:solidFill>
              </a:rPr>
              <a:t>Pregnancies</a:t>
            </a:r>
            <a:r>
              <a:rPr lang="it-IT" sz="2400">
                <a:solidFill>
                  <a:srgbClr val="FF3399"/>
                </a:solidFill>
              </a:rPr>
              <a:t>, </a:t>
            </a:r>
            <a:r>
              <a:rPr lang="it-IT" sz="2400" b="1">
                <a:solidFill>
                  <a:srgbClr val="FF3399"/>
                </a:solidFill>
              </a:rPr>
              <a:t>BMI</a:t>
            </a:r>
            <a:r>
              <a:rPr lang="it-IT" sz="2400">
                <a:solidFill>
                  <a:srgbClr val="FF3399"/>
                </a:solidFill>
              </a:rPr>
              <a:t>, </a:t>
            </a:r>
            <a:r>
              <a:rPr lang="it-IT" sz="2400" b="1" err="1">
                <a:solidFill>
                  <a:srgbClr val="FF3399"/>
                </a:solidFill>
              </a:rPr>
              <a:t>Glucose</a:t>
            </a:r>
            <a:r>
              <a:rPr lang="it-IT" sz="2400">
                <a:solidFill>
                  <a:srgbClr val="FF3399"/>
                </a:solidFill>
              </a:rPr>
              <a:t> e </a:t>
            </a:r>
            <a:r>
              <a:rPr lang="it-IT" sz="2400" b="1" err="1">
                <a:solidFill>
                  <a:srgbClr val="FF3399"/>
                </a:solidFill>
              </a:rPr>
              <a:t>DiabetesPedigreeFuction</a:t>
            </a:r>
            <a:r>
              <a:rPr lang="it-IT" sz="2400" b="1">
                <a:solidFill>
                  <a:srgbClr val="FF3399"/>
                </a:solidFill>
              </a:rPr>
              <a:t>  </a:t>
            </a:r>
            <a:br>
              <a:rPr lang="it-IT" sz="2400" b="1">
                <a:solidFill>
                  <a:srgbClr val="FF3399"/>
                </a:solidFill>
              </a:rPr>
            </a:br>
            <a:endParaRPr lang="it-IT" sz="2400" b="1">
              <a:solidFill>
                <a:srgbClr val="FF3399"/>
              </a:solidFill>
            </a:endParaRPr>
          </a:p>
        </p:txBody>
      </p:sp>
      <p:pic>
        <p:nvPicPr>
          <p:cNvPr id="9" name="Elemento grafico 8" descr="Faccina sorridente con riempimento a tinta unita">
            <a:extLst>
              <a:ext uri="{FF2B5EF4-FFF2-40B4-BE49-F238E27FC236}">
                <a16:creationId xmlns:a16="http://schemas.microsoft.com/office/drawing/2014/main" id="{8C7F83D8-80D6-E689-1571-CE30F5AF6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302" y="5803976"/>
            <a:ext cx="417563" cy="4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4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F3347-0D00-6FA9-AC34-3BCC8B3A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7" y="2859620"/>
            <a:ext cx="11526366" cy="3347207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 err="1"/>
              <a:t>Pregnancies</a:t>
            </a:r>
            <a:r>
              <a:rPr lang="it-IT" sz="2100"/>
              <a:t> : Numero di gravidanze</a:t>
            </a: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 err="1"/>
              <a:t>Glucose</a:t>
            </a:r>
            <a:r>
              <a:rPr lang="it-IT" sz="2100"/>
              <a:t>: Concentrazione di glucosio nel sangue</a:t>
            </a: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 err="1"/>
              <a:t>BloodPressure</a:t>
            </a:r>
            <a:r>
              <a:rPr lang="it-IT" sz="2100"/>
              <a:t>: Pressione diastolica [mmHg] </a:t>
            </a: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 err="1"/>
              <a:t>SkinThickness</a:t>
            </a:r>
            <a:r>
              <a:rPr lang="it-IT" sz="2100"/>
              <a:t>: Spessore plica </a:t>
            </a:r>
            <a:r>
              <a:rPr lang="it-IT" sz="2100" err="1"/>
              <a:t>tricipitale</a:t>
            </a:r>
            <a:r>
              <a:rPr lang="it-IT" sz="2100"/>
              <a:t> [mm] (indicatore del tessuto adiposo)</a:t>
            </a: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 err="1"/>
              <a:t>Insulin</a:t>
            </a:r>
            <a:r>
              <a:rPr lang="it-IT" sz="2100"/>
              <a:t>: Livello di insulina</a:t>
            </a:r>
            <a:endParaRPr lang="it-IT" sz="2100">
              <a:cs typeface="Arial"/>
            </a:endParaRP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>
                <a:cs typeface="Arial"/>
              </a:rPr>
              <a:t>BMI: Indice di massa corporea [kg/m^2)]</a:t>
            </a:r>
            <a:r>
              <a:rPr lang="en-US" sz="2100">
                <a:cs typeface="Arial"/>
              </a:rPr>
              <a:t>​</a:t>
            </a:r>
            <a:endParaRPr lang="it-IT" sz="2100">
              <a:cs typeface="Arial"/>
            </a:endParaRP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 err="1">
                <a:cs typeface="Arial"/>
              </a:rPr>
              <a:t>DiabetesPedigreeFunction</a:t>
            </a:r>
            <a:r>
              <a:rPr lang="it-IT" sz="2100">
                <a:cs typeface="Arial"/>
              </a:rPr>
              <a:t>: Rischio genetico</a:t>
            </a: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>
                <a:cs typeface="Arial"/>
              </a:rPr>
              <a:t>Age: Età [anni]</a:t>
            </a:r>
            <a:r>
              <a:rPr lang="en-US" sz="2100">
                <a:cs typeface="Arial"/>
              </a:rPr>
              <a:t>​</a:t>
            </a: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2100" err="1">
                <a:cs typeface="Arial"/>
              </a:rPr>
              <a:t>Outcome</a:t>
            </a:r>
            <a:r>
              <a:rPr lang="it-IT" sz="2100">
                <a:cs typeface="Arial"/>
              </a:rPr>
              <a:t> (variabile binaria che vale 1 se il soggetto ha il diabete, 0 altrimenti) </a:t>
            </a:r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endParaRPr lang="it-IT" sz="2100"/>
          </a:p>
          <a:p>
            <a:pPr marL="828000" indent="-457200">
              <a:spcBef>
                <a:spcPts val="600"/>
              </a:spcBef>
              <a:buFont typeface="+mj-lt"/>
              <a:buAutoNum type="arabicPeriod"/>
            </a:pPr>
            <a:endParaRPr lang="it-IT" sz="210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D508FC5-6ED5-D565-7E51-0205993A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3" y="916840"/>
            <a:ext cx="9134730" cy="1616635"/>
          </a:xfrm>
          <a:prstGeom prst="rect">
            <a:avLst/>
          </a:prstGeom>
        </p:spPr>
      </p:pic>
      <p:sp>
        <p:nvSpPr>
          <p:cNvPr id="5" name="Titolo 12">
            <a:extLst>
              <a:ext uri="{FF2B5EF4-FFF2-40B4-BE49-F238E27FC236}">
                <a16:creationId xmlns:a16="http://schemas.microsoft.com/office/drawing/2014/main" id="{618C453D-D327-6C12-4E2C-4187557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4" y="374336"/>
            <a:ext cx="4954236" cy="542504"/>
          </a:xfrm>
        </p:spPr>
        <p:txBody>
          <a:bodyPr>
            <a:normAutofit/>
          </a:bodyPr>
          <a:lstStyle/>
          <a:p>
            <a:r>
              <a:rPr lang="it-IT" sz="2800">
                <a:solidFill>
                  <a:srgbClr val="FF3399"/>
                </a:solidFill>
              </a:rPr>
              <a:t>768 osservazioni di 9 variabili</a:t>
            </a:r>
          </a:p>
        </p:txBody>
      </p:sp>
    </p:spTree>
    <p:extLst>
      <p:ext uri="{BB962C8B-B14F-4D97-AF65-F5344CB8AC3E}">
        <p14:creationId xmlns:p14="http://schemas.microsoft.com/office/powerpoint/2010/main" val="20139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64E02C-0FF4-8139-C649-092A0DF7CE18}"/>
              </a:ext>
            </a:extLst>
          </p:cNvPr>
          <p:cNvSpPr txBox="1"/>
          <p:nvPr/>
        </p:nvSpPr>
        <p:spPr>
          <a:xfrm>
            <a:off x="847288" y="1253193"/>
            <a:ext cx="102774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/>
              <a:t>Dimensione del dataset senza i valori mancanti e senza la </a:t>
            </a:r>
            <a:r>
              <a:rPr lang="it-IT" sz="2800" err="1"/>
              <a:t>covariata</a:t>
            </a:r>
            <a:r>
              <a:rPr lang="it-IT" sz="2800"/>
              <a:t> insulina: </a:t>
            </a:r>
            <a:r>
              <a:rPr lang="it-IT" sz="2800" b="1">
                <a:solidFill>
                  <a:srgbClr val="FF3399"/>
                </a:solidFill>
              </a:rPr>
              <a:t>532 osservazioni di 8 variabili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913F25-B66C-0E1F-C86C-81C9E79F0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" t="19079" r="12453" b="329"/>
          <a:stretch/>
        </p:blipFill>
        <p:spPr>
          <a:xfrm>
            <a:off x="524322" y="3693126"/>
            <a:ext cx="11153046" cy="16632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9A61AD-9112-7C2D-CF50-F5064DE3B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560"/>
          <a:stretch/>
        </p:blipFill>
        <p:spPr>
          <a:xfrm>
            <a:off x="573480" y="2903450"/>
            <a:ext cx="11057095" cy="3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7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DF01A4-9828-8EFA-0689-300C7682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3108960"/>
            <a:ext cx="7369908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ANALISI DEI DATI SENZA LA VARIABILE 'OUTCOME': REGRESSIONE LINEARE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A270CA-C5A1-B2A4-F595-BC6FBEFE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680660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/>
              <a:t>Correlazione</a:t>
            </a:r>
            <a:r>
              <a:rPr lang="en-US" sz="2800"/>
              <a:t> </a:t>
            </a:r>
            <a:r>
              <a:rPr lang="en-US" sz="2800" err="1"/>
              <a:t>dei</a:t>
            </a:r>
            <a:r>
              <a:rPr lang="en-US" sz="2800"/>
              <a:t> </a:t>
            </a:r>
            <a:r>
              <a:rPr lang="en-US" sz="2800" err="1"/>
              <a:t>dati</a:t>
            </a:r>
            <a:r>
              <a:rPr lang="en-US" sz="2800"/>
              <a:t>: </a:t>
            </a:r>
            <a:r>
              <a:rPr lang="en-US" sz="2800" err="1"/>
              <a:t>ggcorr</a:t>
            </a:r>
            <a:r>
              <a:rPr lang="en-US" sz="2800"/>
              <a:t> e </a:t>
            </a:r>
            <a:r>
              <a:rPr lang="en-US" sz="2800" err="1"/>
              <a:t>ggpairs</a:t>
            </a:r>
            <a:endParaRPr lang="en-US" sz="28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D2514222-D52E-8855-5195-B495C3FF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8" y="2234238"/>
            <a:ext cx="4137985" cy="41379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4463C9-EC2B-4B79-FE9D-8FB40F88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85" y="2234238"/>
            <a:ext cx="4137984" cy="41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2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9A29B2-1E7A-E9A9-B776-F88B361D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Studio </a:t>
            </a:r>
            <a:r>
              <a:rPr lang="en-US" sz="3100" err="1"/>
              <a:t>della</a:t>
            </a:r>
            <a:r>
              <a:rPr lang="en-US" sz="3100"/>
              <a:t> </a:t>
            </a:r>
            <a:r>
              <a:rPr lang="en-US" sz="3100" err="1"/>
              <a:t>variabile</a:t>
            </a:r>
            <a:r>
              <a:rPr lang="en-US" sz="3100"/>
              <a:t> </a:t>
            </a:r>
            <a:r>
              <a:rPr lang="en-US" sz="3100" b="1"/>
              <a:t>BMI </a:t>
            </a:r>
            <a:r>
              <a:rPr lang="en-US" sz="3100"/>
              <a:t>in </a:t>
            </a:r>
            <a:r>
              <a:rPr lang="en-US" sz="3100" err="1"/>
              <a:t>funzione</a:t>
            </a:r>
            <a:r>
              <a:rPr lang="en-US" sz="3100"/>
              <a:t> </a:t>
            </a:r>
            <a:r>
              <a:rPr lang="en-US" sz="3100" err="1"/>
              <a:t>delle</a:t>
            </a:r>
            <a:r>
              <a:rPr lang="en-US" sz="3100"/>
              <a:t> </a:t>
            </a:r>
            <a:r>
              <a:rPr lang="en-US" sz="3100" err="1"/>
              <a:t>altre</a:t>
            </a:r>
            <a:r>
              <a:rPr lang="en-US" sz="3100"/>
              <a:t> </a:t>
            </a:r>
            <a:r>
              <a:rPr lang="en-US" sz="3100" err="1"/>
              <a:t>varibili</a:t>
            </a:r>
            <a:r>
              <a:rPr lang="en-US" sz="3100"/>
              <a:t>. </a:t>
            </a:r>
            <a:br>
              <a:rPr lang="en-US" sz="3100"/>
            </a:br>
            <a:r>
              <a:rPr lang="en-US" sz="3100"/>
              <a:t>Summary del </a:t>
            </a:r>
            <a:r>
              <a:rPr lang="en-US" sz="3100" err="1"/>
              <a:t>modello</a:t>
            </a:r>
            <a:r>
              <a:rPr lang="en-US" sz="3100"/>
              <a:t> </a:t>
            </a:r>
            <a:r>
              <a:rPr lang="en-US" sz="3100" err="1"/>
              <a:t>trovato</a:t>
            </a:r>
            <a:r>
              <a:rPr lang="en-US" sz="3100"/>
              <a:t>: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DD50F2F-DA05-1A93-0D20-662AAE8B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63" y="1579717"/>
            <a:ext cx="5399370" cy="36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6B4AA3-8096-B41F-FEA8-63FF1EB8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636521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err="1"/>
              <a:t>Significatività</a:t>
            </a:r>
            <a:r>
              <a:rPr lang="en-US" sz="2500"/>
              <a:t> </a:t>
            </a:r>
            <a:r>
              <a:rPr lang="en-US" sz="2500" err="1"/>
              <a:t>delle</a:t>
            </a:r>
            <a:r>
              <a:rPr lang="en-US" sz="2500"/>
              <a:t> covariate: </a:t>
            </a:r>
            <a:r>
              <a:rPr lang="en-US" sz="2500" b="1">
                <a:ea typeface="+mj-lt"/>
                <a:cs typeface="+mj-lt"/>
              </a:rPr>
              <a:t>Pregnancies</a:t>
            </a:r>
            <a:r>
              <a:rPr lang="en-US" sz="2500">
                <a:ea typeface="+mj-lt"/>
                <a:cs typeface="+mj-lt"/>
              </a:rPr>
              <a:t> e  </a:t>
            </a:r>
            <a:r>
              <a:rPr lang="it-IT" sz="2500" b="1" err="1">
                <a:ea typeface="+mj-lt"/>
                <a:cs typeface="+mj-lt"/>
              </a:rPr>
              <a:t>SkinThickness</a:t>
            </a:r>
            <a:endParaRPr lang="it-IT" sz="2500" err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AD7DBD-2A60-7AC2-A756-95B5AADCF161}"/>
              </a:ext>
            </a:extLst>
          </p:cNvPr>
          <p:cNvSpPr txBox="1"/>
          <p:nvPr/>
        </p:nvSpPr>
        <p:spPr>
          <a:xfrm>
            <a:off x="618363" y="3050666"/>
            <a:ext cx="46695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/>
              <a:t>Test:</a:t>
            </a:r>
            <a:endParaRPr lang="it-IT" sz="2400">
              <a:ea typeface="+mn-lt"/>
              <a:cs typeface="+mn-lt"/>
            </a:endParaRPr>
          </a:p>
          <a:p>
            <a:r>
              <a:rPr lang="it-IT" sz="2400"/>
              <a:t>H0 : (</a:t>
            </a:r>
            <a:r>
              <a:rPr lang="it-IT" sz="2400">
                <a:ea typeface="+mn-lt"/>
                <a:cs typeface="+mn-lt"/>
              </a:rPr>
              <a:t>β1,β3)=0   vs  H1 : (β1,β3)!=0</a:t>
            </a:r>
          </a:p>
          <a:p>
            <a:endParaRPr lang="it-IT" sz="2400">
              <a:ea typeface="+mn-lt"/>
              <a:cs typeface="+mn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9989B79-6706-DE15-EC04-CE2E6F15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54" y="678180"/>
            <a:ext cx="5753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5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E9D27B-FA28-76AA-BFC5-1558289D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74" y="1389961"/>
            <a:ext cx="4140763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/>
              <a:t>BMI</a:t>
            </a:r>
            <a:r>
              <a:rPr lang="en-US" sz="2500"/>
              <a:t> in </a:t>
            </a:r>
            <a:r>
              <a:rPr lang="en-US" sz="2500" err="1"/>
              <a:t>funzione</a:t>
            </a:r>
            <a:r>
              <a:rPr lang="en-US" sz="2500"/>
              <a:t> di </a:t>
            </a:r>
            <a:r>
              <a:rPr lang="it-IT" sz="2500" b="1" err="1">
                <a:ea typeface="+mj-lt"/>
                <a:cs typeface="+mj-lt"/>
              </a:rPr>
              <a:t>SkinThickness</a:t>
            </a:r>
            <a:r>
              <a:rPr lang="en-US" sz="2500"/>
              <a:t> e </a:t>
            </a:r>
            <a:r>
              <a:rPr lang="en-US" sz="2500" b="1" err="1"/>
              <a:t>BloodPressure</a:t>
            </a:r>
            <a:r>
              <a:rPr lang="en-US" sz="2500" b="1"/>
              <a:t>. </a:t>
            </a:r>
            <a:br>
              <a:rPr lang="en-US" sz="2500" b="1"/>
            </a:br>
            <a:r>
              <a:rPr lang="en-US" sz="2500"/>
              <a:t>Summary:</a:t>
            </a:r>
            <a:br>
              <a:rPr lang="en-US" sz="2500"/>
            </a:br>
            <a:br>
              <a:rPr lang="en-US" sz="2500"/>
            </a:br>
            <a:endParaRPr lang="en-US" sz="25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0C82AFE-F64C-7387-0B58-AEE2C3861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48" y="1717756"/>
            <a:ext cx="6794873" cy="4443082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0DF5006-58DF-44A2-E601-44E45D9B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1" y="3429000"/>
            <a:ext cx="3006496" cy="92528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92FF2A-17F6-EE81-F368-AE8F4FE76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1" y="4445786"/>
            <a:ext cx="1994124" cy="10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15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DashVTI</vt:lpstr>
      <vt:lpstr>Incidenza del Diabete nella tribù Pima: </vt:lpstr>
      <vt:lpstr>PRESENTAZIONE DEL DATASET “DIABETES”</vt:lpstr>
      <vt:lpstr>768 osservazioni di 9 variabili</vt:lpstr>
      <vt:lpstr>PowerPoint Presentation</vt:lpstr>
      <vt:lpstr>ANALISI DEI DATI SENZA LA VARIABILE 'OUTCOME': REGRESSIONE LINEARE</vt:lpstr>
      <vt:lpstr>Correlazione dei dati: ggcorr e ggpairs</vt:lpstr>
      <vt:lpstr>Studio della variabile BMI in funzione delle altre varibili.  Summary del modello trovato: </vt:lpstr>
      <vt:lpstr>Significatività delle covariate: Pregnancies e  SkinThickness</vt:lpstr>
      <vt:lpstr>BMI in funzione di SkinThickness e BloodPressure.  Summary:  </vt:lpstr>
      <vt:lpstr>Diagnostica dei residui: omoschedasticità e normalità</vt:lpstr>
      <vt:lpstr>Analisi dei punti influenti:</vt:lpstr>
      <vt:lpstr>Summary del modello senza punti influenti</vt:lpstr>
      <vt:lpstr>Diagnostica dei residui: omoschedasticità e normalità senza punti influenti</vt:lpstr>
      <vt:lpstr>Previsione tramite il modello costruito:  〖BMI〗_i=14.004+0.421∗SkinThickness+0.09∗BloodPressure</vt:lpstr>
      <vt:lpstr>ANALISI DEI DATI CON LA VARIABILE 'OUTCOME': REGRESSIONE LOGISTICA</vt:lpstr>
      <vt:lpstr>PowerPoint Presentation</vt:lpstr>
      <vt:lpstr>‘Outcome’ in funzione di tutte le variabili.</vt:lpstr>
      <vt:lpstr>‘Outcome’ in funzione di Pregnancies, BMI, Glucose e DiabetesPedigreeFuction  </vt:lpstr>
      <vt:lpstr>Goodness of Fit</vt:lpstr>
      <vt:lpstr>Validità del modello - soglia 0.5</vt:lpstr>
      <vt:lpstr>Curva ROC</vt:lpstr>
      <vt:lpstr>PowerPoint Presentation</vt:lpstr>
      <vt:lpstr>Previsione sul test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</dc:title>
  <dc:creator>Lorenzo Giuseppe Antorini</dc:creator>
  <cp:revision>1</cp:revision>
  <dcterms:created xsi:type="dcterms:W3CDTF">2022-06-02T16:00:41Z</dcterms:created>
  <dcterms:modified xsi:type="dcterms:W3CDTF">2022-06-07T16:16:26Z</dcterms:modified>
</cp:coreProperties>
</file>