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504898daa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504898daa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504898daa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504898daa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59b5be2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59b5be2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59b5be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59b5be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765600" y="3647625"/>
            <a:ext cx="16128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Catey Meador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25" y="850600"/>
            <a:ext cx="3438550" cy="16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677250" y="2744575"/>
            <a:ext cx="1789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Online Simulator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5419" l="0" r="5401" t="13935"/>
          <a:stretch/>
        </p:blipFill>
        <p:spPr>
          <a:xfrm>
            <a:off x="480200" y="1645625"/>
            <a:ext cx="3492000" cy="29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443625" y="1763700"/>
            <a:ext cx="4260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Originally a card game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Meme prompt cards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Text response cards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Goal: create a similar online card game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1554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906475"/>
            <a:ext cx="42603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Function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conomica"/>
              <a:buChar char="●"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Users should be able to: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Create a game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en" strike="sngStrike">
                <a:latin typeface="Economica"/>
                <a:ea typeface="Economica"/>
                <a:cs typeface="Economica"/>
                <a:sym typeface="Economica"/>
              </a:rPr>
              <a:t>Join a game using a code</a:t>
            </a:r>
            <a:endParaRPr strike="sngStrike"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Select a response card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Eventually be able to view each players response in the round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Select their favorite pairing (as judge </a:t>
            </a:r>
            <a:r>
              <a:rPr lang="en" strike="sngStrike">
                <a:latin typeface="Economica"/>
                <a:ea typeface="Economica"/>
                <a:cs typeface="Economica"/>
                <a:sym typeface="Economica"/>
              </a:rPr>
              <a:t>or voter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conomica"/>
              <a:buChar char="●"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The system should: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>
                <a:latin typeface="Economica"/>
                <a:ea typeface="Economica"/>
                <a:cs typeface="Economica"/>
                <a:sym typeface="Economica"/>
              </a:rPr>
              <a:t>Assign a code to a new game when it is created</a:t>
            </a:r>
            <a:endParaRPr strike="sngStrike"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Deal each player a hand of response cards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Deal a prompt card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>
                <a:latin typeface="Economica"/>
                <a:ea typeface="Economica"/>
                <a:cs typeface="Economica"/>
                <a:sym typeface="Economica"/>
              </a:rPr>
              <a:t>Add players to their game corresponding to the code they enter</a:t>
            </a:r>
            <a:endParaRPr strike="sngStrike"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End the game when the win condition is met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conomica"/>
              <a:buChar char="●"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Administrator should be able to: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Add pre-set decks of response cards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Add pre-set decks of prompt cards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630200" y="906475"/>
            <a:ext cx="42021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Results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conomica"/>
              <a:buChar char="●"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Users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conomica"/>
              <a:buChar char="○"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Confused by non-functional buttons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conomica"/>
              <a:buChar char="●"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System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conomica"/>
              <a:buChar char="○"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Unsure when to press buttons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conomica"/>
              <a:buChar char="●"/>
            </a:pPr>
            <a:r>
              <a:rPr lang="en" sz="1600">
                <a:latin typeface="Economica"/>
                <a:ea typeface="Economica"/>
                <a:cs typeface="Economica"/>
                <a:sym typeface="Economica"/>
              </a:rPr>
              <a:t>Administrator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Just me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No UI for adding decks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from Original Concept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photos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lobbies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decks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multiplayer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dynamic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