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375" r:id="rId2"/>
    <p:sldId id="381" r:id="rId3"/>
    <p:sldId id="385" r:id="rId4"/>
    <p:sldId id="386" r:id="rId5"/>
    <p:sldId id="387" r:id="rId6"/>
    <p:sldId id="388" r:id="rId7"/>
    <p:sldId id="389" r:id="rId8"/>
    <p:sldId id="384" r:id="rId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 autoAdjust="0"/>
    <p:restoredTop sz="92430" autoAdjust="0"/>
  </p:normalViewPr>
  <p:slideViewPr>
    <p:cSldViewPr>
      <p:cViewPr varScale="1">
        <p:scale>
          <a:sx n="66" d="100"/>
          <a:sy n="66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06.06.2017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06.06.2017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06.06.2017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06.06.2017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06.06.2017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06.06.2017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06.06.2017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06.06.2017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06.06.2017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06.06.2017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06.06.2017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Чтобы добавить рисунок, перетащите его на заполнитель или щелкните значок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06.06.2017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06.06.2017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764704"/>
            <a:ext cx="4596956" cy="1358573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Gilroy SemiBold" pitchFamily="50" charset="-52"/>
              </a:rPr>
              <a:t>Информационная система</a:t>
            </a:r>
          </a:p>
          <a:p>
            <a:r>
              <a:rPr lang="ru-RU" sz="2800" dirty="0" smtClean="0">
                <a:solidFill>
                  <a:schemeClr val="bg1"/>
                </a:solidFill>
                <a:latin typeface="Gilroy SemiBold" pitchFamily="50" charset="-52"/>
              </a:rPr>
              <a:t>Управления небольшим</a:t>
            </a:r>
          </a:p>
          <a:p>
            <a:r>
              <a:rPr lang="ru-RU" sz="2800" dirty="0" smtClean="0">
                <a:solidFill>
                  <a:schemeClr val="bg1"/>
                </a:solidFill>
                <a:latin typeface="Gilroy SemiBold" pitchFamily="50" charset="-52"/>
              </a:rPr>
              <a:t>магазином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930" y="2204864"/>
            <a:ext cx="1406980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Самарина М.А.</a:t>
            </a:r>
          </a:p>
          <a:p>
            <a:r>
              <a:rPr lang="ru-RU" sz="1400" dirty="0" smtClean="0"/>
              <a:t>Группа 161-351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971600" y="1745059"/>
            <a:ext cx="684076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altLang="ru-RU" sz="2000" dirty="0" smtClean="0">
                <a:cs typeface="Arial"/>
              </a:rPr>
              <a:t>Информационная система на основе 1С. Занимается управлением продажей и закупок небольшого магазина. Контролирует документацию, номенклатуру, продажи и закупки.</a:t>
            </a:r>
            <a:endParaRPr lang="ru-RU" altLang="ru-RU" sz="20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 smtClean="0">
                <a:latin typeface="Gilroy Bold" pitchFamily="50" charset="-52"/>
              </a:rPr>
              <a:t>Описание программы</a:t>
            </a:r>
            <a:endParaRPr lang="ru-RU" sz="2800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 smtClean="0">
                <a:latin typeface="Gilroy Bold" pitchFamily="50" charset="-52"/>
              </a:rPr>
              <a:t>Бизнес процесс</a:t>
            </a:r>
            <a:endParaRPr lang="ru-RU" sz="2800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3</a:t>
            </a:fld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73" y="6050"/>
            <a:ext cx="3240419" cy="6851950"/>
          </a:xfrm>
        </p:spPr>
      </p:pic>
    </p:spTree>
    <p:extLst>
      <p:ext uri="{BB962C8B-B14F-4D97-AF65-F5344CB8AC3E}">
        <p14:creationId xmlns:p14="http://schemas.microsoft.com/office/powerpoint/2010/main" val="13246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 smtClean="0">
                <a:latin typeface="Gilroy Bold" pitchFamily="50" charset="-52"/>
              </a:rPr>
              <a:t>ER-</a:t>
            </a:r>
            <a:r>
              <a:rPr lang="ru-RU" sz="2800" dirty="0" smtClean="0">
                <a:latin typeface="Gilroy Bold" pitchFamily="50" charset="-52"/>
              </a:rPr>
              <a:t>диаграмма</a:t>
            </a:r>
            <a:endParaRPr lang="ru-RU" sz="2800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4</a:t>
            </a:fld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5" y="912482"/>
            <a:ext cx="6876256" cy="5426784"/>
          </a:xfrm>
        </p:spPr>
      </p:pic>
    </p:spTree>
    <p:extLst>
      <p:ext uri="{BB962C8B-B14F-4D97-AF65-F5344CB8AC3E}">
        <p14:creationId xmlns:p14="http://schemas.microsoft.com/office/powerpoint/2010/main" val="30857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  <a:buAutoNum type="arabicParenR"/>
            </a:pPr>
            <a:r>
              <a:rPr lang="ru-RU" altLang="ru-RU" sz="2000" dirty="0" smtClean="0">
                <a:cs typeface="Arial"/>
              </a:rPr>
              <a:t>Техническое задание: 02.04.2017 – 16.04.2017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altLang="ru-RU" sz="1600" dirty="0" smtClean="0">
                <a:cs typeface="Arial"/>
              </a:rPr>
              <a:t> </a:t>
            </a:r>
            <a:r>
              <a:rPr lang="ru-RU" altLang="ru-RU" sz="1600" dirty="0" smtClean="0">
                <a:cs typeface="Arial"/>
              </a:rPr>
              <a:t>Трудозатраты 8 часов	</a:t>
            </a:r>
          </a:p>
          <a:p>
            <a:pPr>
              <a:spcAft>
                <a:spcPts val="1200"/>
              </a:spcAft>
              <a:buAutoNum type="arabicParenR"/>
            </a:pPr>
            <a:r>
              <a:rPr lang="en-US" altLang="ru-RU" sz="2000" dirty="0" smtClean="0">
                <a:cs typeface="Arial"/>
              </a:rPr>
              <a:t>ER-</a:t>
            </a:r>
            <a:r>
              <a:rPr lang="ru-RU" altLang="ru-RU" sz="2000" dirty="0" smtClean="0">
                <a:cs typeface="Arial"/>
              </a:rPr>
              <a:t>диаграмма: 02.04.2017 – 02.06.2017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ru-RU" altLang="ru-RU" sz="1600" dirty="0" smtClean="0">
                <a:cs typeface="Arial"/>
              </a:rPr>
              <a:t>Трудозатраты 4 часа</a:t>
            </a:r>
            <a:endParaRPr lang="ru-RU" altLang="ru-RU" sz="2000" dirty="0" smtClean="0">
              <a:cs typeface="Arial"/>
            </a:endParaRPr>
          </a:p>
          <a:p>
            <a:pPr>
              <a:spcAft>
                <a:spcPts val="1200"/>
              </a:spcAft>
              <a:buAutoNum type="arabicParenR"/>
            </a:pPr>
            <a:r>
              <a:rPr lang="ru-RU" altLang="ru-RU" sz="2000" dirty="0" smtClean="0">
                <a:cs typeface="Arial"/>
              </a:rPr>
              <a:t>Бизнес процесс: 02.04.2017 – 10.04.2017</a:t>
            </a:r>
            <a:endParaRPr lang="ru-RU" altLang="ru-RU" sz="1600" dirty="0">
              <a:cs typeface="Arial"/>
            </a:endParaRPr>
          </a:p>
          <a:p>
            <a:pPr marL="457200" lvl="1" indent="0">
              <a:spcAft>
                <a:spcPts val="1200"/>
              </a:spcAft>
              <a:buNone/>
            </a:pPr>
            <a:r>
              <a:rPr lang="ru-RU" altLang="ru-RU" sz="1600" dirty="0" smtClean="0">
                <a:cs typeface="Arial"/>
              </a:rPr>
              <a:t>Трудозатраты 5 часов </a:t>
            </a:r>
            <a:r>
              <a:rPr lang="ru-RU" altLang="ru-RU" sz="1600" dirty="0">
                <a:cs typeface="Arial"/>
              </a:rPr>
              <a:t>	</a:t>
            </a:r>
            <a:endParaRPr lang="ru-RU" altLang="ru-RU" sz="1600" dirty="0" smtClean="0">
              <a:cs typeface="Arial"/>
            </a:endParaRPr>
          </a:p>
          <a:p>
            <a:pPr>
              <a:spcAft>
                <a:spcPts val="1200"/>
              </a:spcAft>
              <a:buAutoNum type="arabicParenR"/>
            </a:pPr>
            <a:r>
              <a:rPr lang="ru-RU" altLang="ru-RU" sz="2000" dirty="0" smtClean="0">
                <a:cs typeface="Arial"/>
              </a:rPr>
              <a:t>Конфигурация: 10.04.2017 – 02.06.2017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ru-RU" altLang="ru-RU" sz="1600" dirty="0" smtClean="0">
                <a:cs typeface="Arial"/>
              </a:rPr>
              <a:t>Трудозатраты 16 часов</a:t>
            </a:r>
          </a:p>
          <a:p>
            <a:pPr>
              <a:spcAft>
                <a:spcPts val="1200"/>
              </a:spcAft>
              <a:buAutoNum type="arabicParenR"/>
            </a:pPr>
            <a:r>
              <a:rPr lang="ru-RU" altLang="ru-RU" sz="2000" dirty="0" smtClean="0">
                <a:cs typeface="Arial"/>
              </a:rPr>
              <a:t>Презентация: 25.05.2017 - 02.06.2017</a:t>
            </a:r>
            <a:endParaRPr lang="ru-RU" altLang="ru-RU" sz="1800" dirty="0">
              <a:cs typeface="Arial"/>
            </a:endParaRPr>
          </a:p>
          <a:p>
            <a:pPr marL="457200" lvl="1" indent="0">
              <a:spcAft>
                <a:spcPts val="1200"/>
              </a:spcAft>
              <a:buNone/>
            </a:pPr>
            <a:r>
              <a:rPr lang="ru-RU" altLang="ru-RU" sz="1600" dirty="0" smtClean="0">
                <a:cs typeface="Arial"/>
              </a:rPr>
              <a:t>Трудозатраты 2 часа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34775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 smtClean="0">
                <a:latin typeface="Gilroy Bold" pitchFamily="50" charset="-52"/>
              </a:rPr>
              <a:t>Этапы работ</a:t>
            </a:r>
            <a:endParaRPr lang="ru-RU" sz="2800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5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Техническое задание</a:t>
            </a:r>
          </a:p>
          <a:p>
            <a:r>
              <a:rPr lang="ru-RU" sz="2000" dirty="0" smtClean="0"/>
              <a:t>Презентация</a:t>
            </a:r>
          </a:p>
          <a:p>
            <a:r>
              <a:rPr lang="en-US" sz="2000" dirty="0" smtClean="0"/>
              <a:t>ER</a:t>
            </a:r>
            <a:r>
              <a:rPr lang="ru-RU" sz="2000" dirty="0" smtClean="0"/>
              <a:t>- диаграмма</a:t>
            </a:r>
          </a:p>
          <a:p>
            <a:r>
              <a:rPr lang="ru-RU" sz="2000" dirty="0" smtClean="0"/>
              <a:t>Бизнес процесс</a:t>
            </a:r>
            <a:endParaRPr lang="en-US" sz="2000" dirty="0"/>
          </a:p>
          <a:p>
            <a:r>
              <a:rPr lang="ru-RU" sz="2000" dirty="0" smtClean="0"/>
              <a:t>Конфигурация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6</a:t>
            </a:fld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2"/>
          <p:cNvSpPr txBox="1">
            <a:spLocks/>
          </p:cNvSpPr>
          <p:nvPr/>
        </p:nvSpPr>
        <p:spPr>
          <a:xfrm>
            <a:off x="934775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 smtClean="0">
                <a:latin typeface="Gilroy Bold" pitchFamily="50" charset="-52"/>
              </a:rPr>
              <a:t>Документация</a:t>
            </a:r>
            <a:endParaRPr lang="ru-RU" sz="2800" dirty="0">
              <a:latin typeface="Gilroy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0017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059028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400"/>
                <a:gridCol w="49720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Релиз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 строк кода в релизе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Удалено строк в релизе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Покрытие</a:t>
                      </a:r>
                      <a:r>
                        <a:rPr lang="ru-RU" baseline="0" dirty="0" smtClean="0"/>
                        <a:t> требований кодом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Покрытие</a:t>
                      </a:r>
                      <a:r>
                        <a:rPr lang="ru-RU" baseline="0" dirty="0" smtClean="0"/>
                        <a:t> требований тестами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Багов выявлено в релизе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Багов исправлено в релизе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Общая трудоемкость релиза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36 часов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Стоимость строки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7</a:t>
            </a:fld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2"/>
          <p:cNvSpPr txBox="1">
            <a:spLocks/>
          </p:cNvSpPr>
          <p:nvPr/>
        </p:nvSpPr>
        <p:spPr>
          <a:xfrm>
            <a:off x="934775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 smtClean="0">
                <a:latin typeface="Gilroy Bold" pitchFamily="50" charset="-52"/>
              </a:rPr>
              <a:t>Метрика и показатели</a:t>
            </a:r>
            <a:endParaRPr lang="ru-RU" sz="2800" dirty="0">
              <a:latin typeface="Gilroy 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2196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2266650"/>
            <a:ext cx="1403389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Самарина М.А.</a:t>
            </a:r>
          </a:p>
          <a:p>
            <a:r>
              <a:rPr lang="ru-RU" sz="1400" smtClean="0"/>
              <a:t>Группа 161-351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814</TotalTime>
  <Words>133</Words>
  <Application>Microsoft Office PowerPoint</Application>
  <PresentationFormat>Экран (4:3)</PresentationFormat>
  <Paragraphs>68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Gilroy</vt:lpstr>
      <vt:lpstr>Gilroy Bold</vt:lpstr>
      <vt:lpstr>Gilroy SemiBold</vt:lpstr>
      <vt:lpstr>Николаенко_ААИ-2015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Catfarey Mile</cp:lastModifiedBy>
  <cp:revision>96</cp:revision>
  <cp:lastPrinted>2016-06-06T19:02:34Z</cp:lastPrinted>
  <dcterms:created xsi:type="dcterms:W3CDTF">2015-04-17T11:13:20Z</dcterms:created>
  <dcterms:modified xsi:type="dcterms:W3CDTF">2017-06-06T10:25:27Z</dcterms:modified>
</cp:coreProperties>
</file>