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6D3AA-E474-4AC2-AB85-9BD5E1CFE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EDA06-6CF4-40D3-AE06-D4C2E2992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E31DE-02CA-4E51-88C8-5F263BA4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8DDFA-0DEE-4E57-8F59-D0DFA974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0F4F0-E157-4D6B-8F80-3E6ADE8E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2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14F9B-2B2E-4BA3-9828-181C6F95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6973A-E157-4E65-9E01-08BE5B1E0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BD1A0-6595-44F0-99E2-411FD16C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9F2D3-09AA-4CC0-B0E1-BAE80A04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39F8D-365A-4044-9C86-9D25267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4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499962-1255-44A8-925B-63050B0CC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D9686E-6E3D-4F29-A802-0B4D337B1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31D80-007F-4DE4-B930-1B9EBE8B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3FE90-2A09-4653-A867-BCFECD4A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BB6D1-9154-4CA7-9FBB-E527231F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9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22C4F-1AC2-4000-B675-4AF31BCD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F959A-3870-49AA-8E7C-A1917DAE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C01C5-51E0-4416-B991-5C796CA6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F4D97-9DBE-489E-A92C-1C64060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C272-2C12-43C0-AC25-9767D6FC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1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D0FBF-6CE4-4663-81A6-2B4309A5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38341-4BDC-4E11-AE3D-35080094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78F3A-AD41-4376-BEBC-443763A1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021E9-F437-4457-A6FE-7D206DBD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32BD5-6A48-4E6F-AE42-C66ABEED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9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72815-1257-47B6-876F-CFE2F5D0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944BB-D447-4DF7-A0B9-CA2F4EDE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A5691-2756-43EB-BD5D-23FA730C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33B2B-C372-4246-9E8A-F483B3D3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94A0A-3A3E-47E3-AE6F-FC3B839C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923D9-B754-4C88-9C24-1FD0011B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7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EC0C3-8581-4D05-8F91-6879016D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40A72-16CE-43EE-B874-E077B510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FD1F8-A44D-41E5-8117-BCCC2687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2A4FB-3D50-4075-BDD6-FC7E4F26F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42300E-59F2-41A5-A580-B75B0D12A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78ACFC-F25D-4FC7-B3B0-5A8CF05E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D18F70-0844-48E3-96FC-95172F90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6EA8F9-D0E7-4213-A523-C4A7587C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73427-837A-4892-8289-39D03026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F88CE1-94CF-425A-A055-1D1B27F0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80B5F9-B689-41C1-AAA5-21CD9E19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78A9BF-FE51-4A6B-BF02-D0579409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1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DD70D7-6BAB-404E-BAA7-41FE4840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D8847F-61C1-4848-87C5-83989DA3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826B05-4E23-477E-B07F-8B7DC6BE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6555-875A-4CCF-BE82-13BA37E1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229FA-9932-4A6F-AC6F-EF7CF33F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BF3FD-A7F4-47A7-97C0-5C0705CBD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EA8AD-9846-4F56-8169-96CFF525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925F8-6073-4244-A788-D80F359D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6DF5D-F80A-4121-94B9-9E19A4A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3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580C0-25D5-4597-8095-BEBF6E50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EE3E70-D915-4F1F-880B-BD7BBAB94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1AF95-CA94-4D9B-8535-6FBAD7AF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7D68F-1906-4F60-A277-50389FA6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60452-43D8-4B73-AC68-676FEA63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A3F4A-1725-4014-972B-AE92746B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6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244FE7-3A60-444B-93DA-4F73A4DE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DADDF-3466-48F1-9DF7-85BAB638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E8D29-E53F-42E8-8FA5-D03CE9520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9F61-CA65-4C64-8997-47036A0FA48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3AFF0-5EE7-4A1E-8530-77F190767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B2877-EC2D-4446-AFA2-E1DE0021D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D34D-92D7-42B1-894B-B4E406667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44AC-5E71-44D8-B7AA-0BA119C1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61" y="410817"/>
            <a:ext cx="9130748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/>
              <a:t>WEB</a:t>
            </a:r>
            <a:r>
              <a:rPr lang="zh-CN" altLang="en-US" sz="4000" b="1" dirty="0"/>
              <a:t>前端三大主流框架对比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48C9EC-C8C3-4F17-B120-6AD4AAB7E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61" y="1033669"/>
            <a:ext cx="11449877" cy="5274366"/>
          </a:xfrm>
        </p:spPr>
        <p:txBody>
          <a:bodyPr>
            <a:noAutofit/>
          </a:bodyPr>
          <a:lstStyle/>
          <a:p>
            <a:pPr algn="l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通过简单的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（应用程序编程接口）提供高效的数据绑定和灵活的组件系统。</a:t>
            </a:r>
          </a:p>
          <a:p>
            <a:pPr algn="l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的特性如下：</a:t>
            </a:r>
          </a:p>
          <a:p>
            <a:pPr algn="l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轻量级的框架</a:t>
            </a:r>
          </a:p>
          <a:p>
            <a:pPr algn="l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双向数据绑定</a:t>
            </a:r>
          </a:p>
          <a:p>
            <a:pPr algn="l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  <a:p>
            <a:pPr algn="l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插件化</a:t>
            </a:r>
          </a:p>
          <a:p>
            <a:pPr algn="l"/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AngularJS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的区别</a:t>
            </a:r>
          </a:p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相同点：</a:t>
            </a:r>
          </a:p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都支持指令：内置指令和自定义指令。</a:t>
            </a:r>
          </a:p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都支持过滤器：内置过滤器和自定义过滤器。</a:t>
            </a:r>
          </a:p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都支持双向数据绑定。</a:t>
            </a:r>
          </a:p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都不支持低端浏览器。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不同点：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1.AngularJS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的学习成本高，比如增加了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Dependency Injection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特性，而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本身提供的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都比较简单、直观。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80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16856-6483-4394-8539-52A845F3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4" y="539301"/>
            <a:ext cx="11304105" cy="5779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在性能上，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AngularJS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依赖对数据做脏检查，所以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Watcher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越多越慢。</a:t>
            </a:r>
          </a:p>
          <a:p>
            <a:pPr marL="0" indent="0">
              <a:buNone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使用基于依赖追踪的观察并且使用异步队列更新。所有的数据都是独立触发的。</a:t>
            </a:r>
          </a:p>
          <a:p>
            <a:pPr marL="0" indent="0">
              <a:buNone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对于庞大的应用来说，这个优化差异还是比较明显的。</a:t>
            </a:r>
            <a:endParaRPr lang="en-US" altLang="zh-CN" sz="1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en-US" altLang="zh-CN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React</a:t>
            </a:r>
            <a:r>
              <a:rPr lang="zh-CN" altLang="en-US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的区别</a:t>
            </a:r>
          </a:p>
          <a:p>
            <a:pPr marL="0" indent="0">
              <a:buNone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相同点：</a:t>
            </a:r>
          </a:p>
          <a:p>
            <a:pPr marL="0" indent="0">
              <a:buNone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React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采用特殊的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JSX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语法，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在组件开发中也推崇编写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特殊文件格式，对文件内容都有一些约定，两者都需要编译后使用。</a:t>
            </a:r>
          </a:p>
          <a:p>
            <a:pPr marL="0" indent="0">
              <a:buNone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中心思想相同：一切都是组件，组件实例之间可以嵌套。</a:t>
            </a:r>
          </a:p>
          <a:p>
            <a:pPr marL="0" indent="0">
              <a:buNone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都提供合理的钩子函数，可以让开发者定制化地去处理需求。</a:t>
            </a:r>
          </a:p>
          <a:p>
            <a:pPr marL="0" indent="0">
              <a:buNone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都不内置列数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Route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等功能到核心包，而是以插件的方式加载。</a:t>
            </a:r>
          </a:p>
          <a:p>
            <a:pPr marL="0" indent="0">
              <a:buNone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在组件开发中都支持</a:t>
            </a:r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mixins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的特性。</a:t>
            </a:r>
          </a:p>
          <a:p>
            <a:pPr marL="0" indent="0">
              <a:buNone/>
            </a:pP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不同点：</a:t>
            </a:r>
          </a:p>
          <a:p>
            <a:pPr marL="0" indent="0">
              <a:buNone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React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依赖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Virtual DOM,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使用的是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模板。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React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采用的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Virtual DOM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会对渲染出来的结果做脏检查。</a:t>
            </a:r>
          </a:p>
          <a:p>
            <a:pPr marL="0" indent="0">
              <a:buNone/>
            </a:pP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在模板中提供了指令，过滤器等，可以非常方便，快捷地操作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7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86C18-7FC7-41D3-9E97-E80A7136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515600" cy="72155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Vue</a:t>
            </a:r>
            <a:r>
              <a:rPr lang="zh-CN" altLang="en-US" sz="3600" b="1" dirty="0"/>
              <a:t>的代码目录结构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94AA8-F792-48AF-A923-8392217E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62" y="1086677"/>
            <a:ext cx="11273799" cy="5619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-cli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的项目结构如下，其中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文件夹是需要掌握的，所以本文也重点讲解其中的文件，至于其他相关文件，了解一下即可。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3C7CB0-F7A9-44CB-9084-E3261A26F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23" y="1786143"/>
            <a:ext cx="8206954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9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4D27E-8019-47F6-B8DF-4979698E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313634"/>
            <a:ext cx="10515600" cy="734805"/>
          </a:xfrm>
        </p:spPr>
        <p:txBody>
          <a:bodyPr/>
          <a:lstStyle/>
          <a:p>
            <a:r>
              <a:rPr lang="en-US" altLang="zh-CN" sz="3600" b="1" dirty="0" err="1"/>
              <a:t>vuejs</a:t>
            </a:r>
            <a:r>
              <a:rPr lang="zh-CN" altLang="en-US" sz="3600" b="1" dirty="0"/>
              <a:t>实现数据驱动视图原理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C5EE7-D59F-4BDC-9BB3-233D6F89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048438"/>
            <a:ext cx="10515600" cy="5809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Vuejs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的数据驱动是通过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MVVM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这种框架来实现的。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MVVM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框架主要包含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个部分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:model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viewmodel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Model: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指的是数据部分，对应到前端就是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View: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指的是视图部分，对应前端就是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Viewmodel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就是连接视图与数据的中间件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(Model)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和视图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(View)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是不能直接通讯的，而是需要通过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ViewModel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来实现双方的通讯。当数据变化的时候，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viewModel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能够监听到这种变化，并及时的通知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做出修改。同样的，当页面有事件触发时，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viewMOdel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也能够监听到事件，并通知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进行响应。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Viewmodel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就相当于一个观察者，监控着双方的动作，并及时通知对方进行相应的操作。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EDC7A8-8FE7-415C-9525-A313C8B26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62" y="2461316"/>
            <a:ext cx="7266667" cy="29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541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WEB前端三大主流框架对比</vt:lpstr>
      <vt:lpstr>PowerPoint 演示文稿</vt:lpstr>
      <vt:lpstr>Vue的代码目录结构</vt:lpstr>
      <vt:lpstr>vuejs实现数据驱动视图原理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WEB前端三大主流框架对比</dc:title>
  <dc:creator>阮 海涛</dc:creator>
  <cp:lastModifiedBy>阮 海涛</cp:lastModifiedBy>
  <cp:revision>8</cp:revision>
  <dcterms:created xsi:type="dcterms:W3CDTF">2018-11-20T13:37:44Z</dcterms:created>
  <dcterms:modified xsi:type="dcterms:W3CDTF">2018-11-20T14:10:56Z</dcterms:modified>
</cp:coreProperties>
</file>