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Masters/slideMaster19.xml" ContentType="application/vnd.openxmlformats-officedocument.presentationml.slideMaster+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Override PartName="/ppt/slideLayouts/slideLayout258.xml" ContentType="application/vnd.openxmlformats-officedocument.presentationml.slideLayout+xml"/>
  <Override PartName="/ppt/slideLayouts/slideLayout269.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slideLayouts/slideLayout247.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Layouts/slideLayout236.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225.xml" ContentType="application/vnd.openxmlformats-officedocument.presentationml.slideLayout+xml"/>
  <Override PartName="/ppt/slideLayouts/slideLayout272.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slideLayouts/slideLayout250.xml" ContentType="application/vnd.openxmlformats-officedocument.presentationml.slideLayout+xml"/>
  <Override PartName="/ppt/slideLayouts/slideLayout261.xml" ContentType="application/vnd.openxmlformats-officedocument.presentationml.slideLayout+xml"/>
  <Override PartName="/ppt/theme/theme21.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ppt/slideLayouts/slideLayout266.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255.xml" ContentType="application/vnd.openxmlformats-officedocument.presentationml.slideLayout+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44.xml" ContentType="application/vnd.openxmlformats-officedocument.presentationml.slideLayout+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249.xml" ContentType="application/vnd.openxmlformats-officedocument.presentationml.slideLayout+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38.xml" ContentType="application/vnd.openxmlformats-officedocument.presentationml.slideLayout+xml"/>
  <Override PartName="/ppt/slideLayouts/slideLayout40.xml" ContentType="application/vnd.openxmlformats-officedocument.presentationml.slideLayout+xml"/>
  <Override PartName="/ppt/slideLayouts/slideLayout227.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slideLayouts/slideLayout263.xml" ContentType="application/vnd.openxmlformats-officedocument.presentationml.slideLayout+xml"/>
  <Override PartName="/ppt/theme/theme23.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notesSlides/notesSlide1.xml" ContentType="application/vnd.openxmlformats-officedocument.presentationml.notes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Masters/slideMaster18.xml" ContentType="application/vnd.openxmlformats-officedocument.presentationml.slideMaster+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Override PartName="/ppt/slideLayouts/slideLayout268.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Layouts/slideLayout257.xml" ContentType="application/vnd.openxmlformats-officedocument.presentationml.slideLayout+xml"/>
  <Override PartName="/ppt/slideMasters/slideMaster14.xml" ContentType="application/vnd.openxmlformats-officedocument.presentationml.slideMaster+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17.xml" ContentType="application/vnd.openxmlformats-officedocument.theme+xml"/>
  <Override PartName="/ppt/slideLayouts/slideLayout217.xml" ContentType="application/vnd.openxmlformats-officedocument.presentationml.slideLayout+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Layouts/slideLayout264.xml" ContentType="application/vnd.openxmlformats-officedocument.presentationml.slideLayout+xml"/>
  <Override PartName="/ppt/slideMasters/slideMaster21.xml" ContentType="application/vnd.openxmlformats-officedocument.presentationml.slideMaster+xml"/>
  <Override PartName="/ppt/slideLayouts/slideLayout206.xml" ContentType="application/vnd.openxmlformats-officedocument.presentationml.slideLayout+xml"/>
  <Override PartName="/ppt/slideLayouts/slideLayout224.xml" ContentType="application/vnd.openxmlformats-officedocument.presentationml.slideLayout+xml"/>
  <Override PartName="/ppt/slideLayouts/slideLayout253.xml" ContentType="application/vnd.openxmlformats-officedocument.presentationml.slideLayout+xml"/>
  <Override PartName="/ppt/slideLayouts/slideLayout271.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slideLayouts/slideLayout213.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Layouts/slideLayout260.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54.xml" ContentType="application/vnd.openxmlformats-officedocument.presentationml.slideLayout+xml"/>
  <Override PartName="/ppt/slideLayouts/slideLayout265.xml" ContentType="application/vnd.openxmlformats-officedocument.presentationml.slideLayout+xml"/>
  <Override PartName="/docProps/custom.xml" ContentType="application/vnd.openxmlformats-officedocument.custom-properties+xml"/>
  <Override PartName="/ppt/theme/theme14.xml" ContentType="application/vnd.openxmlformats-officedocument.theme+xml"/>
  <Override PartName="/ppt/slideLayouts/slideLayout243.xml" ContentType="application/vnd.openxmlformats-officedocument.presentationml.slideLayout+xml"/>
  <Override PartName="/ppt/slideLayouts/slideLayout232.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259.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248.xml" ContentType="application/vnd.openxmlformats-officedocument.presentationml.slideLayout+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Layouts/slideLayout273.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215.xml" ContentType="application/vnd.openxmlformats-officedocument.presentationml.slideLayout+xml"/>
  <Override PartName="/ppt/slideLayouts/slideLayout262.xml" ContentType="application/vnd.openxmlformats-officedocument.presentationml.slideLayout+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251.xml" ContentType="application/vnd.openxmlformats-officedocument.presentationml.slideLayout+xml"/>
  <Override PartName="/ppt/theme/theme22.xml" ContentType="application/vnd.openxmlformats-officedocument.theme+xml"/>
  <Override PartName="/ppt/handoutMasters/handoutMaster1.xml" ContentType="application/vnd.openxmlformats-officedocument.presentationml.handoutMaster+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Layouts/slideLayout256.xml" ContentType="application/vnd.openxmlformats-officedocument.presentationml.slideLayout+xml"/>
  <Override PartName="/ppt/slideLayouts/slideLayout267.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223.xml" ContentType="application/vnd.openxmlformats-officedocument.presentationml.slideLayout+xml"/>
  <Override PartName="/ppt/slideLayouts/slideLayout270.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1"/>
    <p:sldMasterId id="2147483885" r:id="rId2"/>
    <p:sldMasterId id="2147483888" r:id="rId3"/>
    <p:sldMasterId id="2147483906" r:id="rId4"/>
    <p:sldMasterId id="2147483924" r:id="rId5"/>
    <p:sldMasterId id="2147483941" r:id="rId6"/>
    <p:sldMasterId id="2147483958" r:id="rId7"/>
    <p:sldMasterId id="2147483981" r:id="rId8"/>
    <p:sldMasterId id="2147483996" r:id="rId9"/>
    <p:sldMasterId id="2147484011" r:id="rId10"/>
    <p:sldMasterId id="2147484026" r:id="rId11"/>
    <p:sldMasterId id="2147484041" r:id="rId12"/>
    <p:sldMasterId id="2147484056" r:id="rId13"/>
    <p:sldMasterId id="2147484071" r:id="rId14"/>
    <p:sldMasterId id="2147484086" r:id="rId15"/>
    <p:sldMasterId id="2147484103" r:id="rId16"/>
    <p:sldMasterId id="2147484119" r:id="rId17"/>
    <p:sldMasterId id="2147484137" r:id="rId18"/>
    <p:sldMasterId id="2147484155" r:id="rId19"/>
    <p:sldMasterId id="2147484169" r:id="rId20"/>
    <p:sldMasterId id="2147484187" r:id="rId21"/>
  </p:sldMasterIdLst>
  <p:notesMasterIdLst>
    <p:notesMasterId r:id="rId37"/>
  </p:notesMasterIdLst>
  <p:handoutMasterIdLst>
    <p:handoutMasterId r:id="rId38"/>
  </p:handoutMasterIdLst>
  <p:sldIdLst>
    <p:sldId id="284" r:id="rId22"/>
    <p:sldId id="902" r:id="rId23"/>
    <p:sldId id="839" r:id="rId24"/>
    <p:sldId id="939" r:id="rId25"/>
    <p:sldId id="920" r:id="rId26"/>
    <p:sldId id="936" r:id="rId27"/>
    <p:sldId id="921" r:id="rId28"/>
    <p:sldId id="909" r:id="rId29"/>
    <p:sldId id="925" r:id="rId30"/>
    <p:sldId id="910" r:id="rId31"/>
    <p:sldId id="932" r:id="rId32"/>
    <p:sldId id="807" r:id="rId33"/>
    <p:sldId id="922" r:id="rId34"/>
    <p:sldId id="923" r:id="rId35"/>
    <p:sldId id="924" r:id="rId36"/>
  </p:sldIdLst>
  <p:sldSz cx="12198350" cy="6858000"/>
  <p:notesSz cx="6858000" cy="9144000"/>
  <p:defaultTextStyle>
    <a:defPPr>
      <a:defRPr lang="en-US"/>
    </a:defPPr>
    <a:lvl1pPr algn="ctr" defTabSz="406410" rtl="0" fontAlgn="base" hangingPunct="0">
      <a:spcBef>
        <a:spcPct val="0"/>
      </a:spcBef>
      <a:spcAft>
        <a:spcPct val="0"/>
      </a:spcAft>
      <a:defRPr sz="2800" kern="1200">
        <a:solidFill>
          <a:srgbClr val="000000"/>
        </a:solidFill>
        <a:latin typeface="Gill Sans" charset="0"/>
        <a:ea typeface="MS PGothic" pitchFamily="34" charset="-128"/>
        <a:cs typeface="+mn-cs"/>
        <a:sym typeface="Gill Sans" charset="0"/>
      </a:defRPr>
    </a:lvl1pPr>
    <a:lvl2pPr marL="169337" indent="169337" algn="ctr" defTabSz="406410" rtl="0" fontAlgn="base" hangingPunct="0">
      <a:spcBef>
        <a:spcPct val="0"/>
      </a:spcBef>
      <a:spcAft>
        <a:spcPct val="0"/>
      </a:spcAft>
      <a:defRPr sz="2800" kern="1200">
        <a:solidFill>
          <a:srgbClr val="000000"/>
        </a:solidFill>
        <a:latin typeface="Gill Sans" charset="0"/>
        <a:ea typeface="MS PGothic" pitchFamily="34" charset="-128"/>
        <a:cs typeface="+mn-cs"/>
        <a:sym typeface="Gill Sans" charset="0"/>
      </a:defRPr>
    </a:lvl2pPr>
    <a:lvl3pPr marL="340792" indent="340792" algn="ctr" defTabSz="406410" rtl="0" fontAlgn="base" hangingPunct="0">
      <a:spcBef>
        <a:spcPct val="0"/>
      </a:spcBef>
      <a:spcAft>
        <a:spcPct val="0"/>
      </a:spcAft>
      <a:defRPr sz="2800" kern="1200">
        <a:solidFill>
          <a:srgbClr val="000000"/>
        </a:solidFill>
        <a:latin typeface="Gill Sans" charset="0"/>
        <a:ea typeface="MS PGothic" pitchFamily="34" charset="-128"/>
        <a:cs typeface="+mn-cs"/>
        <a:sym typeface="Gill Sans" charset="0"/>
      </a:defRPr>
    </a:lvl3pPr>
    <a:lvl4pPr marL="512246" indent="512246" algn="ctr" defTabSz="406410" rtl="0" fontAlgn="base" hangingPunct="0">
      <a:spcBef>
        <a:spcPct val="0"/>
      </a:spcBef>
      <a:spcAft>
        <a:spcPct val="0"/>
      </a:spcAft>
      <a:defRPr sz="2800" kern="1200">
        <a:solidFill>
          <a:srgbClr val="000000"/>
        </a:solidFill>
        <a:latin typeface="Gill Sans" charset="0"/>
        <a:ea typeface="MS PGothic" pitchFamily="34" charset="-128"/>
        <a:cs typeface="+mn-cs"/>
        <a:sym typeface="Gill Sans" charset="0"/>
      </a:defRPr>
    </a:lvl4pPr>
    <a:lvl5pPr marL="683701" indent="683701" algn="ctr" defTabSz="406410" rtl="0" fontAlgn="base" hangingPunct="0">
      <a:spcBef>
        <a:spcPct val="0"/>
      </a:spcBef>
      <a:spcAft>
        <a:spcPct val="0"/>
      </a:spcAft>
      <a:defRPr sz="2800" kern="1200">
        <a:solidFill>
          <a:srgbClr val="000000"/>
        </a:solidFill>
        <a:latin typeface="Gill Sans" charset="0"/>
        <a:ea typeface="MS PGothic" pitchFamily="34" charset="-128"/>
        <a:cs typeface="+mn-cs"/>
        <a:sym typeface="Gill Sans" charset="0"/>
      </a:defRPr>
    </a:lvl5pPr>
    <a:lvl6pPr marL="3048075" algn="l" defTabSz="1219230" rtl="0" eaLnBrk="1" latinLnBrk="0" hangingPunct="1">
      <a:defRPr sz="2800" kern="1200">
        <a:solidFill>
          <a:srgbClr val="000000"/>
        </a:solidFill>
        <a:latin typeface="Gill Sans" charset="0"/>
        <a:ea typeface="MS PGothic" pitchFamily="34" charset="-128"/>
        <a:cs typeface="+mn-cs"/>
        <a:sym typeface="Gill Sans" charset="0"/>
      </a:defRPr>
    </a:lvl6pPr>
    <a:lvl7pPr marL="3657691" algn="l" defTabSz="1219230" rtl="0" eaLnBrk="1" latinLnBrk="0" hangingPunct="1">
      <a:defRPr sz="2800" kern="1200">
        <a:solidFill>
          <a:srgbClr val="000000"/>
        </a:solidFill>
        <a:latin typeface="Gill Sans" charset="0"/>
        <a:ea typeface="MS PGothic" pitchFamily="34" charset="-128"/>
        <a:cs typeface="+mn-cs"/>
        <a:sym typeface="Gill Sans" charset="0"/>
      </a:defRPr>
    </a:lvl7pPr>
    <a:lvl8pPr marL="4267305" algn="l" defTabSz="1219230" rtl="0" eaLnBrk="1" latinLnBrk="0" hangingPunct="1">
      <a:defRPr sz="2800" kern="1200">
        <a:solidFill>
          <a:srgbClr val="000000"/>
        </a:solidFill>
        <a:latin typeface="Gill Sans" charset="0"/>
        <a:ea typeface="MS PGothic" pitchFamily="34" charset="-128"/>
        <a:cs typeface="+mn-cs"/>
        <a:sym typeface="Gill Sans" charset="0"/>
      </a:defRPr>
    </a:lvl8pPr>
    <a:lvl9pPr marL="4876919" algn="l" defTabSz="1219230" rtl="0" eaLnBrk="1" latinLnBrk="0" hangingPunct="1">
      <a:defRPr sz="2800" kern="1200">
        <a:solidFill>
          <a:srgbClr val="000000"/>
        </a:solidFill>
        <a:latin typeface="Gill Sans" charset="0"/>
        <a:ea typeface="MS PGothic" pitchFamily="34" charset="-128"/>
        <a:cs typeface="+mn-cs"/>
        <a:sym typeface="Gill Sans" charset="0"/>
      </a:defRPr>
    </a:lvl9pPr>
  </p:defaultTextStyle>
  <p:extLst>
    <p:ext uri="{EFAFB233-063F-42B5-8137-9DF3F51BA10A}">
      <p15:sldGuideLst xmlns:p15="http://schemas.microsoft.com/office/powerpoint/2012/main" xmlns="">
        <p15:guide id="1" orient="horz" pos="2160">
          <p15:clr>
            <a:srgbClr val="A4A3A4"/>
          </p15:clr>
        </p15:guide>
        <p15:guide id="2" pos="384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CC"/>
    <a:srgbClr val="FFFFFF"/>
    <a:srgbClr val="F2F2F2"/>
    <a:srgbClr val="0000FF"/>
    <a:srgbClr val="9C9CDF"/>
    <a:srgbClr val="FFFF00"/>
    <a:srgbClr val="CC0066"/>
    <a:srgbClr val="800000"/>
    <a:srgbClr val="FF9900"/>
    <a:srgbClr val="CB0E1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5" autoAdjust="0"/>
    <p:restoredTop sz="97917" autoAdjust="0"/>
  </p:normalViewPr>
  <p:slideViewPr>
    <p:cSldViewPr showGuides="1">
      <p:cViewPr>
        <p:scale>
          <a:sx n="70" d="100"/>
          <a:sy n="70" d="100"/>
        </p:scale>
        <p:origin x="-1046" y="-403"/>
      </p:cViewPr>
      <p:guideLst>
        <p:guide orient="horz" pos="2160"/>
        <p:guide pos="3842"/>
      </p:guideLst>
    </p:cSldViewPr>
  </p:slideViewPr>
  <p:notesTextViewPr>
    <p:cViewPr>
      <p:scale>
        <a:sx n="100" d="100"/>
        <a:sy n="100" d="100"/>
      </p:scale>
      <p:origin x="0" y="0"/>
    </p:cViewPr>
  </p:notesTextViewPr>
  <p:sorterViewPr>
    <p:cViewPr>
      <p:scale>
        <a:sx n="66" d="100"/>
        <a:sy n="66" d="100"/>
      </p:scale>
      <p:origin x="0" y="4656"/>
    </p:cViewPr>
  </p:sorterViewPr>
  <p:notesViewPr>
    <p:cSldViewPr showGuides="1">
      <p:cViewPr varScale="1">
        <p:scale>
          <a:sx n="51" d="100"/>
          <a:sy n="51" d="100"/>
        </p:scale>
        <p:origin x="-2898"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2C3FCC7-800A-4983-AFC7-B7399F3E392C}" type="datetimeFigureOut">
              <a:rPr lang="en-US" altLang="en-US"/>
              <a:pPr>
                <a:defRPr/>
              </a:pPr>
              <a:t>7/12/2016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D040FCD-2A28-49EF-8D25-88BC7A8EAD5D}" type="slidenum">
              <a:rPr lang="en-US" altLang="en-US"/>
              <a:pPr>
                <a:defRPr/>
              </a:pPr>
              <a:t>‹#›</a:t>
            </a:fld>
            <a:endParaRPr lang="en-US" altLang="en-US"/>
          </a:p>
        </p:txBody>
      </p:sp>
    </p:spTree>
    <p:extLst>
      <p:ext uri="{BB962C8B-B14F-4D97-AF65-F5344CB8AC3E}">
        <p14:creationId xmlns:p14="http://schemas.microsoft.com/office/powerpoint/2010/main" xmlns="" val="32228405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p:cNvSpPr>
          <p:nvPr>
            <p:ph type="sldImg" idx="2"/>
          </p:nvPr>
        </p:nvSpPr>
        <p:spPr bwMode="auto">
          <a:xfrm>
            <a:off x="379413" y="685800"/>
            <a:ext cx="6099175" cy="3429000"/>
          </a:xfrm>
          <a:prstGeom prst="rect">
            <a:avLst/>
          </a:prstGeom>
          <a:noFill/>
          <a:ln w="9525">
            <a:noFill/>
            <a:miter lim="800000"/>
            <a:headEnd/>
            <a:tailEnd/>
          </a:ln>
        </p:spPr>
      </p:sp>
      <p:sp>
        <p:nvSpPr>
          <p:cNvPr id="2050" name="Rectangle 2"/>
          <p:cNvSpPr>
            <a:spLocks noGrp="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sym typeface="Lucida Grande" pitchFamily="-109" charset="0"/>
              </a:rPr>
              <a:t>Click to edit Master text styles</a:t>
            </a:r>
          </a:p>
          <a:p>
            <a:pPr lvl="1"/>
            <a:r>
              <a:rPr lang="en-US" noProof="0" smtClean="0">
                <a:sym typeface="Lucida Grande" pitchFamily="-109" charset="0"/>
              </a:rPr>
              <a:t>Second level</a:t>
            </a:r>
          </a:p>
          <a:p>
            <a:pPr lvl="2"/>
            <a:r>
              <a:rPr lang="en-US" noProof="0" smtClean="0">
                <a:sym typeface="Lucida Grande" pitchFamily="-109" charset="0"/>
              </a:rPr>
              <a:t>Third level</a:t>
            </a:r>
          </a:p>
          <a:p>
            <a:pPr lvl="3"/>
            <a:r>
              <a:rPr lang="en-US" noProof="0" smtClean="0">
                <a:sym typeface="Lucida Grande" pitchFamily="-109" charset="0"/>
              </a:rPr>
              <a:t>Fourth level</a:t>
            </a:r>
          </a:p>
          <a:p>
            <a:pPr lvl="4"/>
            <a:r>
              <a:rPr lang="en-US" noProof="0" smtClean="0">
                <a:sym typeface="Lucida Grande" pitchFamily="-109" charset="0"/>
              </a:rPr>
              <a:t>Fifth level</a:t>
            </a:r>
          </a:p>
        </p:txBody>
      </p:sp>
    </p:spTree>
    <p:extLst>
      <p:ext uri="{BB962C8B-B14F-4D97-AF65-F5344CB8AC3E}">
        <p14:creationId xmlns:p14="http://schemas.microsoft.com/office/powerpoint/2010/main" xmlns="" val="2261558842"/>
      </p:ext>
    </p:extLst>
  </p:cSld>
  <p:clrMap bg1="lt1" tx1="dk1" bg2="lt2" tx2="dk2" accent1="accent1" accent2="accent2" accent3="accent3" accent4="accent4" accent5="accent5" accent6="accent6" hlink="hlink" folHlink="folHlink"/>
  <p:hf hdr="0" ftr="0" dt="0"/>
  <p:notesStyle>
    <a:lvl1pPr algn="l" defTabSz="406410" rtl="0" eaLnBrk="0" fontAlgn="base" hangingPunct="0">
      <a:spcBef>
        <a:spcPct val="0"/>
      </a:spcBef>
      <a:spcAft>
        <a:spcPct val="0"/>
      </a:spcAft>
      <a:defRPr sz="1600" kern="1200">
        <a:solidFill>
          <a:srgbClr val="000000"/>
        </a:solidFill>
        <a:latin typeface="Lucida Grande" charset="0"/>
        <a:ea typeface="MS PGothic" pitchFamily="34" charset="-128"/>
        <a:cs typeface="Lucida Grande" charset="0"/>
        <a:sym typeface="Lucida Grande" charset="0"/>
      </a:defRPr>
    </a:lvl1pPr>
    <a:lvl2pPr marL="169337" algn="l" defTabSz="406410" rtl="0" eaLnBrk="0" fontAlgn="base" hangingPunct="0">
      <a:spcBef>
        <a:spcPct val="0"/>
      </a:spcBef>
      <a:spcAft>
        <a:spcPct val="0"/>
      </a:spcAft>
      <a:defRPr sz="1600" kern="1200">
        <a:solidFill>
          <a:srgbClr val="000000"/>
        </a:solidFill>
        <a:latin typeface="Lucida Grande" charset="0"/>
        <a:ea typeface="Lucida Grande" charset="0"/>
        <a:cs typeface="Lucida Grande" charset="0"/>
        <a:sym typeface="Lucida Grande" charset="0"/>
      </a:defRPr>
    </a:lvl2pPr>
    <a:lvl3pPr marL="340792" algn="l" defTabSz="406410" rtl="0" eaLnBrk="0" fontAlgn="base" hangingPunct="0">
      <a:spcBef>
        <a:spcPct val="0"/>
      </a:spcBef>
      <a:spcAft>
        <a:spcPct val="0"/>
      </a:spcAft>
      <a:defRPr sz="1600" kern="1200">
        <a:solidFill>
          <a:srgbClr val="000000"/>
        </a:solidFill>
        <a:latin typeface="Lucida Grande" charset="0"/>
        <a:ea typeface="Lucida Grande" charset="0"/>
        <a:cs typeface="Lucida Grande" charset="0"/>
        <a:sym typeface="Lucida Grande" charset="0"/>
      </a:defRPr>
    </a:lvl3pPr>
    <a:lvl4pPr marL="512246" algn="l" defTabSz="406410" rtl="0" eaLnBrk="0" fontAlgn="base" hangingPunct="0">
      <a:spcBef>
        <a:spcPct val="0"/>
      </a:spcBef>
      <a:spcAft>
        <a:spcPct val="0"/>
      </a:spcAft>
      <a:defRPr sz="1600" kern="1200">
        <a:solidFill>
          <a:srgbClr val="000000"/>
        </a:solidFill>
        <a:latin typeface="Lucida Grande" charset="0"/>
        <a:ea typeface="Lucida Grande" charset="0"/>
        <a:cs typeface="Lucida Grande" charset="0"/>
        <a:sym typeface="Lucida Grande" charset="0"/>
      </a:defRPr>
    </a:lvl4pPr>
    <a:lvl5pPr marL="683701" algn="l" defTabSz="406410" rtl="0" eaLnBrk="0" fontAlgn="base" hangingPunct="0">
      <a:spcBef>
        <a:spcPct val="0"/>
      </a:spcBef>
      <a:spcAft>
        <a:spcPct val="0"/>
      </a:spcAft>
      <a:defRPr sz="1600" kern="1200">
        <a:solidFill>
          <a:srgbClr val="000000"/>
        </a:solidFill>
        <a:latin typeface="Lucida Grande" charset="0"/>
        <a:ea typeface="Lucida Grande" charset="0"/>
        <a:cs typeface="Lucida Grande" charset="0"/>
        <a:sym typeface="Lucida Grande" charset="0"/>
      </a:defRPr>
    </a:lvl5pPr>
    <a:lvl6pPr marL="1712912" algn="l" defTabSz="342581" rtl="0" eaLnBrk="1" latinLnBrk="0" hangingPunct="1">
      <a:defRPr sz="900" kern="1200">
        <a:solidFill>
          <a:schemeClr val="tx1"/>
        </a:solidFill>
        <a:latin typeface="+mn-lt"/>
        <a:ea typeface="+mn-ea"/>
        <a:cs typeface="+mn-cs"/>
      </a:defRPr>
    </a:lvl6pPr>
    <a:lvl7pPr marL="2055494" algn="l" defTabSz="342581" rtl="0" eaLnBrk="1" latinLnBrk="0" hangingPunct="1">
      <a:defRPr sz="900" kern="1200">
        <a:solidFill>
          <a:schemeClr val="tx1"/>
        </a:solidFill>
        <a:latin typeface="+mn-lt"/>
        <a:ea typeface="+mn-ea"/>
        <a:cs typeface="+mn-cs"/>
      </a:defRPr>
    </a:lvl7pPr>
    <a:lvl8pPr marL="2398075" algn="l" defTabSz="342581" rtl="0" eaLnBrk="1" latinLnBrk="0" hangingPunct="1">
      <a:defRPr sz="900" kern="1200">
        <a:solidFill>
          <a:schemeClr val="tx1"/>
        </a:solidFill>
        <a:latin typeface="+mn-lt"/>
        <a:ea typeface="+mn-ea"/>
        <a:cs typeface="+mn-cs"/>
      </a:defRPr>
    </a:lvl8pPr>
    <a:lvl9pPr marL="2740657" algn="l" defTabSz="34258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normAutofit/>
          </a:bodyPr>
          <a:lstStyle/>
          <a:p>
            <a:pPr>
              <a:lnSpc>
                <a:spcPct val="150000"/>
              </a:lnSpc>
            </a:pPr>
            <a:endParaRPr lang="en-US" altLang="zh-CN" sz="1200" dirty="0" smtClean="0">
              <a:latin typeface="微软雅黑" pitchFamily="34" charset="-122"/>
              <a:ea typeface="微软雅黑" pitchFamily="34" charset="-122"/>
            </a:endParaRPr>
          </a:p>
          <a:p>
            <a:pPr>
              <a:lnSpc>
                <a:spcPct val="150000"/>
              </a:lnSpc>
            </a:pPr>
            <a:endParaRPr lang="en-US" altLang="zh-CN" sz="1200" dirty="0" smtClean="0">
              <a:latin typeface="微软雅黑" pitchFamily="34" charset="-122"/>
              <a:ea typeface="微软雅黑" pitchFamily="34" charset="-122"/>
            </a:endParaRPr>
          </a:p>
          <a:p>
            <a:pPr>
              <a:lnSpc>
                <a:spcPct val="150000"/>
              </a:lnSpc>
            </a:pPr>
            <a:endParaRPr lang="en-US" altLang="zh-CN" sz="1200" dirty="0" smtClean="0">
              <a:latin typeface="微软雅黑" pitchFamily="34" charset="-122"/>
              <a:ea typeface="微软雅黑" pitchFamily="34" charset="-122"/>
            </a:endParaRPr>
          </a:p>
          <a:p>
            <a:pPr>
              <a:lnSpc>
                <a:spcPct val="150000"/>
              </a:lnSpc>
            </a:pPr>
            <a:r>
              <a:rPr lang="zh-CN" altLang="en-US" sz="1200" dirty="0" smtClean="0">
                <a:latin typeface="微软雅黑" pitchFamily="34" charset="-122"/>
                <a:ea typeface="微软雅黑" pitchFamily="34" charset="-122"/>
              </a:rPr>
              <a:t>（），公司也无支撑</a:t>
            </a:r>
          </a:p>
          <a:p>
            <a:pPr>
              <a:lnSpc>
                <a:spcPct val="150000"/>
              </a:lnSpc>
            </a:pPr>
            <a:r>
              <a:rPr lang="zh-CN" altLang="en-US" sz="1200" dirty="0" smtClean="0">
                <a:latin typeface="微软雅黑" pitchFamily="34" charset="-122"/>
                <a:ea typeface="微软雅黑" pitchFamily="34" charset="-122"/>
              </a:rPr>
              <a:t>整改工作以撒网式整改为主，新增无技术保障和支撑</a:t>
            </a:r>
          </a:p>
          <a:p>
            <a:endParaRPr lang="zh-CN" altLang="en-US" dirty="0"/>
          </a:p>
        </p:txBody>
      </p:sp>
      <p:sp>
        <p:nvSpPr>
          <p:cNvPr id="4" name="灯片编号占位符 3"/>
          <p:cNvSpPr>
            <a:spLocks noGrp="1"/>
          </p:cNvSpPr>
          <p:nvPr>
            <p:ph type="sldNum" sz="quarter" idx="10"/>
          </p:nvPr>
        </p:nvSpPr>
        <p:spPr>
          <a:xfrm>
            <a:off x="3884815" y="8685413"/>
            <a:ext cx="2971587" cy="457126"/>
          </a:xfrm>
          <a:prstGeom prst="rect">
            <a:avLst/>
          </a:prstGeom>
        </p:spPr>
        <p:txBody>
          <a:bodyPr/>
          <a:lstStyle/>
          <a:p>
            <a:pPr>
              <a:defRPr/>
            </a:pPr>
            <a:fld id="{342E6100-7F1D-4CF1-A864-09932B8D6795}" type="slidenum">
              <a:rPr lang="zh-CN" altLang="en-US" smtClean="0">
                <a:solidFill>
                  <a:prstClr val="black"/>
                </a:solidFill>
              </a:rPr>
              <a:pPr>
                <a:defRPr/>
              </a:pPr>
              <a:t>3</a:t>
            </a:fld>
            <a:endParaRPr lang="en-US" altLang="zh-CN">
              <a:solidFill>
                <a:prstClr val="black"/>
              </a:solidFill>
            </a:endParaRPr>
          </a:p>
        </p:txBody>
      </p:sp>
    </p:spTree>
    <p:extLst>
      <p:ext uri="{BB962C8B-B14F-4D97-AF65-F5344CB8AC3E}">
        <p14:creationId xmlns:p14="http://schemas.microsoft.com/office/powerpoint/2010/main" xmlns="" val="249234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a:t>
            </a:r>
            <a:r>
              <a:rPr lang="zh-CN" altLang="en-US" dirty="0" smtClean="0"/>
              <a:t>：张克星</a:t>
            </a:r>
            <a:endParaRPr lang="en-US" altLang="zh-CN" dirty="0" smtClean="0"/>
          </a:p>
          <a:p>
            <a:r>
              <a:rPr lang="zh-CN" altLang="en-US" dirty="0" smtClean="0"/>
              <a:t>中软：张如聪</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79413" y="685800"/>
            <a:ext cx="6099175" cy="3429000"/>
          </a:xfrm>
          <a:ln/>
        </p:spPr>
      </p:sp>
      <p:sp>
        <p:nvSpPr>
          <p:cNvPr id="53251" name="备注占位符 2"/>
          <p:cNvSpPr>
            <a:spLocks noGrp="1"/>
          </p:cNvSpPr>
          <p:nvPr>
            <p:ph type="body" idx="1"/>
          </p:nvPr>
        </p:nvSpPr>
        <p:spPr>
          <a:noFill/>
          <a:ln/>
        </p:spPr>
        <p:txBody>
          <a:bodyPr/>
          <a:lstStyle/>
          <a:p>
            <a:endParaRPr lang="zh-CN" altLang="en-US" smtClean="0"/>
          </a:p>
        </p:txBody>
      </p:sp>
      <p:sp>
        <p:nvSpPr>
          <p:cNvPr id="53252" name="灯片编号占位符 3"/>
          <p:cNvSpPr>
            <a:spLocks noGrp="1"/>
          </p:cNvSpPr>
          <p:nvPr>
            <p:ph type="sldNum" sz="quarter" idx="5"/>
          </p:nvPr>
        </p:nvSpPr>
        <p:spPr>
          <a:xfrm>
            <a:off x="3884613" y="8685213"/>
            <a:ext cx="2971800" cy="457200"/>
          </a:xfrm>
          <a:prstGeom prst="rect">
            <a:avLst/>
          </a:prstGeom>
          <a:noFill/>
        </p:spPr>
        <p:txBody>
          <a:bodyPr/>
          <a:lstStyle/>
          <a:p>
            <a:fld id="{103F7812-EA36-4353-A706-EA308DBF47D6}" type="slidenum">
              <a:rPr lang="zh-CN" altLang="en-US">
                <a:solidFill>
                  <a:prstClr val="black"/>
                </a:solidFill>
              </a:rPr>
              <a:pPr/>
              <a:t>12</a:t>
            </a:fld>
            <a:endParaRPr lang="en-US" altLang="zh-CN">
              <a:solidFill>
                <a:prstClr val="black"/>
              </a:solidFill>
            </a:endParaRPr>
          </a:p>
        </p:txBody>
      </p:sp>
    </p:spTree>
    <p:extLst>
      <p:ext uri="{BB962C8B-B14F-4D97-AF65-F5344CB8AC3E}">
        <p14:creationId xmlns:p14="http://schemas.microsoft.com/office/powerpoint/2010/main" xmlns="" val="2523739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20.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2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 Placeholder 16"/>
          <p:cNvSpPr>
            <a:spLocks noGrp="1"/>
          </p:cNvSpPr>
          <p:nvPr>
            <p:ph type="body" sz="quarter" idx="13"/>
          </p:nvPr>
        </p:nvSpPr>
        <p:spPr>
          <a:xfrm>
            <a:off x="4100111" y="2888942"/>
            <a:ext cx="6452041" cy="1404156"/>
          </a:xfrm>
          <a:prstGeom prst="rect">
            <a:avLst/>
          </a:prstGeom>
        </p:spPr>
        <p:txBody>
          <a:bodyPr lIns="68546" tIns="34272" rIns="68546" bIns="34272"/>
          <a:lstStyle>
            <a:lvl1pPr algn="r">
              <a:defRPr sz="4000" b="1">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defRPr>
            </a:lvl1pPr>
          </a:lstStyle>
          <a:p>
            <a:pPr lvl="0"/>
            <a:r>
              <a:rPr lang="en-US" dirty="0" smtClean="0"/>
              <a:t>Click to edit Master text styles</a:t>
            </a:r>
          </a:p>
        </p:txBody>
      </p:sp>
      <p:sp>
        <p:nvSpPr>
          <p:cNvPr id="4" name="Text Placeholder 16"/>
          <p:cNvSpPr>
            <a:spLocks noGrp="1"/>
          </p:cNvSpPr>
          <p:nvPr>
            <p:ph type="body" sz="quarter" idx="14"/>
          </p:nvPr>
        </p:nvSpPr>
        <p:spPr>
          <a:xfrm>
            <a:off x="4100111" y="4995175"/>
            <a:ext cx="6452041" cy="432048"/>
          </a:xfrm>
          <a:prstGeom prst="rect">
            <a:avLst/>
          </a:prstGeom>
        </p:spPr>
        <p:txBody>
          <a:bodyPr lIns="68546" tIns="34272" rIns="68546" bIns="34272" anchor="ctr"/>
          <a:lstStyle>
            <a:lvl1pPr algn="r">
              <a:defRPr sz="1300" b="1">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defRPr>
            </a:lvl1pPr>
          </a:lstStyle>
          <a:p>
            <a:pPr lvl="0"/>
            <a:r>
              <a:rPr lang="en-US" dirty="0"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8490F6BE-A250-4119-8C37-397414BEE4B8}"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B981BCCB-FE44-4133-AFA1-093F755E2D6A}"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4"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4"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CF62F212-BA30-46A1-8D77-CBAB4EBD4C9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9"/>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1322CE3-A9C8-41BB-8740-DC20BADEEC31}"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40"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1" y="1534889"/>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1"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9"/>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DF5E42D-7295-4639-9607-928E7748757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E92BF074-E5C0-4FFF-8652-8410ECDBD0C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05511C2B-D740-4074-9DAC-5E1E28389D1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22"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3A20879-A94F-4291-823B-0FE356C0E49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E0F7417-888B-4349-B27B-E8C3E431DD4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6774013-7FB5-4000-B6F6-357A13F6BB4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58"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76B4A0CF-86AD-4CA9-8E1E-5B4D02C8E15E}"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4"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4"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E6B123DA-A827-4357-9355-4B91B2C3DDC6}"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8" y="1021899"/>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45F34AC-CC03-4032-8580-9A6F1F618D3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31EC1BE-FCBE-4FBB-BD69-F81594BFB5F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6" y="1021911"/>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6"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F10CA27F-ED75-44FC-BE13-D6CC0BA81CF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a:srcRect/>
          <a:stretch>
            <a:fillRect/>
          </a:stretch>
        </p:blipFill>
        <p:spPr bwMode="auto">
          <a:xfrm>
            <a:off x="10017105" y="5578933"/>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a:srcRect/>
          <a:stretch>
            <a:fillRect/>
          </a:stretch>
        </p:blipFill>
        <p:spPr bwMode="auto">
          <a:xfrm>
            <a:off x="1827"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62"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5" name="Text Box 20"/>
          <p:cNvSpPr txBox="1">
            <a:spLocks noChangeArrowheads="1"/>
          </p:cNvSpPr>
          <p:nvPr userDrawn="1"/>
        </p:nvSpPr>
        <p:spPr bwMode="auto">
          <a:xfrm>
            <a:off x="9666862"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srgbClr val="FFFFFF"/>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7" name="Rectangle 25"/>
          <p:cNvSpPr>
            <a:spLocks noChangeArrowheads="1"/>
          </p:cNvSpPr>
          <p:nvPr userDrawn="1"/>
        </p:nvSpPr>
        <p:spPr bwMode="auto">
          <a:xfrm>
            <a:off x="8799448" y="314336"/>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solidFill>
                <a:srgbClr val="000000"/>
              </a:solidFil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B981BCCB-FE44-4133-AFA1-093F755E2D6A}"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4"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4"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CF62F212-BA30-46A1-8D77-CBAB4EBD4C9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9"/>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1322CE3-A9C8-41BB-8740-DC20BADEEC31}"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40"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49" y="1534889"/>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49"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9"/>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DF5E42D-7295-4639-9607-928E7748757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E92BF074-E5C0-4FFF-8652-8410ECDBD0C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05511C2B-D740-4074-9DAC-5E1E28389D1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9"/>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76C7E6CB-2A8E-467E-9028-F43909B0DBB7}"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19"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3A20879-A94F-4291-823B-0FE356C0E49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E0F7417-888B-4349-B27B-E8C3E431DD4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6774013-7FB5-4000-B6F6-357A13F6BB4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55"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76B4A0CF-86AD-4CA9-8E1E-5B4D02C8E15E}"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8" y="1021899"/>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45F34AC-CC03-4032-8580-9A6F1F618D3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31EC1BE-FCBE-4FBB-BD69-F81594BFB5F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6" y="1021906"/>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6"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F10CA27F-ED75-44FC-BE13-D6CC0BA81CF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a:srcRect/>
          <a:stretch>
            <a:fillRect/>
          </a:stretch>
        </p:blipFill>
        <p:spPr bwMode="auto">
          <a:xfrm>
            <a:off x="10017099" y="5578933"/>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a:srcRect/>
          <a:stretch>
            <a:fillRect/>
          </a:stretch>
        </p:blipFill>
        <p:spPr bwMode="auto">
          <a:xfrm>
            <a:off x="1823"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58"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5" name="Text Box 20"/>
          <p:cNvSpPr txBox="1">
            <a:spLocks noChangeArrowheads="1"/>
          </p:cNvSpPr>
          <p:nvPr userDrawn="1"/>
        </p:nvSpPr>
        <p:spPr bwMode="auto">
          <a:xfrm>
            <a:off x="9666862"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srgbClr val="FFFFFF"/>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7" name="Rectangle 25"/>
          <p:cNvSpPr>
            <a:spLocks noChangeArrowheads="1"/>
          </p:cNvSpPr>
          <p:nvPr userDrawn="1"/>
        </p:nvSpPr>
        <p:spPr bwMode="auto">
          <a:xfrm>
            <a:off x="8799442" y="314332"/>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solidFill>
                <a:srgbClr val="000000"/>
              </a:solidFil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B981BCCB-FE44-4133-AFA1-093F755E2D6A}"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4"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4"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CF62F212-BA30-46A1-8D77-CBAB4EBD4C9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40"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67" y="1534889"/>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67"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9"/>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B8FDCC3-D9E8-4A4A-A35D-8D5B6EE0231E}"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9"/>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1322CE3-A9C8-41BB-8740-DC20BADEEC31}"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40"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43" y="1534889"/>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43"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9"/>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DF5E42D-7295-4639-9607-928E7748757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E92BF074-E5C0-4FFF-8652-8410ECDBD0C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05511C2B-D740-4074-9DAC-5E1E28389D1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14"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3A20879-A94F-4291-823B-0FE356C0E49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E0F7417-888B-4349-B27B-E8C3E431DD4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6774013-7FB5-4000-B6F6-357A13F6BB4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50"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76B4A0CF-86AD-4CA9-8E1E-5B4D02C8E15E}"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8" y="1021899"/>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45F34AC-CC03-4032-8580-9A6F1F618D3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31EC1BE-FCBE-4FBB-BD69-F81594BFB5F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64BA9575-9202-4270-8529-9A3A47422DAA}"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6" y="1021904"/>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6"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F10CA27F-ED75-44FC-BE13-D6CC0BA81CF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a:srcRect/>
          <a:stretch>
            <a:fillRect/>
          </a:stretch>
        </p:blipFill>
        <p:spPr bwMode="auto">
          <a:xfrm>
            <a:off x="10017094" y="5578931"/>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a:srcRect/>
          <a:stretch>
            <a:fillRect/>
          </a:stretch>
        </p:blipFill>
        <p:spPr bwMode="auto">
          <a:xfrm>
            <a:off x="1818"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51"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5" name="Text Box 20"/>
          <p:cNvSpPr txBox="1">
            <a:spLocks noChangeArrowheads="1"/>
          </p:cNvSpPr>
          <p:nvPr userDrawn="1"/>
        </p:nvSpPr>
        <p:spPr bwMode="auto">
          <a:xfrm>
            <a:off x="9666859"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srgbClr val="FFFFFF"/>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7" name="Rectangle 25"/>
          <p:cNvSpPr>
            <a:spLocks noChangeArrowheads="1"/>
          </p:cNvSpPr>
          <p:nvPr userDrawn="1"/>
        </p:nvSpPr>
        <p:spPr bwMode="auto">
          <a:xfrm>
            <a:off x="8799437" y="314327"/>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solidFill>
                <a:srgbClr val="000000"/>
              </a:solidFil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B981BCCB-FE44-4133-AFA1-093F755E2D6A}"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2"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2"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CF62F212-BA30-46A1-8D77-CBAB4EBD4C9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7"/>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3" y="1021897"/>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1322CE3-A9C8-41BB-8740-DC20BADEEC31}"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37"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38" y="1534886"/>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38"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6"/>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DF5E42D-7295-4639-9607-928E7748757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E92BF074-E5C0-4FFF-8652-8410ECDBD0C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05511C2B-D740-4074-9DAC-5E1E28389D1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09"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3A20879-A94F-4291-823B-0FE356C0E49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E0F7417-888B-4349-B27B-E8C3E431DD4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E0988B5-A6CE-4BD4-A70D-7345BE225EE1}"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6774013-7FB5-4000-B6F6-357A13F6BB4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43"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76B4A0CF-86AD-4CA9-8E1E-5B4D02C8E15E}"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5"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5" y="1021897"/>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45F34AC-CC03-4032-8580-9A6F1F618D3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5"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7"/>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3" y="1021897"/>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31EC1BE-FCBE-4FBB-BD69-F81594BFB5F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5"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7"/>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3" y="1021897"/>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3"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F10CA27F-ED75-44FC-BE13-D6CC0BA81CF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a:srcRect/>
          <a:stretch>
            <a:fillRect/>
          </a:stretch>
        </p:blipFill>
        <p:spPr bwMode="auto">
          <a:xfrm>
            <a:off x="10017094" y="5578931"/>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a:srcRect/>
          <a:stretch>
            <a:fillRect/>
          </a:stretch>
        </p:blipFill>
        <p:spPr bwMode="auto">
          <a:xfrm>
            <a:off x="1818"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51"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5" name="Text Box 20"/>
          <p:cNvSpPr txBox="1">
            <a:spLocks noChangeArrowheads="1"/>
          </p:cNvSpPr>
          <p:nvPr userDrawn="1"/>
        </p:nvSpPr>
        <p:spPr bwMode="auto">
          <a:xfrm>
            <a:off x="9666859"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srgbClr val="FFFFFF"/>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7" name="Rectangle 25"/>
          <p:cNvSpPr>
            <a:spLocks noChangeArrowheads="1"/>
          </p:cNvSpPr>
          <p:nvPr userDrawn="1"/>
        </p:nvSpPr>
        <p:spPr bwMode="auto">
          <a:xfrm>
            <a:off x="8799437" y="314327"/>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solidFill>
                <a:srgbClr val="000000"/>
              </a:solidFill>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B3652C8D-C665-4A72-8B2B-392CDDF3220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2"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2"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776DA93-8398-4B2E-9B13-C25D9CD70BC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7"/>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3" y="1021897"/>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2B72E301-1798-4ACC-8E74-49BC37B2685A}"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37"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38" y="1534886"/>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38"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6"/>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37DD0B8A-8ED4-4B40-872C-8FB56B4CDCA4}"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38"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555C8C60-5D0B-41E4-8667-DA92092F6CB2}"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CB4B4127-3761-4051-AD11-B5D40607F0E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281C7C55-C2A8-4D9C-96C5-403102F05FA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09"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ECF7691-B028-4F5F-A3AA-5FA17E24EB3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737FA836-8FE9-4E14-9765-0CB234CF450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A5A66B29-E936-4C7A-B557-81E77F2B035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43"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2F0378A9-D2E9-4AC8-998B-48C8CF4155A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5"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5" y="1021897"/>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A4520D4C-2CC0-4561-A123-72A13EF3D7E2}"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5"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7"/>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3" y="1021897"/>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45C66974-FA4D-426F-B871-88961DA1460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5"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7"/>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3" y="1021897"/>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3"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B543DA2C-5769-47C2-AE72-D4F0B4E294C8}"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cstate="print"/>
          <a:srcRect/>
          <a:stretch>
            <a:fillRect/>
          </a:stretch>
        </p:blipFill>
        <p:spPr bwMode="auto">
          <a:xfrm>
            <a:off x="10017123" y="5578933"/>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cstate="print"/>
          <a:srcRect/>
          <a:stretch>
            <a:fillRect/>
          </a:stretch>
        </p:blipFill>
        <p:spPr bwMode="auto">
          <a:xfrm>
            <a:off x="1847"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82"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solidFill>
                  <a:prstClr val="black"/>
                </a:solidFill>
                <a:latin typeface="FrutigerNext LT Bold" pitchFamily="1" charset="0"/>
              </a:rPr>
              <a:t>HUAWEI TECHNOLOGIES Co., Ltd.</a:t>
            </a:r>
            <a:endParaRPr lang="en-US" altLang="zh-CN" sz="2500">
              <a:solidFill>
                <a:prstClr val="black"/>
              </a:solidFill>
              <a:latin typeface="Arial" charset="0"/>
            </a:endParaRPr>
          </a:p>
        </p:txBody>
      </p:sp>
      <p:sp>
        <p:nvSpPr>
          <p:cNvPr id="5" name="Text Box 20"/>
          <p:cNvSpPr txBox="1">
            <a:spLocks noChangeArrowheads="1"/>
          </p:cNvSpPr>
          <p:nvPr userDrawn="1"/>
        </p:nvSpPr>
        <p:spPr bwMode="auto">
          <a:xfrm>
            <a:off x="9666862"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prstClr val="white"/>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solidFill>
                  <a:prstClr val="black"/>
                </a:solidFill>
                <a:latin typeface="FrutigerNext LT Bold" pitchFamily="20" charset="0"/>
              </a:rPr>
              <a:t>HUAWEI Confidential </a:t>
            </a:r>
          </a:p>
        </p:txBody>
      </p:sp>
      <p:sp>
        <p:nvSpPr>
          <p:cNvPr id="7" name="Rectangle 25"/>
          <p:cNvSpPr>
            <a:spLocks noChangeArrowheads="1"/>
          </p:cNvSpPr>
          <p:nvPr userDrawn="1"/>
        </p:nvSpPr>
        <p:spPr bwMode="auto">
          <a:xfrm>
            <a:off x="8799466" y="314353"/>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77AA499A-FE3C-48B7-80ED-68827CFBF523}"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8490F6BE-A250-4119-8C37-397414BEE4B8}"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4"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4"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E6B123DA-A827-4357-9355-4B91B2C3DDC6}"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9"/>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76C7E6CB-2A8E-467E-9028-F43909B0DBB7}"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40"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67" y="1534889"/>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67"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9"/>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B8FDCC3-D9E8-4A4A-A35D-8D5B6EE0231E}"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64BA9575-9202-4270-8529-9A3A47422DAA}"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E0988B5-A6CE-4BD4-A70D-7345BE225EE1}"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38"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555C8C60-5D0B-41E4-8667-DA92092F6CB2}"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77AA499A-FE3C-48B7-80ED-68827CFBF523}"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F50B2F04-5A86-46E2-8006-D17FA5C504CD}"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74"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03F52622-4D71-4CCF-85B6-00E01675A229}"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F50B2F04-5A86-46E2-8006-D17FA5C504CD}"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8" y="1021899"/>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87274730-2480-4E05-B49B-25BED4016C72}"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F249E68A-6E16-49E9-9F3E-04E29A59CD44}"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6" y="1021925"/>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6"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0556695-BDEC-4545-A969-4C9A029CDDD1}"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a:srcRect/>
          <a:stretch>
            <a:fillRect/>
          </a:stretch>
        </p:blipFill>
        <p:spPr bwMode="auto">
          <a:xfrm>
            <a:off x="10017094" y="5578931"/>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a:srcRect/>
          <a:stretch>
            <a:fillRect/>
          </a:stretch>
        </p:blipFill>
        <p:spPr bwMode="auto">
          <a:xfrm>
            <a:off x="1818"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51"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5" name="Text Box 20"/>
          <p:cNvSpPr txBox="1">
            <a:spLocks noChangeArrowheads="1"/>
          </p:cNvSpPr>
          <p:nvPr userDrawn="1"/>
        </p:nvSpPr>
        <p:spPr bwMode="auto">
          <a:xfrm>
            <a:off x="9666859"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srgbClr val="FFFFFF"/>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7" name="Rectangle 25"/>
          <p:cNvSpPr>
            <a:spLocks noChangeArrowheads="1"/>
          </p:cNvSpPr>
          <p:nvPr userDrawn="1"/>
        </p:nvSpPr>
        <p:spPr bwMode="auto">
          <a:xfrm>
            <a:off x="8799437" y="314327"/>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B981BCCB-FE44-4133-AFA1-093F755E2D6A}" type="slidenum">
              <a:rPr lang="de-DE" altLang="zh-CN"/>
              <a:pPr>
                <a:defRPr/>
              </a:pPr>
              <a:t>‹#›</a:t>
            </a:fld>
            <a:endParaRPr lang="en-GB" altLang="zh-CN"/>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2"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2"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CF62F212-BA30-46A1-8D77-CBAB4EBD4C96}" type="slidenum">
              <a:rPr lang="de-DE" altLang="zh-CN"/>
              <a:pPr>
                <a:defRPr/>
              </a:pPr>
              <a:t>‹#›</a:t>
            </a:fld>
            <a:endParaRPr lang="en-GB" altLang="zh-CN"/>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7"/>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3" y="1021897"/>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11322CE3-A9C8-41BB-8740-DC20BADEEC31}" type="slidenum">
              <a:rPr lang="de-DE" altLang="zh-CN"/>
              <a:pPr>
                <a:defRPr/>
              </a:pPr>
              <a:t>‹#›</a:t>
            </a:fld>
            <a:endParaRPr lang="en-GB" altLang="zh-CN"/>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37"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38" y="1534886"/>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38"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6"/>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1DF5E42D-7295-4639-9607-928E7748757D}" type="slidenum">
              <a:rPr lang="de-DE" altLang="zh-CN"/>
              <a:pPr>
                <a:defRPr/>
              </a:pPr>
              <a:t>‹#›</a:t>
            </a:fld>
            <a:endParaRPr lang="en-GB" altLang="zh-CN"/>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E92BF074-E5C0-4FFF-8652-8410ECDBD0CC}" type="slidenum">
              <a:rPr lang="de-DE" altLang="zh-CN"/>
              <a:pPr>
                <a:defRPr/>
              </a:pPr>
              <a:t>‹#›</a:t>
            </a:fld>
            <a:endParaRPr lang="en-GB" altLang="zh-CN"/>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05511C2B-D740-4074-9DAC-5E1E28389D17}" type="slidenum">
              <a:rPr lang="de-DE" altLang="zh-CN"/>
              <a:pPr>
                <a:defRPr/>
              </a:pPr>
              <a:t>‹#›</a:t>
            </a:fld>
            <a:endParaRPr lang="en-GB"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74"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03F52622-4D71-4CCF-85B6-00E01675A229}"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09"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93A20879-A94F-4291-823B-0FE356C0E499}" type="slidenum">
              <a:rPr lang="de-DE" altLang="zh-CN"/>
              <a:pPr>
                <a:defRPr/>
              </a:pPr>
              <a:t>‹#›</a:t>
            </a:fld>
            <a:endParaRPr lang="en-GB" altLang="zh-CN"/>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1E0F7417-888B-4349-B27B-E8C3E431DD49}" type="slidenum">
              <a:rPr lang="de-DE" altLang="zh-CN"/>
              <a:pPr>
                <a:defRPr/>
              </a:pPr>
              <a:t>‹#›</a:t>
            </a:fld>
            <a:endParaRPr lang="en-GB" altLang="zh-CN"/>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16774013-7FB5-4000-B6F6-357A13F6BB47}" type="slidenum">
              <a:rPr lang="de-DE" altLang="zh-CN"/>
              <a:pPr>
                <a:defRPr/>
              </a:pPr>
              <a:t>‹#›</a:t>
            </a:fld>
            <a:endParaRPr lang="en-GB" altLang="zh-CN"/>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43"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76B4A0CF-86AD-4CA9-8E1E-5B4D02C8E15E}" type="slidenum">
              <a:rPr lang="de-DE" altLang="zh-CN"/>
              <a:pPr>
                <a:defRPr/>
              </a:pPr>
              <a:t>‹#›</a:t>
            </a:fld>
            <a:endParaRPr lang="en-GB" altLang="zh-CN"/>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5"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5" y="1021897"/>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D45F34AC-CC03-4032-8580-9A6F1F618D36}" type="slidenum">
              <a:rPr lang="de-DE" altLang="zh-CN"/>
              <a:pPr>
                <a:defRPr/>
              </a:pPr>
              <a:t>‹#›</a:t>
            </a:fld>
            <a:endParaRPr lang="en-GB" altLang="zh-CN"/>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5"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7"/>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3" y="1021897"/>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D31EC1BE-FCBE-4FBB-BD69-F81594BFB5FC}" type="slidenum">
              <a:rPr lang="de-DE" altLang="zh-CN"/>
              <a:pPr>
                <a:defRPr/>
              </a:pPr>
              <a:t>‹#›</a:t>
            </a:fld>
            <a:endParaRPr lang="en-GB" altLang="zh-CN"/>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5"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7"/>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3" y="1021897"/>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3"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F10CA27F-ED75-44FC-BE13-D6CC0BA81CF0}" type="slidenum">
              <a:rPr lang="de-DE" altLang="zh-CN"/>
              <a:pPr>
                <a:defRPr/>
              </a:pPr>
              <a:t>‹#›</a:t>
            </a:fld>
            <a:endParaRPr lang="en-GB" altLang="zh-CN"/>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cstate="print"/>
          <a:srcRect/>
          <a:stretch>
            <a:fillRect/>
          </a:stretch>
        </p:blipFill>
        <p:spPr bwMode="auto">
          <a:xfrm>
            <a:off x="10017094" y="5578931"/>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cstate="print"/>
          <a:srcRect/>
          <a:stretch>
            <a:fillRect/>
          </a:stretch>
        </p:blipFill>
        <p:spPr bwMode="auto">
          <a:xfrm>
            <a:off x="1818"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51"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5" name="Text Box 20"/>
          <p:cNvSpPr txBox="1">
            <a:spLocks noChangeArrowheads="1"/>
          </p:cNvSpPr>
          <p:nvPr userDrawn="1"/>
        </p:nvSpPr>
        <p:spPr bwMode="auto">
          <a:xfrm>
            <a:off x="9666859"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srgbClr val="FFFFFF"/>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7" name="Rectangle 25"/>
          <p:cNvSpPr>
            <a:spLocks noChangeArrowheads="1"/>
          </p:cNvSpPr>
          <p:nvPr userDrawn="1"/>
        </p:nvSpPr>
        <p:spPr bwMode="auto">
          <a:xfrm>
            <a:off x="8799437" y="314327"/>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solidFill>
                <a:srgbClr val="000000"/>
              </a:solidFill>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416AD4A2-467E-43D6-8CCB-2A3F0A9B445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2"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2"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6BBF735B-1F26-4888-8920-8AC7E3D23284}"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7242073" y="620693"/>
            <a:ext cx="4043909" cy="1063731"/>
          </a:xfrm>
          <a:prstGeom prst="rect">
            <a:avLst/>
          </a:prstGeom>
        </p:spPr>
        <p:txBody>
          <a:bodyPr lIns="68546" tIns="34272" rIns="68546" bIns="34272" anchor="ctr"/>
          <a:lstStyle>
            <a:lvl1pPr marL="0" indent="0">
              <a:buNone/>
              <a:defRPr sz="4500" b="1">
                <a:solidFill>
                  <a:schemeClr val="tx1">
                    <a:lumMod val="65000"/>
                    <a:lumOff val="35000"/>
                  </a:schemeClr>
                </a:solidFill>
                <a:latin typeface="黑体" panose="02010609060101010101" pitchFamily="49" charset="-122"/>
                <a:ea typeface="黑体" panose="02010609060101010101" pitchFamily="49" charset="-122"/>
                <a:cs typeface="黑体" panose="02010609060101010101" pitchFamily="49" charset="-122"/>
              </a:defRPr>
            </a:lvl1pPr>
            <a:lvl2pPr marL="342714" indent="0">
              <a:buNone/>
              <a:defRPr sz="1300"/>
            </a:lvl2pPr>
            <a:lvl3pPr marL="685428" indent="0">
              <a:buNone/>
              <a:defRPr sz="1200"/>
            </a:lvl3pPr>
            <a:lvl4pPr marL="1028147" indent="0">
              <a:buNone/>
              <a:defRPr sz="1100"/>
            </a:lvl4pPr>
            <a:lvl5pPr marL="1370861" indent="0">
              <a:buNone/>
              <a:defRPr sz="1100"/>
            </a:lvl5pPr>
            <a:lvl6pPr marL="1713574" indent="0">
              <a:buNone/>
              <a:defRPr sz="1100"/>
            </a:lvl6pPr>
            <a:lvl7pPr marL="2056291" indent="0">
              <a:buNone/>
              <a:defRPr sz="1100"/>
            </a:lvl7pPr>
            <a:lvl8pPr marL="2399005" indent="0">
              <a:buNone/>
              <a:defRPr sz="1100"/>
            </a:lvl8pPr>
            <a:lvl9pPr marL="2741719" indent="0">
              <a:buNone/>
              <a:defRPr sz="1100"/>
            </a:lvl9pPr>
          </a:lstStyle>
          <a:p>
            <a:pPr lvl="0"/>
            <a:r>
              <a:rPr lang="en-US" dirty="0" smtClean="0"/>
              <a:t>Click to edit Master text styles</a:t>
            </a:r>
          </a:p>
        </p:txBody>
      </p:sp>
      <p:sp>
        <p:nvSpPr>
          <p:cNvPr id="5" name="Text Placeholder 4"/>
          <p:cNvSpPr>
            <a:spLocks noGrp="1"/>
          </p:cNvSpPr>
          <p:nvPr>
            <p:ph type="body" sz="quarter" idx="10"/>
          </p:nvPr>
        </p:nvSpPr>
        <p:spPr>
          <a:xfrm>
            <a:off x="5828623" y="2348910"/>
            <a:ext cx="5457324" cy="3348037"/>
          </a:xfrm>
          <a:prstGeom prst="rect">
            <a:avLst/>
          </a:prstGeom>
        </p:spPr>
        <p:txBody>
          <a:bodyPr lIns="68571" tIns="34284" rIns="68571" bIns="34284"/>
          <a:lstStyle>
            <a:lvl1pPr algn="l">
              <a:lnSpc>
                <a:spcPct val="150000"/>
              </a:lnSpc>
              <a:defRPr sz="1700">
                <a:latin typeface="黑体" panose="02010609060101010101" pitchFamily="49" charset="-122"/>
                <a:ea typeface="黑体" panose="02010609060101010101" pitchFamily="49" charset="-122"/>
              </a:defRPr>
            </a:lvl1pPr>
            <a:lvl2pPr algn="l">
              <a:lnSpc>
                <a:spcPct val="150000"/>
              </a:lnSpc>
              <a:defRPr sz="1700">
                <a:latin typeface="黑体" panose="02010609060101010101" pitchFamily="49" charset="-122"/>
                <a:ea typeface="黑体" panose="02010609060101010101" pitchFamily="49" charset="-122"/>
              </a:defRPr>
            </a:lvl2pPr>
            <a:lvl3pPr algn="l">
              <a:lnSpc>
                <a:spcPct val="150000"/>
              </a:lnSpc>
              <a:defRPr sz="1700">
                <a:latin typeface="黑体" panose="02010609060101010101" pitchFamily="49" charset="-122"/>
                <a:ea typeface="黑体" panose="02010609060101010101" pitchFamily="49" charset="-122"/>
              </a:defRPr>
            </a:lvl3pPr>
            <a:lvl4pPr algn="l">
              <a:lnSpc>
                <a:spcPct val="150000"/>
              </a:lnSpc>
              <a:defRPr sz="1700">
                <a:latin typeface="黑体" panose="02010609060101010101" pitchFamily="49" charset="-122"/>
                <a:ea typeface="黑体" panose="02010609060101010101" pitchFamily="49" charset="-122"/>
              </a:defRPr>
            </a:lvl4pPr>
            <a:lvl5pPr algn="l">
              <a:lnSpc>
                <a:spcPct val="150000"/>
              </a:lnSpc>
              <a:defRPr sz="1700">
                <a:latin typeface="黑体" panose="02010609060101010101" pitchFamily="49" charset="-122"/>
                <a:ea typeface="黑体" panose="02010609060101010101"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8" y="1021899"/>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87274730-2480-4E05-B49B-25BED4016C72}"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7"/>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3" y="1021897"/>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3D2257A-93D1-4955-B3A1-E062E3B1365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37"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38" y="1534886"/>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38"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6"/>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041DD5AE-B46C-4E5E-A503-B7253D36B11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E94F4D2A-A8C9-45F3-AD10-338984081A1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3C57B78E-5C30-4087-8F79-57A07A088E6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09"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72A99602-3511-4AB6-80F2-53409DF5CC9E}"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3EB65993-FEE1-4C88-94D1-D3CA7C2B5C7F}"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E2A4F46F-C272-458C-940F-91B958C23558}"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43"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7EFC174D-3A46-477A-B97F-11F2CA86760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5"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5" y="1021897"/>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A750161A-6A0E-49DE-B280-EFEDFCA5D75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5"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7"/>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3" y="1021897"/>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C33B8A3-FFC5-47E0-A0EB-825C5F33155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F249E68A-6E16-49E9-9F3E-04E29A59CD44}"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5"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7"/>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3" y="1021897"/>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3"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408E304A-5BBA-4126-91BD-C4DE84ACA1B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1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8710" y="68630"/>
            <a:ext cx="10977745" cy="754189"/>
          </a:xfrm>
          <a:prstGeom prst="rect">
            <a:avLst/>
          </a:prstGeom>
        </p:spPr>
        <p:txBody>
          <a:bodyPr lIns="68872" tIns="34436" rIns="68872" bIns="34436"/>
          <a:lstStyle>
            <a:lvl1pPr>
              <a:defRPr sz="3200" b="1">
                <a:solidFill>
                  <a:srgbClr val="990000"/>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4" name="内容占位符 1"/>
          <p:cNvSpPr>
            <a:spLocks noGrp="1"/>
          </p:cNvSpPr>
          <p:nvPr>
            <p:ph idx="10"/>
          </p:nvPr>
        </p:nvSpPr>
        <p:spPr>
          <a:xfrm>
            <a:off x="829783" y="932724"/>
            <a:ext cx="10758268" cy="5194098"/>
          </a:xfrm>
          <a:prstGeom prst="rect">
            <a:avLst/>
          </a:prstGeom>
        </p:spPr>
        <p:txBody>
          <a:bodyPr lIns="76813" tIns="38407" rIns="76813" bIns="38407"/>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017048" y="5589591"/>
            <a:ext cx="1018648"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198350" cy="3810000"/>
          </a:xfrm>
          <a:prstGeom prst="rect">
            <a:avLst/>
          </a:prstGeom>
          <a:noFill/>
          <a:ln w="9525">
            <a:noFill/>
            <a:miter lim="800000"/>
            <a:headEnd/>
            <a:tailEnd/>
          </a:ln>
        </p:spPr>
      </p:pic>
      <p:sp>
        <p:nvSpPr>
          <p:cNvPr id="6" name="Text Box 20"/>
          <p:cNvSpPr txBox="1">
            <a:spLocks noChangeArrowheads="1"/>
          </p:cNvSpPr>
          <p:nvPr/>
        </p:nvSpPr>
        <p:spPr bwMode="auto">
          <a:xfrm>
            <a:off x="870406" y="6207143"/>
            <a:ext cx="2612843" cy="265385"/>
          </a:xfrm>
          <a:prstGeom prst="rect">
            <a:avLst/>
          </a:prstGeom>
          <a:noFill/>
          <a:ln w="9525">
            <a:noFill/>
            <a:miter lim="800000"/>
            <a:headEnd/>
            <a:tailEnd/>
          </a:ln>
        </p:spPr>
        <p:txBody>
          <a:bodyPr wrap="none" lIns="79921" tIns="39969" rIns="79921" bIns="39969">
            <a:spAutoFit/>
          </a:bodyPr>
          <a:lstStyle/>
          <a:p>
            <a:pPr algn="l" defTabSz="799657" eaLnBrk="0">
              <a:defRPr/>
            </a:pPr>
            <a:r>
              <a:rPr lang="en-US" altLang="zh-CN" sz="1200" dirty="0">
                <a:latin typeface="FrutigerNext LT Bold" charset="0"/>
              </a:rPr>
              <a:t>HUAWEI TECHNOLOGIES CO., LTD.</a:t>
            </a:r>
            <a:endParaRPr lang="en-US" altLang="zh-CN" sz="2200" dirty="0">
              <a:latin typeface="Arial" charset="0"/>
            </a:endParaRPr>
          </a:p>
        </p:txBody>
      </p:sp>
      <p:sp>
        <p:nvSpPr>
          <p:cNvPr id="7" name="Text Box 22"/>
          <p:cNvSpPr txBox="1">
            <a:spLocks noChangeArrowheads="1"/>
          </p:cNvSpPr>
          <p:nvPr/>
        </p:nvSpPr>
        <p:spPr bwMode="auto">
          <a:xfrm>
            <a:off x="9637969" y="4094180"/>
            <a:ext cx="1338392" cy="265385"/>
          </a:xfrm>
          <a:prstGeom prst="rect">
            <a:avLst/>
          </a:prstGeom>
          <a:noFill/>
          <a:ln w="9525">
            <a:noFill/>
            <a:miter lim="800000"/>
            <a:headEnd/>
            <a:tailEnd/>
          </a:ln>
        </p:spPr>
        <p:txBody>
          <a:bodyPr wrap="none" lIns="79921" tIns="39969" rIns="79921" bIns="39969">
            <a:spAutoFit/>
          </a:bodyPr>
          <a:lstStyle/>
          <a:p>
            <a:pPr algn="l" defTabSz="799657" eaLnBrk="0">
              <a:defRPr/>
            </a:pPr>
            <a:r>
              <a:rPr lang="en-US" altLang="zh-CN" sz="1200" dirty="0">
                <a:solidFill>
                  <a:srgbClr val="FFFFFF"/>
                </a:solidFill>
                <a:latin typeface="FrutigerNext LT Regular" pitchFamily="34" charset="0"/>
                <a:ea typeface="ＭＳ Ｐゴシック" pitchFamily="34" charset="-128"/>
              </a:rPr>
              <a:t>www.huawei.com</a:t>
            </a:r>
          </a:p>
        </p:txBody>
      </p:sp>
      <p:sp>
        <p:nvSpPr>
          <p:cNvPr id="8" name="Rectangle 23"/>
          <p:cNvSpPr>
            <a:spLocks noChangeArrowheads="1"/>
          </p:cNvSpPr>
          <p:nvPr/>
        </p:nvSpPr>
        <p:spPr bwMode="auto">
          <a:xfrm>
            <a:off x="5315602" y="6207140"/>
            <a:ext cx="1642513" cy="265346"/>
          </a:xfrm>
          <a:prstGeom prst="rect">
            <a:avLst/>
          </a:prstGeom>
          <a:noFill/>
          <a:ln w="9525" algn="ctr">
            <a:noFill/>
            <a:miter lim="800000"/>
            <a:headEnd/>
            <a:tailEnd/>
          </a:ln>
          <a:effectLst/>
        </p:spPr>
        <p:txBody>
          <a:bodyPr wrap="none" lIns="79889" tIns="39950" rIns="79889" bIns="39950">
            <a:spAutoFit/>
          </a:bodyPr>
          <a:lstStyle/>
          <a:p>
            <a:pPr algn="l" defTabSz="799657" eaLnBrk="0">
              <a:defRPr/>
            </a:pPr>
            <a:r>
              <a:rPr lang="en-US" altLang="zh-CN" sz="1200" dirty="0">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061945" y="247658"/>
            <a:ext cx="1402063" cy="296124"/>
          </a:xfrm>
          <a:prstGeom prst="rect">
            <a:avLst/>
          </a:prstGeom>
          <a:noFill/>
          <a:ln w="9525" algn="ctr">
            <a:noFill/>
            <a:miter lim="800000"/>
            <a:headEnd/>
            <a:tailEnd/>
          </a:ln>
          <a:effectLst/>
        </p:spPr>
        <p:txBody>
          <a:bodyPr wrap="none" lIns="79889" tIns="39950" rIns="79889" bIns="39950">
            <a:spAutoFit/>
          </a:bodyPr>
          <a:lstStyle/>
          <a:p>
            <a:pPr algn="l" defTabSz="799657" eaLnBrk="0">
              <a:defRPr/>
            </a:pPr>
            <a:r>
              <a:rPr lang="en-US" altLang="zh-CN" sz="1400" b="1" dirty="0">
                <a:solidFill>
                  <a:srgbClr val="666666"/>
                </a:solidFill>
                <a:latin typeface="FrutigerNext LT Regular" pitchFamily="34" charset="0"/>
                <a:ea typeface="ＭＳ Ｐゴシック" pitchFamily="34" charset="-128"/>
              </a:rPr>
              <a:t>Security Level:</a:t>
            </a:r>
            <a:r>
              <a:rPr lang="zh-CN" altLang="en-US" sz="1400" b="1" dirty="0">
                <a:solidFill>
                  <a:srgbClr val="666666"/>
                </a:solidFill>
                <a:latin typeface="FrutigerNext LT Regular" pitchFamily="34" charset="0"/>
                <a:ea typeface="ＭＳ Ｐゴシック" pitchFamily="34" charset="-128"/>
              </a:rPr>
              <a:t> </a:t>
            </a:r>
          </a:p>
        </p:txBody>
      </p:sp>
      <p:sp>
        <p:nvSpPr>
          <p:cNvPr id="10" name="Text Box 66"/>
          <p:cNvSpPr txBox="1">
            <a:spLocks noChangeArrowheads="1"/>
          </p:cNvSpPr>
          <p:nvPr/>
        </p:nvSpPr>
        <p:spPr bwMode="auto">
          <a:xfrm>
            <a:off x="-2626034" y="1322394"/>
            <a:ext cx="2626034" cy="3854843"/>
          </a:xfrm>
          <a:prstGeom prst="rect">
            <a:avLst/>
          </a:prstGeom>
          <a:noFill/>
          <a:ln w="9525" algn="ctr">
            <a:noFill/>
            <a:miter lim="800000"/>
            <a:headEnd/>
            <a:tailEnd/>
          </a:ln>
          <a:effectLst/>
        </p:spPr>
        <p:txBody>
          <a:bodyPr lIns="79937" tIns="39976" rIns="79937" bIns="39976">
            <a:spAutoFit/>
          </a:bodyPr>
          <a:lstStyle/>
          <a:p>
            <a:pPr algn="r" defTabSz="799657" eaLnBrk="0">
              <a:lnSpc>
                <a:spcPct val="125000"/>
              </a:lnSpc>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:40-47pt  </a:t>
            </a:r>
          </a:p>
          <a:p>
            <a:pPr algn="r" defTabSz="799657" eaLnBrk="0">
              <a:lnSpc>
                <a:spcPct val="125000"/>
              </a:lnSpc>
              <a:defRPr/>
            </a:pP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:26-30pt</a:t>
            </a:r>
          </a:p>
          <a:p>
            <a:pPr algn="r" defTabSz="799657" eaLnBrk="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9657" eaLnBrk="0">
              <a:lnSpc>
                <a:spcPct val="125000"/>
              </a:lnSpc>
              <a:defRPr/>
            </a:pPr>
            <a:r>
              <a:rPr lang="zh-CN" altLang="en-US" sz="1100" dirty="0">
                <a:solidFill>
                  <a:srgbClr val="FFFFFF"/>
                </a:solidFill>
                <a:latin typeface="Arial" charset="0"/>
                <a:ea typeface="华文细黑" pitchFamily="2" charset="-122"/>
              </a:rPr>
              <a:t>内部使用字体 </a:t>
            </a:r>
            <a:r>
              <a:rPr lang="en-US" altLang="zh-CN" sz="1100" dirty="0">
                <a:solidFill>
                  <a:srgbClr val="FFFFFF"/>
                </a:solidFill>
                <a:latin typeface="Arial" charset="0"/>
                <a:ea typeface="华文细黑" pitchFamily="2" charset="-122"/>
              </a:rPr>
              <a:t>:</a:t>
            </a:r>
          </a:p>
          <a:p>
            <a:pPr algn="r" defTabSz="799657" eaLnBrk="0">
              <a:lnSpc>
                <a:spcPct val="125000"/>
              </a:lnSpc>
              <a:defRPr/>
            </a:pPr>
            <a:r>
              <a:rPr lang="en-US" altLang="zh-CN" sz="1100" dirty="0" err="1">
                <a:solidFill>
                  <a:srgbClr val="FFFFFF"/>
                </a:solidFill>
                <a:latin typeface="Arial" charset="0"/>
                <a:ea typeface="华文细黑" pitchFamily="2" charset="-122"/>
              </a:rPr>
              <a:t>FrutigerNext</a:t>
            </a:r>
            <a:r>
              <a:rPr lang="en-US" altLang="zh-CN" sz="1100" dirty="0">
                <a:solidFill>
                  <a:srgbClr val="FFFFFF"/>
                </a:solidFill>
                <a:latin typeface="Arial" charset="0"/>
                <a:ea typeface="华文细黑" pitchFamily="2" charset="-122"/>
              </a:rPr>
              <a:t> LT Medium</a:t>
            </a:r>
          </a:p>
          <a:p>
            <a:pPr algn="r" defTabSz="799657" eaLnBrk="0">
              <a:lnSpc>
                <a:spcPct val="125000"/>
              </a:lnSpc>
              <a:defRPr/>
            </a:pPr>
            <a:r>
              <a:rPr lang="zh-CN" altLang="en-US" sz="1100" dirty="0">
                <a:solidFill>
                  <a:srgbClr val="FFFFFF"/>
                </a:solidFill>
                <a:latin typeface="Arial" charset="0"/>
                <a:ea typeface="华文细黑" pitchFamily="2" charset="-122"/>
              </a:rPr>
              <a:t>外部使用字体 </a:t>
            </a:r>
            <a:r>
              <a:rPr lang="en-US" altLang="zh-CN" sz="1100" dirty="0">
                <a:solidFill>
                  <a:srgbClr val="FFFFFF"/>
                </a:solidFill>
                <a:latin typeface="Arial" charset="0"/>
                <a:ea typeface="华文细黑" pitchFamily="2" charset="-122"/>
              </a:rPr>
              <a:t>: Arial</a:t>
            </a:r>
            <a:endParaRPr lang="zh-CN" altLang="en-US" sz="1100" dirty="0">
              <a:solidFill>
                <a:srgbClr val="FFFFFF"/>
              </a:solidFill>
              <a:latin typeface="Arial" charset="0"/>
              <a:ea typeface="华文细黑" pitchFamily="2" charset="-122"/>
            </a:endParaRP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:35-47pt</a:t>
            </a:r>
          </a:p>
          <a:p>
            <a:pPr algn="r" defTabSz="799657" eaLnBrk="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9657" eaLnBrk="0">
              <a:lnSpc>
                <a:spcPct val="125000"/>
              </a:lnSpc>
              <a:defRPr/>
            </a:pPr>
            <a:r>
              <a:rPr lang="en-US" altLang="zh-CN" sz="1100" dirty="0">
                <a:solidFill>
                  <a:srgbClr val="FFFFFF"/>
                </a:solidFill>
                <a:latin typeface="Arial" charset="0"/>
                <a:ea typeface="华文细黑" pitchFamily="2" charset="-122"/>
              </a:rPr>
              <a:t>  </a:t>
            </a: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:24-28pt</a:t>
            </a:r>
            <a:endParaRPr lang="zh-CN" altLang="en-US" sz="1100" dirty="0">
              <a:solidFill>
                <a:srgbClr val="FFFFFF"/>
              </a:solidFill>
              <a:latin typeface="Arial" charset="0"/>
              <a:ea typeface="华文细黑" pitchFamily="2" charset="-122"/>
            </a:endParaRPr>
          </a:p>
          <a:p>
            <a:pPr algn="r" defTabSz="799657" eaLnBrk="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9657" eaLnBrk="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a:t>
            </a: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spcBef>
                <a:spcPct val="50000"/>
              </a:spcBef>
              <a:defRPr/>
            </a:pPr>
            <a:endParaRPr lang="zh-CN" altLang="en-US" sz="1100" dirty="0">
              <a:latin typeface="Arial" charset="0"/>
              <a:ea typeface="华文细黑" pitchFamily="2" charset="-122"/>
            </a:endParaRPr>
          </a:p>
        </p:txBody>
      </p:sp>
      <p:sp>
        <p:nvSpPr>
          <p:cNvPr id="44047" name="Rectangle 15"/>
          <p:cNvSpPr>
            <a:spLocks noGrp="1" noChangeArrowheads="1"/>
          </p:cNvSpPr>
          <p:nvPr>
            <p:ph type="ctrTitle" sz="quarter"/>
          </p:nvPr>
        </p:nvSpPr>
        <p:spPr>
          <a:xfrm>
            <a:off x="849248" y="1392242"/>
            <a:ext cx="7075466"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12781" y="3182955"/>
            <a:ext cx="7077584" cy="865187"/>
          </a:xfrm>
        </p:spPr>
        <p:txBody>
          <a:bodyPr lIns="79937" tIns="39976" rIns="79937" bIns="39976"/>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12759" y="282575"/>
            <a:ext cx="2846282" cy="474663"/>
          </a:xfrm>
        </p:spPr>
        <p:txBody>
          <a:bodyPr lIns="79937" tIns="39976" rIns="79937" bIns="39976"/>
          <a:lstStyle>
            <a:lvl1pPr>
              <a:lnSpc>
                <a:spcPct val="100000"/>
              </a:lnSpc>
              <a:defRPr>
                <a:latin typeface="FrutigerNext LT Regular" pitchFamily="34" charset="0"/>
              </a:defRPr>
            </a:lvl1pPr>
          </a:lstStyle>
          <a:p>
            <a:pPr>
              <a:defRPr/>
            </a:pPr>
            <a:fld id="{530ADD10-7124-43A9-BFD3-16949115FA29}" type="datetime1">
              <a:rPr lang="zh-CN" altLang="en-US">
                <a:solidFill>
                  <a:srgbClr val="000000"/>
                </a:solidFill>
              </a:rPr>
              <a:pPr>
                <a:defRPr/>
              </a:pPr>
              <a:t>2016/7/12</a:t>
            </a:fld>
            <a:endParaRPr lang="en-US" altLang="zh-CN">
              <a:solidFill>
                <a:srgbClr val="000000"/>
              </a:solidFill>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D7019EF4-C66C-44A4-9365-F494ABD64C08}"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585" y="4406906"/>
            <a:ext cx="10368598"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585" y="2906718"/>
            <a:ext cx="10368598" cy="1500187"/>
          </a:xfrm>
        </p:spPr>
        <p:txBody>
          <a:bodyPr anchor="b"/>
          <a:lstStyle>
            <a:lvl1pPr marL="0" indent="0">
              <a:buNone/>
              <a:defRPr sz="2000"/>
            </a:lvl1pPr>
            <a:lvl2pPr marL="456039" indent="0">
              <a:buNone/>
              <a:defRPr sz="1800"/>
            </a:lvl2pPr>
            <a:lvl3pPr marL="912083" indent="0">
              <a:buNone/>
              <a:defRPr sz="1600"/>
            </a:lvl3pPr>
            <a:lvl4pPr marL="1368125" indent="0">
              <a:buNone/>
              <a:defRPr sz="1400"/>
            </a:lvl4pPr>
            <a:lvl5pPr marL="1824169" indent="0">
              <a:buNone/>
              <a:defRPr sz="1400"/>
            </a:lvl5pPr>
            <a:lvl6pPr marL="2280208" indent="0">
              <a:buNone/>
              <a:defRPr sz="1400"/>
            </a:lvl6pPr>
            <a:lvl7pPr marL="2736251" indent="0">
              <a:buNone/>
              <a:defRPr sz="1400"/>
            </a:lvl7pPr>
            <a:lvl8pPr marL="3192294" indent="0">
              <a:buNone/>
              <a:defRPr sz="1400"/>
            </a:lvl8pPr>
            <a:lvl9pPr marL="3648336"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9AECF7E-4BBB-4A50-A0A8-4F32327B903B}"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70424" y="1641480"/>
            <a:ext cx="5186416"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60146" y="1641480"/>
            <a:ext cx="518853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29E8DDB-C634-4B48-945E-5021CAB78CBB}"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919" y="274638"/>
            <a:ext cx="10978515"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919" y="1535113"/>
            <a:ext cx="5389723" cy="639762"/>
          </a:xfrm>
        </p:spPr>
        <p:txBody>
          <a:bodyPr anchor="b"/>
          <a:lstStyle>
            <a:lvl1pPr marL="0" indent="0">
              <a:buNone/>
              <a:defRPr sz="2400" b="1"/>
            </a:lvl1pPr>
            <a:lvl2pPr marL="456039" indent="0">
              <a:buNone/>
              <a:defRPr sz="2000" b="1"/>
            </a:lvl2pPr>
            <a:lvl3pPr marL="912083" indent="0">
              <a:buNone/>
              <a:defRPr sz="1800" b="1"/>
            </a:lvl3pPr>
            <a:lvl4pPr marL="1368125" indent="0">
              <a:buNone/>
              <a:defRPr sz="1600" b="1"/>
            </a:lvl4pPr>
            <a:lvl5pPr marL="1824169" indent="0">
              <a:buNone/>
              <a:defRPr sz="1600" b="1"/>
            </a:lvl5pPr>
            <a:lvl6pPr marL="2280208" indent="0">
              <a:buNone/>
              <a:defRPr sz="1600" b="1"/>
            </a:lvl6pPr>
            <a:lvl7pPr marL="2736251" indent="0">
              <a:buNone/>
              <a:defRPr sz="1600" b="1"/>
            </a:lvl7pPr>
            <a:lvl8pPr marL="3192294" indent="0">
              <a:buNone/>
              <a:defRPr sz="1600" b="1"/>
            </a:lvl8pPr>
            <a:lvl9pPr marL="3648336"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919" y="2174875"/>
            <a:ext cx="538972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593" y="1535113"/>
            <a:ext cx="5391840" cy="639762"/>
          </a:xfrm>
        </p:spPr>
        <p:txBody>
          <a:bodyPr anchor="b"/>
          <a:lstStyle>
            <a:lvl1pPr marL="0" indent="0">
              <a:buNone/>
              <a:defRPr sz="2400" b="1"/>
            </a:lvl1pPr>
            <a:lvl2pPr marL="456039" indent="0">
              <a:buNone/>
              <a:defRPr sz="2000" b="1"/>
            </a:lvl2pPr>
            <a:lvl3pPr marL="912083" indent="0">
              <a:buNone/>
              <a:defRPr sz="1800" b="1"/>
            </a:lvl3pPr>
            <a:lvl4pPr marL="1368125" indent="0">
              <a:buNone/>
              <a:defRPr sz="1600" b="1"/>
            </a:lvl4pPr>
            <a:lvl5pPr marL="1824169" indent="0">
              <a:buNone/>
              <a:defRPr sz="1600" b="1"/>
            </a:lvl5pPr>
            <a:lvl6pPr marL="2280208" indent="0">
              <a:buNone/>
              <a:defRPr sz="1600" b="1"/>
            </a:lvl6pPr>
            <a:lvl7pPr marL="2736251" indent="0">
              <a:buNone/>
              <a:defRPr sz="1600" b="1"/>
            </a:lvl7pPr>
            <a:lvl8pPr marL="3192294" indent="0">
              <a:buNone/>
              <a:defRPr sz="1600" b="1"/>
            </a:lvl8pPr>
            <a:lvl9pPr marL="3648336"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593" y="2174875"/>
            <a:ext cx="539184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5B29275-EFD2-4E0D-8BF4-E0D6DCFC3A9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5B1A435-519F-4436-83ED-BAFFC426A86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BDC8F7D1-E08C-4518-B3B4-EB103629B3B1}"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40" y="273050"/>
            <a:ext cx="401317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216" y="273053"/>
            <a:ext cx="68192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940" y="1435118"/>
            <a:ext cx="4013173" cy="4691063"/>
          </a:xfrm>
        </p:spPr>
        <p:txBody>
          <a:bodyPr/>
          <a:lstStyle>
            <a:lvl1pPr marL="0" indent="0">
              <a:buNone/>
              <a:defRPr sz="1400"/>
            </a:lvl1pPr>
            <a:lvl2pPr marL="456039" indent="0">
              <a:buNone/>
              <a:defRPr sz="1200"/>
            </a:lvl2pPr>
            <a:lvl3pPr marL="912083" indent="0">
              <a:buNone/>
              <a:defRPr sz="1000"/>
            </a:lvl3pPr>
            <a:lvl4pPr marL="1368125" indent="0">
              <a:buNone/>
              <a:defRPr sz="900"/>
            </a:lvl4pPr>
            <a:lvl5pPr marL="1824169" indent="0">
              <a:buNone/>
              <a:defRPr sz="900"/>
            </a:lvl5pPr>
            <a:lvl6pPr marL="2280208" indent="0">
              <a:buNone/>
              <a:defRPr sz="900"/>
            </a:lvl6pPr>
            <a:lvl7pPr marL="2736251" indent="0">
              <a:buNone/>
              <a:defRPr sz="900"/>
            </a:lvl7pPr>
            <a:lvl8pPr marL="3192294" indent="0">
              <a:buNone/>
              <a:defRPr sz="900"/>
            </a:lvl8pPr>
            <a:lvl9pPr marL="3648336"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8377F2E-A3FE-4763-A680-FE494E418024}"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6" y="1021925"/>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6"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0556695-BDEC-4545-A969-4C9A029CDDD1}"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0600"/>
            <a:ext cx="731901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962" y="612775"/>
            <a:ext cx="7319010" cy="4114800"/>
          </a:xfrm>
        </p:spPr>
        <p:txBody>
          <a:bodyPr/>
          <a:lstStyle>
            <a:lvl1pPr marL="0" indent="0">
              <a:buNone/>
              <a:defRPr sz="3200"/>
            </a:lvl1pPr>
            <a:lvl2pPr marL="456039" indent="0">
              <a:buNone/>
              <a:defRPr sz="2800"/>
            </a:lvl2pPr>
            <a:lvl3pPr marL="912083" indent="0">
              <a:buNone/>
              <a:defRPr sz="2400"/>
            </a:lvl3pPr>
            <a:lvl4pPr marL="1368125" indent="0">
              <a:buNone/>
              <a:defRPr sz="2000"/>
            </a:lvl4pPr>
            <a:lvl5pPr marL="1824169" indent="0">
              <a:buNone/>
              <a:defRPr sz="2000"/>
            </a:lvl5pPr>
            <a:lvl6pPr marL="2280208" indent="0">
              <a:buNone/>
              <a:defRPr sz="2000"/>
            </a:lvl6pPr>
            <a:lvl7pPr marL="2736251" indent="0">
              <a:buNone/>
              <a:defRPr sz="2000"/>
            </a:lvl7pPr>
            <a:lvl8pPr marL="3192294" indent="0">
              <a:buNone/>
              <a:defRPr sz="2000"/>
            </a:lvl8pPr>
            <a:lvl9pPr marL="3648336" indent="0">
              <a:buNone/>
              <a:defRPr sz="2000"/>
            </a:lvl9pPr>
          </a:lstStyle>
          <a:p>
            <a:pPr lvl="0"/>
            <a:endParaRPr lang="zh-CN" altLang="en-US" noProof="0" smtClean="0"/>
          </a:p>
        </p:txBody>
      </p:sp>
      <p:sp>
        <p:nvSpPr>
          <p:cNvPr id="4" name="文本占位符 3"/>
          <p:cNvSpPr>
            <a:spLocks noGrp="1"/>
          </p:cNvSpPr>
          <p:nvPr>
            <p:ph type="body" sz="half" idx="2"/>
          </p:nvPr>
        </p:nvSpPr>
        <p:spPr>
          <a:xfrm>
            <a:off x="2390962" y="5367338"/>
            <a:ext cx="7319010" cy="804862"/>
          </a:xfrm>
        </p:spPr>
        <p:txBody>
          <a:bodyPr/>
          <a:lstStyle>
            <a:lvl1pPr marL="0" indent="0">
              <a:buNone/>
              <a:defRPr sz="1400"/>
            </a:lvl1pPr>
            <a:lvl2pPr marL="456039" indent="0">
              <a:buNone/>
              <a:defRPr sz="1200"/>
            </a:lvl2pPr>
            <a:lvl3pPr marL="912083" indent="0">
              <a:buNone/>
              <a:defRPr sz="1000"/>
            </a:lvl3pPr>
            <a:lvl4pPr marL="1368125" indent="0">
              <a:buNone/>
              <a:defRPr sz="900"/>
            </a:lvl4pPr>
            <a:lvl5pPr marL="1824169" indent="0">
              <a:buNone/>
              <a:defRPr sz="900"/>
            </a:lvl5pPr>
            <a:lvl6pPr marL="2280208" indent="0">
              <a:buNone/>
              <a:defRPr sz="900"/>
            </a:lvl6pPr>
            <a:lvl7pPr marL="2736251" indent="0">
              <a:buNone/>
              <a:defRPr sz="900"/>
            </a:lvl7pPr>
            <a:lvl8pPr marL="3192294" indent="0">
              <a:buNone/>
              <a:defRPr sz="900"/>
            </a:lvl8pPr>
            <a:lvl9pPr marL="3648336"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CB1DCA5-CE08-4ECA-982C-F9F6BA41235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C0EF93B-1BCA-4B2D-827D-7BBF3B5336CB}"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18878" y="44450"/>
            <a:ext cx="2729804"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7325" y="44450"/>
            <a:ext cx="7988225"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E9518727-F448-438A-AC33-6A2F86F4848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27326" y="44450"/>
            <a:ext cx="10332595" cy="871538"/>
          </a:xfrm>
        </p:spPr>
        <p:txBody>
          <a:body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870404" y="1641480"/>
            <a:ext cx="10578256" cy="4194175"/>
          </a:xfrm>
        </p:spPr>
        <p:txBody>
          <a:bodyPr/>
          <a:lstStyle/>
          <a:p>
            <a:pPr lvl="0"/>
            <a:endParaRPr lang="zh-CN" altLang="en-US" noProof="0" smtClean="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7437B1C-A0CB-41B2-992B-A54CE6149F6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r>
              <a:rPr lang="de-DE" altLang="zh-CN" smtClean="0">
                <a:solidFill>
                  <a:srgbClr val="000000"/>
                </a:solidFill>
              </a:rPr>
              <a:t>Page </a:t>
            </a:r>
            <a:fld id="{45F3152A-FF34-4515-81EB-74470FADDC01}" type="slidenum">
              <a:rPr lang="de-DE" altLang="zh-CN" smtClean="0">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326" y="44450"/>
            <a:ext cx="10332595" cy="8715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70424" y="1641480"/>
            <a:ext cx="5186416"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60146" y="1641480"/>
            <a:ext cx="5188534"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CB4A426-E446-4611-A870-AC70CCDFA98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27327" y="44450"/>
            <a:ext cx="10921335" cy="579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C6E3A64-BA6C-4E77-A500-456A7431248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27326" y="44450"/>
            <a:ext cx="10332595" cy="87153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70424" y="1641480"/>
            <a:ext cx="5186416"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60146" y="1641475"/>
            <a:ext cx="5188534" cy="2020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60146" y="3814764"/>
            <a:ext cx="5188534" cy="20208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BAD60513-190D-4480-9F95-7BB9329F3A7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Logo"/>
          <p:cNvPicPr>
            <a:picLocks noChangeAspect="1" noChangeArrowheads="1"/>
          </p:cNvPicPr>
          <p:nvPr/>
        </p:nvPicPr>
        <p:blipFill>
          <a:blip r:embed="rId2"/>
          <a:srcRect/>
          <a:stretch>
            <a:fillRect/>
          </a:stretch>
        </p:blipFill>
        <p:spPr bwMode="auto">
          <a:xfrm>
            <a:off x="10017048" y="5578475"/>
            <a:ext cx="1094887" cy="820738"/>
          </a:xfrm>
          <a:prstGeom prst="rect">
            <a:avLst/>
          </a:prstGeom>
          <a:noFill/>
          <a:ln w="9525">
            <a:noFill/>
            <a:miter lim="800000"/>
            <a:headEnd/>
            <a:tailEnd/>
          </a:ln>
        </p:spPr>
      </p:pic>
      <p:pic>
        <p:nvPicPr>
          <p:cNvPr id="5" name="Picture 3" descr="2"/>
          <p:cNvPicPr>
            <a:picLocks noChangeAspect="1" noChangeArrowheads="1"/>
          </p:cNvPicPr>
          <p:nvPr/>
        </p:nvPicPr>
        <p:blipFill>
          <a:blip r:embed="rId3"/>
          <a:srcRect/>
          <a:stretch>
            <a:fillRect/>
          </a:stretch>
        </p:blipFill>
        <p:spPr bwMode="auto">
          <a:xfrm>
            <a:off x="0" y="782638"/>
            <a:ext cx="12198350" cy="3810000"/>
          </a:xfrm>
          <a:prstGeom prst="rect">
            <a:avLst/>
          </a:prstGeom>
          <a:noFill/>
          <a:ln w="9525">
            <a:noFill/>
            <a:miter lim="800000"/>
            <a:headEnd/>
            <a:tailEnd/>
          </a:ln>
        </p:spPr>
      </p:pic>
      <p:sp>
        <p:nvSpPr>
          <p:cNvPr id="6" name="Text Box 6"/>
          <p:cNvSpPr txBox="1">
            <a:spLocks noChangeArrowheads="1"/>
          </p:cNvSpPr>
          <p:nvPr/>
        </p:nvSpPr>
        <p:spPr bwMode="auto">
          <a:xfrm>
            <a:off x="870404" y="6207125"/>
            <a:ext cx="2559329" cy="265574"/>
          </a:xfrm>
          <a:prstGeom prst="rect">
            <a:avLst/>
          </a:prstGeom>
          <a:noFill/>
          <a:ln w="9525">
            <a:noFill/>
            <a:miter lim="800000"/>
            <a:headEnd/>
            <a:tailEnd/>
          </a:ln>
        </p:spPr>
        <p:txBody>
          <a:bodyPr wrap="none" lIns="80124" tIns="40063" rIns="80124" bIns="40063">
            <a:spAutoFit/>
          </a:bodyPr>
          <a:lstStyle/>
          <a:p>
            <a:pPr algn="l" defTabSz="801688" eaLnBrk="0">
              <a:defRPr/>
            </a:pPr>
            <a:r>
              <a:rPr lang="en-US" altLang="zh-CN" sz="1200">
                <a:latin typeface="FrutigerNext LT Bold" pitchFamily="4" charset="0"/>
              </a:rPr>
              <a:t>HUAWEI TECHNOLOGIES Co., Ltd.</a:t>
            </a:r>
            <a:endParaRPr lang="en-US" altLang="zh-CN" sz="2200">
              <a:latin typeface="Arial" pitchFamily="34" charset="0"/>
            </a:endParaRPr>
          </a:p>
        </p:txBody>
      </p:sp>
      <p:sp>
        <p:nvSpPr>
          <p:cNvPr id="7" name="Text Box 7"/>
          <p:cNvSpPr txBox="1">
            <a:spLocks noChangeArrowheads="1"/>
          </p:cNvSpPr>
          <p:nvPr/>
        </p:nvSpPr>
        <p:spPr bwMode="auto">
          <a:xfrm>
            <a:off x="9637969" y="4094163"/>
            <a:ext cx="1338802" cy="265574"/>
          </a:xfrm>
          <a:prstGeom prst="rect">
            <a:avLst/>
          </a:prstGeom>
          <a:noFill/>
          <a:ln w="9525">
            <a:noFill/>
            <a:miter lim="800000"/>
            <a:headEnd/>
            <a:tailEnd/>
          </a:ln>
        </p:spPr>
        <p:txBody>
          <a:bodyPr wrap="none" lIns="80124" tIns="40063" rIns="80124" bIns="40063">
            <a:spAutoFit/>
          </a:bodyPr>
          <a:lstStyle/>
          <a:p>
            <a:pPr algn="l" defTabSz="801688" eaLnBrk="0">
              <a:defRPr/>
            </a:pPr>
            <a:r>
              <a:rPr lang="en-US" altLang="zh-CN" sz="1200">
                <a:solidFill>
                  <a:srgbClr val="FFFFFF"/>
                </a:solidFill>
                <a:latin typeface="FrutigerNext LT Regular" pitchFamily="34" charset="0"/>
              </a:rPr>
              <a:t>www.huawei.com</a:t>
            </a:r>
          </a:p>
        </p:txBody>
      </p:sp>
      <p:sp>
        <p:nvSpPr>
          <p:cNvPr id="8" name="Rectangle 8"/>
          <p:cNvSpPr>
            <a:spLocks noChangeArrowheads="1"/>
          </p:cNvSpPr>
          <p:nvPr/>
        </p:nvSpPr>
        <p:spPr bwMode="auto">
          <a:xfrm>
            <a:off x="5315602" y="6207125"/>
            <a:ext cx="1642923" cy="265536"/>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200">
                <a:latin typeface="FrutigerNext LT Bold" pitchFamily="4" charset="0"/>
              </a:rPr>
              <a:t>Huawei Confidential </a:t>
            </a:r>
          </a:p>
        </p:txBody>
      </p:sp>
      <p:sp>
        <p:nvSpPr>
          <p:cNvPr id="9" name="Rectangle 9"/>
          <p:cNvSpPr>
            <a:spLocks noChangeArrowheads="1"/>
          </p:cNvSpPr>
          <p:nvPr/>
        </p:nvSpPr>
        <p:spPr bwMode="auto">
          <a:xfrm>
            <a:off x="9061937" y="247651"/>
            <a:ext cx="1402473" cy="296314"/>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400" b="1">
                <a:solidFill>
                  <a:srgbClr val="666666"/>
                </a:solidFill>
                <a:latin typeface="FrutigerNext LT Regular" pitchFamily="34" charset="0"/>
              </a:rPr>
              <a:t>Security Level: </a:t>
            </a:r>
          </a:p>
        </p:txBody>
      </p:sp>
      <p:sp>
        <p:nvSpPr>
          <p:cNvPr id="10" name="Text Box 11"/>
          <p:cNvSpPr txBox="1">
            <a:spLocks noChangeArrowheads="1"/>
          </p:cNvSpPr>
          <p:nvPr/>
        </p:nvSpPr>
        <p:spPr bwMode="auto">
          <a:xfrm>
            <a:off x="-2626034" y="1322388"/>
            <a:ext cx="2626034" cy="3873500"/>
          </a:xfrm>
          <a:prstGeom prst="rect">
            <a:avLst/>
          </a:prstGeom>
          <a:noFill/>
          <a:ln w="9525" algn="ctr">
            <a:noFill/>
            <a:miter lim="800000"/>
            <a:headEnd/>
            <a:tailEnd/>
          </a:ln>
          <a:effectLst/>
        </p:spPr>
        <p:txBody>
          <a:bodyPr lIns="80139" tIns="40069" rIns="80139" bIns="40069">
            <a:spAutoFit/>
          </a:bodyPr>
          <a:lstStyle/>
          <a:p>
            <a:pPr algn="r" defTabSz="801688" eaLnBrk="0">
              <a:lnSpc>
                <a:spcPct val="125000"/>
              </a:lnSpc>
              <a:defRPr/>
            </a:pPr>
            <a:r>
              <a:rPr lang="zh-CN" altLang="en-US" sz="1100">
                <a:solidFill>
                  <a:srgbClr val="FFFFFF"/>
                </a:solidFill>
                <a:latin typeface="Arial" pitchFamily="34" charset="0"/>
                <a:ea typeface="华文细黑" pitchFamily="2" charset="-122"/>
              </a:rPr>
              <a:t>英文标题</a:t>
            </a:r>
            <a:r>
              <a:rPr lang="en-US" altLang="zh-CN" sz="1100">
                <a:solidFill>
                  <a:srgbClr val="FFFFFF"/>
                </a:solidFill>
                <a:latin typeface="Arial" pitchFamily="34" charset="0"/>
                <a:ea typeface="华文细黑" pitchFamily="2" charset="-122"/>
              </a:rPr>
              <a:t>:40-47pt  </a:t>
            </a:r>
          </a:p>
          <a:p>
            <a:pPr algn="r" defTabSz="801688" eaLnBrk="0">
              <a:lnSpc>
                <a:spcPct val="125000"/>
              </a:lnSpc>
              <a:defRPr/>
            </a:pPr>
            <a:r>
              <a:rPr lang="zh-CN" altLang="en-US" sz="1100">
                <a:solidFill>
                  <a:srgbClr val="FFFFFF"/>
                </a:solidFill>
                <a:latin typeface="Arial" pitchFamily="34" charset="0"/>
                <a:ea typeface="华文细黑" pitchFamily="2" charset="-122"/>
              </a:rPr>
              <a:t>副标题</a:t>
            </a:r>
            <a:r>
              <a:rPr lang="en-US" altLang="zh-CN" sz="1100">
                <a:solidFill>
                  <a:srgbClr val="FFFFFF"/>
                </a:solidFill>
                <a:latin typeface="Arial" pitchFamily="34" charset="0"/>
                <a:ea typeface="华文细黑" pitchFamily="2" charset="-122"/>
              </a:rPr>
              <a:t>:26-30pt</a:t>
            </a:r>
          </a:p>
          <a:p>
            <a:pPr algn="r" defTabSz="801688" eaLnBrk="0">
              <a:lnSpc>
                <a:spcPct val="125000"/>
              </a:lnSpc>
              <a:defRPr/>
            </a:pPr>
            <a:r>
              <a:rPr lang="zh-CN" altLang="en-US" sz="1100">
                <a:solidFill>
                  <a:srgbClr val="FFFFFF"/>
                </a:solidFill>
                <a:latin typeface="Arial" pitchFamily="34" charset="0"/>
                <a:ea typeface="华文细黑" pitchFamily="2" charset="-122"/>
              </a:rPr>
              <a:t>字体颜色</a:t>
            </a:r>
            <a:r>
              <a:rPr lang="en-US" altLang="zh-CN" sz="1100">
                <a:solidFill>
                  <a:srgbClr val="FFFFFF"/>
                </a:solidFill>
                <a:latin typeface="Arial" pitchFamily="34" charset="0"/>
                <a:ea typeface="华文细黑" pitchFamily="2" charset="-122"/>
              </a:rPr>
              <a:t>:</a:t>
            </a:r>
            <a:r>
              <a:rPr lang="zh-CN" altLang="en-US" sz="1100">
                <a:solidFill>
                  <a:srgbClr val="FFFFFF"/>
                </a:solidFill>
                <a:latin typeface="Arial" pitchFamily="34" charset="0"/>
                <a:ea typeface="华文细黑" pitchFamily="2" charset="-122"/>
              </a:rPr>
              <a:t>反白</a:t>
            </a:r>
          </a:p>
          <a:p>
            <a:pPr algn="r" defTabSz="801688" eaLnBrk="0">
              <a:lnSpc>
                <a:spcPct val="125000"/>
              </a:lnSpc>
              <a:defRPr/>
            </a:pPr>
            <a:r>
              <a:rPr lang="zh-CN" altLang="en-US" sz="1100">
                <a:solidFill>
                  <a:srgbClr val="FFFFFF"/>
                </a:solidFill>
                <a:latin typeface="Arial" pitchFamily="34" charset="0"/>
                <a:ea typeface="华文细黑" pitchFamily="2" charset="-122"/>
              </a:rPr>
              <a:t>内部使用字体 </a:t>
            </a:r>
            <a:r>
              <a:rPr lang="en-US" altLang="zh-CN" sz="1100">
                <a:solidFill>
                  <a:srgbClr val="FFFFFF"/>
                </a:solidFill>
                <a:latin typeface="Arial" pitchFamily="34" charset="0"/>
                <a:ea typeface="华文细黑" pitchFamily="2" charset="-122"/>
              </a:rPr>
              <a:t>:</a:t>
            </a:r>
          </a:p>
          <a:p>
            <a:pPr algn="r" defTabSz="801688" eaLnBrk="0">
              <a:lnSpc>
                <a:spcPct val="125000"/>
              </a:lnSpc>
              <a:defRPr/>
            </a:pPr>
            <a:r>
              <a:rPr lang="en-US" altLang="zh-CN" sz="1100">
                <a:solidFill>
                  <a:srgbClr val="FFFFFF"/>
                </a:solidFill>
                <a:latin typeface="Arial" pitchFamily="34" charset="0"/>
                <a:ea typeface="华文细黑" pitchFamily="2" charset="-122"/>
              </a:rPr>
              <a:t>FrutigerNext LT Medium</a:t>
            </a:r>
          </a:p>
          <a:p>
            <a:pPr algn="r" defTabSz="801688" eaLnBrk="0">
              <a:lnSpc>
                <a:spcPct val="125000"/>
              </a:lnSpc>
              <a:defRPr/>
            </a:pPr>
            <a:r>
              <a:rPr lang="zh-CN" altLang="en-US" sz="1100">
                <a:solidFill>
                  <a:srgbClr val="FFFFFF"/>
                </a:solidFill>
                <a:latin typeface="Arial" pitchFamily="34" charset="0"/>
                <a:ea typeface="华文细黑" pitchFamily="2" charset="-122"/>
              </a:rPr>
              <a:t>外部使用字体 </a:t>
            </a:r>
            <a:r>
              <a:rPr lang="en-US" altLang="zh-CN" sz="1100">
                <a:solidFill>
                  <a:srgbClr val="FFFFFF"/>
                </a:solidFill>
                <a:latin typeface="Arial" pitchFamily="34" charset="0"/>
                <a:ea typeface="华文细黑" pitchFamily="2" charset="-122"/>
              </a:rPr>
              <a:t>: Arial</a:t>
            </a:r>
          </a:p>
          <a:p>
            <a:pPr algn="r" defTabSz="801688" eaLnBrk="0">
              <a:lnSpc>
                <a:spcPct val="125000"/>
              </a:lnSpc>
              <a:defRPr/>
            </a:pPr>
            <a:endParaRPr lang="en-US" altLang="zh-CN" sz="1100">
              <a:solidFill>
                <a:srgbClr val="FFFFFF"/>
              </a:solidFill>
              <a:latin typeface="Arial" pitchFamily="34" charset="0"/>
              <a:ea typeface="华文细黑" pitchFamily="2" charset="-122"/>
            </a:endParaRPr>
          </a:p>
          <a:p>
            <a:pPr algn="r" defTabSz="801688" eaLnBrk="0">
              <a:lnSpc>
                <a:spcPct val="125000"/>
              </a:lnSpc>
              <a:defRPr/>
            </a:pPr>
            <a:endParaRPr lang="en-US" altLang="zh-CN" sz="1100">
              <a:solidFill>
                <a:srgbClr val="FFFFFF"/>
              </a:solidFill>
              <a:latin typeface="Arial" pitchFamily="34" charset="0"/>
              <a:ea typeface="华文细黑" pitchFamily="2" charset="-122"/>
            </a:endParaRPr>
          </a:p>
          <a:p>
            <a:pPr algn="r" defTabSz="801688" eaLnBrk="0">
              <a:lnSpc>
                <a:spcPct val="125000"/>
              </a:lnSpc>
              <a:defRPr/>
            </a:pPr>
            <a:r>
              <a:rPr lang="zh-CN" altLang="en-US" sz="1100">
                <a:solidFill>
                  <a:srgbClr val="FFFFFF"/>
                </a:solidFill>
                <a:latin typeface="Arial" pitchFamily="34" charset="0"/>
                <a:ea typeface="华文细黑" pitchFamily="2" charset="-122"/>
              </a:rPr>
              <a:t>中文标题</a:t>
            </a:r>
            <a:r>
              <a:rPr lang="en-US" altLang="zh-CN" sz="1100">
                <a:solidFill>
                  <a:srgbClr val="FFFFFF"/>
                </a:solidFill>
                <a:latin typeface="Arial" pitchFamily="34" charset="0"/>
                <a:ea typeface="华文细黑" pitchFamily="2" charset="-122"/>
              </a:rPr>
              <a:t>:35-47pt</a:t>
            </a:r>
          </a:p>
          <a:p>
            <a:pPr algn="r" defTabSz="801688" eaLnBrk="0">
              <a:lnSpc>
                <a:spcPct val="125000"/>
              </a:lnSpc>
              <a:defRPr/>
            </a:pPr>
            <a:r>
              <a:rPr lang="zh-CN" altLang="en-US" sz="1100">
                <a:solidFill>
                  <a:srgbClr val="FFFFFF"/>
                </a:solidFill>
                <a:latin typeface="Arial" pitchFamily="34" charset="0"/>
                <a:ea typeface="华文细黑" pitchFamily="2" charset="-122"/>
              </a:rPr>
              <a:t>字体</a:t>
            </a:r>
            <a:r>
              <a:rPr lang="en-US" altLang="zh-CN" sz="1100">
                <a:solidFill>
                  <a:srgbClr val="FFFFFF"/>
                </a:solidFill>
                <a:latin typeface="Arial" pitchFamily="34" charset="0"/>
                <a:ea typeface="华文细黑" pitchFamily="2" charset="-122"/>
              </a:rPr>
              <a:t>:</a:t>
            </a:r>
            <a:r>
              <a:rPr lang="zh-CN" altLang="en-US" sz="1100">
                <a:solidFill>
                  <a:srgbClr val="FFFFFF"/>
                </a:solidFill>
                <a:latin typeface="Arial" pitchFamily="34" charset="0"/>
                <a:ea typeface="华文细黑" pitchFamily="2" charset="-122"/>
              </a:rPr>
              <a:t>黑体</a:t>
            </a:r>
          </a:p>
          <a:p>
            <a:pPr algn="r" defTabSz="801688" eaLnBrk="0">
              <a:lnSpc>
                <a:spcPct val="125000"/>
              </a:lnSpc>
              <a:defRPr/>
            </a:pPr>
            <a:r>
              <a:rPr lang="zh-CN" altLang="en-US" sz="1100">
                <a:solidFill>
                  <a:srgbClr val="FFFFFF"/>
                </a:solidFill>
                <a:latin typeface="Arial" pitchFamily="34" charset="0"/>
                <a:ea typeface="华文细黑" pitchFamily="2" charset="-122"/>
              </a:rPr>
              <a:t>  副标题</a:t>
            </a:r>
            <a:r>
              <a:rPr lang="en-US" altLang="zh-CN" sz="1100">
                <a:solidFill>
                  <a:srgbClr val="FFFFFF"/>
                </a:solidFill>
                <a:latin typeface="Arial" pitchFamily="34" charset="0"/>
                <a:ea typeface="华文细黑" pitchFamily="2" charset="-122"/>
              </a:rPr>
              <a:t>:24-28pt</a:t>
            </a:r>
          </a:p>
          <a:p>
            <a:pPr algn="r" defTabSz="801688" eaLnBrk="0">
              <a:lnSpc>
                <a:spcPct val="125000"/>
              </a:lnSpc>
              <a:defRPr/>
            </a:pPr>
            <a:r>
              <a:rPr lang="zh-CN" altLang="en-US" sz="1100">
                <a:solidFill>
                  <a:srgbClr val="FFFFFF"/>
                </a:solidFill>
                <a:latin typeface="Arial" pitchFamily="34" charset="0"/>
                <a:ea typeface="华文细黑" pitchFamily="2" charset="-122"/>
              </a:rPr>
              <a:t>字体颜色</a:t>
            </a:r>
            <a:r>
              <a:rPr lang="en-US" altLang="zh-CN" sz="1100">
                <a:solidFill>
                  <a:srgbClr val="FFFFFF"/>
                </a:solidFill>
                <a:latin typeface="Arial" pitchFamily="34" charset="0"/>
                <a:ea typeface="华文细黑" pitchFamily="2" charset="-122"/>
              </a:rPr>
              <a:t>:</a:t>
            </a:r>
            <a:r>
              <a:rPr lang="zh-CN" altLang="en-US" sz="1100">
                <a:solidFill>
                  <a:srgbClr val="FFFFFF"/>
                </a:solidFill>
                <a:latin typeface="Arial" pitchFamily="34" charset="0"/>
                <a:ea typeface="华文细黑" pitchFamily="2" charset="-122"/>
              </a:rPr>
              <a:t>反白</a:t>
            </a:r>
          </a:p>
          <a:p>
            <a:pPr algn="r" defTabSz="801688" eaLnBrk="0">
              <a:lnSpc>
                <a:spcPct val="125000"/>
              </a:lnSpc>
              <a:defRPr/>
            </a:pPr>
            <a:r>
              <a:rPr lang="zh-CN" altLang="en-US" sz="1100">
                <a:solidFill>
                  <a:srgbClr val="FFFFFF"/>
                </a:solidFill>
                <a:latin typeface="Arial" pitchFamily="34" charset="0"/>
                <a:ea typeface="华文细黑" pitchFamily="2" charset="-122"/>
              </a:rPr>
              <a:t>字体</a:t>
            </a:r>
            <a:r>
              <a:rPr lang="en-US" altLang="zh-CN" sz="1100">
                <a:solidFill>
                  <a:srgbClr val="FFFFFF"/>
                </a:solidFill>
                <a:latin typeface="Arial" pitchFamily="34" charset="0"/>
                <a:ea typeface="华文细黑" pitchFamily="2" charset="-122"/>
              </a:rPr>
              <a:t>:</a:t>
            </a:r>
            <a:r>
              <a:rPr lang="zh-CN" altLang="en-US" sz="1100">
                <a:solidFill>
                  <a:srgbClr val="FFFFFF"/>
                </a:solidFill>
                <a:latin typeface="Arial" pitchFamily="34" charset="0"/>
                <a:ea typeface="华文细黑" pitchFamily="2" charset="-122"/>
              </a:rPr>
              <a:t>细黑体</a:t>
            </a:r>
          </a:p>
          <a:p>
            <a:pPr algn="r" defTabSz="801688" eaLnBrk="0">
              <a:lnSpc>
                <a:spcPct val="125000"/>
              </a:lnSpc>
              <a:defRPr/>
            </a:pPr>
            <a:endParaRPr lang="zh-CN" altLang="en-US" sz="1100">
              <a:solidFill>
                <a:srgbClr val="FFFFFF"/>
              </a:solidFill>
              <a:latin typeface="Arial" pitchFamily="34" charset="0"/>
              <a:ea typeface="华文细黑" pitchFamily="2" charset="-122"/>
            </a:endParaRPr>
          </a:p>
          <a:p>
            <a:pPr algn="r" defTabSz="801688" eaLnBrk="0">
              <a:lnSpc>
                <a:spcPct val="125000"/>
              </a:lnSpc>
              <a:defRPr/>
            </a:pPr>
            <a:endParaRPr lang="zh-CN" altLang="en-US" sz="1100">
              <a:solidFill>
                <a:srgbClr val="FFFFFF"/>
              </a:solidFill>
              <a:latin typeface="Arial" pitchFamily="34" charset="0"/>
              <a:ea typeface="华文细黑" pitchFamily="2" charset="-122"/>
            </a:endParaRPr>
          </a:p>
          <a:p>
            <a:pPr algn="r" defTabSz="801688" eaLnBrk="0">
              <a:lnSpc>
                <a:spcPct val="125000"/>
              </a:lnSpc>
              <a:defRPr/>
            </a:pPr>
            <a:endParaRPr lang="zh-CN" altLang="en-US" sz="1100">
              <a:solidFill>
                <a:srgbClr val="FFFFFF"/>
              </a:solidFill>
              <a:latin typeface="Arial" pitchFamily="34" charset="0"/>
              <a:ea typeface="华文细黑" pitchFamily="2" charset="-122"/>
            </a:endParaRPr>
          </a:p>
          <a:p>
            <a:pPr algn="r" defTabSz="801688" eaLnBrk="0">
              <a:lnSpc>
                <a:spcPct val="125000"/>
              </a:lnSpc>
              <a:spcBef>
                <a:spcPct val="50000"/>
              </a:spcBef>
              <a:defRPr/>
            </a:pPr>
            <a:endParaRPr lang="en-US" altLang="zh-CN" sz="1100">
              <a:latin typeface="Arial" pitchFamily="34" charset="0"/>
              <a:ea typeface="华文细黑" pitchFamily="2" charset="-122"/>
            </a:endParaRPr>
          </a:p>
        </p:txBody>
      </p:sp>
      <p:sp>
        <p:nvSpPr>
          <p:cNvPr id="7172" name="Rectangle 4"/>
          <p:cNvSpPr>
            <a:spLocks noGrp="1" noChangeArrowheads="1"/>
          </p:cNvSpPr>
          <p:nvPr>
            <p:ph type="ctrTitle" sz="quarter"/>
          </p:nvPr>
        </p:nvSpPr>
        <p:spPr>
          <a:xfrm>
            <a:off x="914876" y="1392241"/>
            <a:ext cx="7075467" cy="1666875"/>
          </a:xfrm>
        </p:spPr>
        <p:txBody>
          <a:bodyPr/>
          <a:lstStyle>
            <a:lvl1pPr algn="ctr">
              <a:defRPr sz="4100" b="1">
                <a:solidFill>
                  <a:schemeClr val="bg1"/>
                </a:solidFill>
              </a:defRPr>
            </a:lvl1pPr>
          </a:lstStyle>
          <a:p>
            <a:r>
              <a:rPr lang="zh-CN" altLang="en-US"/>
              <a:t>单击此处编辑母版标题样式</a:t>
            </a:r>
          </a:p>
        </p:txBody>
      </p:sp>
      <p:sp>
        <p:nvSpPr>
          <p:cNvPr id="7173" name="Rectangle 5"/>
          <p:cNvSpPr>
            <a:spLocks noGrp="1" noChangeArrowheads="1"/>
          </p:cNvSpPr>
          <p:nvPr>
            <p:ph type="subTitle" sz="quarter" idx="1"/>
          </p:nvPr>
        </p:nvSpPr>
        <p:spPr>
          <a:xfrm>
            <a:off x="912761" y="3182941"/>
            <a:ext cx="7077584" cy="865187"/>
          </a:xfrm>
        </p:spPr>
        <p:txBody>
          <a:bodyPr lIns="80139" tIns="40069" rIns="80139" bIns="40069"/>
          <a:lstStyle>
            <a:lvl1pPr marL="0" indent="0" algn="ctr">
              <a:buFont typeface="Wingdings" pitchFamily="2" charset="2"/>
              <a:buNone/>
              <a:defRPr sz="2100" b="0">
                <a:solidFill>
                  <a:schemeClr val="bg1"/>
                </a:solidFill>
                <a:latin typeface="华文细黑" pitchFamily="2" charset="-122"/>
              </a:defRPr>
            </a:lvl1pPr>
          </a:lstStyle>
          <a:p>
            <a:r>
              <a:rPr lang="zh-CN" altLang="en-US"/>
              <a:t>单击此处编辑母版副标题样式</a:t>
            </a:r>
          </a:p>
        </p:txBody>
      </p:sp>
      <p:sp>
        <p:nvSpPr>
          <p:cNvPr id="11" name="Rectangle 10"/>
          <p:cNvSpPr>
            <a:spLocks noGrp="1" noChangeArrowheads="1"/>
          </p:cNvSpPr>
          <p:nvPr>
            <p:ph type="dt" sz="quarter" idx="10"/>
          </p:nvPr>
        </p:nvSpPr>
        <p:spPr>
          <a:xfrm>
            <a:off x="912759" y="282575"/>
            <a:ext cx="2846282" cy="474663"/>
          </a:xfrm>
        </p:spPr>
        <p:txBody>
          <a:bodyPr lIns="80139" tIns="40069" rIns="80139" bIns="40069"/>
          <a:lstStyle>
            <a:lvl1pPr>
              <a:lnSpc>
                <a:spcPct val="100000"/>
              </a:lnSpc>
              <a:defRPr>
                <a:latin typeface="FrutigerNext LT Regular" pitchFamily="34" charset="0"/>
              </a:defRPr>
            </a:lvl1pPr>
          </a:lstStyle>
          <a:p>
            <a:pPr>
              <a:defRPr/>
            </a:pPr>
            <a:endParaRPr lang="en-US" altLang="zh-CN"/>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r>
              <a:rPr lang="de-DE" altLang="zh-CN"/>
              <a:t>Page </a:t>
            </a:r>
            <a:fld id="{8965956A-E37C-4C59-96CB-1B00C4FDC539}" type="slidenum">
              <a:rPr lang="de-DE" altLang="zh-CN"/>
              <a:pPr>
                <a:defRPr/>
              </a:pPr>
              <a:t>‹#›</a:t>
            </a:fld>
            <a:endParaRPr lang="en-GB"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39942002"/>
      </p:ext>
    </p:extLst>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585" y="4406903"/>
            <a:ext cx="10368598"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585" y="2906713"/>
            <a:ext cx="1036859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zh-CN"/>
              <a:t>Page </a:t>
            </a:r>
            <a:fld id="{D8F1E771-A8CD-4EB3-9822-685C7C31AD61}" type="slidenum">
              <a:rPr lang="de-DE" altLang="zh-CN"/>
              <a:pPr>
                <a:defRPr/>
              </a:pPr>
              <a:t>‹#›</a:t>
            </a:fld>
            <a:endParaRPr lang="en-GB" altLang="zh-CN"/>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70404" y="1641475"/>
            <a:ext cx="5186416"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60126" y="1641475"/>
            <a:ext cx="518853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r>
              <a:rPr lang="de-DE" altLang="zh-CN"/>
              <a:t>Page </a:t>
            </a:r>
            <a:fld id="{09D70850-E0E7-4362-B0F8-EFC3135919C3}" type="slidenum">
              <a:rPr lang="de-DE" altLang="zh-CN"/>
              <a:pPr>
                <a:defRPr/>
              </a:pPr>
              <a:t>‹#›</a:t>
            </a:fld>
            <a:endParaRPr lang="en-GB" altLang="zh-CN"/>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919" y="274638"/>
            <a:ext cx="10978515"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919" y="1535113"/>
            <a:ext cx="538972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919" y="2174875"/>
            <a:ext cx="538972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593" y="1535113"/>
            <a:ext cx="539184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593" y="2174875"/>
            <a:ext cx="539184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r>
              <a:rPr lang="de-DE" altLang="zh-CN"/>
              <a:t>Page </a:t>
            </a:r>
            <a:fld id="{AE084744-CE3E-41EB-A739-9C6257E0D676}" type="slidenum">
              <a:rPr lang="de-DE" altLang="zh-CN"/>
              <a:pPr>
                <a:defRPr/>
              </a:pPr>
              <a:t>‹#›</a:t>
            </a:fld>
            <a:endParaRPr lang="en-GB" altLang="zh-CN"/>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r>
              <a:rPr lang="de-DE" altLang="zh-CN"/>
              <a:t>Page </a:t>
            </a:r>
            <a:fld id="{D8B7FBD0-0B55-450A-A799-93F89B0E438B}" type="slidenum">
              <a:rPr lang="de-DE" altLang="zh-CN"/>
              <a:pPr>
                <a:defRPr/>
              </a:pPr>
              <a:t>‹#›</a:t>
            </a:fld>
            <a:endParaRPr lang="en-GB" altLang="zh-CN"/>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zh-CN"/>
              <a:t>Page </a:t>
            </a:r>
            <a:fld id="{A640B69A-25F5-4CF8-91EE-3AD517D7B32E}" type="slidenum">
              <a:rPr lang="de-DE" altLang="zh-CN"/>
              <a:pPr>
                <a:defRPr/>
              </a:pPr>
              <a:t>‹#›</a:t>
            </a:fld>
            <a:endParaRPr lang="en-GB" altLang="zh-CN"/>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20" y="273050"/>
            <a:ext cx="401317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216" y="273052"/>
            <a:ext cx="68192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920" y="1435102"/>
            <a:ext cx="401317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zh-CN"/>
              <a:t>Page </a:t>
            </a:r>
            <a:fld id="{39D6C880-D436-4932-9204-A10F184A66CA}" type="slidenum">
              <a:rPr lang="de-DE" altLang="zh-CN"/>
              <a:pPr>
                <a:defRPr/>
              </a:pPr>
              <a:t>‹#›</a:t>
            </a:fld>
            <a:endParaRPr lang="en-GB" altLang="zh-CN"/>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0600"/>
            <a:ext cx="731901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962" y="612775"/>
            <a:ext cx="73190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962" y="5367338"/>
            <a:ext cx="73190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zh-CN"/>
              <a:t>Page </a:t>
            </a:r>
            <a:fld id="{B37AD169-9CDB-46B3-B607-0DB20F124035}" type="slidenum">
              <a:rPr lang="de-DE" altLang="zh-CN"/>
              <a:pPr>
                <a:defRPr/>
              </a:pPr>
              <a:t>‹#›</a:t>
            </a:fld>
            <a:endParaRPr lang="en-GB" altLang="zh-CN"/>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r>
              <a:rPr lang="de-DE" altLang="zh-CN"/>
              <a:t>Page </a:t>
            </a:r>
            <a:fld id="{85EF6A19-FABA-44D6-B406-ADBDB7510AE8}" type="slidenum">
              <a:rPr lang="de-DE" altLang="zh-CN"/>
              <a:pPr>
                <a:defRPr/>
              </a:pPr>
              <a:t>‹#›</a:t>
            </a:fld>
            <a:endParaRPr lang="en-GB" altLang="zh-CN"/>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05684" y="638178"/>
            <a:ext cx="2642976" cy="5197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70404" y="638178"/>
            <a:ext cx="7731974" cy="5197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r>
              <a:rPr lang="de-DE" altLang="zh-CN"/>
              <a:t>Page </a:t>
            </a:r>
            <a:fld id="{C6E5278A-4F1F-4A51-A831-57C023FA16F9}" type="slidenum">
              <a:rPr lang="de-DE" altLang="zh-CN"/>
              <a:pPr>
                <a:defRPr/>
              </a:pPr>
              <a:t>‹#›</a:t>
            </a:fld>
            <a:endParaRPr lang="en-GB" altLang="zh-CN"/>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70404" y="638178"/>
            <a:ext cx="10578256" cy="51974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r>
              <a:rPr lang="de-DE" altLang="zh-CN"/>
              <a:t>Page </a:t>
            </a:r>
            <a:fld id="{D0E05E0E-7685-4EF6-A04E-41940D64A15C}" type="slidenum">
              <a:rPr lang="de-DE" altLang="zh-CN"/>
              <a:pPr>
                <a:defRPr/>
              </a:pPr>
              <a:t>‹#›</a:t>
            </a:fld>
            <a:endParaRPr lang="en-GB"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cstate="print"/>
          <a:srcRect/>
          <a:stretch>
            <a:fillRect/>
          </a:stretch>
        </p:blipFill>
        <p:spPr bwMode="auto">
          <a:xfrm>
            <a:off x="10017119" y="5578933"/>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cstate="print"/>
          <a:srcRect/>
          <a:stretch>
            <a:fillRect/>
          </a:stretch>
        </p:blipFill>
        <p:spPr bwMode="auto">
          <a:xfrm>
            <a:off x="1843"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77"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solidFill>
                  <a:prstClr val="black"/>
                </a:solidFill>
                <a:latin typeface="FrutigerNext LT Bold" pitchFamily="1" charset="0"/>
              </a:rPr>
              <a:t>HUAWEI TECHNOLOGIES Co., Ltd.</a:t>
            </a:r>
            <a:endParaRPr lang="en-US" altLang="zh-CN" sz="2500">
              <a:solidFill>
                <a:prstClr val="black"/>
              </a:solidFill>
              <a:latin typeface="Arial" charset="0"/>
            </a:endParaRPr>
          </a:p>
        </p:txBody>
      </p:sp>
      <p:sp>
        <p:nvSpPr>
          <p:cNvPr id="5" name="Text Box 20"/>
          <p:cNvSpPr txBox="1">
            <a:spLocks noChangeArrowheads="1"/>
          </p:cNvSpPr>
          <p:nvPr userDrawn="1"/>
        </p:nvSpPr>
        <p:spPr bwMode="auto">
          <a:xfrm>
            <a:off x="9666862"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prstClr val="white"/>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solidFill>
                  <a:prstClr val="black"/>
                </a:solidFill>
                <a:latin typeface="FrutigerNext LT Bold" pitchFamily="20" charset="0"/>
              </a:rPr>
              <a:t>HUAWEI Confidential </a:t>
            </a:r>
          </a:p>
        </p:txBody>
      </p:sp>
      <p:sp>
        <p:nvSpPr>
          <p:cNvPr id="7" name="Rectangle 25"/>
          <p:cNvSpPr>
            <a:spLocks noChangeArrowheads="1"/>
          </p:cNvSpPr>
          <p:nvPr userDrawn="1"/>
        </p:nvSpPr>
        <p:spPr bwMode="auto">
          <a:xfrm>
            <a:off x="8799462" y="314348"/>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solidFill>
                <a:prstClr val="black"/>
              </a:solidFill>
            </a:endParaRP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0405" y="638175"/>
            <a:ext cx="10332595" cy="8699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70404" y="1641475"/>
            <a:ext cx="5186416"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60126" y="1641475"/>
            <a:ext cx="5188534"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r>
              <a:rPr lang="de-DE" altLang="zh-CN"/>
              <a:t>Page </a:t>
            </a:r>
            <a:fld id="{C724999C-D3EF-45B8-8395-56A280D75D7D}" type="slidenum">
              <a:rPr lang="de-DE" altLang="zh-CN"/>
              <a:pPr>
                <a:defRPr/>
              </a:pPr>
              <a:t>‹#›</a:t>
            </a:fld>
            <a:endParaRPr lang="en-GB" altLang="zh-CN"/>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a:srcRect/>
          <a:stretch>
            <a:fillRect/>
          </a:stretch>
        </p:blipFill>
        <p:spPr bwMode="auto">
          <a:xfrm>
            <a:off x="10017048" y="5589593"/>
            <a:ext cx="1018648"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a:srcRect/>
          <a:stretch>
            <a:fillRect/>
          </a:stretch>
        </p:blipFill>
        <p:spPr bwMode="auto">
          <a:xfrm>
            <a:off x="0" y="782638"/>
            <a:ext cx="12198350" cy="3810000"/>
          </a:xfrm>
          <a:prstGeom prst="rect">
            <a:avLst/>
          </a:prstGeom>
          <a:noFill/>
          <a:ln w="9525">
            <a:noFill/>
            <a:miter lim="800000"/>
            <a:headEnd/>
            <a:tailEnd/>
          </a:ln>
        </p:spPr>
      </p:pic>
      <p:sp>
        <p:nvSpPr>
          <p:cNvPr id="6" name="Text Box 20"/>
          <p:cNvSpPr txBox="1">
            <a:spLocks noChangeArrowheads="1"/>
          </p:cNvSpPr>
          <p:nvPr/>
        </p:nvSpPr>
        <p:spPr bwMode="auto">
          <a:xfrm>
            <a:off x="870407" y="6207130"/>
            <a:ext cx="2612843" cy="265385"/>
          </a:xfrm>
          <a:prstGeom prst="rect">
            <a:avLst/>
          </a:prstGeom>
          <a:noFill/>
          <a:ln w="9525">
            <a:noFill/>
            <a:miter lim="800000"/>
            <a:headEnd/>
            <a:tailEnd/>
          </a:ln>
        </p:spPr>
        <p:txBody>
          <a:bodyPr wrap="none" lIns="79921" tIns="39969" rIns="79921" bIns="39969">
            <a:spAutoFit/>
          </a:bodyPr>
          <a:lstStyle/>
          <a:p>
            <a:pPr algn="l" defTabSz="799657" eaLnBrk="0">
              <a:defRPr/>
            </a:pPr>
            <a:r>
              <a:rPr lang="en-US" altLang="zh-CN" sz="1200" dirty="0">
                <a:latin typeface="FrutigerNext LT Bold" charset="0"/>
              </a:rPr>
              <a:t>HUAWEI TECHNOLOGIES CO., LTD.</a:t>
            </a:r>
            <a:endParaRPr lang="en-US" altLang="zh-CN" sz="2200" dirty="0">
              <a:latin typeface="Arial" charset="0"/>
            </a:endParaRPr>
          </a:p>
        </p:txBody>
      </p:sp>
      <p:sp>
        <p:nvSpPr>
          <p:cNvPr id="7" name="Text Box 22"/>
          <p:cNvSpPr txBox="1">
            <a:spLocks noChangeArrowheads="1"/>
          </p:cNvSpPr>
          <p:nvPr/>
        </p:nvSpPr>
        <p:spPr bwMode="auto">
          <a:xfrm>
            <a:off x="9637969" y="4094167"/>
            <a:ext cx="1338392" cy="265385"/>
          </a:xfrm>
          <a:prstGeom prst="rect">
            <a:avLst/>
          </a:prstGeom>
          <a:noFill/>
          <a:ln w="9525">
            <a:noFill/>
            <a:miter lim="800000"/>
            <a:headEnd/>
            <a:tailEnd/>
          </a:ln>
        </p:spPr>
        <p:txBody>
          <a:bodyPr wrap="none" lIns="79921" tIns="39969" rIns="79921" bIns="39969">
            <a:spAutoFit/>
          </a:bodyPr>
          <a:lstStyle/>
          <a:p>
            <a:pPr algn="l" defTabSz="799657" eaLnBrk="0">
              <a:defRPr/>
            </a:pPr>
            <a:r>
              <a:rPr lang="en-US" altLang="zh-CN" sz="1200" dirty="0">
                <a:solidFill>
                  <a:srgbClr val="FFFFFF"/>
                </a:solidFill>
                <a:latin typeface="FrutigerNext LT Regular" pitchFamily="34" charset="0"/>
                <a:ea typeface="ＭＳ Ｐゴシック" pitchFamily="34" charset="-128"/>
              </a:rPr>
              <a:t>www.huawei.com</a:t>
            </a:r>
          </a:p>
        </p:txBody>
      </p:sp>
      <p:sp>
        <p:nvSpPr>
          <p:cNvPr id="8" name="Rectangle 23"/>
          <p:cNvSpPr>
            <a:spLocks noChangeArrowheads="1"/>
          </p:cNvSpPr>
          <p:nvPr/>
        </p:nvSpPr>
        <p:spPr bwMode="auto">
          <a:xfrm>
            <a:off x="5315604" y="6207126"/>
            <a:ext cx="1642513" cy="265346"/>
          </a:xfrm>
          <a:prstGeom prst="rect">
            <a:avLst/>
          </a:prstGeom>
          <a:noFill/>
          <a:ln w="9525" algn="ctr">
            <a:noFill/>
            <a:miter lim="800000"/>
            <a:headEnd/>
            <a:tailEnd/>
          </a:ln>
          <a:effectLst/>
        </p:spPr>
        <p:txBody>
          <a:bodyPr wrap="none" lIns="79889" tIns="39950" rIns="79889" bIns="39950">
            <a:spAutoFit/>
          </a:bodyPr>
          <a:lstStyle/>
          <a:p>
            <a:pPr algn="l" defTabSz="799657" eaLnBrk="0">
              <a:defRPr/>
            </a:pPr>
            <a:r>
              <a:rPr lang="en-US" altLang="zh-CN" sz="1200" dirty="0">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061938" y="247651"/>
            <a:ext cx="1402063" cy="296124"/>
          </a:xfrm>
          <a:prstGeom prst="rect">
            <a:avLst/>
          </a:prstGeom>
          <a:noFill/>
          <a:ln w="9525" algn="ctr">
            <a:noFill/>
            <a:miter lim="800000"/>
            <a:headEnd/>
            <a:tailEnd/>
          </a:ln>
          <a:effectLst/>
        </p:spPr>
        <p:txBody>
          <a:bodyPr wrap="none" lIns="79889" tIns="39950" rIns="79889" bIns="39950">
            <a:spAutoFit/>
          </a:bodyPr>
          <a:lstStyle/>
          <a:p>
            <a:pPr algn="l" defTabSz="799657" eaLnBrk="0">
              <a:defRPr/>
            </a:pPr>
            <a:r>
              <a:rPr lang="en-US" altLang="zh-CN" sz="1400" b="1" dirty="0">
                <a:solidFill>
                  <a:srgbClr val="666666"/>
                </a:solidFill>
                <a:latin typeface="FrutigerNext LT Regular" pitchFamily="34" charset="0"/>
                <a:ea typeface="ＭＳ Ｐゴシック" pitchFamily="34" charset="-128"/>
              </a:rPr>
              <a:t>Security Level:</a:t>
            </a:r>
            <a:r>
              <a:rPr lang="zh-CN" altLang="en-US" sz="1400" b="1" dirty="0">
                <a:solidFill>
                  <a:srgbClr val="666666"/>
                </a:solidFill>
                <a:latin typeface="FrutigerNext LT Regular" pitchFamily="34" charset="0"/>
                <a:ea typeface="ＭＳ Ｐゴシック" pitchFamily="34" charset="-128"/>
              </a:rPr>
              <a:t> </a:t>
            </a:r>
          </a:p>
        </p:txBody>
      </p:sp>
      <p:sp>
        <p:nvSpPr>
          <p:cNvPr id="10" name="Text Box 66"/>
          <p:cNvSpPr txBox="1">
            <a:spLocks noChangeArrowheads="1"/>
          </p:cNvSpPr>
          <p:nvPr/>
        </p:nvSpPr>
        <p:spPr bwMode="auto">
          <a:xfrm>
            <a:off x="-2626034" y="1322388"/>
            <a:ext cx="2626034" cy="3854450"/>
          </a:xfrm>
          <a:prstGeom prst="rect">
            <a:avLst/>
          </a:prstGeom>
          <a:noFill/>
          <a:ln w="9525" algn="ctr">
            <a:noFill/>
            <a:miter lim="800000"/>
            <a:headEnd/>
            <a:tailEnd/>
          </a:ln>
          <a:effectLst/>
        </p:spPr>
        <p:txBody>
          <a:bodyPr lIns="79937" tIns="39976" rIns="79937" bIns="39976">
            <a:spAutoFit/>
          </a:bodyPr>
          <a:lstStyle/>
          <a:p>
            <a:pPr algn="r" defTabSz="799657" eaLnBrk="0">
              <a:lnSpc>
                <a:spcPct val="125000"/>
              </a:lnSpc>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:40-47pt  </a:t>
            </a:r>
          </a:p>
          <a:p>
            <a:pPr algn="r" defTabSz="799657" eaLnBrk="0">
              <a:lnSpc>
                <a:spcPct val="125000"/>
              </a:lnSpc>
              <a:defRPr/>
            </a:pP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:26-30pt</a:t>
            </a:r>
          </a:p>
          <a:p>
            <a:pPr algn="r" defTabSz="799657" eaLnBrk="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9657" eaLnBrk="0">
              <a:lnSpc>
                <a:spcPct val="125000"/>
              </a:lnSpc>
              <a:defRPr/>
            </a:pPr>
            <a:r>
              <a:rPr lang="zh-CN" altLang="en-US" sz="1100" dirty="0">
                <a:solidFill>
                  <a:srgbClr val="FFFFFF"/>
                </a:solidFill>
                <a:latin typeface="Arial" charset="0"/>
                <a:ea typeface="华文细黑" pitchFamily="2" charset="-122"/>
              </a:rPr>
              <a:t>内部使用字体 </a:t>
            </a:r>
            <a:r>
              <a:rPr lang="en-US" altLang="zh-CN" sz="1100" dirty="0">
                <a:solidFill>
                  <a:srgbClr val="FFFFFF"/>
                </a:solidFill>
                <a:latin typeface="Arial" charset="0"/>
                <a:ea typeface="华文细黑" pitchFamily="2" charset="-122"/>
              </a:rPr>
              <a:t>:</a:t>
            </a:r>
          </a:p>
          <a:p>
            <a:pPr algn="r" defTabSz="799657" eaLnBrk="0">
              <a:lnSpc>
                <a:spcPct val="125000"/>
              </a:lnSpc>
              <a:defRPr/>
            </a:pPr>
            <a:r>
              <a:rPr lang="en-US" altLang="zh-CN" sz="1100" dirty="0" err="1">
                <a:solidFill>
                  <a:srgbClr val="FFFFFF"/>
                </a:solidFill>
                <a:latin typeface="Arial" charset="0"/>
                <a:ea typeface="华文细黑" pitchFamily="2" charset="-122"/>
              </a:rPr>
              <a:t>FrutigerNext</a:t>
            </a:r>
            <a:r>
              <a:rPr lang="en-US" altLang="zh-CN" sz="1100" dirty="0">
                <a:solidFill>
                  <a:srgbClr val="FFFFFF"/>
                </a:solidFill>
                <a:latin typeface="Arial" charset="0"/>
                <a:ea typeface="华文细黑" pitchFamily="2" charset="-122"/>
              </a:rPr>
              <a:t> LT Medium</a:t>
            </a:r>
          </a:p>
          <a:p>
            <a:pPr algn="r" defTabSz="799657" eaLnBrk="0">
              <a:lnSpc>
                <a:spcPct val="125000"/>
              </a:lnSpc>
              <a:defRPr/>
            </a:pPr>
            <a:r>
              <a:rPr lang="zh-CN" altLang="en-US" sz="1100" dirty="0">
                <a:solidFill>
                  <a:srgbClr val="FFFFFF"/>
                </a:solidFill>
                <a:latin typeface="Arial" charset="0"/>
                <a:ea typeface="华文细黑" pitchFamily="2" charset="-122"/>
              </a:rPr>
              <a:t>外部使用字体 </a:t>
            </a:r>
            <a:r>
              <a:rPr lang="en-US" altLang="zh-CN" sz="1100" dirty="0">
                <a:solidFill>
                  <a:srgbClr val="FFFFFF"/>
                </a:solidFill>
                <a:latin typeface="Arial" charset="0"/>
                <a:ea typeface="华文细黑" pitchFamily="2" charset="-122"/>
              </a:rPr>
              <a:t>: Arial</a:t>
            </a:r>
            <a:endParaRPr lang="zh-CN" altLang="en-US" sz="1100" dirty="0">
              <a:solidFill>
                <a:srgbClr val="FFFFFF"/>
              </a:solidFill>
              <a:latin typeface="Arial" charset="0"/>
              <a:ea typeface="华文细黑" pitchFamily="2" charset="-122"/>
            </a:endParaRP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:35-47pt</a:t>
            </a:r>
          </a:p>
          <a:p>
            <a:pPr algn="r" defTabSz="799657" eaLnBrk="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9657" eaLnBrk="0">
              <a:lnSpc>
                <a:spcPct val="125000"/>
              </a:lnSpc>
              <a:defRPr/>
            </a:pPr>
            <a:r>
              <a:rPr lang="en-US" altLang="zh-CN" sz="1100" dirty="0">
                <a:solidFill>
                  <a:srgbClr val="FFFFFF"/>
                </a:solidFill>
                <a:latin typeface="Arial" charset="0"/>
                <a:ea typeface="华文细黑" pitchFamily="2" charset="-122"/>
              </a:rPr>
              <a:t>  </a:t>
            </a: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:24-28pt</a:t>
            </a:r>
            <a:endParaRPr lang="zh-CN" altLang="en-US" sz="1100" dirty="0">
              <a:solidFill>
                <a:srgbClr val="FFFFFF"/>
              </a:solidFill>
              <a:latin typeface="Arial" charset="0"/>
              <a:ea typeface="华文细黑" pitchFamily="2" charset="-122"/>
            </a:endParaRPr>
          </a:p>
          <a:p>
            <a:pPr algn="r" defTabSz="799657" eaLnBrk="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9657" eaLnBrk="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a:t>
            </a: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spcBef>
                <a:spcPct val="50000"/>
              </a:spcBef>
              <a:defRPr/>
            </a:pPr>
            <a:endParaRPr lang="zh-CN" altLang="en-US" sz="1100" dirty="0">
              <a:latin typeface="Arial" charset="0"/>
              <a:ea typeface="华文细黑" pitchFamily="2" charset="-122"/>
            </a:endParaRPr>
          </a:p>
        </p:txBody>
      </p:sp>
      <p:sp>
        <p:nvSpPr>
          <p:cNvPr id="44047" name="Rectangle 15"/>
          <p:cNvSpPr>
            <a:spLocks noGrp="1" noChangeArrowheads="1"/>
          </p:cNvSpPr>
          <p:nvPr>
            <p:ph type="ctrTitle" sz="quarter"/>
          </p:nvPr>
        </p:nvSpPr>
        <p:spPr>
          <a:xfrm>
            <a:off x="849248" y="1392242"/>
            <a:ext cx="7075466"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12781" y="3182955"/>
            <a:ext cx="7077584" cy="865187"/>
          </a:xfrm>
        </p:spPr>
        <p:txBody>
          <a:bodyPr lIns="79937" tIns="39976" rIns="79937" bIns="39976"/>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12759" y="282575"/>
            <a:ext cx="2846282" cy="474663"/>
          </a:xfrm>
        </p:spPr>
        <p:txBody>
          <a:bodyPr lIns="79937" tIns="39976" rIns="79937" bIns="39976"/>
          <a:lstStyle>
            <a:lvl1pPr>
              <a:lnSpc>
                <a:spcPct val="100000"/>
              </a:lnSpc>
              <a:buClr>
                <a:schemeClr val="bg2"/>
              </a:buClr>
              <a:buSzPct val="60000"/>
              <a:buFont typeface="Wingdings" pitchFamily="2" charset="2"/>
              <a:buNone/>
              <a:defRPr sz="2600" b="1">
                <a:latin typeface="FrutigerNext LT Regular" pitchFamily="34" charset="0"/>
                <a:ea typeface="华文细黑" pitchFamily="2" charset="-122"/>
              </a:defRPr>
            </a:lvl1pPr>
          </a:lstStyle>
          <a:p>
            <a:pPr>
              <a:buClr>
                <a:srgbClr val="777777"/>
              </a:buClr>
              <a:defRPr/>
            </a:pPr>
            <a:fld id="{AA2D5273-6A35-45EA-B880-C16839592678}" type="datetime1">
              <a:rPr lang="zh-CN" altLang="en-US"/>
              <a:pPr>
                <a:buClr>
                  <a:srgbClr val="777777"/>
                </a:buClr>
                <a:defRPr/>
              </a:pPr>
              <a:t>2016/7/12</a:t>
            </a:fld>
            <a:endParaRPr lang="en-US" altLang="zh-CN"/>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656AD702-A736-4774-BF26-74AD2BC21140}" type="slidenum">
              <a:rPr lang="de-DE" altLang="zh-CN"/>
              <a:pPr>
                <a:buClr>
                  <a:srgbClr val="777777"/>
                </a:buClr>
                <a:defRPr/>
              </a:pPr>
              <a:t>‹#›</a:t>
            </a:fld>
            <a:endParaRPr lang="en-GB" altLang="zh-CN"/>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585" y="4406908"/>
            <a:ext cx="10368598"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585" y="2906720"/>
            <a:ext cx="10368598" cy="1500187"/>
          </a:xfrm>
        </p:spPr>
        <p:txBody>
          <a:bodyPr anchor="b"/>
          <a:lstStyle>
            <a:lvl1pPr marL="0" indent="0">
              <a:buNone/>
              <a:defRPr sz="2000"/>
            </a:lvl1pPr>
            <a:lvl2pPr marL="456039" indent="0">
              <a:buNone/>
              <a:defRPr sz="1800"/>
            </a:lvl2pPr>
            <a:lvl3pPr marL="912083" indent="0">
              <a:buNone/>
              <a:defRPr sz="1600"/>
            </a:lvl3pPr>
            <a:lvl4pPr marL="1368125" indent="0">
              <a:buNone/>
              <a:defRPr sz="1400"/>
            </a:lvl4pPr>
            <a:lvl5pPr marL="1824169" indent="0">
              <a:buNone/>
              <a:defRPr sz="1400"/>
            </a:lvl5pPr>
            <a:lvl6pPr marL="2280208" indent="0">
              <a:buNone/>
              <a:defRPr sz="1400"/>
            </a:lvl6pPr>
            <a:lvl7pPr marL="2736251" indent="0">
              <a:buNone/>
              <a:defRPr sz="1400"/>
            </a:lvl7pPr>
            <a:lvl8pPr marL="3192294" indent="0">
              <a:buNone/>
              <a:defRPr sz="1400"/>
            </a:lvl8pPr>
            <a:lvl9pPr marL="3648336"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6E51E7FC-7A60-4118-91B0-84C994DD5DAC}" type="slidenum">
              <a:rPr lang="de-DE" altLang="zh-CN"/>
              <a:pPr>
                <a:buClr>
                  <a:srgbClr val="777777"/>
                </a:buClr>
                <a:defRPr/>
              </a:pPr>
              <a:t>‹#›</a:t>
            </a:fld>
            <a:endParaRPr lang="en-GB" altLang="zh-CN"/>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70424" y="1641482"/>
            <a:ext cx="5186416"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60146" y="1641482"/>
            <a:ext cx="518853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003E4A29-5B1B-4E34-810C-B00F8822BB95}" type="slidenum">
              <a:rPr lang="de-DE" altLang="zh-CN"/>
              <a:pPr>
                <a:buClr>
                  <a:srgbClr val="777777"/>
                </a:buClr>
                <a:defRPr/>
              </a:pPr>
              <a:t>‹#›</a:t>
            </a:fld>
            <a:endParaRPr lang="en-GB" altLang="zh-CN"/>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919" y="274638"/>
            <a:ext cx="10978515"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919" y="1535113"/>
            <a:ext cx="5389723" cy="639762"/>
          </a:xfrm>
        </p:spPr>
        <p:txBody>
          <a:bodyPr anchor="b"/>
          <a:lstStyle>
            <a:lvl1pPr marL="0" indent="0">
              <a:buNone/>
              <a:defRPr sz="2400" b="1"/>
            </a:lvl1pPr>
            <a:lvl2pPr marL="456039" indent="0">
              <a:buNone/>
              <a:defRPr sz="2000" b="1"/>
            </a:lvl2pPr>
            <a:lvl3pPr marL="912083" indent="0">
              <a:buNone/>
              <a:defRPr sz="1800" b="1"/>
            </a:lvl3pPr>
            <a:lvl4pPr marL="1368125" indent="0">
              <a:buNone/>
              <a:defRPr sz="1600" b="1"/>
            </a:lvl4pPr>
            <a:lvl5pPr marL="1824169" indent="0">
              <a:buNone/>
              <a:defRPr sz="1600" b="1"/>
            </a:lvl5pPr>
            <a:lvl6pPr marL="2280208" indent="0">
              <a:buNone/>
              <a:defRPr sz="1600" b="1"/>
            </a:lvl6pPr>
            <a:lvl7pPr marL="2736251" indent="0">
              <a:buNone/>
              <a:defRPr sz="1600" b="1"/>
            </a:lvl7pPr>
            <a:lvl8pPr marL="3192294" indent="0">
              <a:buNone/>
              <a:defRPr sz="1600" b="1"/>
            </a:lvl8pPr>
            <a:lvl9pPr marL="3648336"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919" y="2174875"/>
            <a:ext cx="538972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593" y="1535113"/>
            <a:ext cx="5391840" cy="639762"/>
          </a:xfrm>
        </p:spPr>
        <p:txBody>
          <a:bodyPr anchor="b"/>
          <a:lstStyle>
            <a:lvl1pPr marL="0" indent="0">
              <a:buNone/>
              <a:defRPr sz="2400" b="1"/>
            </a:lvl1pPr>
            <a:lvl2pPr marL="456039" indent="0">
              <a:buNone/>
              <a:defRPr sz="2000" b="1"/>
            </a:lvl2pPr>
            <a:lvl3pPr marL="912083" indent="0">
              <a:buNone/>
              <a:defRPr sz="1800" b="1"/>
            </a:lvl3pPr>
            <a:lvl4pPr marL="1368125" indent="0">
              <a:buNone/>
              <a:defRPr sz="1600" b="1"/>
            </a:lvl4pPr>
            <a:lvl5pPr marL="1824169" indent="0">
              <a:buNone/>
              <a:defRPr sz="1600" b="1"/>
            </a:lvl5pPr>
            <a:lvl6pPr marL="2280208" indent="0">
              <a:buNone/>
              <a:defRPr sz="1600" b="1"/>
            </a:lvl6pPr>
            <a:lvl7pPr marL="2736251" indent="0">
              <a:buNone/>
              <a:defRPr sz="1600" b="1"/>
            </a:lvl7pPr>
            <a:lvl8pPr marL="3192294" indent="0">
              <a:buNone/>
              <a:defRPr sz="1600" b="1"/>
            </a:lvl8pPr>
            <a:lvl9pPr marL="3648336"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593" y="2174875"/>
            <a:ext cx="539184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6E4A16E8-7E2A-4034-8812-077B7F482C13}" type="slidenum">
              <a:rPr lang="de-DE" altLang="zh-CN"/>
              <a:pPr>
                <a:buClr>
                  <a:srgbClr val="777777"/>
                </a:buClr>
                <a:defRPr/>
              </a:pPr>
              <a:t>‹#›</a:t>
            </a:fld>
            <a:endParaRPr lang="en-GB" altLang="zh-CN"/>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C12C8FE9-8D18-4837-AE66-2C0D5651D5C9}" type="slidenum">
              <a:rPr lang="de-DE" altLang="zh-CN"/>
              <a:pPr>
                <a:buClr>
                  <a:srgbClr val="777777"/>
                </a:buClr>
                <a:defRPr/>
              </a:pPr>
              <a:t>‹#›</a:t>
            </a:fld>
            <a:endParaRPr lang="en-GB" altLang="zh-CN"/>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14F934FD-351B-49B7-A81A-173E04B1ABB8}" type="slidenum">
              <a:rPr lang="de-DE" altLang="zh-CN"/>
              <a:pPr>
                <a:buClr>
                  <a:srgbClr val="777777"/>
                </a:buClr>
                <a:defRPr/>
              </a:pPr>
              <a:t>‹#›</a:t>
            </a:fld>
            <a:endParaRPr lang="en-GB" altLang="zh-CN"/>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41" y="273050"/>
            <a:ext cx="401317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216" y="273057"/>
            <a:ext cx="68192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941" y="1435120"/>
            <a:ext cx="4013173" cy="4691063"/>
          </a:xfrm>
        </p:spPr>
        <p:txBody>
          <a:bodyPr/>
          <a:lstStyle>
            <a:lvl1pPr marL="0" indent="0">
              <a:buNone/>
              <a:defRPr sz="1400"/>
            </a:lvl1pPr>
            <a:lvl2pPr marL="456039" indent="0">
              <a:buNone/>
              <a:defRPr sz="1200"/>
            </a:lvl2pPr>
            <a:lvl3pPr marL="912083" indent="0">
              <a:buNone/>
              <a:defRPr sz="1000"/>
            </a:lvl3pPr>
            <a:lvl4pPr marL="1368125" indent="0">
              <a:buNone/>
              <a:defRPr sz="900"/>
            </a:lvl4pPr>
            <a:lvl5pPr marL="1824169" indent="0">
              <a:buNone/>
              <a:defRPr sz="900"/>
            </a:lvl5pPr>
            <a:lvl6pPr marL="2280208" indent="0">
              <a:buNone/>
              <a:defRPr sz="900"/>
            </a:lvl6pPr>
            <a:lvl7pPr marL="2736251" indent="0">
              <a:buNone/>
              <a:defRPr sz="900"/>
            </a:lvl7pPr>
            <a:lvl8pPr marL="3192294" indent="0">
              <a:buNone/>
              <a:defRPr sz="900"/>
            </a:lvl8pPr>
            <a:lvl9pPr marL="3648336"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1B4958B8-621F-4568-87E1-20166FF06EE6}" type="slidenum">
              <a:rPr lang="de-DE" altLang="zh-CN"/>
              <a:pPr>
                <a:buClr>
                  <a:srgbClr val="777777"/>
                </a:buClr>
                <a:defRPr/>
              </a:pPr>
              <a:t>‹#›</a:t>
            </a:fld>
            <a:endParaRPr lang="en-GB" altLang="zh-CN"/>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0600"/>
            <a:ext cx="731901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962" y="612775"/>
            <a:ext cx="7319010" cy="4114800"/>
          </a:xfrm>
        </p:spPr>
        <p:txBody>
          <a:bodyPr/>
          <a:lstStyle>
            <a:lvl1pPr marL="0" indent="0">
              <a:buNone/>
              <a:defRPr sz="3200"/>
            </a:lvl1pPr>
            <a:lvl2pPr marL="456039" indent="0">
              <a:buNone/>
              <a:defRPr sz="2800"/>
            </a:lvl2pPr>
            <a:lvl3pPr marL="912083" indent="0">
              <a:buNone/>
              <a:defRPr sz="2400"/>
            </a:lvl3pPr>
            <a:lvl4pPr marL="1368125" indent="0">
              <a:buNone/>
              <a:defRPr sz="2000"/>
            </a:lvl4pPr>
            <a:lvl5pPr marL="1824169" indent="0">
              <a:buNone/>
              <a:defRPr sz="2000"/>
            </a:lvl5pPr>
            <a:lvl6pPr marL="2280208" indent="0">
              <a:buNone/>
              <a:defRPr sz="2000"/>
            </a:lvl6pPr>
            <a:lvl7pPr marL="2736251" indent="0">
              <a:buNone/>
              <a:defRPr sz="2000"/>
            </a:lvl7pPr>
            <a:lvl8pPr marL="3192294" indent="0">
              <a:buNone/>
              <a:defRPr sz="2000"/>
            </a:lvl8pPr>
            <a:lvl9pPr marL="3648336" indent="0">
              <a:buNone/>
              <a:defRPr sz="2000"/>
            </a:lvl9pPr>
          </a:lstStyle>
          <a:p>
            <a:pPr lvl="0"/>
            <a:endParaRPr lang="zh-CN" altLang="en-US" noProof="0" smtClean="0"/>
          </a:p>
        </p:txBody>
      </p:sp>
      <p:sp>
        <p:nvSpPr>
          <p:cNvPr id="4" name="文本占位符 3"/>
          <p:cNvSpPr>
            <a:spLocks noGrp="1"/>
          </p:cNvSpPr>
          <p:nvPr>
            <p:ph type="body" sz="half" idx="2"/>
          </p:nvPr>
        </p:nvSpPr>
        <p:spPr>
          <a:xfrm>
            <a:off x="2390962" y="5367338"/>
            <a:ext cx="7319010" cy="804862"/>
          </a:xfrm>
        </p:spPr>
        <p:txBody>
          <a:bodyPr/>
          <a:lstStyle>
            <a:lvl1pPr marL="0" indent="0">
              <a:buNone/>
              <a:defRPr sz="1400"/>
            </a:lvl1pPr>
            <a:lvl2pPr marL="456039" indent="0">
              <a:buNone/>
              <a:defRPr sz="1200"/>
            </a:lvl2pPr>
            <a:lvl3pPr marL="912083" indent="0">
              <a:buNone/>
              <a:defRPr sz="1000"/>
            </a:lvl3pPr>
            <a:lvl4pPr marL="1368125" indent="0">
              <a:buNone/>
              <a:defRPr sz="900"/>
            </a:lvl4pPr>
            <a:lvl5pPr marL="1824169" indent="0">
              <a:buNone/>
              <a:defRPr sz="900"/>
            </a:lvl5pPr>
            <a:lvl6pPr marL="2280208" indent="0">
              <a:buNone/>
              <a:defRPr sz="900"/>
            </a:lvl6pPr>
            <a:lvl7pPr marL="2736251" indent="0">
              <a:buNone/>
              <a:defRPr sz="900"/>
            </a:lvl7pPr>
            <a:lvl8pPr marL="3192294" indent="0">
              <a:buNone/>
              <a:defRPr sz="900"/>
            </a:lvl8pPr>
            <a:lvl9pPr marL="3648336"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0E713375-6781-4D52-8AF1-FB8E07771140}" type="slidenum">
              <a:rPr lang="de-DE" altLang="zh-CN"/>
              <a:pPr>
                <a:buClr>
                  <a:srgbClr val="777777"/>
                </a:buClr>
                <a:defRPr/>
              </a:pPr>
              <a:t>‹#›</a:t>
            </a:fld>
            <a:endParaRPr lang="en-GB"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8490F6BE-A250-4119-8C37-397414BEE4B8}"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2583B19C-5480-4719-904F-A98B499FE026}" type="slidenum">
              <a:rPr lang="de-DE" altLang="zh-CN"/>
              <a:pPr>
                <a:buClr>
                  <a:srgbClr val="777777"/>
                </a:buClr>
                <a:defRPr/>
              </a:pPr>
              <a:t>‹#›</a:t>
            </a:fld>
            <a:endParaRPr lang="en-GB" altLang="zh-CN"/>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18879" y="44450"/>
            <a:ext cx="2729804"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7325" y="44450"/>
            <a:ext cx="7988225"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5364C030-4323-4D3D-B7AF-B200B370626E}" type="slidenum">
              <a:rPr lang="de-DE" altLang="zh-CN"/>
              <a:pPr>
                <a:buClr>
                  <a:srgbClr val="777777"/>
                </a:buClr>
                <a:defRPr/>
              </a:pPr>
              <a:t>‹#›</a:t>
            </a:fld>
            <a:endParaRPr lang="en-GB" altLang="zh-CN"/>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27326" y="44450"/>
            <a:ext cx="10332595" cy="871538"/>
          </a:xfrm>
        </p:spPr>
        <p:txBody>
          <a:body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870404" y="1641482"/>
            <a:ext cx="10578256" cy="4194175"/>
          </a:xfrm>
        </p:spPr>
        <p:txBody>
          <a:bodyPr/>
          <a:lstStyle/>
          <a:p>
            <a:pPr lvl="0"/>
            <a:endParaRPr lang="zh-CN" altLang="en-US" noProof="0" smtClean="0"/>
          </a:p>
        </p:txBody>
      </p:sp>
      <p:sp>
        <p:nvSpPr>
          <p:cNvPr id="4"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8192C744-9B0D-4556-8268-37FA9AB77EC6}" type="slidenum">
              <a:rPr lang="de-DE" altLang="zh-CN"/>
              <a:pPr>
                <a:buClr>
                  <a:srgbClr val="777777"/>
                </a:buClr>
                <a:defRPr/>
              </a:pPr>
              <a:t>‹#›</a:t>
            </a:fld>
            <a:endParaRPr lang="en-GB" altLang="zh-CN"/>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6F2C06F2-DB3A-4CC3-B5CC-3424B9E0DBB4}" type="slidenum">
              <a:rPr lang="de-DE" altLang="zh-CN"/>
              <a:pPr>
                <a:buClr>
                  <a:srgbClr val="777777"/>
                </a:buClr>
                <a:defRPr/>
              </a:pPr>
              <a:t>‹#›</a:t>
            </a:fld>
            <a:endParaRPr lang="en-GB" altLang="zh-CN"/>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326" y="44450"/>
            <a:ext cx="10332595" cy="8715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70424" y="1641482"/>
            <a:ext cx="5186416"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60146" y="1641482"/>
            <a:ext cx="5188534"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2123D54D-27BD-4DD2-AA9B-EDCE0FF20019}" type="slidenum">
              <a:rPr lang="de-DE" altLang="zh-CN"/>
              <a:pPr>
                <a:buClr>
                  <a:srgbClr val="777777"/>
                </a:buClr>
                <a:defRPr/>
              </a:pPr>
              <a:t>‹#›</a:t>
            </a:fld>
            <a:endParaRPr lang="en-GB" altLang="zh-CN"/>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27328" y="44450"/>
            <a:ext cx="10921335" cy="579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B5593D2E-0E15-4024-ABE5-DA430791F49B}" type="slidenum">
              <a:rPr lang="de-DE" altLang="zh-CN"/>
              <a:pPr>
                <a:buClr>
                  <a:srgbClr val="777777"/>
                </a:buClr>
                <a:defRPr/>
              </a:pPr>
              <a:t>‹#›</a:t>
            </a:fld>
            <a:endParaRPr lang="en-GB" altLang="zh-CN"/>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27326" y="44450"/>
            <a:ext cx="10332595" cy="87153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70424" y="1641482"/>
            <a:ext cx="5186416"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60146" y="1641475"/>
            <a:ext cx="5188534" cy="2020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60146" y="3814768"/>
            <a:ext cx="5188534" cy="20208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p:txBody>
          <a:bodyPr/>
          <a:lstStyle>
            <a:lvl1pPr>
              <a:buClr>
                <a:schemeClr val="bg2"/>
              </a:buClr>
              <a:buSzPct val="60000"/>
              <a:buFont typeface="Wingdings" pitchFamily="2" charset="2"/>
              <a:buNone/>
              <a:defRPr sz="2600" b="1">
                <a:ea typeface="华文细黑" pitchFamily="2" charset="-122"/>
              </a:defRPr>
            </a:lvl1pPr>
          </a:lstStyle>
          <a:p>
            <a:pPr>
              <a:buClr>
                <a:srgbClr val="777777"/>
              </a:buClr>
              <a:defRPr/>
            </a:pPr>
            <a:r>
              <a:rPr lang="de-DE" altLang="zh-CN"/>
              <a:t>Page </a:t>
            </a:r>
            <a:fld id="{281F40D9-B428-403E-949B-5205AC4A1104}" type="slidenum">
              <a:rPr lang="de-DE" altLang="zh-CN"/>
              <a:pPr>
                <a:buClr>
                  <a:srgbClr val="777777"/>
                </a:buClr>
                <a:defRPr/>
              </a:pPr>
              <a:t>‹#›</a:t>
            </a:fld>
            <a:endParaRPr lang="en-GB" altLang="zh-CN"/>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017048" y="5589589"/>
            <a:ext cx="1018648"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198350" cy="3810000"/>
          </a:xfrm>
          <a:prstGeom prst="rect">
            <a:avLst/>
          </a:prstGeom>
          <a:noFill/>
          <a:ln w="9525">
            <a:noFill/>
            <a:miter lim="800000"/>
            <a:headEnd/>
            <a:tailEnd/>
          </a:ln>
        </p:spPr>
      </p:pic>
      <p:sp>
        <p:nvSpPr>
          <p:cNvPr id="6" name="Text Box 20"/>
          <p:cNvSpPr txBox="1">
            <a:spLocks noChangeArrowheads="1"/>
          </p:cNvSpPr>
          <p:nvPr/>
        </p:nvSpPr>
        <p:spPr bwMode="auto">
          <a:xfrm>
            <a:off x="870404" y="6207141"/>
            <a:ext cx="2612843" cy="265385"/>
          </a:xfrm>
          <a:prstGeom prst="rect">
            <a:avLst/>
          </a:prstGeom>
          <a:noFill/>
          <a:ln w="9525">
            <a:noFill/>
            <a:miter lim="800000"/>
            <a:headEnd/>
            <a:tailEnd/>
          </a:ln>
        </p:spPr>
        <p:txBody>
          <a:bodyPr wrap="none" lIns="79921" tIns="39969" rIns="79921" bIns="39969">
            <a:spAutoFit/>
          </a:bodyPr>
          <a:lstStyle/>
          <a:p>
            <a:pPr algn="l" defTabSz="799657" eaLnBrk="0">
              <a:defRPr/>
            </a:pPr>
            <a:r>
              <a:rPr lang="en-US" altLang="zh-CN" sz="1200" dirty="0">
                <a:latin typeface="FrutigerNext LT Bold" charset="0"/>
              </a:rPr>
              <a:t>HUAWEI TECHNOLOGIES CO., LTD.</a:t>
            </a:r>
            <a:endParaRPr lang="en-US" altLang="zh-CN" sz="2200" dirty="0">
              <a:latin typeface="Arial" charset="0"/>
            </a:endParaRPr>
          </a:p>
        </p:txBody>
      </p:sp>
      <p:sp>
        <p:nvSpPr>
          <p:cNvPr id="7" name="Text Box 22"/>
          <p:cNvSpPr txBox="1">
            <a:spLocks noChangeArrowheads="1"/>
          </p:cNvSpPr>
          <p:nvPr/>
        </p:nvSpPr>
        <p:spPr bwMode="auto">
          <a:xfrm>
            <a:off x="9637969" y="4094178"/>
            <a:ext cx="1338392" cy="265385"/>
          </a:xfrm>
          <a:prstGeom prst="rect">
            <a:avLst/>
          </a:prstGeom>
          <a:noFill/>
          <a:ln w="9525">
            <a:noFill/>
            <a:miter lim="800000"/>
            <a:headEnd/>
            <a:tailEnd/>
          </a:ln>
        </p:spPr>
        <p:txBody>
          <a:bodyPr wrap="none" lIns="79921" tIns="39969" rIns="79921" bIns="39969">
            <a:spAutoFit/>
          </a:bodyPr>
          <a:lstStyle/>
          <a:p>
            <a:pPr algn="l" defTabSz="799657" eaLnBrk="0">
              <a:defRPr/>
            </a:pPr>
            <a:r>
              <a:rPr lang="en-US" altLang="zh-CN" sz="1200" dirty="0">
                <a:solidFill>
                  <a:srgbClr val="FFFFFF"/>
                </a:solidFill>
                <a:latin typeface="FrutigerNext LT Regular" pitchFamily="34" charset="0"/>
                <a:ea typeface="ＭＳ Ｐゴシック" pitchFamily="34" charset="-128"/>
              </a:rPr>
              <a:t>www.huawei.com</a:t>
            </a:r>
          </a:p>
        </p:txBody>
      </p:sp>
      <p:sp>
        <p:nvSpPr>
          <p:cNvPr id="8" name="Rectangle 23"/>
          <p:cNvSpPr>
            <a:spLocks noChangeArrowheads="1"/>
          </p:cNvSpPr>
          <p:nvPr/>
        </p:nvSpPr>
        <p:spPr bwMode="auto">
          <a:xfrm>
            <a:off x="5315601" y="6207140"/>
            <a:ext cx="1642513" cy="265346"/>
          </a:xfrm>
          <a:prstGeom prst="rect">
            <a:avLst/>
          </a:prstGeom>
          <a:noFill/>
          <a:ln w="9525" algn="ctr">
            <a:noFill/>
            <a:miter lim="800000"/>
            <a:headEnd/>
            <a:tailEnd/>
          </a:ln>
          <a:effectLst/>
        </p:spPr>
        <p:txBody>
          <a:bodyPr wrap="none" lIns="79889" tIns="39950" rIns="79889" bIns="39950">
            <a:spAutoFit/>
          </a:bodyPr>
          <a:lstStyle/>
          <a:p>
            <a:pPr algn="l" defTabSz="799657" eaLnBrk="0">
              <a:defRPr/>
            </a:pPr>
            <a:r>
              <a:rPr lang="en-US" altLang="zh-CN" sz="1200" dirty="0">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061943" y="247658"/>
            <a:ext cx="1402063" cy="296124"/>
          </a:xfrm>
          <a:prstGeom prst="rect">
            <a:avLst/>
          </a:prstGeom>
          <a:noFill/>
          <a:ln w="9525" algn="ctr">
            <a:noFill/>
            <a:miter lim="800000"/>
            <a:headEnd/>
            <a:tailEnd/>
          </a:ln>
          <a:effectLst/>
        </p:spPr>
        <p:txBody>
          <a:bodyPr wrap="none" lIns="79889" tIns="39950" rIns="79889" bIns="39950">
            <a:spAutoFit/>
          </a:bodyPr>
          <a:lstStyle/>
          <a:p>
            <a:pPr algn="l" defTabSz="799657" eaLnBrk="0">
              <a:defRPr/>
            </a:pPr>
            <a:r>
              <a:rPr lang="en-US" altLang="zh-CN" sz="1400" b="1" dirty="0">
                <a:solidFill>
                  <a:srgbClr val="666666"/>
                </a:solidFill>
                <a:latin typeface="FrutigerNext LT Regular" pitchFamily="34" charset="0"/>
                <a:ea typeface="ＭＳ Ｐゴシック" pitchFamily="34" charset="-128"/>
              </a:rPr>
              <a:t>Security Level:</a:t>
            </a:r>
            <a:r>
              <a:rPr lang="zh-CN" altLang="en-US" sz="1400" b="1" dirty="0">
                <a:solidFill>
                  <a:srgbClr val="666666"/>
                </a:solidFill>
                <a:latin typeface="FrutigerNext LT Regular" pitchFamily="34" charset="0"/>
                <a:ea typeface="ＭＳ Ｐゴシック" pitchFamily="34" charset="-128"/>
              </a:rPr>
              <a:t> </a:t>
            </a:r>
          </a:p>
        </p:txBody>
      </p:sp>
      <p:sp>
        <p:nvSpPr>
          <p:cNvPr id="10" name="Text Box 66"/>
          <p:cNvSpPr txBox="1">
            <a:spLocks noChangeArrowheads="1"/>
          </p:cNvSpPr>
          <p:nvPr/>
        </p:nvSpPr>
        <p:spPr bwMode="auto">
          <a:xfrm>
            <a:off x="-2626034" y="1322392"/>
            <a:ext cx="2626034" cy="3854843"/>
          </a:xfrm>
          <a:prstGeom prst="rect">
            <a:avLst/>
          </a:prstGeom>
          <a:noFill/>
          <a:ln w="9525" algn="ctr">
            <a:noFill/>
            <a:miter lim="800000"/>
            <a:headEnd/>
            <a:tailEnd/>
          </a:ln>
          <a:effectLst/>
        </p:spPr>
        <p:txBody>
          <a:bodyPr lIns="79937" tIns="39976" rIns="79937" bIns="39976">
            <a:spAutoFit/>
          </a:bodyPr>
          <a:lstStyle/>
          <a:p>
            <a:pPr algn="r" defTabSz="799657" eaLnBrk="0">
              <a:lnSpc>
                <a:spcPct val="125000"/>
              </a:lnSpc>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:40-47pt  </a:t>
            </a:r>
          </a:p>
          <a:p>
            <a:pPr algn="r" defTabSz="799657" eaLnBrk="0">
              <a:lnSpc>
                <a:spcPct val="125000"/>
              </a:lnSpc>
              <a:defRPr/>
            </a:pP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:26-30pt</a:t>
            </a:r>
          </a:p>
          <a:p>
            <a:pPr algn="r" defTabSz="799657" eaLnBrk="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9657" eaLnBrk="0">
              <a:lnSpc>
                <a:spcPct val="125000"/>
              </a:lnSpc>
              <a:defRPr/>
            </a:pPr>
            <a:r>
              <a:rPr lang="zh-CN" altLang="en-US" sz="1100" dirty="0">
                <a:solidFill>
                  <a:srgbClr val="FFFFFF"/>
                </a:solidFill>
                <a:latin typeface="Arial" charset="0"/>
                <a:ea typeface="华文细黑" pitchFamily="2" charset="-122"/>
              </a:rPr>
              <a:t>内部使用字体 </a:t>
            </a:r>
            <a:r>
              <a:rPr lang="en-US" altLang="zh-CN" sz="1100" dirty="0">
                <a:solidFill>
                  <a:srgbClr val="FFFFFF"/>
                </a:solidFill>
                <a:latin typeface="Arial" charset="0"/>
                <a:ea typeface="华文细黑" pitchFamily="2" charset="-122"/>
              </a:rPr>
              <a:t>:</a:t>
            </a:r>
          </a:p>
          <a:p>
            <a:pPr algn="r" defTabSz="799657" eaLnBrk="0">
              <a:lnSpc>
                <a:spcPct val="125000"/>
              </a:lnSpc>
              <a:defRPr/>
            </a:pPr>
            <a:r>
              <a:rPr lang="en-US" altLang="zh-CN" sz="1100" dirty="0" err="1">
                <a:solidFill>
                  <a:srgbClr val="FFFFFF"/>
                </a:solidFill>
                <a:latin typeface="Arial" charset="0"/>
                <a:ea typeface="华文细黑" pitchFamily="2" charset="-122"/>
              </a:rPr>
              <a:t>FrutigerNext</a:t>
            </a:r>
            <a:r>
              <a:rPr lang="en-US" altLang="zh-CN" sz="1100" dirty="0">
                <a:solidFill>
                  <a:srgbClr val="FFFFFF"/>
                </a:solidFill>
                <a:latin typeface="Arial" charset="0"/>
                <a:ea typeface="华文细黑" pitchFamily="2" charset="-122"/>
              </a:rPr>
              <a:t> LT Medium</a:t>
            </a:r>
          </a:p>
          <a:p>
            <a:pPr algn="r" defTabSz="799657" eaLnBrk="0">
              <a:lnSpc>
                <a:spcPct val="125000"/>
              </a:lnSpc>
              <a:defRPr/>
            </a:pPr>
            <a:r>
              <a:rPr lang="zh-CN" altLang="en-US" sz="1100" dirty="0">
                <a:solidFill>
                  <a:srgbClr val="FFFFFF"/>
                </a:solidFill>
                <a:latin typeface="Arial" charset="0"/>
                <a:ea typeface="华文细黑" pitchFamily="2" charset="-122"/>
              </a:rPr>
              <a:t>外部使用字体 </a:t>
            </a:r>
            <a:r>
              <a:rPr lang="en-US" altLang="zh-CN" sz="1100" dirty="0">
                <a:solidFill>
                  <a:srgbClr val="FFFFFF"/>
                </a:solidFill>
                <a:latin typeface="Arial" charset="0"/>
                <a:ea typeface="华文细黑" pitchFamily="2" charset="-122"/>
              </a:rPr>
              <a:t>: Arial</a:t>
            </a:r>
            <a:endParaRPr lang="zh-CN" altLang="en-US" sz="1100" dirty="0">
              <a:solidFill>
                <a:srgbClr val="FFFFFF"/>
              </a:solidFill>
              <a:latin typeface="Arial" charset="0"/>
              <a:ea typeface="华文细黑" pitchFamily="2" charset="-122"/>
            </a:endParaRP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:35-47pt</a:t>
            </a:r>
          </a:p>
          <a:p>
            <a:pPr algn="r" defTabSz="799657" eaLnBrk="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9657" eaLnBrk="0">
              <a:lnSpc>
                <a:spcPct val="125000"/>
              </a:lnSpc>
              <a:defRPr/>
            </a:pPr>
            <a:r>
              <a:rPr lang="en-US" altLang="zh-CN" sz="1100" dirty="0">
                <a:solidFill>
                  <a:srgbClr val="FFFFFF"/>
                </a:solidFill>
                <a:latin typeface="Arial" charset="0"/>
                <a:ea typeface="华文细黑" pitchFamily="2" charset="-122"/>
              </a:rPr>
              <a:t>  </a:t>
            </a: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:24-28pt</a:t>
            </a:r>
            <a:endParaRPr lang="zh-CN" altLang="en-US" sz="1100" dirty="0">
              <a:solidFill>
                <a:srgbClr val="FFFFFF"/>
              </a:solidFill>
              <a:latin typeface="Arial" charset="0"/>
              <a:ea typeface="华文细黑" pitchFamily="2" charset="-122"/>
            </a:endParaRPr>
          </a:p>
          <a:p>
            <a:pPr algn="r" defTabSz="799657" eaLnBrk="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9657" eaLnBrk="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a:t>
            </a: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defRPr/>
            </a:pPr>
            <a:endParaRPr lang="zh-CN" altLang="en-US" sz="1100" dirty="0">
              <a:solidFill>
                <a:srgbClr val="FFFFFF"/>
              </a:solidFill>
              <a:latin typeface="Arial" charset="0"/>
              <a:ea typeface="华文细黑" pitchFamily="2" charset="-122"/>
            </a:endParaRPr>
          </a:p>
          <a:p>
            <a:pPr algn="r" defTabSz="799657" eaLnBrk="0">
              <a:lnSpc>
                <a:spcPct val="125000"/>
              </a:lnSpc>
              <a:spcBef>
                <a:spcPct val="50000"/>
              </a:spcBef>
              <a:defRPr/>
            </a:pPr>
            <a:endParaRPr lang="zh-CN" altLang="en-US" sz="1100" dirty="0">
              <a:latin typeface="Arial" charset="0"/>
              <a:ea typeface="华文细黑" pitchFamily="2" charset="-122"/>
            </a:endParaRPr>
          </a:p>
        </p:txBody>
      </p:sp>
      <p:sp>
        <p:nvSpPr>
          <p:cNvPr id="44047" name="Rectangle 15"/>
          <p:cNvSpPr>
            <a:spLocks noGrp="1" noChangeArrowheads="1"/>
          </p:cNvSpPr>
          <p:nvPr>
            <p:ph type="ctrTitle" sz="quarter"/>
          </p:nvPr>
        </p:nvSpPr>
        <p:spPr>
          <a:xfrm>
            <a:off x="849247" y="1392240"/>
            <a:ext cx="7075466"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12780" y="3182954"/>
            <a:ext cx="7077584" cy="865187"/>
          </a:xfrm>
        </p:spPr>
        <p:txBody>
          <a:bodyPr lIns="79937" tIns="39976" rIns="79937" bIns="39976"/>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12759" y="282575"/>
            <a:ext cx="2846282" cy="474663"/>
          </a:xfrm>
        </p:spPr>
        <p:txBody>
          <a:bodyPr lIns="79937" tIns="39976" rIns="79937" bIns="39976"/>
          <a:lstStyle>
            <a:lvl1pPr>
              <a:lnSpc>
                <a:spcPct val="100000"/>
              </a:lnSpc>
              <a:defRPr>
                <a:latin typeface="FrutigerNext LT Regular" pitchFamily="34" charset="0"/>
              </a:defRPr>
            </a:lvl1pPr>
          </a:lstStyle>
          <a:p>
            <a:pPr>
              <a:defRPr/>
            </a:pPr>
            <a:fld id="{530ADD10-7124-43A9-BFD3-16949115FA29}" type="datetime1">
              <a:rPr lang="zh-CN" altLang="en-US">
                <a:solidFill>
                  <a:srgbClr val="000000"/>
                </a:solidFill>
              </a:rPr>
              <a:pPr>
                <a:defRPr/>
              </a:pPr>
              <a:t>2016/7/12</a:t>
            </a:fld>
            <a:endParaRPr lang="en-US" altLang="zh-CN">
              <a:solidFill>
                <a:srgbClr val="000000"/>
              </a:solidFill>
            </a:endParaRPr>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D7019EF4-C66C-44A4-9365-F494ABD64C08}"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4"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4"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E6B123DA-A827-4357-9355-4B91B2C3DDC6}"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585" y="4406904"/>
            <a:ext cx="10368598"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585" y="2906716"/>
            <a:ext cx="10368598" cy="1500187"/>
          </a:xfrm>
        </p:spPr>
        <p:txBody>
          <a:bodyPr anchor="b"/>
          <a:lstStyle>
            <a:lvl1pPr marL="0" indent="0">
              <a:buNone/>
              <a:defRPr sz="2000"/>
            </a:lvl1pPr>
            <a:lvl2pPr marL="456039" indent="0">
              <a:buNone/>
              <a:defRPr sz="1800"/>
            </a:lvl2pPr>
            <a:lvl3pPr marL="912083" indent="0">
              <a:buNone/>
              <a:defRPr sz="1600"/>
            </a:lvl3pPr>
            <a:lvl4pPr marL="1368125" indent="0">
              <a:buNone/>
              <a:defRPr sz="1400"/>
            </a:lvl4pPr>
            <a:lvl5pPr marL="1824169" indent="0">
              <a:buNone/>
              <a:defRPr sz="1400"/>
            </a:lvl5pPr>
            <a:lvl6pPr marL="2280208" indent="0">
              <a:buNone/>
              <a:defRPr sz="1400"/>
            </a:lvl6pPr>
            <a:lvl7pPr marL="2736251" indent="0">
              <a:buNone/>
              <a:defRPr sz="1400"/>
            </a:lvl7pPr>
            <a:lvl8pPr marL="3192294" indent="0">
              <a:buNone/>
              <a:defRPr sz="1400"/>
            </a:lvl8pPr>
            <a:lvl9pPr marL="3648336"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9AECF7E-4BBB-4A50-A0A8-4F32327B903B}"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70424" y="1641478"/>
            <a:ext cx="5186416"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60146" y="1641478"/>
            <a:ext cx="518853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29E8DDB-C634-4B48-945E-5021CAB78CBB}"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638"/>
            <a:ext cx="10978515"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918" y="1535113"/>
            <a:ext cx="5389723" cy="639762"/>
          </a:xfrm>
        </p:spPr>
        <p:txBody>
          <a:bodyPr anchor="b"/>
          <a:lstStyle>
            <a:lvl1pPr marL="0" indent="0">
              <a:buNone/>
              <a:defRPr sz="2400" b="1"/>
            </a:lvl1pPr>
            <a:lvl2pPr marL="456039" indent="0">
              <a:buNone/>
              <a:defRPr sz="2000" b="1"/>
            </a:lvl2pPr>
            <a:lvl3pPr marL="912083" indent="0">
              <a:buNone/>
              <a:defRPr sz="1800" b="1"/>
            </a:lvl3pPr>
            <a:lvl4pPr marL="1368125" indent="0">
              <a:buNone/>
              <a:defRPr sz="1600" b="1"/>
            </a:lvl4pPr>
            <a:lvl5pPr marL="1824169" indent="0">
              <a:buNone/>
              <a:defRPr sz="1600" b="1"/>
            </a:lvl5pPr>
            <a:lvl6pPr marL="2280208" indent="0">
              <a:buNone/>
              <a:defRPr sz="1600" b="1"/>
            </a:lvl6pPr>
            <a:lvl7pPr marL="2736251" indent="0">
              <a:buNone/>
              <a:defRPr sz="1600" b="1"/>
            </a:lvl7pPr>
            <a:lvl8pPr marL="3192294" indent="0">
              <a:buNone/>
              <a:defRPr sz="1600" b="1"/>
            </a:lvl8pPr>
            <a:lvl9pPr marL="3648336"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918" y="2174875"/>
            <a:ext cx="538972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593" y="1535113"/>
            <a:ext cx="5391840" cy="639762"/>
          </a:xfrm>
        </p:spPr>
        <p:txBody>
          <a:bodyPr anchor="b"/>
          <a:lstStyle>
            <a:lvl1pPr marL="0" indent="0">
              <a:buNone/>
              <a:defRPr sz="2400" b="1"/>
            </a:lvl1pPr>
            <a:lvl2pPr marL="456039" indent="0">
              <a:buNone/>
              <a:defRPr sz="2000" b="1"/>
            </a:lvl2pPr>
            <a:lvl3pPr marL="912083" indent="0">
              <a:buNone/>
              <a:defRPr sz="1800" b="1"/>
            </a:lvl3pPr>
            <a:lvl4pPr marL="1368125" indent="0">
              <a:buNone/>
              <a:defRPr sz="1600" b="1"/>
            </a:lvl4pPr>
            <a:lvl5pPr marL="1824169" indent="0">
              <a:buNone/>
              <a:defRPr sz="1600" b="1"/>
            </a:lvl5pPr>
            <a:lvl6pPr marL="2280208" indent="0">
              <a:buNone/>
              <a:defRPr sz="1600" b="1"/>
            </a:lvl6pPr>
            <a:lvl7pPr marL="2736251" indent="0">
              <a:buNone/>
              <a:defRPr sz="1600" b="1"/>
            </a:lvl7pPr>
            <a:lvl8pPr marL="3192294" indent="0">
              <a:buNone/>
              <a:defRPr sz="1600" b="1"/>
            </a:lvl8pPr>
            <a:lvl9pPr marL="3648336"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593" y="2174875"/>
            <a:ext cx="539184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5B29275-EFD2-4E0D-8BF4-E0D6DCFC3A9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5B1A435-519F-4436-83ED-BAFFC426A86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BDC8F7D1-E08C-4518-B3B4-EB103629B3B1}"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38" y="273050"/>
            <a:ext cx="401317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216" y="273052"/>
            <a:ext cx="68192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938" y="1435116"/>
            <a:ext cx="4013173" cy="4691063"/>
          </a:xfrm>
        </p:spPr>
        <p:txBody>
          <a:bodyPr/>
          <a:lstStyle>
            <a:lvl1pPr marL="0" indent="0">
              <a:buNone/>
              <a:defRPr sz="1400"/>
            </a:lvl1pPr>
            <a:lvl2pPr marL="456039" indent="0">
              <a:buNone/>
              <a:defRPr sz="1200"/>
            </a:lvl2pPr>
            <a:lvl3pPr marL="912083" indent="0">
              <a:buNone/>
              <a:defRPr sz="1000"/>
            </a:lvl3pPr>
            <a:lvl4pPr marL="1368125" indent="0">
              <a:buNone/>
              <a:defRPr sz="900"/>
            </a:lvl4pPr>
            <a:lvl5pPr marL="1824169" indent="0">
              <a:buNone/>
              <a:defRPr sz="900"/>
            </a:lvl5pPr>
            <a:lvl6pPr marL="2280208" indent="0">
              <a:buNone/>
              <a:defRPr sz="900"/>
            </a:lvl6pPr>
            <a:lvl7pPr marL="2736251" indent="0">
              <a:buNone/>
              <a:defRPr sz="900"/>
            </a:lvl7pPr>
            <a:lvl8pPr marL="3192294" indent="0">
              <a:buNone/>
              <a:defRPr sz="900"/>
            </a:lvl8pPr>
            <a:lvl9pPr marL="3648336"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8377F2E-A3FE-4763-A680-FE494E418024}"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0600"/>
            <a:ext cx="731901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962" y="612775"/>
            <a:ext cx="7319010" cy="4114800"/>
          </a:xfrm>
        </p:spPr>
        <p:txBody>
          <a:bodyPr/>
          <a:lstStyle>
            <a:lvl1pPr marL="0" indent="0">
              <a:buNone/>
              <a:defRPr sz="3200"/>
            </a:lvl1pPr>
            <a:lvl2pPr marL="456039" indent="0">
              <a:buNone/>
              <a:defRPr sz="2800"/>
            </a:lvl2pPr>
            <a:lvl3pPr marL="912083" indent="0">
              <a:buNone/>
              <a:defRPr sz="2400"/>
            </a:lvl3pPr>
            <a:lvl4pPr marL="1368125" indent="0">
              <a:buNone/>
              <a:defRPr sz="2000"/>
            </a:lvl4pPr>
            <a:lvl5pPr marL="1824169" indent="0">
              <a:buNone/>
              <a:defRPr sz="2000"/>
            </a:lvl5pPr>
            <a:lvl6pPr marL="2280208" indent="0">
              <a:buNone/>
              <a:defRPr sz="2000"/>
            </a:lvl6pPr>
            <a:lvl7pPr marL="2736251" indent="0">
              <a:buNone/>
              <a:defRPr sz="2000"/>
            </a:lvl7pPr>
            <a:lvl8pPr marL="3192294" indent="0">
              <a:buNone/>
              <a:defRPr sz="2000"/>
            </a:lvl8pPr>
            <a:lvl9pPr marL="3648336" indent="0">
              <a:buNone/>
              <a:defRPr sz="2000"/>
            </a:lvl9pPr>
          </a:lstStyle>
          <a:p>
            <a:pPr lvl="0"/>
            <a:endParaRPr lang="zh-CN" altLang="en-US" noProof="0" smtClean="0"/>
          </a:p>
        </p:txBody>
      </p:sp>
      <p:sp>
        <p:nvSpPr>
          <p:cNvPr id="4" name="文本占位符 3"/>
          <p:cNvSpPr>
            <a:spLocks noGrp="1"/>
          </p:cNvSpPr>
          <p:nvPr>
            <p:ph type="body" sz="half" idx="2"/>
          </p:nvPr>
        </p:nvSpPr>
        <p:spPr>
          <a:xfrm>
            <a:off x="2390962" y="5367338"/>
            <a:ext cx="7319010" cy="804862"/>
          </a:xfrm>
        </p:spPr>
        <p:txBody>
          <a:bodyPr/>
          <a:lstStyle>
            <a:lvl1pPr marL="0" indent="0">
              <a:buNone/>
              <a:defRPr sz="1400"/>
            </a:lvl1pPr>
            <a:lvl2pPr marL="456039" indent="0">
              <a:buNone/>
              <a:defRPr sz="1200"/>
            </a:lvl2pPr>
            <a:lvl3pPr marL="912083" indent="0">
              <a:buNone/>
              <a:defRPr sz="1000"/>
            </a:lvl3pPr>
            <a:lvl4pPr marL="1368125" indent="0">
              <a:buNone/>
              <a:defRPr sz="900"/>
            </a:lvl4pPr>
            <a:lvl5pPr marL="1824169" indent="0">
              <a:buNone/>
              <a:defRPr sz="900"/>
            </a:lvl5pPr>
            <a:lvl6pPr marL="2280208" indent="0">
              <a:buNone/>
              <a:defRPr sz="900"/>
            </a:lvl6pPr>
            <a:lvl7pPr marL="2736251" indent="0">
              <a:buNone/>
              <a:defRPr sz="900"/>
            </a:lvl7pPr>
            <a:lvl8pPr marL="3192294" indent="0">
              <a:buNone/>
              <a:defRPr sz="900"/>
            </a:lvl8pPr>
            <a:lvl9pPr marL="3648336"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CB1DCA5-CE08-4ECA-982C-F9F6BA41235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C0EF93B-1BCA-4B2D-827D-7BBF3B5336CB}"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18877" y="44450"/>
            <a:ext cx="2729804"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7325" y="44450"/>
            <a:ext cx="7988225"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E9518727-F448-438A-AC33-6A2F86F4848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27326" y="44450"/>
            <a:ext cx="10332595" cy="871538"/>
          </a:xfrm>
        </p:spPr>
        <p:txBody>
          <a:body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870404" y="1641478"/>
            <a:ext cx="10578256" cy="4194175"/>
          </a:xfrm>
        </p:spPr>
        <p:txBody>
          <a:bodyPr/>
          <a:lstStyle/>
          <a:p>
            <a:pPr lvl="0"/>
            <a:endParaRPr lang="zh-CN" altLang="en-US" noProof="0" smtClean="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7437B1C-A0CB-41B2-992B-A54CE6149F6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9"/>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76C7E6CB-2A8E-467E-9028-F43909B0DBB7}"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r>
              <a:rPr lang="de-DE" altLang="zh-CN" smtClean="0">
                <a:solidFill>
                  <a:srgbClr val="000000"/>
                </a:solidFill>
              </a:rPr>
              <a:t>Page </a:t>
            </a:r>
            <a:fld id="{45F3152A-FF34-4515-81EB-74470FADDC01}" type="slidenum">
              <a:rPr lang="de-DE" altLang="zh-CN" smtClean="0">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326" y="44450"/>
            <a:ext cx="10332595" cy="8715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70424" y="1641478"/>
            <a:ext cx="5186416"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60146" y="1641478"/>
            <a:ext cx="5188534"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CB4A426-E446-4611-A870-AC70CCDFA98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27326" y="44450"/>
            <a:ext cx="10921335" cy="579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C6E3A64-BA6C-4E77-A500-456A7431248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27326" y="44450"/>
            <a:ext cx="10332595" cy="87153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70424" y="1641478"/>
            <a:ext cx="5186416"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60146" y="1641475"/>
            <a:ext cx="5188534" cy="2020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60146" y="3814764"/>
            <a:ext cx="5188534" cy="20208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BAD60513-190D-4480-9F95-7BB9329F3A7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40"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63" y="1534889"/>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63"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9"/>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B8FDCC3-D9E8-4A4A-A35D-8D5B6EE0231E}"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64BA9575-9202-4270-8529-9A3A47422DAA}"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p:bg>
      <p:bgRef idx="1001">
        <a:schemeClr val="bg1"/>
      </p:bgRef>
    </p:bg>
    <p:spTree>
      <p:nvGrpSpPr>
        <p:cNvPr id="1" name=""/>
        <p:cNvGrpSpPr/>
        <p:nvPr/>
      </p:nvGrpSpPr>
      <p:grpSpPr>
        <a:xfrm>
          <a:off x="0" y="0"/>
          <a:ext cx="0" cy="0"/>
          <a:chOff x="0" y="0"/>
          <a:chExt cx="0" cy="0"/>
        </a:xfrm>
      </p:grpSpPr>
      <p:cxnSp>
        <p:nvCxnSpPr>
          <p:cNvPr id="4" name="Straight Connector 1"/>
          <p:cNvCxnSpPr/>
          <p:nvPr userDrawn="1"/>
        </p:nvCxnSpPr>
        <p:spPr>
          <a:xfrm>
            <a:off x="648946" y="678628"/>
            <a:ext cx="9482678"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a:spLocks noChangeArrowheads="1"/>
          </p:cNvSpPr>
          <p:nvPr userDrawn="1"/>
        </p:nvSpPr>
        <p:spPr bwMode="auto">
          <a:xfrm>
            <a:off x="85465" y="1471086"/>
            <a:ext cx="246293" cy="446278"/>
          </a:xfrm>
          <a:prstGeom prst="rect">
            <a:avLst/>
          </a:prstGeom>
          <a:noFill/>
          <a:ln>
            <a:noFill/>
          </a:ln>
          <a:extLst/>
        </p:spPr>
        <p:txBody>
          <a:bodyPr wrap="none" lIns="121924" tIns="60961" rIns="121924" bIns="60961">
            <a:spAutoFit/>
          </a:bodyPr>
          <a:lstStyle>
            <a:lvl1pPr eaLnBrk="0">
              <a:defRPr sz="2100">
                <a:solidFill>
                  <a:srgbClr val="000000"/>
                </a:solidFill>
                <a:latin typeface="Gill Sans" charset="0"/>
                <a:ea typeface="MS PGothic" pitchFamily="34" charset="-128"/>
                <a:sym typeface="Gill Sans" charset="0"/>
              </a:defRPr>
            </a:lvl1pPr>
            <a:lvl2pPr marL="742950" indent="-285750" eaLnBrk="0">
              <a:defRPr sz="2100">
                <a:solidFill>
                  <a:srgbClr val="000000"/>
                </a:solidFill>
                <a:latin typeface="Gill Sans" charset="0"/>
                <a:ea typeface="MS PGothic" pitchFamily="34" charset="-128"/>
                <a:sym typeface="Gill Sans" charset="0"/>
              </a:defRPr>
            </a:lvl2pPr>
            <a:lvl3pPr marL="1143000" indent="-228600" eaLnBrk="0">
              <a:defRPr sz="2100">
                <a:solidFill>
                  <a:srgbClr val="000000"/>
                </a:solidFill>
                <a:latin typeface="Gill Sans" charset="0"/>
                <a:ea typeface="MS PGothic" pitchFamily="34" charset="-128"/>
                <a:sym typeface="Gill Sans" charset="0"/>
              </a:defRPr>
            </a:lvl3pPr>
            <a:lvl4pPr marL="1600200" indent="-228600" eaLnBrk="0">
              <a:defRPr sz="2100">
                <a:solidFill>
                  <a:srgbClr val="000000"/>
                </a:solidFill>
                <a:latin typeface="Gill Sans" charset="0"/>
                <a:ea typeface="MS PGothic" pitchFamily="34" charset="-128"/>
                <a:sym typeface="Gill Sans" charset="0"/>
              </a:defRPr>
            </a:lvl4pPr>
            <a:lvl5pPr marL="2057400" indent="-228600" eaLnBrk="0">
              <a:defRPr sz="2100">
                <a:solidFill>
                  <a:srgbClr val="000000"/>
                </a:solidFill>
                <a:latin typeface="Gill Sans" charset="0"/>
                <a:ea typeface="MS PGothic" pitchFamily="34" charset="-128"/>
                <a:sym typeface="Gill Sans" charset="0"/>
              </a:defRPr>
            </a:lvl5pPr>
            <a:lvl6pPr marL="2514600" indent="-228600" algn="ctr" defTabSz="304800" eaLnBrk="0" fontAlgn="base" hangingPunct="0">
              <a:spcBef>
                <a:spcPct val="0"/>
              </a:spcBef>
              <a:spcAft>
                <a:spcPct val="0"/>
              </a:spcAft>
              <a:defRPr sz="2100">
                <a:solidFill>
                  <a:srgbClr val="000000"/>
                </a:solidFill>
                <a:latin typeface="Gill Sans" charset="0"/>
                <a:ea typeface="MS PGothic" pitchFamily="34" charset="-128"/>
                <a:sym typeface="Gill Sans" charset="0"/>
              </a:defRPr>
            </a:lvl6pPr>
            <a:lvl7pPr marL="2971800" indent="-228600" algn="ctr" defTabSz="304800" eaLnBrk="0" fontAlgn="base" hangingPunct="0">
              <a:spcBef>
                <a:spcPct val="0"/>
              </a:spcBef>
              <a:spcAft>
                <a:spcPct val="0"/>
              </a:spcAft>
              <a:defRPr sz="2100">
                <a:solidFill>
                  <a:srgbClr val="000000"/>
                </a:solidFill>
                <a:latin typeface="Gill Sans" charset="0"/>
                <a:ea typeface="MS PGothic" pitchFamily="34" charset="-128"/>
                <a:sym typeface="Gill Sans" charset="0"/>
              </a:defRPr>
            </a:lvl7pPr>
            <a:lvl8pPr marL="3429000" indent="-228600" algn="ctr" defTabSz="304800" eaLnBrk="0" fontAlgn="base" hangingPunct="0">
              <a:spcBef>
                <a:spcPct val="0"/>
              </a:spcBef>
              <a:spcAft>
                <a:spcPct val="0"/>
              </a:spcAft>
              <a:defRPr sz="2100">
                <a:solidFill>
                  <a:srgbClr val="000000"/>
                </a:solidFill>
                <a:latin typeface="Gill Sans" charset="0"/>
                <a:ea typeface="MS PGothic" pitchFamily="34" charset="-128"/>
                <a:sym typeface="Gill Sans" charset="0"/>
              </a:defRPr>
            </a:lvl8pPr>
            <a:lvl9pPr marL="3886200" indent="-228600" algn="ctr" defTabSz="304800" eaLnBrk="0" fontAlgn="base" hangingPunct="0">
              <a:spcBef>
                <a:spcPct val="0"/>
              </a:spcBef>
              <a:spcAft>
                <a:spcPct val="0"/>
              </a:spcAft>
              <a:defRPr sz="2100">
                <a:solidFill>
                  <a:srgbClr val="000000"/>
                </a:solidFill>
                <a:latin typeface="Gill Sans" charset="0"/>
                <a:ea typeface="MS PGothic" pitchFamily="34" charset="-128"/>
                <a:sym typeface="Gill Sans" charset="0"/>
              </a:defRPr>
            </a:lvl9pPr>
          </a:lstStyle>
          <a:p>
            <a:pPr eaLnBrk="1">
              <a:defRPr/>
            </a:pPr>
            <a:endParaRPr lang="en-US" altLang="en-US" smtClean="0"/>
          </a:p>
        </p:txBody>
      </p:sp>
      <p:sp>
        <p:nvSpPr>
          <p:cNvPr id="5" name="Text Placeholder 16"/>
          <p:cNvSpPr>
            <a:spLocks noGrp="1"/>
          </p:cNvSpPr>
          <p:nvPr>
            <p:ph type="body" sz="quarter" idx="13"/>
          </p:nvPr>
        </p:nvSpPr>
        <p:spPr>
          <a:xfrm>
            <a:off x="616412" y="28"/>
            <a:ext cx="10965528" cy="624069"/>
          </a:xfrm>
          <a:prstGeom prst="rect">
            <a:avLst/>
          </a:prstGeom>
        </p:spPr>
        <p:txBody>
          <a:bodyPr lIns="68546" tIns="34272" rIns="68546" bIns="34272" anchor="ctr" anchorCtr="0"/>
          <a:lstStyle>
            <a:lvl1pPr algn="l">
              <a:defRPr sz="3200" b="1">
                <a:solidFill>
                  <a:srgbClr val="CB0E13"/>
                </a:solidFill>
                <a:latin typeface="黑体" panose="02010609060101010101" pitchFamily="49" charset="-122"/>
                <a:ea typeface="黑体" panose="02010609060101010101" pitchFamily="49" charset="-122"/>
                <a:cs typeface="黑体" panose="02010609060101010101" pitchFamily="49" charset="-122"/>
              </a:defRPr>
            </a:lvl1pPr>
          </a:lstStyle>
          <a:p>
            <a:pPr lvl="0"/>
            <a:r>
              <a:rPr lang="en-US" dirty="0" smtClean="0"/>
              <a:t>Click to edit Master text styles</a:t>
            </a:r>
          </a:p>
        </p:txBody>
      </p:sp>
      <p:sp>
        <p:nvSpPr>
          <p:cNvPr id="3" name="Content Placeholder 2"/>
          <p:cNvSpPr>
            <a:spLocks noGrp="1"/>
          </p:cNvSpPr>
          <p:nvPr>
            <p:ph sz="quarter" idx="14"/>
          </p:nvPr>
        </p:nvSpPr>
        <p:spPr>
          <a:xfrm>
            <a:off x="610840" y="1062670"/>
            <a:ext cx="10960953" cy="4704523"/>
          </a:xfrm>
          <a:prstGeom prst="rect">
            <a:avLst/>
          </a:prstGeom>
        </p:spPr>
        <p:txBody>
          <a:bodyPr lIns="68571" tIns="34284" rIns="68571" bIns="34284"/>
          <a:lstStyle>
            <a:lvl1pPr algn="l">
              <a:lnSpc>
                <a:spcPct val="150000"/>
              </a:lnSpc>
              <a:defRPr sz="1600">
                <a:latin typeface="华文细黑" pitchFamily="2" charset="-122"/>
                <a:ea typeface="华文细黑" pitchFamily="2" charset="-122"/>
              </a:defRPr>
            </a:lvl1pPr>
            <a:lvl2pPr algn="l">
              <a:lnSpc>
                <a:spcPct val="150000"/>
              </a:lnSpc>
              <a:defRPr sz="1600">
                <a:latin typeface="华文细黑" pitchFamily="2" charset="-122"/>
                <a:ea typeface="华文细黑" pitchFamily="2" charset="-122"/>
              </a:defRPr>
            </a:lvl2pPr>
            <a:lvl3pPr algn="l">
              <a:lnSpc>
                <a:spcPct val="150000"/>
              </a:lnSpc>
              <a:defRPr sz="1600">
                <a:latin typeface="华文细黑" pitchFamily="2" charset="-122"/>
                <a:ea typeface="华文细黑" pitchFamily="2" charset="-122"/>
              </a:defRPr>
            </a:lvl3pPr>
            <a:lvl4pPr algn="l">
              <a:lnSpc>
                <a:spcPct val="150000"/>
              </a:lnSpc>
              <a:defRPr sz="1600">
                <a:latin typeface="华文细黑" pitchFamily="2" charset="-122"/>
                <a:ea typeface="华文细黑" pitchFamily="2" charset="-122"/>
              </a:defRPr>
            </a:lvl4pPr>
            <a:lvl5pPr algn="l">
              <a:lnSpc>
                <a:spcPct val="150000"/>
              </a:lnSpc>
              <a:defRPr sz="1600">
                <a:latin typeface="华文细黑" pitchFamily="2" charset="-122"/>
                <a:ea typeface="华文细黑"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E0988B5-A6CE-4BD4-A70D-7345BE225EE1}"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34"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555C8C60-5D0B-41E4-8667-DA92092F6CB2}"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77AA499A-FE3C-48B7-80ED-68827CFBF523}"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F50B2F04-5A86-46E2-8006-D17FA5C504CD}"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68"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03F52622-4D71-4CCF-85B6-00E01675A229}"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8" y="1021899"/>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87274730-2480-4E05-B49B-25BED4016C72}"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F249E68A-6E16-49E9-9F3E-04E29A59CD44}"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6" y="1021920"/>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6"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0556695-BDEC-4545-A969-4C9A029CDDD1}"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ntents Slide">
    <p:bg>
      <p:bgRef idx="1001">
        <a:schemeClr val="bg1"/>
      </p:bgRef>
    </p:bg>
    <p:spTree>
      <p:nvGrpSpPr>
        <p:cNvPr id="1" name=""/>
        <p:cNvGrpSpPr/>
        <p:nvPr/>
      </p:nvGrpSpPr>
      <p:grpSpPr>
        <a:xfrm>
          <a:off x="0" y="0"/>
          <a:ext cx="0" cy="0"/>
          <a:chOff x="0" y="0"/>
          <a:chExt cx="0" cy="0"/>
        </a:xfrm>
      </p:grpSpPr>
      <p:cxnSp>
        <p:nvCxnSpPr>
          <p:cNvPr id="4" name="Straight Connector 1"/>
          <p:cNvCxnSpPr/>
          <p:nvPr userDrawn="1"/>
        </p:nvCxnSpPr>
        <p:spPr>
          <a:xfrm>
            <a:off x="648946" y="678628"/>
            <a:ext cx="9482678"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a:spLocks noChangeArrowheads="1"/>
          </p:cNvSpPr>
          <p:nvPr userDrawn="1"/>
        </p:nvSpPr>
        <p:spPr bwMode="auto">
          <a:xfrm>
            <a:off x="85458" y="1471086"/>
            <a:ext cx="246293" cy="446278"/>
          </a:xfrm>
          <a:prstGeom prst="rect">
            <a:avLst/>
          </a:prstGeom>
          <a:noFill/>
          <a:ln>
            <a:noFill/>
          </a:ln>
          <a:extLst/>
        </p:spPr>
        <p:txBody>
          <a:bodyPr wrap="none" lIns="121924" tIns="60961" rIns="121924" bIns="60961">
            <a:spAutoFit/>
          </a:bodyPr>
          <a:lstStyle>
            <a:lvl1pPr eaLnBrk="0">
              <a:defRPr sz="2100">
                <a:solidFill>
                  <a:srgbClr val="000000"/>
                </a:solidFill>
                <a:latin typeface="Gill Sans" charset="0"/>
                <a:ea typeface="MS PGothic" pitchFamily="34" charset="-128"/>
                <a:sym typeface="Gill Sans" charset="0"/>
              </a:defRPr>
            </a:lvl1pPr>
            <a:lvl2pPr marL="742950" indent="-285750" eaLnBrk="0">
              <a:defRPr sz="2100">
                <a:solidFill>
                  <a:srgbClr val="000000"/>
                </a:solidFill>
                <a:latin typeface="Gill Sans" charset="0"/>
                <a:ea typeface="MS PGothic" pitchFamily="34" charset="-128"/>
                <a:sym typeface="Gill Sans" charset="0"/>
              </a:defRPr>
            </a:lvl2pPr>
            <a:lvl3pPr marL="1143000" indent="-228600" eaLnBrk="0">
              <a:defRPr sz="2100">
                <a:solidFill>
                  <a:srgbClr val="000000"/>
                </a:solidFill>
                <a:latin typeface="Gill Sans" charset="0"/>
                <a:ea typeface="MS PGothic" pitchFamily="34" charset="-128"/>
                <a:sym typeface="Gill Sans" charset="0"/>
              </a:defRPr>
            </a:lvl3pPr>
            <a:lvl4pPr marL="1600200" indent="-228600" eaLnBrk="0">
              <a:defRPr sz="2100">
                <a:solidFill>
                  <a:srgbClr val="000000"/>
                </a:solidFill>
                <a:latin typeface="Gill Sans" charset="0"/>
                <a:ea typeface="MS PGothic" pitchFamily="34" charset="-128"/>
                <a:sym typeface="Gill Sans" charset="0"/>
              </a:defRPr>
            </a:lvl4pPr>
            <a:lvl5pPr marL="2057400" indent="-228600" eaLnBrk="0">
              <a:defRPr sz="2100">
                <a:solidFill>
                  <a:srgbClr val="000000"/>
                </a:solidFill>
                <a:latin typeface="Gill Sans" charset="0"/>
                <a:ea typeface="MS PGothic" pitchFamily="34" charset="-128"/>
                <a:sym typeface="Gill Sans" charset="0"/>
              </a:defRPr>
            </a:lvl5pPr>
            <a:lvl6pPr marL="2514600" indent="-228600" algn="ctr" defTabSz="304800" eaLnBrk="0" fontAlgn="base" hangingPunct="0">
              <a:spcBef>
                <a:spcPct val="0"/>
              </a:spcBef>
              <a:spcAft>
                <a:spcPct val="0"/>
              </a:spcAft>
              <a:defRPr sz="2100">
                <a:solidFill>
                  <a:srgbClr val="000000"/>
                </a:solidFill>
                <a:latin typeface="Gill Sans" charset="0"/>
                <a:ea typeface="MS PGothic" pitchFamily="34" charset="-128"/>
                <a:sym typeface="Gill Sans" charset="0"/>
              </a:defRPr>
            </a:lvl6pPr>
            <a:lvl7pPr marL="2971800" indent="-228600" algn="ctr" defTabSz="304800" eaLnBrk="0" fontAlgn="base" hangingPunct="0">
              <a:spcBef>
                <a:spcPct val="0"/>
              </a:spcBef>
              <a:spcAft>
                <a:spcPct val="0"/>
              </a:spcAft>
              <a:defRPr sz="2100">
                <a:solidFill>
                  <a:srgbClr val="000000"/>
                </a:solidFill>
                <a:latin typeface="Gill Sans" charset="0"/>
                <a:ea typeface="MS PGothic" pitchFamily="34" charset="-128"/>
                <a:sym typeface="Gill Sans" charset="0"/>
              </a:defRPr>
            </a:lvl7pPr>
            <a:lvl8pPr marL="3429000" indent="-228600" algn="ctr" defTabSz="304800" eaLnBrk="0" fontAlgn="base" hangingPunct="0">
              <a:spcBef>
                <a:spcPct val="0"/>
              </a:spcBef>
              <a:spcAft>
                <a:spcPct val="0"/>
              </a:spcAft>
              <a:defRPr sz="2100">
                <a:solidFill>
                  <a:srgbClr val="000000"/>
                </a:solidFill>
                <a:latin typeface="Gill Sans" charset="0"/>
                <a:ea typeface="MS PGothic" pitchFamily="34" charset="-128"/>
                <a:sym typeface="Gill Sans" charset="0"/>
              </a:defRPr>
            </a:lvl8pPr>
            <a:lvl9pPr marL="3886200" indent="-228600" algn="ctr" defTabSz="304800" eaLnBrk="0" fontAlgn="base" hangingPunct="0">
              <a:spcBef>
                <a:spcPct val="0"/>
              </a:spcBef>
              <a:spcAft>
                <a:spcPct val="0"/>
              </a:spcAft>
              <a:defRPr sz="2100">
                <a:solidFill>
                  <a:srgbClr val="000000"/>
                </a:solidFill>
                <a:latin typeface="Gill Sans" charset="0"/>
                <a:ea typeface="MS PGothic" pitchFamily="34" charset="-128"/>
                <a:sym typeface="Gill Sans" charset="0"/>
              </a:defRPr>
            </a:lvl9pPr>
          </a:lstStyle>
          <a:p>
            <a:pPr eaLnBrk="1">
              <a:defRPr/>
            </a:pPr>
            <a:endParaRPr lang="en-US" altLang="en-US" smtClean="0"/>
          </a:p>
        </p:txBody>
      </p:sp>
      <p:sp>
        <p:nvSpPr>
          <p:cNvPr id="5" name="Text Placeholder 16"/>
          <p:cNvSpPr>
            <a:spLocks noGrp="1"/>
          </p:cNvSpPr>
          <p:nvPr>
            <p:ph type="body" sz="quarter" idx="13"/>
          </p:nvPr>
        </p:nvSpPr>
        <p:spPr>
          <a:xfrm>
            <a:off x="616435" y="25"/>
            <a:ext cx="10965530" cy="624069"/>
          </a:xfrm>
          <a:prstGeom prst="rect">
            <a:avLst/>
          </a:prstGeom>
        </p:spPr>
        <p:txBody>
          <a:bodyPr lIns="68546" tIns="34272" rIns="68546" bIns="34272" anchor="ctr" anchorCtr="0"/>
          <a:lstStyle>
            <a:lvl1pPr algn="l">
              <a:defRPr sz="3200" b="1">
                <a:solidFill>
                  <a:srgbClr val="CB0E13"/>
                </a:solidFill>
                <a:latin typeface="黑体" panose="02010609060101010101" pitchFamily="49" charset="-122"/>
                <a:ea typeface="黑体" panose="02010609060101010101" pitchFamily="49" charset="-122"/>
                <a:cs typeface="黑体" panose="02010609060101010101" pitchFamily="49" charset="-122"/>
              </a:defRPr>
            </a:lvl1pPr>
          </a:lstStyle>
          <a:p>
            <a:pPr lvl="0"/>
            <a:r>
              <a:rPr lang="en-US" dirty="0" smtClean="0"/>
              <a:t>Click to edit Master text styles</a:t>
            </a:r>
          </a:p>
        </p:txBody>
      </p:sp>
      <p:sp>
        <p:nvSpPr>
          <p:cNvPr id="3" name="Content Placeholder 2"/>
          <p:cNvSpPr>
            <a:spLocks noGrp="1"/>
          </p:cNvSpPr>
          <p:nvPr>
            <p:ph sz="quarter" idx="14"/>
          </p:nvPr>
        </p:nvSpPr>
        <p:spPr>
          <a:xfrm>
            <a:off x="610836" y="1062675"/>
            <a:ext cx="10960953" cy="4704523"/>
          </a:xfrm>
          <a:prstGeom prst="rect">
            <a:avLst/>
          </a:prstGeom>
        </p:spPr>
        <p:txBody>
          <a:bodyPr lIns="68571" tIns="34284" rIns="68571" bIns="34284"/>
          <a:lstStyle>
            <a:lvl1pPr algn="l">
              <a:lnSpc>
                <a:spcPct val="150000"/>
              </a:lnSpc>
              <a:defRPr sz="1600">
                <a:latin typeface="华文细黑" pitchFamily="2" charset="-122"/>
                <a:ea typeface="华文细黑" pitchFamily="2" charset="-122"/>
              </a:defRPr>
            </a:lvl1pPr>
            <a:lvl2pPr algn="l">
              <a:lnSpc>
                <a:spcPct val="150000"/>
              </a:lnSpc>
              <a:defRPr sz="1600">
                <a:latin typeface="华文细黑" pitchFamily="2" charset="-122"/>
                <a:ea typeface="华文细黑" pitchFamily="2" charset="-122"/>
              </a:defRPr>
            </a:lvl2pPr>
            <a:lvl3pPr algn="l">
              <a:lnSpc>
                <a:spcPct val="150000"/>
              </a:lnSpc>
              <a:defRPr sz="1600">
                <a:latin typeface="华文细黑" pitchFamily="2" charset="-122"/>
                <a:ea typeface="华文细黑" pitchFamily="2" charset="-122"/>
              </a:defRPr>
            </a:lvl3pPr>
            <a:lvl4pPr algn="l">
              <a:lnSpc>
                <a:spcPct val="150000"/>
              </a:lnSpc>
              <a:defRPr sz="1600">
                <a:latin typeface="华文细黑" pitchFamily="2" charset="-122"/>
                <a:ea typeface="华文细黑" pitchFamily="2" charset="-122"/>
              </a:defRPr>
            </a:lvl4pPr>
            <a:lvl5pPr algn="l">
              <a:lnSpc>
                <a:spcPct val="150000"/>
              </a:lnSpc>
              <a:defRPr sz="1600">
                <a:latin typeface="华文细黑" pitchFamily="2" charset="-122"/>
                <a:ea typeface="华文细黑"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0406" y="430217"/>
            <a:ext cx="10332593" cy="871537"/>
          </a:xfrm>
          <a:prstGeom prst="rect">
            <a:avLst/>
          </a:prstGeom>
        </p:spPr>
        <p:txBody>
          <a:bodyPr/>
          <a:lstStyle>
            <a:lvl1pPr>
              <a:defRPr sz="32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r>
              <a:rPr lang="de-DE" altLang="zh-CN">
                <a:solidFill>
                  <a:prstClr val="black"/>
                </a:solidFill>
              </a:rPr>
              <a:t>Page </a:t>
            </a:r>
            <a:fld id="{C578C168-8871-4B2A-8E92-5D6B437B37B2}"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cstate="print"/>
          <a:srcRect/>
          <a:stretch>
            <a:fillRect/>
          </a:stretch>
        </p:blipFill>
        <p:spPr bwMode="auto">
          <a:xfrm>
            <a:off x="10017114" y="5578933"/>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cstate="print"/>
          <a:srcRect/>
          <a:stretch>
            <a:fillRect/>
          </a:stretch>
        </p:blipFill>
        <p:spPr bwMode="auto">
          <a:xfrm>
            <a:off x="1838"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71"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solidFill>
                  <a:prstClr val="black"/>
                </a:solidFill>
                <a:latin typeface="FrutigerNext LT Bold" pitchFamily="1" charset="0"/>
              </a:rPr>
              <a:t>HUAWEI TECHNOLOGIES Co., Ltd.</a:t>
            </a:r>
            <a:endParaRPr lang="en-US" altLang="zh-CN" sz="2500">
              <a:solidFill>
                <a:prstClr val="black"/>
              </a:solidFill>
              <a:latin typeface="Arial" charset="0"/>
            </a:endParaRPr>
          </a:p>
        </p:txBody>
      </p:sp>
      <p:sp>
        <p:nvSpPr>
          <p:cNvPr id="5" name="Text Box 20"/>
          <p:cNvSpPr txBox="1">
            <a:spLocks noChangeArrowheads="1"/>
          </p:cNvSpPr>
          <p:nvPr userDrawn="1"/>
        </p:nvSpPr>
        <p:spPr bwMode="auto">
          <a:xfrm>
            <a:off x="9666862"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prstClr val="white"/>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solidFill>
                  <a:prstClr val="black"/>
                </a:solidFill>
                <a:latin typeface="FrutigerNext LT Bold" pitchFamily="20" charset="0"/>
              </a:rPr>
              <a:t>HUAWEI Confidential </a:t>
            </a:r>
          </a:p>
        </p:txBody>
      </p:sp>
      <p:sp>
        <p:nvSpPr>
          <p:cNvPr id="7" name="Rectangle 25"/>
          <p:cNvSpPr>
            <a:spLocks noChangeArrowheads="1"/>
          </p:cNvSpPr>
          <p:nvPr userDrawn="1"/>
        </p:nvSpPr>
        <p:spPr bwMode="auto">
          <a:xfrm>
            <a:off x="8799457" y="314343"/>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solidFill>
                <a:prstClr val="black"/>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8490F6BE-A250-4119-8C37-397414BEE4B8}"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4"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4"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E6B123DA-A827-4357-9355-4B91B2C3DDC6}"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9"/>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76C7E6CB-2A8E-467E-9028-F43909B0DBB7}"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40"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8" y="1534889"/>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8"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9"/>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B8FDCC3-D9E8-4A4A-A35D-8D5B6EE0231E}"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64BA9575-9202-4270-8529-9A3A47422DAA}"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E0988B5-A6CE-4BD4-A70D-7345BE225EE1}"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29"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555C8C60-5D0B-41E4-8667-DA92092F6CB2}"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77AA499A-FE3C-48B7-80ED-68827CFBF523}"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F50B2F04-5A86-46E2-8006-D17FA5C504CD}"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 y="1844825"/>
            <a:ext cx="12198349" cy="3096344"/>
          </a:xfrm>
          <a:ln w="3175">
            <a:solidFill>
              <a:schemeClr val="bg1"/>
            </a:solidFill>
          </a:ln>
        </p:spPr>
        <p:style>
          <a:lnRef idx="1">
            <a:schemeClr val="accent1"/>
          </a:lnRef>
          <a:fillRef idx="2">
            <a:schemeClr val="accent1"/>
          </a:fillRef>
          <a:effectRef idx="1">
            <a:schemeClr val="accent1"/>
          </a:effectRef>
          <a:fontRef idx="none"/>
        </p:style>
        <p:txBody>
          <a:bodyPr/>
          <a:lstStyle>
            <a:lvl1pPr>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72509" y="4221089"/>
            <a:ext cx="8538846" cy="694928"/>
          </a:xfrm>
        </p:spPr>
        <p:txBody>
          <a:bodyPr>
            <a:normAutofit/>
          </a:bodyPr>
          <a:lstStyle>
            <a:lvl1pPr marL="0" indent="0" algn="ctr">
              <a:buNone/>
              <a:defRPr sz="2700">
                <a:solidFill>
                  <a:schemeClr val="tx1">
                    <a:tint val="75000"/>
                  </a:schemeClr>
                </a:solidFill>
                <a:latin typeface="微软雅黑" pitchFamily="34" charset="-122"/>
                <a:ea typeface="微软雅黑" pitchFamily="34" charset="-122"/>
              </a:defRPr>
            </a:lvl1pPr>
            <a:lvl2pPr marL="512019" indent="0" algn="ctr">
              <a:buNone/>
              <a:defRPr>
                <a:solidFill>
                  <a:schemeClr val="tx1">
                    <a:tint val="75000"/>
                  </a:schemeClr>
                </a:solidFill>
              </a:defRPr>
            </a:lvl2pPr>
            <a:lvl3pPr marL="1024037" indent="0" algn="ctr">
              <a:buNone/>
              <a:defRPr>
                <a:solidFill>
                  <a:schemeClr val="tx1">
                    <a:tint val="75000"/>
                  </a:schemeClr>
                </a:solidFill>
              </a:defRPr>
            </a:lvl3pPr>
            <a:lvl4pPr marL="1536055" indent="0" algn="ctr">
              <a:buNone/>
              <a:defRPr>
                <a:solidFill>
                  <a:schemeClr val="tx1">
                    <a:tint val="75000"/>
                  </a:schemeClr>
                </a:solidFill>
              </a:defRPr>
            </a:lvl4pPr>
            <a:lvl5pPr marL="2048074" indent="0" algn="ctr">
              <a:buNone/>
              <a:defRPr>
                <a:solidFill>
                  <a:schemeClr val="tx1">
                    <a:tint val="75000"/>
                  </a:schemeClr>
                </a:solidFill>
              </a:defRPr>
            </a:lvl5pPr>
            <a:lvl6pPr marL="2560092" indent="0" algn="ctr">
              <a:buNone/>
              <a:defRPr>
                <a:solidFill>
                  <a:schemeClr val="tx1">
                    <a:tint val="75000"/>
                  </a:schemeClr>
                </a:solidFill>
              </a:defRPr>
            </a:lvl6pPr>
            <a:lvl7pPr marL="3072111" indent="0" algn="ctr">
              <a:buNone/>
              <a:defRPr>
                <a:solidFill>
                  <a:schemeClr val="tx1">
                    <a:tint val="75000"/>
                  </a:schemeClr>
                </a:solidFill>
              </a:defRPr>
            </a:lvl7pPr>
            <a:lvl8pPr marL="3584129" indent="0" algn="ctr">
              <a:buNone/>
              <a:defRPr>
                <a:solidFill>
                  <a:schemeClr val="tx1">
                    <a:tint val="75000"/>
                  </a:schemeClr>
                </a:solidFill>
              </a:defRPr>
            </a:lvl8pPr>
            <a:lvl9pPr marL="4096147"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xmlns="" val="198526124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64"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03F52622-4D71-4CCF-85B6-00E01675A229}"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8" y="1021899"/>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87274730-2480-4E05-B49B-25BED4016C72}"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F249E68A-6E16-49E9-9F3E-04E29A59CD44}"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6" y="1021915"/>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6"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0556695-BDEC-4545-A969-4C9A029CDDD1}"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ontents Slide">
    <p:bg>
      <p:bgRef idx="1001">
        <a:schemeClr val="bg1"/>
      </p:bgRef>
    </p:bg>
    <p:spTree>
      <p:nvGrpSpPr>
        <p:cNvPr id="1" name=""/>
        <p:cNvGrpSpPr/>
        <p:nvPr/>
      </p:nvGrpSpPr>
      <p:grpSpPr>
        <a:xfrm>
          <a:off x="0" y="0"/>
          <a:ext cx="0" cy="0"/>
          <a:chOff x="0" y="0"/>
          <a:chExt cx="0" cy="0"/>
        </a:xfrm>
      </p:grpSpPr>
      <p:cxnSp>
        <p:nvCxnSpPr>
          <p:cNvPr id="4" name="Straight Connector 1"/>
          <p:cNvCxnSpPr/>
          <p:nvPr userDrawn="1"/>
        </p:nvCxnSpPr>
        <p:spPr>
          <a:xfrm>
            <a:off x="648946" y="678628"/>
            <a:ext cx="9482678"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a:spLocks noChangeArrowheads="1"/>
          </p:cNvSpPr>
          <p:nvPr userDrawn="1"/>
        </p:nvSpPr>
        <p:spPr bwMode="auto">
          <a:xfrm>
            <a:off x="85458" y="1471086"/>
            <a:ext cx="246293" cy="446278"/>
          </a:xfrm>
          <a:prstGeom prst="rect">
            <a:avLst/>
          </a:prstGeom>
          <a:noFill/>
          <a:ln>
            <a:noFill/>
          </a:ln>
          <a:extLst/>
        </p:spPr>
        <p:txBody>
          <a:bodyPr wrap="none" lIns="121924" tIns="60961" rIns="121924" bIns="60961">
            <a:spAutoFit/>
          </a:bodyPr>
          <a:lstStyle>
            <a:lvl1pPr eaLnBrk="0">
              <a:defRPr sz="2100">
                <a:solidFill>
                  <a:srgbClr val="000000"/>
                </a:solidFill>
                <a:latin typeface="Gill Sans" charset="0"/>
                <a:ea typeface="MS PGothic" pitchFamily="34" charset="-128"/>
                <a:sym typeface="Gill Sans" charset="0"/>
              </a:defRPr>
            </a:lvl1pPr>
            <a:lvl2pPr marL="742950" indent="-285750" eaLnBrk="0">
              <a:defRPr sz="2100">
                <a:solidFill>
                  <a:srgbClr val="000000"/>
                </a:solidFill>
                <a:latin typeface="Gill Sans" charset="0"/>
                <a:ea typeface="MS PGothic" pitchFamily="34" charset="-128"/>
                <a:sym typeface="Gill Sans" charset="0"/>
              </a:defRPr>
            </a:lvl2pPr>
            <a:lvl3pPr marL="1143000" indent="-228600" eaLnBrk="0">
              <a:defRPr sz="2100">
                <a:solidFill>
                  <a:srgbClr val="000000"/>
                </a:solidFill>
                <a:latin typeface="Gill Sans" charset="0"/>
                <a:ea typeface="MS PGothic" pitchFamily="34" charset="-128"/>
                <a:sym typeface="Gill Sans" charset="0"/>
              </a:defRPr>
            </a:lvl3pPr>
            <a:lvl4pPr marL="1600200" indent="-228600" eaLnBrk="0">
              <a:defRPr sz="2100">
                <a:solidFill>
                  <a:srgbClr val="000000"/>
                </a:solidFill>
                <a:latin typeface="Gill Sans" charset="0"/>
                <a:ea typeface="MS PGothic" pitchFamily="34" charset="-128"/>
                <a:sym typeface="Gill Sans" charset="0"/>
              </a:defRPr>
            </a:lvl4pPr>
            <a:lvl5pPr marL="2057400" indent="-228600" eaLnBrk="0">
              <a:defRPr sz="2100">
                <a:solidFill>
                  <a:srgbClr val="000000"/>
                </a:solidFill>
                <a:latin typeface="Gill Sans" charset="0"/>
                <a:ea typeface="MS PGothic" pitchFamily="34" charset="-128"/>
                <a:sym typeface="Gill Sans" charset="0"/>
              </a:defRPr>
            </a:lvl5pPr>
            <a:lvl6pPr marL="2514600" indent="-228600" algn="ctr" defTabSz="304800" eaLnBrk="0" fontAlgn="base" hangingPunct="0">
              <a:spcBef>
                <a:spcPct val="0"/>
              </a:spcBef>
              <a:spcAft>
                <a:spcPct val="0"/>
              </a:spcAft>
              <a:defRPr sz="2100">
                <a:solidFill>
                  <a:srgbClr val="000000"/>
                </a:solidFill>
                <a:latin typeface="Gill Sans" charset="0"/>
                <a:ea typeface="MS PGothic" pitchFamily="34" charset="-128"/>
                <a:sym typeface="Gill Sans" charset="0"/>
              </a:defRPr>
            </a:lvl6pPr>
            <a:lvl7pPr marL="2971800" indent="-228600" algn="ctr" defTabSz="304800" eaLnBrk="0" fontAlgn="base" hangingPunct="0">
              <a:spcBef>
                <a:spcPct val="0"/>
              </a:spcBef>
              <a:spcAft>
                <a:spcPct val="0"/>
              </a:spcAft>
              <a:defRPr sz="2100">
                <a:solidFill>
                  <a:srgbClr val="000000"/>
                </a:solidFill>
                <a:latin typeface="Gill Sans" charset="0"/>
                <a:ea typeface="MS PGothic" pitchFamily="34" charset="-128"/>
                <a:sym typeface="Gill Sans" charset="0"/>
              </a:defRPr>
            </a:lvl7pPr>
            <a:lvl8pPr marL="3429000" indent="-228600" algn="ctr" defTabSz="304800" eaLnBrk="0" fontAlgn="base" hangingPunct="0">
              <a:spcBef>
                <a:spcPct val="0"/>
              </a:spcBef>
              <a:spcAft>
                <a:spcPct val="0"/>
              </a:spcAft>
              <a:defRPr sz="2100">
                <a:solidFill>
                  <a:srgbClr val="000000"/>
                </a:solidFill>
                <a:latin typeface="Gill Sans" charset="0"/>
                <a:ea typeface="MS PGothic" pitchFamily="34" charset="-128"/>
                <a:sym typeface="Gill Sans" charset="0"/>
              </a:defRPr>
            </a:lvl8pPr>
            <a:lvl9pPr marL="3886200" indent="-228600" algn="ctr" defTabSz="304800" eaLnBrk="0" fontAlgn="base" hangingPunct="0">
              <a:spcBef>
                <a:spcPct val="0"/>
              </a:spcBef>
              <a:spcAft>
                <a:spcPct val="0"/>
              </a:spcAft>
              <a:defRPr sz="2100">
                <a:solidFill>
                  <a:srgbClr val="000000"/>
                </a:solidFill>
                <a:latin typeface="Gill Sans" charset="0"/>
                <a:ea typeface="MS PGothic" pitchFamily="34" charset="-128"/>
                <a:sym typeface="Gill Sans" charset="0"/>
              </a:defRPr>
            </a:lvl9pPr>
          </a:lstStyle>
          <a:p>
            <a:pPr eaLnBrk="1">
              <a:defRPr/>
            </a:pPr>
            <a:endParaRPr lang="en-US" altLang="en-US" smtClean="0"/>
          </a:p>
        </p:txBody>
      </p:sp>
      <p:sp>
        <p:nvSpPr>
          <p:cNvPr id="5" name="Text Placeholder 16"/>
          <p:cNvSpPr>
            <a:spLocks noGrp="1"/>
          </p:cNvSpPr>
          <p:nvPr>
            <p:ph type="body" sz="quarter" idx="13"/>
          </p:nvPr>
        </p:nvSpPr>
        <p:spPr>
          <a:xfrm>
            <a:off x="616431" y="22"/>
            <a:ext cx="10965530" cy="624069"/>
          </a:xfrm>
          <a:prstGeom prst="rect">
            <a:avLst/>
          </a:prstGeom>
        </p:spPr>
        <p:txBody>
          <a:bodyPr lIns="68546" tIns="34272" rIns="68546" bIns="34272" anchor="ctr" anchorCtr="0"/>
          <a:lstStyle>
            <a:lvl1pPr algn="l">
              <a:defRPr sz="3200" b="1">
                <a:solidFill>
                  <a:srgbClr val="CB0E13"/>
                </a:solidFill>
                <a:latin typeface="黑体" panose="02010609060101010101" pitchFamily="49" charset="-122"/>
                <a:ea typeface="黑体" panose="02010609060101010101" pitchFamily="49" charset="-122"/>
                <a:cs typeface="黑体" panose="02010609060101010101" pitchFamily="49" charset="-122"/>
              </a:defRPr>
            </a:lvl1pPr>
          </a:lstStyle>
          <a:p>
            <a:pPr lvl="0"/>
            <a:r>
              <a:rPr lang="en-US" dirty="0" smtClean="0"/>
              <a:t>Click to edit Master text styles</a:t>
            </a:r>
          </a:p>
        </p:txBody>
      </p:sp>
      <p:sp>
        <p:nvSpPr>
          <p:cNvPr id="3" name="Content Placeholder 2"/>
          <p:cNvSpPr>
            <a:spLocks noGrp="1"/>
          </p:cNvSpPr>
          <p:nvPr>
            <p:ph sz="quarter" idx="14"/>
          </p:nvPr>
        </p:nvSpPr>
        <p:spPr>
          <a:xfrm>
            <a:off x="610836" y="1062675"/>
            <a:ext cx="10960953" cy="4704523"/>
          </a:xfrm>
          <a:prstGeom prst="rect">
            <a:avLst/>
          </a:prstGeom>
        </p:spPr>
        <p:txBody>
          <a:bodyPr lIns="68571" tIns="34284" rIns="68571" bIns="34284"/>
          <a:lstStyle>
            <a:lvl1pPr algn="l">
              <a:lnSpc>
                <a:spcPct val="150000"/>
              </a:lnSpc>
              <a:defRPr sz="1600">
                <a:latin typeface="华文细黑" pitchFamily="2" charset="-122"/>
                <a:ea typeface="华文细黑" pitchFamily="2" charset="-122"/>
              </a:defRPr>
            </a:lvl1pPr>
            <a:lvl2pPr algn="l">
              <a:lnSpc>
                <a:spcPct val="150000"/>
              </a:lnSpc>
              <a:defRPr sz="1600">
                <a:latin typeface="华文细黑" pitchFamily="2" charset="-122"/>
                <a:ea typeface="华文细黑" pitchFamily="2" charset="-122"/>
              </a:defRPr>
            </a:lvl2pPr>
            <a:lvl3pPr algn="l">
              <a:lnSpc>
                <a:spcPct val="150000"/>
              </a:lnSpc>
              <a:defRPr sz="1600">
                <a:latin typeface="华文细黑" pitchFamily="2" charset="-122"/>
                <a:ea typeface="华文细黑" pitchFamily="2" charset="-122"/>
              </a:defRPr>
            </a:lvl3pPr>
            <a:lvl4pPr algn="l">
              <a:lnSpc>
                <a:spcPct val="150000"/>
              </a:lnSpc>
              <a:defRPr sz="1600">
                <a:latin typeface="华文细黑" pitchFamily="2" charset="-122"/>
                <a:ea typeface="华文细黑" pitchFamily="2" charset="-122"/>
              </a:defRPr>
            </a:lvl4pPr>
            <a:lvl5pPr algn="l">
              <a:lnSpc>
                <a:spcPct val="150000"/>
              </a:lnSpc>
              <a:defRPr sz="1600">
                <a:latin typeface="华文细黑" pitchFamily="2" charset="-122"/>
                <a:ea typeface="华文细黑"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0406" y="430217"/>
            <a:ext cx="10332593" cy="871537"/>
          </a:xfrm>
          <a:prstGeom prst="rect">
            <a:avLst/>
          </a:prstGeom>
        </p:spPr>
        <p:txBody>
          <a:bodyPr/>
          <a:lstStyle>
            <a:lvl1pPr>
              <a:defRPr sz="32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r>
              <a:rPr lang="de-DE" altLang="zh-CN">
                <a:solidFill>
                  <a:prstClr val="black"/>
                </a:solidFill>
              </a:rPr>
              <a:t>Page </a:t>
            </a:r>
            <a:fld id="{C578C168-8871-4B2A-8E92-5D6B437B37B2}"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cstate="print"/>
          <a:srcRect/>
          <a:stretch>
            <a:fillRect/>
          </a:stretch>
        </p:blipFill>
        <p:spPr bwMode="auto">
          <a:xfrm>
            <a:off x="10017111" y="5578933"/>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cstate="print"/>
          <a:srcRect/>
          <a:stretch>
            <a:fillRect/>
          </a:stretch>
        </p:blipFill>
        <p:spPr bwMode="auto">
          <a:xfrm>
            <a:off x="1835"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69"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solidFill>
                  <a:prstClr val="black"/>
                </a:solidFill>
                <a:latin typeface="FrutigerNext LT Bold" pitchFamily="1" charset="0"/>
              </a:rPr>
              <a:t>HUAWEI TECHNOLOGIES Co., Ltd.</a:t>
            </a:r>
            <a:endParaRPr lang="en-US" altLang="zh-CN" sz="2500">
              <a:solidFill>
                <a:prstClr val="black"/>
              </a:solidFill>
              <a:latin typeface="Arial" charset="0"/>
            </a:endParaRPr>
          </a:p>
        </p:txBody>
      </p:sp>
      <p:sp>
        <p:nvSpPr>
          <p:cNvPr id="5" name="Text Box 20"/>
          <p:cNvSpPr txBox="1">
            <a:spLocks noChangeArrowheads="1"/>
          </p:cNvSpPr>
          <p:nvPr userDrawn="1"/>
        </p:nvSpPr>
        <p:spPr bwMode="auto">
          <a:xfrm>
            <a:off x="9666862"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prstClr val="white"/>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solidFill>
                  <a:prstClr val="black"/>
                </a:solidFill>
                <a:latin typeface="FrutigerNext LT Bold" pitchFamily="20" charset="0"/>
              </a:rPr>
              <a:t>HUAWEI Confidential </a:t>
            </a:r>
          </a:p>
        </p:txBody>
      </p:sp>
      <p:sp>
        <p:nvSpPr>
          <p:cNvPr id="7" name="Rectangle 25"/>
          <p:cNvSpPr>
            <a:spLocks noChangeArrowheads="1"/>
          </p:cNvSpPr>
          <p:nvPr userDrawn="1"/>
        </p:nvSpPr>
        <p:spPr bwMode="auto">
          <a:xfrm>
            <a:off x="8799454" y="314342"/>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solidFill>
                <a:prstClr val="black"/>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8490F6BE-A250-4119-8C37-397414BEE4B8}"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4"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4"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E6B123DA-A827-4357-9355-4B91B2C3DDC6}"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9"/>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76C7E6CB-2A8E-467E-9028-F43909B0DBB7}"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4504" y="2"/>
            <a:ext cx="10978516" cy="634082"/>
          </a:xfrm>
        </p:spPr>
        <p:txBody>
          <a:bodyPr>
            <a:normAutofit/>
          </a:bodyPr>
          <a:lstStyle>
            <a:lvl1pPr algn="l">
              <a:defRPr sz="2400" b="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8653" y="908720"/>
            <a:ext cx="11469813" cy="5184576"/>
          </a:xfrm>
        </p:spPr>
        <p:txBody>
          <a:bodyPr>
            <a:normAutofit/>
          </a:bodyPr>
          <a:lstStyle>
            <a:lvl1pPr marL="320011" indent="-320011">
              <a:buFont typeface="Wingdings" pitchFamily="2" charset="2"/>
              <a:buChar char="Ø"/>
              <a:defRPr sz="1300" b="0">
                <a:solidFill>
                  <a:sysClr val="windowText" lastClr="000000"/>
                </a:solidFill>
                <a:latin typeface="微软雅黑" pitchFamily="34" charset="-122"/>
                <a:ea typeface="微软雅黑" pitchFamily="34" charset="-122"/>
              </a:defRPr>
            </a:lvl1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8AB56B69-760D-4C4F-9E18-CC173E95E15C}" type="datetime1">
              <a:rPr lang="zh-CN" altLang="en-US" smtClean="0">
                <a:solidFill>
                  <a:prstClr val="black">
                    <a:tint val="75000"/>
                  </a:prstClr>
                </a:solidFill>
              </a:rPr>
              <a:pPr/>
              <a:t>2016/7/12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en-US" altLang="zh-CN" smtClean="0">
                <a:solidFill>
                  <a:prstClr val="black">
                    <a:tint val="75000"/>
                  </a:prstClr>
                </a:solidFill>
              </a:rPr>
              <a:t>Weibo BA</a:t>
            </a: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8" name="直接连接符 7"/>
          <p:cNvCxnSpPr/>
          <p:nvPr userDrawn="1"/>
        </p:nvCxnSpPr>
        <p:spPr>
          <a:xfrm>
            <a:off x="4" y="764704"/>
            <a:ext cx="12198350" cy="0"/>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9906415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40"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5" y="1534889"/>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5"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9"/>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B8FDCC3-D9E8-4A4A-A35D-8D5B6EE0231E}"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64BA9575-9202-4270-8529-9A3A47422DAA}"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E0988B5-A6CE-4BD4-A70D-7345BE225EE1}"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26"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555C8C60-5D0B-41E4-8667-DA92092F6CB2}"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77AA499A-FE3C-48B7-80ED-68827CFBF523}"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F50B2F04-5A86-46E2-8006-D17FA5C504CD}"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60"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03F52622-4D71-4CCF-85B6-00E01675A229}"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8" y="1021899"/>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87274730-2480-4E05-B49B-25BED4016C72}"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F249E68A-6E16-49E9-9F3E-04E29A59CD44}"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6" y="1021914"/>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6"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40556695-BDEC-4545-A969-4C9A029CDDD1}"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 y="1844825"/>
            <a:ext cx="12198349" cy="3096344"/>
          </a:xfrm>
          <a:ln w="3175">
            <a:solidFill>
              <a:schemeClr val="bg1"/>
            </a:solidFill>
          </a:ln>
        </p:spPr>
        <p:style>
          <a:lnRef idx="1">
            <a:schemeClr val="accent1"/>
          </a:lnRef>
          <a:fillRef idx="2">
            <a:schemeClr val="accent1"/>
          </a:fillRef>
          <a:effectRef idx="1">
            <a:schemeClr val="accent1"/>
          </a:effectRef>
          <a:fontRef idx="none"/>
        </p:style>
        <p:txBody>
          <a:bodyPr/>
          <a:lstStyle>
            <a:lvl1pPr>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72509" y="4221089"/>
            <a:ext cx="8538846" cy="694928"/>
          </a:xfrm>
        </p:spPr>
        <p:txBody>
          <a:bodyPr>
            <a:normAutofit/>
          </a:bodyPr>
          <a:lstStyle>
            <a:lvl1pPr marL="0" indent="0" algn="ctr">
              <a:buNone/>
              <a:defRPr sz="2700">
                <a:solidFill>
                  <a:schemeClr val="tx1">
                    <a:tint val="75000"/>
                  </a:schemeClr>
                </a:solidFill>
                <a:latin typeface="微软雅黑" pitchFamily="34" charset="-122"/>
                <a:ea typeface="微软雅黑" pitchFamily="34" charset="-122"/>
              </a:defRPr>
            </a:lvl1pPr>
            <a:lvl2pPr marL="512019" indent="0" algn="ctr">
              <a:buNone/>
              <a:defRPr>
                <a:solidFill>
                  <a:schemeClr val="tx1">
                    <a:tint val="75000"/>
                  </a:schemeClr>
                </a:solidFill>
              </a:defRPr>
            </a:lvl2pPr>
            <a:lvl3pPr marL="1024037" indent="0" algn="ctr">
              <a:buNone/>
              <a:defRPr>
                <a:solidFill>
                  <a:schemeClr val="tx1">
                    <a:tint val="75000"/>
                  </a:schemeClr>
                </a:solidFill>
              </a:defRPr>
            </a:lvl3pPr>
            <a:lvl4pPr marL="1536055" indent="0" algn="ctr">
              <a:buNone/>
              <a:defRPr>
                <a:solidFill>
                  <a:schemeClr val="tx1">
                    <a:tint val="75000"/>
                  </a:schemeClr>
                </a:solidFill>
              </a:defRPr>
            </a:lvl4pPr>
            <a:lvl5pPr marL="2048074" indent="0" algn="ctr">
              <a:buNone/>
              <a:defRPr>
                <a:solidFill>
                  <a:schemeClr val="tx1">
                    <a:tint val="75000"/>
                  </a:schemeClr>
                </a:solidFill>
              </a:defRPr>
            </a:lvl5pPr>
            <a:lvl6pPr marL="2560092" indent="0" algn="ctr">
              <a:buNone/>
              <a:defRPr>
                <a:solidFill>
                  <a:schemeClr val="tx1">
                    <a:tint val="75000"/>
                  </a:schemeClr>
                </a:solidFill>
              </a:defRPr>
            </a:lvl6pPr>
            <a:lvl7pPr marL="3072111" indent="0" algn="ctr">
              <a:buNone/>
              <a:defRPr>
                <a:solidFill>
                  <a:schemeClr val="tx1">
                    <a:tint val="75000"/>
                  </a:schemeClr>
                </a:solidFill>
              </a:defRPr>
            </a:lvl7pPr>
            <a:lvl8pPr marL="3584129" indent="0" algn="ctr">
              <a:buNone/>
              <a:defRPr>
                <a:solidFill>
                  <a:schemeClr val="tx1">
                    <a:tint val="75000"/>
                  </a:schemeClr>
                </a:solidFill>
              </a:defRPr>
            </a:lvl8pPr>
            <a:lvl9pPr marL="4096147"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xmlns="" val="198526124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0406" y="430217"/>
            <a:ext cx="10332593" cy="871537"/>
          </a:xfrm>
          <a:prstGeom prst="rect">
            <a:avLst/>
          </a:prstGeom>
        </p:spPr>
        <p:txBody>
          <a:bodyPr/>
          <a:lstStyle>
            <a:lvl1pPr>
              <a:defRPr sz="32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r>
              <a:rPr lang="de-DE" altLang="zh-CN">
                <a:solidFill>
                  <a:prstClr val="black"/>
                </a:solidFill>
              </a:rPr>
              <a:t>Page </a:t>
            </a:r>
            <a:fld id="{C578C168-8871-4B2A-8E92-5D6B437B37B2}"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a:srcRect/>
          <a:stretch>
            <a:fillRect/>
          </a:stretch>
        </p:blipFill>
        <p:spPr bwMode="auto">
          <a:xfrm>
            <a:off x="10017111" y="5578933"/>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a:srcRect/>
          <a:stretch>
            <a:fillRect/>
          </a:stretch>
        </p:blipFill>
        <p:spPr bwMode="auto">
          <a:xfrm>
            <a:off x="1835"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69"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5" name="Text Box 20"/>
          <p:cNvSpPr txBox="1">
            <a:spLocks noChangeArrowheads="1"/>
          </p:cNvSpPr>
          <p:nvPr userDrawn="1"/>
        </p:nvSpPr>
        <p:spPr bwMode="auto">
          <a:xfrm>
            <a:off x="9666862"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srgbClr val="FFFFFF"/>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7" name="Rectangle 25"/>
          <p:cNvSpPr>
            <a:spLocks noChangeArrowheads="1"/>
          </p:cNvSpPr>
          <p:nvPr userDrawn="1"/>
        </p:nvSpPr>
        <p:spPr bwMode="auto">
          <a:xfrm>
            <a:off x="8799454" y="314342"/>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solidFill>
                <a:srgbClr val="000000"/>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B981BCCB-FE44-4133-AFA1-093F755E2D6A}"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4"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4"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CF62F212-BA30-46A1-8D77-CBAB4EBD4C9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9"/>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1322CE3-A9C8-41BB-8740-DC20BADEEC31}"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40"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5" y="1534889"/>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5"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9"/>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DF5E42D-7295-4639-9607-928E7748757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E92BF074-E5C0-4FFF-8652-8410ECDBD0C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05511C2B-D740-4074-9DAC-5E1E28389D1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26"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3A20879-A94F-4291-823B-0FE356C0E49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E0F7417-888B-4349-B27B-E8C3E431DD4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4502" y="2"/>
            <a:ext cx="10978516" cy="634082"/>
          </a:xfrm>
        </p:spPr>
        <p:txBody>
          <a:bodyPr>
            <a:normAutofit/>
          </a:bodyPr>
          <a:lstStyle>
            <a:lvl1pPr algn="l">
              <a:defRPr sz="2400" b="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8651" y="908720"/>
            <a:ext cx="11469813" cy="5184576"/>
          </a:xfrm>
        </p:spPr>
        <p:txBody>
          <a:bodyPr>
            <a:normAutofit/>
          </a:bodyPr>
          <a:lstStyle>
            <a:lvl1pPr marL="320011" indent="-320011">
              <a:buFont typeface="Wingdings" pitchFamily="2" charset="2"/>
              <a:buChar char="Ø"/>
              <a:defRPr sz="1300" b="0">
                <a:solidFill>
                  <a:sysClr val="windowText" lastClr="000000"/>
                </a:solidFill>
                <a:latin typeface="微软雅黑" pitchFamily="34" charset="-122"/>
                <a:ea typeface="微软雅黑" pitchFamily="34" charset="-122"/>
              </a:defRPr>
            </a:lvl1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8AB56B69-760D-4C4F-9E18-CC173E95E15C}" type="datetime1">
              <a:rPr lang="zh-CN" altLang="en-US" smtClean="0">
                <a:solidFill>
                  <a:prstClr val="black">
                    <a:tint val="75000"/>
                  </a:prstClr>
                </a:solidFill>
              </a:rPr>
              <a:pPr/>
              <a:t>2016/7/12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en-US" altLang="zh-CN" smtClean="0">
                <a:solidFill>
                  <a:prstClr val="black">
                    <a:tint val="75000"/>
                  </a:prstClr>
                </a:solidFill>
              </a:rPr>
              <a:t>Weibo BA</a:t>
            </a: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8" name="直接连接符 7"/>
          <p:cNvCxnSpPr/>
          <p:nvPr userDrawn="1"/>
        </p:nvCxnSpPr>
        <p:spPr>
          <a:xfrm>
            <a:off x="4" y="764704"/>
            <a:ext cx="12198350" cy="0"/>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99064159"/>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6774013-7FB5-4000-B6F6-357A13F6BB4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60"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76B4A0CF-86AD-4CA9-8E1E-5B4D02C8E15E}"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8" y="1021899"/>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45F34AC-CC03-4032-8580-9A6F1F618D3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31EC1BE-FCBE-4FBB-BD69-F81594BFB5F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6" y="1021914"/>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6"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F10CA27F-ED75-44FC-BE13-D6CC0BA81CF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a:srcRect/>
          <a:stretch>
            <a:fillRect/>
          </a:stretch>
        </p:blipFill>
        <p:spPr bwMode="auto">
          <a:xfrm>
            <a:off x="10017110" y="5578933"/>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a:srcRect/>
          <a:stretch>
            <a:fillRect/>
          </a:stretch>
        </p:blipFill>
        <p:spPr bwMode="auto">
          <a:xfrm>
            <a:off x="1834"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67"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5" name="Text Box 20"/>
          <p:cNvSpPr txBox="1">
            <a:spLocks noChangeArrowheads="1"/>
          </p:cNvSpPr>
          <p:nvPr userDrawn="1"/>
        </p:nvSpPr>
        <p:spPr bwMode="auto">
          <a:xfrm>
            <a:off x="9666862"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srgbClr val="FFFFFF"/>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7" name="Rectangle 25"/>
          <p:cNvSpPr>
            <a:spLocks noChangeArrowheads="1"/>
          </p:cNvSpPr>
          <p:nvPr userDrawn="1"/>
        </p:nvSpPr>
        <p:spPr bwMode="auto">
          <a:xfrm>
            <a:off x="8799453" y="314341"/>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solidFill>
                <a:srgbClr val="000000"/>
              </a:solidFil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B981BCCB-FE44-4133-AFA1-093F755E2D6A}"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4" y="4407356"/>
            <a:ext cx="1036914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04" y="2906486"/>
            <a:ext cx="10369142" cy="150086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CF62F212-BA30-46A1-8D77-CBAB4EBD4C9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9314" y="1021899"/>
            <a:ext cx="5291639"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1322CE3-A9C8-41BB-8740-DC20BADEEC31}"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40" y="274864"/>
            <a:ext cx="1097887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4" y="1534889"/>
            <a:ext cx="5389631"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4" y="2174422"/>
            <a:ext cx="5389631"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7171" y="1534889"/>
            <a:ext cx="5391445" cy="6395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7171" y="2174422"/>
            <a:ext cx="539144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DF5E42D-7295-4639-9607-928E7748757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cstate="print"/>
          <a:srcRect/>
          <a:stretch>
            <a:fillRect/>
          </a:stretch>
        </p:blipFill>
        <p:spPr bwMode="auto">
          <a:xfrm>
            <a:off x="10017123" y="5578933"/>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cstate="print"/>
          <a:srcRect/>
          <a:stretch>
            <a:fillRect/>
          </a:stretch>
        </p:blipFill>
        <p:spPr bwMode="auto">
          <a:xfrm>
            <a:off x="1847"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82"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solidFill>
                  <a:prstClr val="black"/>
                </a:solidFill>
                <a:latin typeface="FrutigerNext LT Bold" pitchFamily="1" charset="0"/>
              </a:rPr>
              <a:t>HUAWEI TECHNOLOGIES Co., Ltd.</a:t>
            </a:r>
            <a:endParaRPr lang="en-US" altLang="zh-CN" sz="2500">
              <a:solidFill>
                <a:prstClr val="black"/>
              </a:solidFill>
              <a:latin typeface="Arial" charset="0"/>
            </a:endParaRPr>
          </a:p>
        </p:txBody>
      </p:sp>
      <p:sp>
        <p:nvSpPr>
          <p:cNvPr id="5" name="Text Box 20"/>
          <p:cNvSpPr txBox="1">
            <a:spLocks noChangeArrowheads="1"/>
          </p:cNvSpPr>
          <p:nvPr userDrawn="1"/>
        </p:nvSpPr>
        <p:spPr bwMode="auto">
          <a:xfrm>
            <a:off x="9666862"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prstClr val="white"/>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solidFill>
                  <a:prstClr val="black"/>
                </a:solidFill>
                <a:latin typeface="FrutigerNext LT Bold" pitchFamily="20" charset="0"/>
              </a:rPr>
              <a:t>HUAWEI Confidential </a:t>
            </a:r>
          </a:p>
        </p:txBody>
      </p:sp>
      <p:sp>
        <p:nvSpPr>
          <p:cNvPr id="7" name="Rectangle 25"/>
          <p:cNvSpPr>
            <a:spLocks noChangeArrowheads="1"/>
          </p:cNvSpPr>
          <p:nvPr userDrawn="1"/>
        </p:nvSpPr>
        <p:spPr bwMode="auto">
          <a:xfrm>
            <a:off x="8799466" y="314353"/>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solidFill>
                <a:prstClr val="black"/>
              </a:solidFil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E92BF074-E5C0-4FFF-8652-8410ECDBD0C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05511C2B-D740-4074-9DAC-5E1E28389D1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37" y="273504"/>
            <a:ext cx="401409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025" y="273504"/>
            <a:ext cx="6819607" cy="5852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37" y="1435554"/>
            <a:ext cx="4014096" cy="46903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3A20879-A94F-4291-823B-0FE356C0E49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763" y="4800600"/>
            <a:ext cx="7318648" cy="56741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1763" y="612321"/>
            <a:ext cx="7318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1763" y="5368018"/>
            <a:ext cx="7318648" cy="804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E0F7417-888B-4349-B27B-E8C3E431DD4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16774013-7FB5-4000-B6F6-357A13F6BB4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9259" y="0"/>
            <a:ext cx="2689371" cy="612593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9314" y="0"/>
            <a:ext cx="7895718" cy="612593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76B4A0CF-86AD-4CA9-8E1E-5B4D02C8E15E}"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29318" y="1021899"/>
            <a:ext cx="10759300" cy="5104039"/>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45F34AC-CC03-4032-8580-9A6F1F618D3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166" y="1021899"/>
            <a:ext cx="5293452"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31EC1BE-FCBE-4FBB-BD69-F81594BFB5F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9318" y="0"/>
            <a:ext cx="10759300" cy="71301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314" y="1021899"/>
            <a:ext cx="5291639" cy="51040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95166" y="1021911"/>
            <a:ext cx="5293452" cy="2486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95166" y="3638550"/>
            <a:ext cx="5293452" cy="24873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F10CA27F-ED75-44FC-BE13-D6CC0BA81CF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a:srcRect/>
          <a:stretch>
            <a:fillRect/>
          </a:stretch>
        </p:blipFill>
        <p:spPr bwMode="auto">
          <a:xfrm>
            <a:off x="10017107" y="5578933"/>
            <a:ext cx="1094259"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a:srcRect/>
          <a:stretch>
            <a:fillRect/>
          </a:stretch>
        </p:blipFill>
        <p:spPr bwMode="auto">
          <a:xfrm>
            <a:off x="1831" y="783771"/>
            <a:ext cx="12196534" cy="3810000"/>
          </a:xfrm>
          <a:prstGeom prst="rect">
            <a:avLst/>
          </a:prstGeom>
          <a:noFill/>
          <a:ln w="9525">
            <a:noFill/>
            <a:miter lim="800000"/>
            <a:headEnd/>
            <a:tailEnd/>
          </a:ln>
        </p:spPr>
      </p:pic>
      <p:sp>
        <p:nvSpPr>
          <p:cNvPr id="4" name="Text Box 15"/>
          <p:cNvSpPr txBox="1">
            <a:spLocks noChangeArrowheads="1"/>
          </p:cNvSpPr>
          <p:nvPr userDrawn="1"/>
        </p:nvSpPr>
        <p:spPr bwMode="auto">
          <a:xfrm>
            <a:off x="871066" y="6206218"/>
            <a:ext cx="2981605" cy="307720"/>
          </a:xfrm>
          <a:prstGeom prst="rect">
            <a:avLst/>
          </a:prstGeom>
          <a:noFill/>
          <a:ln w="9525">
            <a:noFill/>
            <a:miter lim="800000"/>
            <a:headEnd/>
            <a:tailEnd/>
          </a:ln>
        </p:spPr>
        <p:txBody>
          <a:bodyPr wrap="none" lIns="91386" tIns="45692" rIns="91386" bIns="45692">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5" name="Text Box 20"/>
          <p:cNvSpPr txBox="1">
            <a:spLocks noChangeArrowheads="1"/>
          </p:cNvSpPr>
          <p:nvPr userDrawn="1"/>
        </p:nvSpPr>
        <p:spPr bwMode="auto">
          <a:xfrm>
            <a:off x="9666862" y="3984173"/>
            <a:ext cx="2007047" cy="326571"/>
          </a:xfrm>
          <a:prstGeom prst="rect">
            <a:avLst/>
          </a:prstGeom>
          <a:noFill/>
          <a:ln w="9525">
            <a:noFill/>
            <a:miter lim="800000"/>
            <a:headEnd/>
            <a:tailEnd/>
          </a:ln>
          <a:effectLst/>
        </p:spPr>
        <p:txBody>
          <a:bodyPr lIns="106674" tIns="53337" rIns="106674" bIns="53337"/>
          <a:lstStyle/>
          <a:p>
            <a:pPr defTabSz="914400" hangingPunct="1">
              <a:lnSpc>
                <a:spcPct val="140000"/>
              </a:lnSpc>
              <a:defRPr/>
            </a:pPr>
            <a:r>
              <a:rPr lang="en-US" altLang="zh-CN" sz="1000" b="1">
                <a:solidFill>
                  <a:srgbClr val="FFFFFF"/>
                </a:solidFill>
                <a:latin typeface="FrutigerNext LT Medium" pitchFamily="34" charset="0"/>
                <a:ea typeface="黑体" pitchFamily="2" charset="-122"/>
              </a:rPr>
              <a:t>www.huawei.com</a:t>
            </a:r>
          </a:p>
        </p:txBody>
      </p:sp>
      <p:sp>
        <p:nvSpPr>
          <p:cNvPr id="6" name="Rectangle 22"/>
          <p:cNvSpPr>
            <a:spLocks noChangeArrowheads="1"/>
          </p:cNvSpPr>
          <p:nvPr userDrawn="1"/>
        </p:nvSpPr>
        <p:spPr bwMode="auto">
          <a:xfrm>
            <a:off x="5605581" y="6206218"/>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7" name="Rectangle 25"/>
          <p:cNvSpPr>
            <a:spLocks noChangeArrowheads="1"/>
          </p:cNvSpPr>
          <p:nvPr userDrawn="1"/>
        </p:nvSpPr>
        <p:spPr bwMode="auto">
          <a:xfrm>
            <a:off x="8799450" y="314337"/>
            <a:ext cx="2163771" cy="327091"/>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600" b="1">
                <a:solidFill>
                  <a:srgbClr val="666666"/>
                </a:solidFill>
                <a:latin typeface="FrutigerNext LT Regular" pitchFamily="34" charset="0"/>
              </a:rPr>
              <a:t>Security Level: Secret</a:t>
            </a:r>
            <a:endParaRPr lang="zh-CN" altLang="en-US" sz="1600" b="1">
              <a:solidFill>
                <a:srgbClr val="666666"/>
              </a:solidFill>
              <a:latin typeface="FrutigerNext LT Regular" pitchFamily="34" charset="0"/>
            </a:endParaRPr>
          </a:p>
        </p:txBody>
      </p:sp>
      <p:sp>
        <p:nvSpPr>
          <p:cNvPr id="8" name="Rectangle 24"/>
          <p:cNvSpPr>
            <a:spLocks noGrp="1" noChangeArrowheads="1"/>
          </p:cNvSpPr>
          <p:nvPr>
            <p:ph type="dt" sz="quarter" idx="10"/>
          </p:nvPr>
        </p:nvSpPr>
        <p:spPr>
          <a:xfrm>
            <a:off x="782133" y="242208"/>
            <a:ext cx="2438944" cy="406854"/>
          </a:xfrm>
        </p:spPr>
        <p:txBody>
          <a:bodyPr lIns="80139" tIns="40069" rIns="80139" bIns="40069"/>
          <a:lstStyle>
            <a:lvl1pPr>
              <a:lnSpc>
                <a:spcPct val="100000"/>
              </a:lnSpc>
              <a:defRPr>
                <a:latin typeface="FrutigerNext LT Regular" pitchFamily="34" charset="0"/>
              </a:defRPr>
            </a:lvl1pPr>
          </a:lstStyle>
          <a:p>
            <a:pPr>
              <a:defRPr/>
            </a:pPr>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slideLayout" Target="../slideLayouts/slideLayout111.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17" Type="http://schemas.openxmlformats.org/officeDocument/2006/relationships/image" Target="../media/image7.png"/><Relationship Id="rId2" Type="http://schemas.openxmlformats.org/officeDocument/2006/relationships/slideLayout" Target="../slideLayouts/slideLayout100.xml"/><Relationship Id="rId16" Type="http://schemas.openxmlformats.org/officeDocument/2006/relationships/image" Target="../media/image6.png"/><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5" Type="http://schemas.openxmlformats.org/officeDocument/2006/relationships/theme" Target="../theme/theme10.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slideLayout" Target="../slideLayouts/slideLayout125.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17" Type="http://schemas.openxmlformats.org/officeDocument/2006/relationships/image" Target="../media/image7.png"/><Relationship Id="rId2" Type="http://schemas.openxmlformats.org/officeDocument/2006/relationships/slideLayout" Target="../slideLayouts/slideLayout114.xml"/><Relationship Id="rId16" Type="http://schemas.openxmlformats.org/officeDocument/2006/relationships/image" Target="../media/image6.png"/><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5" Type="http://schemas.openxmlformats.org/officeDocument/2006/relationships/theme" Target="../theme/theme11.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slideLayout" Target="../slideLayouts/slideLayout139.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slideLayout" Target="../slideLayouts/slideLayout138.xml"/><Relationship Id="rId17" Type="http://schemas.openxmlformats.org/officeDocument/2006/relationships/image" Target="../media/image7.png"/><Relationship Id="rId2" Type="http://schemas.openxmlformats.org/officeDocument/2006/relationships/slideLayout" Target="../slideLayouts/slideLayout128.xml"/><Relationship Id="rId16" Type="http://schemas.openxmlformats.org/officeDocument/2006/relationships/image" Target="../media/image6.png"/><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theme" Target="../theme/theme12.xml"/><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slideLayout" Target="../slideLayouts/slideLayout14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8.xml"/><Relationship Id="rId13" Type="http://schemas.openxmlformats.org/officeDocument/2006/relationships/slideLayout" Target="../slideLayouts/slideLayout153.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17" Type="http://schemas.openxmlformats.org/officeDocument/2006/relationships/image" Target="../media/image7.png"/><Relationship Id="rId2" Type="http://schemas.openxmlformats.org/officeDocument/2006/relationships/slideLayout" Target="../slideLayouts/slideLayout142.xml"/><Relationship Id="rId16" Type="http://schemas.openxmlformats.org/officeDocument/2006/relationships/image" Target="../media/image6.png"/><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5" Type="http://schemas.openxmlformats.org/officeDocument/2006/relationships/theme" Target="../theme/theme13.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slideLayout" Target="../slideLayouts/slideLayout154.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slideLayout" Target="../slideLayouts/slideLayout167.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17" Type="http://schemas.openxmlformats.org/officeDocument/2006/relationships/image" Target="../media/image7.png"/><Relationship Id="rId2" Type="http://schemas.openxmlformats.org/officeDocument/2006/relationships/slideLayout" Target="../slideLayouts/slideLayout156.xml"/><Relationship Id="rId16" Type="http://schemas.openxmlformats.org/officeDocument/2006/relationships/image" Target="../media/image6.png"/><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5" Type="http://schemas.openxmlformats.org/officeDocument/2006/relationships/theme" Target="../theme/theme14.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slideLayout" Target="../slideLayouts/slideLayout168.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slideLayout" Target="../slideLayouts/slideLayout181.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17" Type="http://schemas.openxmlformats.org/officeDocument/2006/relationships/image" Target="../media/image7.png"/><Relationship Id="rId2" Type="http://schemas.openxmlformats.org/officeDocument/2006/relationships/slideLayout" Target="../slideLayouts/slideLayout170.xml"/><Relationship Id="rId16" Type="http://schemas.openxmlformats.org/officeDocument/2006/relationships/image" Target="../media/image6.png"/><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5" Type="http://schemas.openxmlformats.org/officeDocument/2006/relationships/theme" Target="../theme/theme15.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slideLayout" Target="../slideLayouts/slideLayout182.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90.xml"/><Relationship Id="rId13" Type="http://schemas.openxmlformats.org/officeDocument/2006/relationships/slideLayout" Target="../slideLayouts/slideLayout195.xml"/><Relationship Id="rId3" Type="http://schemas.openxmlformats.org/officeDocument/2006/relationships/slideLayout" Target="../slideLayouts/slideLayout185.xml"/><Relationship Id="rId7" Type="http://schemas.openxmlformats.org/officeDocument/2006/relationships/slideLayout" Target="../slideLayouts/slideLayout189.xml"/><Relationship Id="rId12" Type="http://schemas.openxmlformats.org/officeDocument/2006/relationships/slideLayout" Target="../slideLayouts/slideLayout194.xml"/><Relationship Id="rId17" Type="http://schemas.openxmlformats.org/officeDocument/2006/relationships/image" Target="../media/image7.png"/><Relationship Id="rId2" Type="http://schemas.openxmlformats.org/officeDocument/2006/relationships/slideLayout" Target="../slideLayouts/slideLayout184.xml"/><Relationship Id="rId16" Type="http://schemas.openxmlformats.org/officeDocument/2006/relationships/image" Target="../media/image6.png"/><Relationship Id="rId1" Type="http://schemas.openxmlformats.org/officeDocument/2006/relationships/slideLayout" Target="../slideLayouts/slideLayout183.xml"/><Relationship Id="rId6" Type="http://schemas.openxmlformats.org/officeDocument/2006/relationships/slideLayout" Target="../slideLayouts/slideLayout188.xml"/><Relationship Id="rId11" Type="http://schemas.openxmlformats.org/officeDocument/2006/relationships/slideLayout" Target="../slideLayouts/slideLayout193.xml"/><Relationship Id="rId5" Type="http://schemas.openxmlformats.org/officeDocument/2006/relationships/slideLayout" Target="../slideLayouts/slideLayout187.xml"/><Relationship Id="rId15" Type="http://schemas.openxmlformats.org/officeDocument/2006/relationships/theme" Target="../theme/theme16.xml"/><Relationship Id="rId10" Type="http://schemas.openxmlformats.org/officeDocument/2006/relationships/slideLayout" Target="../slideLayouts/slideLayout192.xml"/><Relationship Id="rId4" Type="http://schemas.openxmlformats.org/officeDocument/2006/relationships/slideLayout" Target="../slideLayouts/slideLayout186.xml"/><Relationship Id="rId9" Type="http://schemas.openxmlformats.org/officeDocument/2006/relationships/slideLayout" Target="../slideLayouts/slideLayout191.xml"/><Relationship Id="rId14" Type="http://schemas.openxmlformats.org/officeDocument/2006/relationships/slideLayout" Target="../slideLayouts/slideLayout19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4.xml"/><Relationship Id="rId13" Type="http://schemas.openxmlformats.org/officeDocument/2006/relationships/slideLayout" Target="../slideLayouts/slideLayout209.xml"/><Relationship Id="rId18" Type="http://schemas.openxmlformats.org/officeDocument/2006/relationships/image" Target="../media/image7.png"/><Relationship Id="rId3" Type="http://schemas.openxmlformats.org/officeDocument/2006/relationships/slideLayout" Target="../slideLayouts/slideLayout199.xml"/><Relationship Id="rId7" Type="http://schemas.openxmlformats.org/officeDocument/2006/relationships/slideLayout" Target="../slideLayouts/slideLayout203.xml"/><Relationship Id="rId12" Type="http://schemas.openxmlformats.org/officeDocument/2006/relationships/slideLayout" Target="../slideLayouts/slideLayout208.xml"/><Relationship Id="rId17" Type="http://schemas.openxmlformats.org/officeDocument/2006/relationships/image" Target="../media/image6.png"/><Relationship Id="rId2" Type="http://schemas.openxmlformats.org/officeDocument/2006/relationships/slideLayout" Target="../slideLayouts/slideLayout198.xml"/><Relationship Id="rId16" Type="http://schemas.openxmlformats.org/officeDocument/2006/relationships/theme" Target="../theme/theme17.xml"/><Relationship Id="rId1" Type="http://schemas.openxmlformats.org/officeDocument/2006/relationships/slideLayout" Target="../slideLayouts/slideLayout197.xml"/><Relationship Id="rId6" Type="http://schemas.openxmlformats.org/officeDocument/2006/relationships/slideLayout" Target="../slideLayouts/slideLayout202.xml"/><Relationship Id="rId11" Type="http://schemas.openxmlformats.org/officeDocument/2006/relationships/slideLayout" Target="../slideLayouts/slideLayout207.xml"/><Relationship Id="rId5" Type="http://schemas.openxmlformats.org/officeDocument/2006/relationships/slideLayout" Target="../slideLayouts/slideLayout201.xml"/><Relationship Id="rId15" Type="http://schemas.openxmlformats.org/officeDocument/2006/relationships/slideLayout" Target="../slideLayouts/slideLayout211.xml"/><Relationship Id="rId10" Type="http://schemas.openxmlformats.org/officeDocument/2006/relationships/slideLayout" Target="../slideLayouts/slideLayout206.xml"/><Relationship Id="rId4" Type="http://schemas.openxmlformats.org/officeDocument/2006/relationships/slideLayout" Target="../slideLayouts/slideLayout200.xml"/><Relationship Id="rId9" Type="http://schemas.openxmlformats.org/officeDocument/2006/relationships/slideLayout" Target="../slideLayouts/slideLayout205.xml"/><Relationship Id="rId14" Type="http://schemas.openxmlformats.org/officeDocument/2006/relationships/slideLayout" Target="../slideLayouts/slideLayout210.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9.xml"/><Relationship Id="rId13" Type="http://schemas.openxmlformats.org/officeDocument/2006/relationships/slideLayout" Target="../slideLayouts/slideLayout224.xml"/><Relationship Id="rId18" Type="http://schemas.openxmlformats.org/officeDocument/2006/relationships/image" Target="../media/image10.png"/><Relationship Id="rId3" Type="http://schemas.openxmlformats.org/officeDocument/2006/relationships/slideLayout" Target="../slideLayouts/slideLayout214.xml"/><Relationship Id="rId7" Type="http://schemas.openxmlformats.org/officeDocument/2006/relationships/slideLayout" Target="../slideLayouts/slideLayout218.xml"/><Relationship Id="rId12" Type="http://schemas.openxmlformats.org/officeDocument/2006/relationships/slideLayout" Target="../slideLayouts/slideLayout223.xml"/><Relationship Id="rId17" Type="http://schemas.openxmlformats.org/officeDocument/2006/relationships/theme" Target="../theme/theme18.xml"/><Relationship Id="rId2" Type="http://schemas.openxmlformats.org/officeDocument/2006/relationships/slideLayout" Target="../slideLayouts/slideLayout213.xml"/><Relationship Id="rId16" Type="http://schemas.openxmlformats.org/officeDocument/2006/relationships/slideLayout" Target="../slideLayouts/slideLayout227.xml"/><Relationship Id="rId1" Type="http://schemas.openxmlformats.org/officeDocument/2006/relationships/slideLayout" Target="../slideLayouts/slideLayout212.xml"/><Relationship Id="rId6" Type="http://schemas.openxmlformats.org/officeDocument/2006/relationships/slideLayout" Target="../slideLayouts/slideLayout217.xml"/><Relationship Id="rId11" Type="http://schemas.openxmlformats.org/officeDocument/2006/relationships/slideLayout" Target="../slideLayouts/slideLayout222.xml"/><Relationship Id="rId5" Type="http://schemas.openxmlformats.org/officeDocument/2006/relationships/slideLayout" Target="../slideLayouts/slideLayout216.xml"/><Relationship Id="rId15" Type="http://schemas.openxmlformats.org/officeDocument/2006/relationships/slideLayout" Target="../slideLayouts/slideLayout226.xml"/><Relationship Id="rId10" Type="http://schemas.openxmlformats.org/officeDocument/2006/relationships/slideLayout" Target="../slideLayouts/slideLayout221.xml"/><Relationship Id="rId19" Type="http://schemas.openxmlformats.org/officeDocument/2006/relationships/image" Target="../media/image11.png"/><Relationship Id="rId4" Type="http://schemas.openxmlformats.org/officeDocument/2006/relationships/slideLayout" Target="../slideLayouts/slideLayout215.xml"/><Relationship Id="rId9" Type="http://schemas.openxmlformats.org/officeDocument/2006/relationships/slideLayout" Target="../slideLayouts/slideLayout220.xml"/><Relationship Id="rId14" Type="http://schemas.openxmlformats.org/officeDocument/2006/relationships/slideLayout" Target="../slideLayouts/slideLayout225.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35.xml"/><Relationship Id="rId13" Type="http://schemas.openxmlformats.org/officeDocument/2006/relationships/slideLayout" Target="../slideLayouts/slideLayout240.xml"/><Relationship Id="rId3" Type="http://schemas.openxmlformats.org/officeDocument/2006/relationships/slideLayout" Target="../slideLayouts/slideLayout230.xml"/><Relationship Id="rId7" Type="http://schemas.openxmlformats.org/officeDocument/2006/relationships/slideLayout" Target="../slideLayouts/slideLayout234.xml"/><Relationship Id="rId12" Type="http://schemas.openxmlformats.org/officeDocument/2006/relationships/slideLayout" Target="../slideLayouts/slideLayout239.xml"/><Relationship Id="rId2" Type="http://schemas.openxmlformats.org/officeDocument/2006/relationships/slideLayout" Target="../slideLayouts/slideLayout229.xml"/><Relationship Id="rId16" Type="http://schemas.openxmlformats.org/officeDocument/2006/relationships/image" Target="../media/image11.png"/><Relationship Id="rId1" Type="http://schemas.openxmlformats.org/officeDocument/2006/relationships/slideLayout" Target="../slideLayouts/slideLayout228.xml"/><Relationship Id="rId6" Type="http://schemas.openxmlformats.org/officeDocument/2006/relationships/slideLayout" Target="../slideLayouts/slideLayout233.xml"/><Relationship Id="rId11" Type="http://schemas.openxmlformats.org/officeDocument/2006/relationships/slideLayout" Target="../slideLayouts/slideLayout238.xml"/><Relationship Id="rId5" Type="http://schemas.openxmlformats.org/officeDocument/2006/relationships/slideLayout" Target="../slideLayouts/slideLayout232.xml"/><Relationship Id="rId15" Type="http://schemas.openxmlformats.org/officeDocument/2006/relationships/image" Target="../media/image13.png"/><Relationship Id="rId10" Type="http://schemas.openxmlformats.org/officeDocument/2006/relationships/slideLayout" Target="../slideLayouts/slideLayout237.xml"/><Relationship Id="rId4" Type="http://schemas.openxmlformats.org/officeDocument/2006/relationships/slideLayout" Target="../slideLayouts/slideLayout231.xml"/><Relationship Id="rId9" Type="http://schemas.openxmlformats.org/officeDocument/2006/relationships/slideLayout" Target="../slideLayouts/slideLayout236.xml"/><Relationship Id="rId14"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pn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slideLayout" Target="../slideLayouts/slideLayout253.xml"/><Relationship Id="rId18" Type="http://schemas.openxmlformats.org/officeDocument/2006/relationships/theme" Target="../theme/theme20.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17" Type="http://schemas.openxmlformats.org/officeDocument/2006/relationships/slideLayout" Target="../slideLayouts/slideLayout257.xml"/><Relationship Id="rId2" Type="http://schemas.openxmlformats.org/officeDocument/2006/relationships/slideLayout" Target="../slideLayouts/slideLayout242.xml"/><Relationship Id="rId16" Type="http://schemas.openxmlformats.org/officeDocument/2006/relationships/slideLayout" Target="../slideLayouts/slideLayout256.xml"/><Relationship Id="rId20" Type="http://schemas.openxmlformats.org/officeDocument/2006/relationships/image" Target="../media/image11.png"/><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5" Type="http://schemas.openxmlformats.org/officeDocument/2006/relationships/slideLayout" Target="../slideLayouts/slideLayout255.xml"/><Relationship Id="rId10" Type="http://schemas.openxmlformats.org/officeDocument/2006/relationships/slideLayout" Target="../slideLayouts/slideLayout250.xml"/><Relationship Id="rId19" Type="http://schemas.openxmlformats.org/officeDocument/2006/relationships/image" Target="../media/image10.png"/><Relationship Id="rId4" Type="http://schemas.openxmlformats.org/officeDocument/2006/relationships/slideLayout" Target="../slideLayouts/slideLayout244.xml"/><Relationship Id="rId9" Type="http://schemas.openxmlformats.org/officeDocument/2006/relationships/slideLayout" Target="../slideLayouts/slideLayout249.xml"/><Relationship Id="rId14" Type="http://schemas.openxmlformats.org/officeDocument/2006/relationships/slideLayout" Target="../slideLayouts/slideLayout254.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65.xml"/><Relationship Id="rId13" Type="http://schemas.openxmlformats.org/officeDocument/2006/relationships/slideLayout" Target="../slideLayouts/slideLayout270.xml"/><Relationship Id="rId18" Type="http://schemas.openxmlformats.org/officeDocument/2006/relationships/image" Target="../media/image10.png"/><Relationship Id="rId3" Type="http://schemas.openxmlformats.org/officeDocument/2006/relationships/slideLayout" Target="../slideLayouts/slideLayout260.xml"/><Relationship Id="rId7" Type="http://schemas.openxmlformats.org/officeDocument/2006/relationships/slideLayout" Target="../slideLayouts/slideLayout264.xml"/><Relationship Id="rId12" Type="http://schemas.openxmlformats.org/officeDocument/2006/relationships/slideLayout" Target="../slideLayouts/slideLayout269.xml"/><Relationship Id="rId17" Type="http://schemas.openxmlformats.org/officeDocument/2006/relationships/theme" Target="../theme/theme21.xml"/><Relationship Id="rId2" Type="http://schemas.openxmlformats.org/officeDocument/2006/relationships/slideLayout" Target="../slideLayouts/slideLayout259.xml"/><Relationship Id="rId16" Type="http://schemas.openxmlformats.org/officeDocument/2006/relationships/slideLayout" Target="../slideLayouts/slideLayout273.xml"/><Relationship Id="rId1" Type="http://schemas.openxmlformats.org/officeDocument/2006/relationships/slideLayout" Target="../slideLayouts/slideLayout258.xml"/><Relationship Id="rId6" Type="http://schemas.openxmlformats.org/officeDocument/2006/relationships/slideLayout" Target="../slideLayouts/slideLayout263.xml"/><Relationship Id="rId11" Type="http://schemas.openxmlformats.org/officeDocument/2006/relationships/slideLayout" Target="../slideLayouts/slideLayout268.xml"/><Relationship Id="rId5" Type="http://schemas.openxmlformats.org/officeDocument/2006/relationships/slideLayout" Target="../slideLayouts/slideLayout262.xml"/><Relationship Id="rId15" Type="http://schemas.openxmlformats.org/officeDocument/2006/relationships/slideLayout" Target="../slideLayouts/slideLayout272.xml"/><Relationship Id="rId10" Type="http://schemas.openxmlformats.org/officeDocument/2006/relationships/slideLayout" Target="../slideLayouts/slideLayout267.xml"/><Relationship Id="rId19" Type="http://schemas.openxmlformats.org/officeDocument/2006/relationships/image" Target="../media/image11.png"/><Relationship Id="rId4" Type="http://schemas.openxmlformats.org/officeDocument/2006/relationships/slideLayout" Target="../slideLayouts/slideLayout261.xml"/><Relationship Id="rId9" Type="http://schemas.openxmlformats.org/officeDocument/2006/relationships/slideLayout" Target="../slideLayouts/slideLayout266.xml"/><Relationship Id="rId14" Type="http://schemas.openxmlformats.org/officeDocument/2006/relationships/slideLayout" Target="../slideLayouts/slideLayout27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image" Target="../media/image7.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image" Target="../media/image6.png"/><Relationship Id="rId2" Type="http://schemas.openxmlformats.org/officeDocument/2006/relationships/slideLayout" Target="../slideLayouts/slideLayout10.xml"/><Relationship Id="rId16" Type="http://schemas.openxmlformats.org/officeDocument/2006/relationships/theme" Target="../theme/theme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image" Target="../media/image6.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5.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image" Target="../media/image7.pn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image" Target="../media/image6.pn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theme" Target="../theme/theme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image" Target="../media/image7.png"/><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image" Target="../media/image7.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image" Target="../media/image6.png"/><Relationship Id="rId2" Type="http://schemas.openxmlformats.org/officeDocument/2006/relationships/slideLayout" Target="../slideLayouts/slideLayout57.xml"/><Relationship Id="rId16" Type="http://schemas.openxmlformats.org/officeDocument/2006/relationships/theme" Target="../theme/theme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image" Target="../media/image7.png"/><Relationship Id="rId2" Type="http://schemas.openxmlformats.org/officeDocument/2006/relationships/slideLayout" Target="../slideLayouts/slideLayout72.xml"/><Relationship Id="rId16" Type="http://schemas.openxmlformats.org/officeDocument/2006/relationships/image" Target="../media/image6.png"/><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theme" Target="../theme/theme8.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image" Target="../media/image7.png"/><Relationship Id="rId2" Type="http://schemas.openxmlformats.org/officeDocument/2006/relationships/slideLayout" Target="../slideLayouts/slideLayout86.xml"/><Relationship Id="rId16" Type="http://schemas.openxmlformats.org/officeDocument/2006/relationships/image" Target="../media/image6.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theme" Target="../theme/theme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0" r:id="rId4"/>
  </p:sldLayoutIdLst>
  <p:timing>
    <p:tnLst>
      <p:par>
        <p:cTn id="1" dur="indefinite" restart="never" nodeType="tmRoot"/>
      </p:par>
    </p:tnLst>
  </p:timing>
  <p:hf hdr="0" ftr="0" dt="0"/>
  <p:txStyles>
    <p:titleStyle>
      <a:lvl1pPr algn="ctr" defTabSz="406410" rtl="0" eaLnBrk="0" fontAlgn="base" hangingPunct="0">
        <a:spcBef>
          <a:spcPct val="0"/>
        </a:spcBef>
        <a:spcAft>
          <a:spcPct val="0"/>
        </a:spcAft>
        <a:defRPr sz="5900">
          <a:solidFill>
            <a:srgbClr val="000000"/>
          </a:solidFill>
          <a:latin typeface="+mj-lt"/>
          <a:ea typeface="MS PGothic" pitchFamily="34" charset="-128"/>
          <a:cs typeface="+mj-cs"/>
          <a:sym typeface="Gill Sans" charset="0"/>
        </a:defRPr>
      </a:lvl1pPr>
      <a:lvl2pPr algn="ctr" defTabSz="406410" rtl="0" eaLnBrk="0" fontAlgn="base" hangingPunct="0">
        <a:spcBef>
          <a:spcPct val="0"/>
        </a:spcBef>
        <a:spcAft>
          <a:spcPct val="0"/>
        </a:spcAft>
        <a:defRPr sz="5900">
          <a:solidFill>
            <a:srgbClr val="000000"/>
          </a:solidFill>
          <a:latin typeface="Gill Sans" charset="0"/>
          <a:ea typeface="MS PGothic" pitchFamily="34" charset="-128"/>
          <a:cs typeface="Gill Sans" charset="0"/>
          <a:sym typeface="Gill Sans" charset="0"/>
        </a:defRPr>
      </a:lvl2pPr>
      <a:lvl3pPr algn="ctr" defTabSz="406410" rtl="0" eaLnBrk="0" fontAlgn="base" hangingPunct="0">
        <a:spcBef>
          <a:spcPct val="0"/>
        </a:spcBef>
        <a:spcAft>
          <a:spcPct val="0"/>
        </a:spcAft>
        <a:defRPr sz="5900">
          <a:solidFill>
            <a:srgbClr val="000000"/>
          </a:solidFill>
          <a:latin typeface="Gill Sans" charset="0"/>
          <a:ea typeface="MS PGothic" pitchFamily="34" charset="-128"/>
          <a:cs typeface="Gill Sans" charset="0"/>
          <a:sym typeface="Gill Sans" charset="0"/>
        </a:defRPr>
      </a:lvl3pPr>
      <a:lvl4pPr algn="ctr" defTabSz="406410" rtl="0" eaLnBrk="0" fontAlgn="base" hangingPunct="0">
        <a:spcBef>
          <a:spcPct val="0"/>
        </a:spcBef>
        <a:spcAft>
          <a:spcPct val="0"/>
        </a:spcAft>
        <a:defRPr sz="5900">
          <a:solidFill>
            <a:srgbClr val="000000"/>
          </a:solidFill>
          <a:latin typeface="Gill Sans" charset="0"/>
          <a:ea typeface="MS PGothic" pitchFamily="34" charset="-128"/>
          <a:cs typeface="Gill Sans" charset="0"/>
          <a:sym typeface="Gill Sans" charset="0"/>
        </a:defRPr>
      </a:lvl4pPr>
      <a:lvl5pPr algn="ctr" defTabSz="406410" rtl="0" eaLnBrk="0" fontAlgn="base" hangingPunct="0">
        <a:spcBef>
          <a:spcPct val="0"/>
        </a:spcBef>
        <a:spcAft>
          <a:spcPct val="0"/>
        </a:spcAft>
        <a:defRPr sz="5900">
          <a:solidFill>
            <a:srgbClr val="000000"/>
          </a:solidFill>
          <a:latin typeface="Gill Sans" charset="0"/>
          <a:ea typeface="MS PGothic" pitchFamily="34" charset="-128"/>
          <a:cs typeface="Gill Sans" charset="0"/>
          <a:sym typeface="Gill Sans" charset="0"/>
        </a:defRPr>
      </a:lvl5pPr>
      <a:lvl6pPr marL="342714" algn="ctr" defTabSz="409355" rtl="0" fontAlgn="base" hangingPunct="0">
        <a:spcBef>
          <a:spcPct val="0"/>
        </a:spcBef>
        <a:spcAft>
          <a:spcPct val="0"/>
        </a:spcAft>
        <a:defRPr sz="5900">
          <a:solidFill>
            <a:srgbClr val="000000"/>
          </a:solidFill>
          <a:latin typeface="Gill Sans" charset="0"/>
          <a:ea typeface="ＭＳ Ｐゴシック" charset="0"/>
          <a:cs typeface="Gill Sans" charset="0"/>
          <a:sym typeface="Gill Sans" charset="0"/>
        </a:defRPr>
      </a:lvl6pPr>
      <a:lvl7pPr marL="685428" algn="ctr" defTabSz="409355" rtl="0" fontAlgn="base" hangingPunct="0">
        <a:spcBef>
          <a:spcPct val="0"/>
        </a:spcBef>
        <a:spcAft>
          <a:spcPct val="0"/>
        </a:spcAft>
        <a:defRPr sz="5900">
          <a:solidFill>
            <a:srgbClr val="000000"/>
          </a:solidFill>
          <a:latin typeface="Gill Sans" charset="0"/>
          <a:ea typeface="ＭＳ Ｐゴシック" charset="0"/>
          <a:cs typeface="Gill Sans" charset="0"/>
          <a:sym typeface="Gill Sans" charset="0"/>
        </a:defRPr>
      </a:lvl7pPr>
      <a:lvl8pPr marL="1028147" algn="ctr" defTabSz="409355" rtl="0" fontAlgn="base" hangingPunct="0">
        <a:spcBef>
          <a:spcPct val="0"/>
        </a:spcBef>
        <a:spcAft>
          <a:spcPct val="0"/>
        </a:spcAft>
        <a:defRPr sz="5900">
          <a:solidFill>
            <a:srgbClr val="000000"/>
          </a:solidFill>
          <a:latin typeface="Gill Sans" charset="0"/>
          <a:ea typeface="ＭＳ Ｐゴシック" charset="0"/>
          <a:cs typeface="Gill Sans" charset="0"/>
          <a:sym typeface="Gill Sans" charset="0"/>
        </a:defRPr>
      </a:lvl8pPr>
      <a:lvl9pPr marL="1370861" algn="ctr" defTabSz="409355" rtl="0" fontAlgn="base" hangingPunct="0">
        <a:spcBef>
          <a:spcPct val="0"/>
        </a:spcBef>
        <a:spcAft>
          <a:spcPct val="0"/>
        </a:spcAft>
        <a:defRPr sz="5900">
          <a:solidFill>
            <a:srgbClr val="000000"/>
          </a:solidFill>
          <a:latin typeface="Gill Sans" charset="0"/>
          <a:ea typeface="ＭＳ Ｐゴシック" charset="0"/>
          <a:cs typeface="Gill Sans" charset="0"/>
          <a:sym typeface="Gill Sans" charset="0"/>
        </a:defRPr>
      </a:lvl9pPr>
    </p:titleStyle>
    <p:bodyStyle>
      <a:lvl1pPr marL="254006" indent="-254006" algn="ctr" defTabSz="406410" rtl="0" eaLnBrk="0" fontAlgn="base" hangingPunct="0">
        <a:spcBef>
          <a:spcPct val="0"/>
        </a:spcBef>
        <a:spcAft>
          <a:spcPct val="0"/>
        </a:spcAft>
        <a:defRPr>
          <a:solidFill>
            <a:srgbClr val="000000"/>
          </a:solidFill>
          <a:latin typeface="+mn-lt"/>
          <a:ea typeface="MS PGothic" pitchFamily="34" charset="-128"/>
          <a:cs typeface="+mn-cs"/>
          <a:sym typeface="Gill Sans" charset="0"/>
        </a:defRPr>
      </a:lvl1pPr>
      <a:lvl2pPr marL="554580" indent="-211672" algn="ctr" defTabSz="406410" rtl="0" eaLnBrk="0" fontAlgn="base" hangingPunct="0">
        <a:spcBef>
          <a:spcPct val="0"/>
        </a:spcBef>
        <a:spcAft>
          <a:spcPct val="0"/>
        </a:spcAft>
        <a:defRPr>
          <a:solidFill>
            <a:srgbClr val="000000"/>
          </a:solidFill>
          <a:latin typeface="+mn-lt"/>
          <a:ea typeface="Gill Sans" charset="0"/>
          <a:cs typeface="+mn-cs"/>
          <a:sym typeface="Gill Sans" charset="0"/>
        </a:defRPr>
      </a:lvl2pPr>
      <a:lvl3pPr marL="855152" indent="-169337" algn="ctr" defTabSz="406410" rtl="0" eaLnBrk="0" fontAlgn="base" hangingPunct="0">
        <a:spcBef>
          <a:spcPct val="0"/>
        </a:spcBef>
        <a:spcAft>
          <a:spcPct val="0"/>
        </a:spcAft>
        <a:defRPr>
          <a:solidFill>
            <a:srgbClr val="000000"/>
          </a:solidFill>
          <a:latin typeface="+mn-lt"/>
          <a:ea typeface="Gill Sans" charset="0"/>
          <a:cs typeface="+mn-cs"/>
          <a:sym typeface="Gill Sans" charset="0"/>
        </a:defRPr>
      </a:lvl3pPr>
      <a:lvl4pPr marL="1198063" indent="-169337" algn="ctr" defTabSz="406410" rtl="0" eaLnBrk="0" fontAlgn="base" hangingPunct="0">
        <a:spcBef>
          <a:spcPct val="0"/>
        </a:spcBef>
        <a:spcAft>
          <a:spcPct val="0"/>
        </a:spcAft>
        <a:defRPr>
          <a:solidFill>
            <a:srgbClr val="000000"/>
          </a:solidFill>
          <a:latin typeface="+mn-lt"/>
          <a:ea typeface="Gill Sans" charset="0"/>
          <a:cs typeface="+mn-cs"/>
          <a:sym typeface="Gill Sans" charset="0"/>
        </a:defRPr>
      </a:lvl4pPr>
      <a:lvl5pPr marL="1540972" indent="-169337" algn="ctr" defTabSz="406410" rtl="0" eaLnBrk="0" fontAlgn="base" hangingPunct="0">
        <a:spcBef>
          <a:spcPct val="0"/>
        </a:spcBef>
        <a:spcAft>
          <a:spcPct val="0"/>
        </a:spcAft>
        <a:defRPr>
          <a:solidFill>
            <a:srgbClr val="000000"/>
          </a:solidFill>
          <a:latin typeface="+mn-lt"/>
          <a:ea typeface="Gill Sans" charset="0"/>
          <a:cs typeface="+mn-cs"/>
          <a:sym typeface="Gill Sans" charset="0"/>
        </a:defRPr>
      </a:lvl5pPr>
      <a:lvl6pPr marL="342714" algn="ctr" defTabSz="409355" rtl="0" fontAlgn="base" hangingPunct="0">
        <a:spcBef>
          <a:spcPct val="0"/>
        </a:spcBef>
        <a:spcAft>
          <a:spcPct val="0"/>
        </a:spcAft>
        <a:defRPr sz="2400">
          <a:solidFill>
            <a:srgbClr val="000000"/>
          </a:solidFill>
          <a:latin typeface="+mn-lt"/>
          <a:ea typeface="Gill Sans" charset="0"/>
          <a:cs typeface="+mn-cs"/>
          <a:sym typeface="Gill Sans" charset="0"/>
        </a:defRPr>
      </a:lvl6pPr>
      <a:lvl7pPr marL="685428" algn="ctr" defTabSz="409355" rtl="0" fontAlgn="base" hangingPunct="0">
        <a:spcBef>
          <a:spcPct val="0"/>
        </a:spcBef>
        <a:spcAft>
          <a:spcPct val="0"/>
        </a:spcAft>
        <a:defRPr sz="2400">
          <a:solidFill>
            <a:srgbClr val="000000"/>
          </a:solidFill>
          <a:latin typeface="+mn-lt"/>
          <a:ea typeface="Gill Sans" charset="0"/>
          <a:cs typeface="+mn-cs"/>
          <a:sym typeface="Gill Sans" charset="0"/>
        </a:defRPr>
      </a:lvl7pPr>
      <a:lvl8pPr marL="1028147" algn="ctr" defTabSz="409355" rtl="0" fontAlgn="base" hangingPunct="0">
        <a:spcBef>
          <a:spcPct val="0"/>
        </a:spcBef>
        <a:spcAft>
          <a:spcPct val="0"/>
        </a:spcAft>
        <a:defRPr sz="2400">
          <a:solidFill>
            <a:srgbClr val="000000"/>
          </a:solidFill>
          <a:latin typeface="+mn-lt"/>
          <a:ea typeface="Gill Sans" charset="0"/>
          <a:cs typeface="+mn-cs"/>
          <a:sym typeface="Gill Sans" charset="0"/>
        </a:defRPr>
      </a:lvl8pPr>
      <a:lvl9pPr marL="1370861" algn="ctr" defTabSz="409355" rtl="0" fontAlgn="base" hangingPunct="0">
        <a:spcBef>
          <a:spcPct val="0"/>
        </a:spcBef>
        <a:spcAft>
          <a:spcPct val="0"/>
        </a:spcAft>
        <a:defRPr sz="2400">
          <a:solidFill>
            <a:srgbClr val="000000"/>
          </a:solidFill>
          <a:latin typeface="+mn-lt"/>
          <a:ea typeface="Gill Sans" charset="0"/>
          <a:cs typeface="+mn-cs"/>
          <a:sym typeface="Gill Sans" charset="0"/>
        </a:defRPr>
      </a:lvl9pPr>
    </p:bodyStyle>
    <p:otherStyle>
      <a:defPPr>
        <a:defRPr lang="en-US"/>
      </a:defPPr>
      <a:lvl1pPr marL="0" algn="l" defTabSz="342714" rtl="0" eaLnBrk="1" latinLnBrk="0" hangingPunct="1">
        <a:defRPr sz="1300" kern="1200">
          <a:solidFill>
            <a:schemeClr val="tx1"/>
          </a:solidFill>
          <a:latin typeface="+mn-lt"/>
          <a:ea typeface="+mn-ea"/>
          <a:cs typeface="+mn-cs"/>
        </a:defRPr>
      </a:lvl1pPr>
      <a:lvl2pPr marL="342714" algn="l" defTabSz="342714" rtl="0" eaLnBrk="1" latinLnBrk="0" hangingPunct="1">
        <a:defRPr sz="1300" kern="1200">
          <a:solidFill>
            <a:schemeClr val="tx1"/>
          </a:solidFill>
          <a:latin typeface="+mn-lt"/>
          <a:ea typeface="+mn-ea"/>
          <a:cs typeface="+mn-cs"/>
        </a:defRPr>
      </a:lvl2pPr>
      <a:lvl3pPr marL="685428" algn="l" defTabSz="342714" rtl="0" eaLnBrk="1" latinLnBrk="0" hangingPunct="1">
        <a:defRPr sz="1300" kern="1200">
          <a:solidFill>
            <a:schemeClr val="tx1"/>
          </a:solidFill>
          <a:latin typeface="+mn-lt"/>
          <a:ea typeface="+mn-ea"/>
          <a:cs typeface="+mn-cs"/>
        </a:defRPr>
      </a:lvl3pPr>
      <a:lvl4pPr marL="1028147" algn="l" defTabSz="342714" rtl="0" eaLnBrk="1" latinLnBrk="0" hangingPunct="1">
        <a:defRPr sz="1300" kern="1200">
          <a:solidFill>
            <a:schemeClr val="tx1"/>
          </a:solidFill>
          <a:latin typeface="+mn-lt"/>
          <a:ea typeface="+mn-ea"/>
          <a:cs typeface="+mn-cs"/>
        </a:defRPr>
      </a:lvl4pPr>
      <a:lvl5pPr marL="1370861" algn="l" defTabSz="342714" rtl="0" eaLnBrk="1" latinLnBrk="0" hangingPunct="1">
        <a:defRPr sz="1300" kern="1200">
          <a:solidFill>
            <a:schemeClr val="tx1"/>
          </a:solidFill>
          <a:latin typeface="+mn-lt"/>
          <a:ea typeface="+mn-ea"/>
          <a:cs typeface="+mn-cs"/>
        </a:defRPr>
      </a:lvl5pPr>
      <a:lvl6pPr marL="1713574" algn="l" defTabSz="342714" rtl="0" eaLnBrk="1" latinLnBrk="0" hangingPunct="1">
        <a:defRPr sz="1300" kern="1200">
          <a:solidFill>
            <a:schemeClr val="tx1"/>
          </a:solidFill>
          <a:latin typeface="+mn-lt"/>
          <a:ea typeface="+mn-ea"/>
          <a:cs typeface="+mn-cs"/>
        </a:defRPr>
      </a:lvl6pPr>
      <a:lvl7pPr marL="2056291" algn="l" defTabSz="342714" rtl="0" eaLnBrk="1" latinLnBrk="0" hangingPunct="1">
        <a:defRPr sz="1300" kern="1200">
          <a:solidFill>
            <a:schemeClr val="tx1"/>
          </a:solidFill>
          <a:latin typeface="+mn-lt"/>
          <a:ea typeface="+mn-ea"/>
          <a:cs typeface="+mn-cs"/>
        </a:defRPr>
      </a:lvl7pPr>
      <a:lvl8pPr marL="2399005" algn="l" defTabSz="342714" rtl="0" eaLnBrk="1" latinLnBrk="0" hangingPunct="1">
        <a:defRPr sz="1300" kern="1200">
          <a:solidFill>
            <a:schemeClr val="tx1"/>
          </a:solidFill>
          <a:latin typeface="+mn-lt"/>
          <a:ea typeface="+mn-ea"/>
          <a:cs typeface="+mn-cs"/>
        </a:defRPr>
      </a:lvl8pPr>
      <a:lvl9pPr marL="2741719" algn="l" defTabSz="342714" rtl="0" eaLnBrk="1" latinLnBrk="0" hangingPunct="1">
        <a:defRPr sz="13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8" y="1021899"/>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6"/>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5"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p>
          <a:p>
            <a:pPr algn="l" defTabSz="914400" eaLnBrk="0">
              <a:defRPr/>
            </a:pPr>
            <a:r>
              <a:rPr lang="de-DE" altLang="zh-CN"/>
              <a:t>Page </a:t>
            </a:r>
            <a:fld id="{F60CB3B8-BAE0-4E29-B093-8F0D57414408}" type="slidenum">
              <a:rPr lang="de-DE" altLang="zh-CN"/>
              <a:pPr algn="l" defTabSz="914400" eaLnBrk="0">
                <a:defRPr/>
              </a:pPr>
              <a:t>‹#›</a:t>
            </a:fld>
            <a:endParaRPr lang="en-GB" altLang="zh-CN"/>
          </a:p>
        </p:txBody>
      </p:sp>
      <p:pic>
        <p:nvPicPr>
          <p:cNvPr id="1030" name="Picture 10" descr="8"/>
          <p:cNvPicPr>
            <a:picLocks noChangeAspect="1" noChangeArrowheads="1"/>
          </p:cNvPicPr>
          <p:nvPr userDrawn="1"/>
        </p:nvPicPr>
        <p:blipFill>
          <a:blip r:embed="rId17"/>
          <a:srcRect/>
          <a:stretch>
            <a:fillRect/>
          </a:stretch>
        </p:blipFill>
        <p:spPr bwMode="auto">
          <a:xfrm>
            <a:off x="10017093" y="6400805"/>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47"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8"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8" y="1021899"/>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6"/>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5"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p>
          <a:p>
            <a:pPr algn="l" defTabSz="914400" eaLnBrk="0">
              <a:defRPr/>
            </a:pPr>
            <a:r>
              <a:rPr lang="de-DE" altLang="zh-CN"/>
              <a:t>Page </a:t>
            </a:r>
            <a:fld id="{F60CB3B8-BAE0-4E29-B093-8F0D57414408}" type="slidenum">
              <a:rPr lang="de-DE" altLang="zh-CN"/>
              <a:pPr algn="l" defTabSz="914400" eaLnBrk="0">
                <a:defRPr/>
              </a:pPr>
              <a:t>‹#›</a:t>
            </a:fld>
            <a:endParaRPr lang="en-GB" altLang="zh-CN"/>
          </a:p>
        </p:txBody>
      </p:sp>
      <p:pic>
        <p:nvPicPr>
          <p:cNvPr id="1030" name="Picture 10" descr="8"/>
          <p:cNvPicPr>
            <a:picLocks noChangeAspect="1" noChangeArrowheads="1"/>
          </p:cNvPicPr>
          <p:nvPr userDrawn="1"/>
        </p:nvPicPr>
        <p:blipFill>
          <a:blip r:embed="rId17"/>
          <a:srcRect/>
          <a:stretch>
            <a:fillRect/>
          </a:stretch>
        </p:blipFill>
        <p:spPr bwMode="auto">
          <a:xfrm>
            <a:off x="10017093" y="6400805"/>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44"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8"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8" y="1021899"/>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6"/>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5"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p>
          <a:p>
            <a:pPr algn="l" defTabSz="914400" eaLnBrk="0">
              <a:defRPr/>
            </a:pPr>
            <a:r>
              <a:rPr lang="de-DE" altLang="zh-CN"/>
              <a:t>Page </a:t>
            </a:r>
            <a:fld id="{F60CB3B8-BAE0-4E29-B093-8F0D57414408}" type="slidenum">
              <a:rPr lang="de-DE" altLang="zh-CN"/>
              <a:pPr algn="l" defTabSz="914400" eaLnBrk="0">
                <a:defRPr/>
              </a:pPr>
              <a:t>‹#›</a:t>
            </a:fld>
            <a:endParaRPr lang="en-GB" altLang="zh-CN"/>
          </a:p>
        </p:txBody>
      </p:sp>
      <p:pic>
        <p:nvPicPr>
          <p:cNvPr id="1030" name="Picture 10" descr="8"/>
          <p:cNvPicPr>
            <a:picLocks noChangeAspect="1" noChangeArrowheads="1"/>
          </p:cNvPicPr>
          <p:nvPr userDrawn="1"/>
        </p:nvPicPr>
        <p:blipFill>
          <a:blip r:embed="rId17"/>
          <a:srcRect/>
          <a:stretch>
            <a:fillRect/>
          </a:stretch>
        </p:blipFill>
        <p:spPr bwMode="auto">
          <a:xfrm>
            <a:off x="10017093" y="6400805"/>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39"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8"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 id="2147484055" r:id="rId14"/>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5" y="1021897"/>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6"/>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3"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p>
          <a:p>
            <a:pPr algn="l" defTabSz="914400" eaLnBrk="0">
              <a:defRPr/>
            </a:pPr>
            <a:r>
              <a:rPr lang="de-DE" altLang="zh-CN"/>
              <a:t>Page </a:t>
            </a:r>
            <a:fld id="{F60CB3B8-BAE0-4E29-B093-8F0D57414408}" type="slidenum">
              <a:rPr lang="de-DE" altLang="zh-CN"/>
              <a:pPr algn="l" defTabSz="914400" eaLnBrk="0">
                <a:defRPr/>
              </a:pPr>
              <a:t>‹#›</a:t>
            </a:fld>
            <a:endParaRPr lang="en-GB" altLang="zh-CN"/>
          </a:p>
        </p:txBody>
      </p:sp>
      <p:pic>
        <p:nvPicPr>
          <p:cNvPr id="1030" name="Picture 10" descr="8"/>
          <p:cNvPicPr>
            <a:picLocks noChangeAspect="1" noChangeArrowheads="1"/>
          </p:cNvPicPr>
          <p:nvPr userDrawn="1"/>
        </p:nvPicPr>
        <p:blipFill>
          <a:blip r:embed="rId17"/>
          <a:srcRect/>
          <a:stretch>
            <a:fillRect/>
          </a:stretch>
        </p:blipFill>
        <p:spPr bwMode="auto">
          <a:xfrm>
            <a:off x="10017093" y="6400802"/>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35"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5"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5" y="1021897"/>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6"/>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3"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p>
          <a:p>
            <a:pPr algn="l" defTabSz="914400" eaLnBrk="0">
              <a:defRPr/>
            </a:pPr>
            <a:r>
              <a:rPr lang="de-DE" altLang="zh-CN"/>
              <a:t>Page </a:t>
            </a:r>
            <a:fld id="{AEA0CD4A-97B7-4DCA-A999-FEBEC5430ED4}" type="slidenum">
              <a:rPr lang="de-DE" altLang="zh-CN"/>
              <a:pPr algn="l" defTabSz="914400" eaLnBrk="0">
                <a:defRPr/>
              </a:pPr>
              <a:t>‹#›</a:t>
            </a:fld>
            <a:endParaRPr lang="en-GB" altLang="zh-CN"/>
          </a:p>
        </p:txBody>
      </p:sp>
      <p:pic>
        <p:nvPicPr>
          <p:cNvPr id="1030" name="Picture 10" descr="8"/>
          <p:cNvPicPr>
            <a:picLocks noChangeAspect="1" noChangeArrowheads="1"/>
          </p:cNvPicPr>
          <p:nvPr userDrawn="1"/>
        </p:nvPicPr>
        <p:blipFill>
          <a:blip r:embed="rId17"/>
          <a:srcRect/>
          <a:stretch>
            <a:fillRect/>
          </a:stretch>
        </p:blipFill>
        <p:spPr bwMode="auto">
          <a:xfrm>
            <a:off x="10017093" y="6400802"/>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35"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5"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 id="2147484083" r:id="rId12"/>
    <p:sldLayoutId id="2147484084" r:id="rId13"/>
    <p:sldLayoutId id="2147484085" r:id="rId14"/>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8" y="1021899"/>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6" cstate="print"/>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5"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solidFill>
                  <a:prstClr val="black"/>
                </a:solidFill>
                <a:latin typeface="FrutigerNext LT Bold" pitchFamily="1" charset="0"/>
              </a:rPr>
              <a:t>HUAWEI TECHNOLOGIES Co., Ltd.</a:t>
            </a:r>
            <a:endParaRPr lang="en-US" altLang="zh-CN" sz="2500">
              <a:solidFill>
                <a:prstClr val="black"/>
              </a:solidFill>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solidFill>
                <a:prstClr val="black"/>
              </a:solidFill>
            </a:endParaRPr>
          </a:p>
          <a:p>
            <a:pPr algn="l" defTabSz="914400" eaLnBrk="0">
              <a:defRPr/>
            </a:pPr>
            <a:r>
              <a:rPr lang="de-DE" altLang="zh-CN">
                <a:solidFill>
                  <a:prstClr val="black"/>
                </a:solidFill>
              </a:rPr>
              <a:t>Page </a:t>
            </a:r>
            <a:fld id="{D8ACD6C9-B7FE-4AF3-A0F7-597A708EE36A}" type="slidenum">
              <a:rPr lang="de-DE" altLang="zh-CN">
                <a:solidFill>
                  <a:prstClr val="black"/>
                </a:solidFill>
              </a:rPr>
              <a:pPr algn="l" defTabSz="914400" eaLnBrk="0">
                <a:defRPr/>
              </a:pPr>
              <a:t>‹#›</a:t>
            </a:fld>
            <a:endParaRPr lang="en-GB" altLang="zh-CN">
              <a:solidFill>
                <a:prstClr val="black"/>
              </a:solidFill>
            </a:endParaRPr>
          </a:p>
        </p:txBody>
      </p:sp>
      <p:pic>
        <p:nvPicPr>
          <p:cNvPr id="1030" name="Picture 10" descr="8"/>
          <p:cNvPicPr>
            <a:picLocks noChangeAspect="1" noChangeArrowheads="1"/>
          </p:cNvPicPr>
          <p:nvPr userDrawn="1"/>
        </p:nvPicPr>
        <p:blipFill>
          <a:blip r:embed="rId17" cstate="print"/>
          <a:srcRect/>
          <a:stretch>
            <a:fillRect/>
          </a:stretch>
        </p:blipFill>
        <p:spPr bwMode="auto">
          <a:xfrm>
            <a:off x="10017093" y="6400805"/>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63"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solidFill>
                  <a:prstClr val="black"/>
                </a:solidFill>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solidFill>
                <a:prstClr val="black"/>
              </a:solidFill>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8"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 id="2147484099" r:id="rId13"/>
    <p:sldLayoutId id="2147484100" r:id="rId14"/>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5" y="1021897"/>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6"/>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3"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p>
          <a:p>
            <a:pPr algn="l" defTabSz="914400" eaLnBrk="0">
              <a:defRPr/>
            </a:pPr>
            <a:r>
              <a:rPr lang="de-DE" altLang="zh-CN"/>
              <a:t>Page </a:t>
            </a:r>
            <a:fld id="{F60CB3B8-BAE0-4E29-B093-8F0D57414408}" type="slidenum">
              <a:rPr lang="de-DE" altLang="zh-CN"/>
              <a:pPr algn="l" defTabSz="914400" eaLnBrk="0">
                <a:defRPr/>
              </a:pPr>
              <a:t>‹#›</a:t>
            </a:fld>
            <a:endParaRPr lang="en-GB" altLang="zh-CN"/>
          </a:p>
        </p:txBody>
      </p:sp>
      <p:pic>
        <p:nvPicPr>
          <p:cNvPr id="1030" name="Picture 10" descr="8"/>
          <p:cNvPicPr>
            <a:picLocks noChangeAspect="1" noChangeArrowheads="1"/>
          </p:cNvPicPr>
          <p:nvPr userDrawn="1"/>
        </p:nvPicPr>
        <p:blipFill>
          <a:blip r:embed="rId17"/>
          <a:srcRect/>
          <a:stretch>
            <a:fillRect/>
          </a:stretch>
        </p:blipFill>
        <p:spPr bwMode="auto">
          <a:xfrm>
            <a:off x="10017093" y="6400802"/>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35"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5"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 id="2147484115" r:id="rId12"/>
    <p:sldLayoutId id="2147484116" r:id="rId13"/>
    <p:sldLayoutId id="2147484117" r:id="rId14"/>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5" y="1021897"/>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7" cstate="print"/>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3"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p>
          <a:p>
            <a:pPr algn="l" defTabSz="914400" eaLnBrk="0">
              <a:defRPr/>
            </a:pPr>
            <a:r>
              <a:rPr lang="de-DE" altLang="zh-CN"/>
              <a:t>Page </a:t>
            </a:r>
            <a:fld id="{588D0A1F-63FB-44E9-8843-91BC25FCF6FF}" type="slidenum">
              <a:rPr lang="de-DE" altLang="zh-CN"/>
              <a:pPr algn="l" defTabSz="914400" eaLnBrk="0">
                <a:defRPr/>
              </a:pPr>
              <a:t>‹#›</a:t>
            </a:fld>
            <a:endParaRPr lang="en-GB" altLang="zh-CN"/>
          </a:p>
        </p:txBody>
      </p:sp>
      <p:pic>
        <p:nvPicPr>
          <p:cNvPr id="1030" name="Picture 10" descr="8"/>
          <p:cNvPicPr>
            <a:picLocks noChangeAspect="1" noChangeArrowheads="1"/>
          </p:cNvPicPr>
          <p:nvPr userDrawn="1"/>
        </p:nvPicPr>
        <p:blipFill>
          <a:blip r:embed="rId18" cstate="print"/>
          <a:srcRect/>
          <a:stretch>
            <a:fillRect/>
          </a:stretch>
        </p:blipFill>
        <p:spPr bwMode="auto">
          <a:xfrm>
            <a:off x="10017093" y="6400802"/>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35"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5"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 id="2147484132" r:id="rId13"/>
    <p:sldLayoutId id="2147484133" r:id="rId14"/>
    <p:sldLayoutId id="2147484134" r:id="rId15"/>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9" descr="dd"/>
          <p:cNvPicPr>
            <a:picLocks noChangeAspect="1" noChangeArrowheads="1"/>
          </p:cNvPicPr>
          <p:nvPr/>
        </p:nvPicPr>
        <p:blipFill>
          <a:blip r:embed="rId18" cstate="print"/>
          <a:srcRect/>
          <a:stretch>
            <a:fillRect/>
          </a:stretch>
        </p:blipFill>
        <p:spPr bwMode="auto">
          <a:xfrm>
            <a:off x="0" y="6224606"/>
            <a:ext cx="12206821" cy="636587"/>
          </a:xfrm>
          <a:prstGeom prst="rect">
            <a:avLst/>
          </a:prstGeom>
          <a:noFill/>
          <a:ln w="9525">
            <a:noFill/>
            <a:miter lim="800000"/>
            <a:headEnd/>
            <a:tailEnd/>
          </a:ln>
        </p:spPr>
      </p:pic>
      <p:sp>
        <p:nvSpPr>
          <p:cNvPr id="28680" name="Text Box 8"/>
          <p:cNvSpPr txBox="1">
            <a:spLocks noChangeArrowheads="1"/>
          </p:cNvSpPr>
          <p:nvPr/>
        </p:nvSpPr>
        <p:spPr bwMode="auto">
          <a:xfrm>
            <a:off x="870406" y="6438917"/>
            <a:ext cx="2612843" cy="265385"/>
          </a:xfrm>
          <a:prstGeom prst="rect">
            <a:avLst/>
          </a:prstGeom>
          <a:noFill/>
          <a:ln w="9525">
            <a:noFill/>
            <a:miter lim="800000"/>
            <a:headEnd/>
            <a:tailEnd/>
          </a:ln>
        </p:spPr>
        <p:txBody>
          <a:bodyPr wrap="none" lIns="79921" tIns="39969" rIns="79921" bIns="39969">
            <a:spAutoFit/>
          </a:bodyPr>
          <a:lstStyle/>
          <a:p>
            <a:pPr algn="l" defTabSz="799657" eaLnBrk="0">
              <a:defRPr/>
            </a:pPr>
            <a:r>
              <a:rPr lang="en-US" altLang="zh-CN" sz="1200" dirty="0">
                <a:latin typeface="FrutigerNext LT Bold" charset="0"/>
              </a:rPr>
              <a:t>HUAWEI TECHNOLOGIES CO., LTD.</a:t>
            </a:r>
            <a:endParaRPr lang="en-US" altLang="zh-CN" sz="2200" dirty="0">
              <a:latin typeface="Arial" charset="0"/>
            </a:endParaRPr>
          </a:p>
        </p:txBody>
      </p:sp>
      <p:pic>
        <p:nvPicPr>
          <p:cNvPr id="2052" name="Picture 9" descr="8"/>
          <p:cNvPicPr>
            <a:picLocks noChangeAspect="1" noChangeArrowheads="1"/>
          </p:cNvPicPr>
          <p:nvPr/>
        </p:nvPicPr>
        <p:blipFill>
          <a:blip r:embed="rId19" cstate="print"/>
          <a:srcRect/>
          <a:stretch>
            <a:fillRect/>
          </a:stretch>
        </p:blipFill>
        <p:spPr bwMode="auto">
          <a:xfrm>
            <a:off x="10017050" y="6399217"/>
            <a:ext cx="1749277"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8485906" y="6489718"/>
            <a:ext cx="2797572"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chemeClr val="tx1"/>
                </a:solidFill>
                <a:latin typeface="FrutigerNext LT Bold" charset="0"/>
              </a:defRPr>
            </a:lvl1pPr>
          </a:lstStyle>
          <a:p>
            <a:pPr algn="l" defTabSz="914400">
              <a:defRPr/>
            </a:pPr>
            <a:r>
              <a:rPr lang="de-DE" altLang="zh-CN" sz="1200">
                <a:solidFill>
                  <a:srgbClr val="000000"/>
                </a:solidFill>
              </a:rPr>
              <a:t>Page </a:t>
            </a:r>
            <a:fld id="{45F3152A-FF34-4515-81EB-74470FADDC01}" type="slidenum">
              <a:rPr lang="de-DE" altLang="zh-CN" sz="1200">
                <a:solidFill>
                  <a:srgbClr val="000000"/>
                </a:solidFill>
              </a:rPr>
              <a:pPr algn="l" defTabSz="914400">
                <a:defRPr/>
              </a:pPr>
              <a:t>‹#›</a:t>
            </a:fld>
            <a:endParaRPr lang="en-GB" altLang="zh-CN" sz="1200">
              <a:solidFill>
                <a:srgbClr val="000000"/>
              </a:solidFill>
            </a:endParaRPr>
          </a:p>
        </p:txBody>
      </p:sp>
      <p:sp>
        <p:nvSpPr>
          <p:cNvPr id="2054" name="Rectangle 13"/>
          <p:cNvSpPr>
            <a:spLocks noGrp="1" noChangeArrowheads="1"/>
          </p:cNvSpPr>
          <p:nvPr>
            <p:ph type="title"/>
          </p:nvPr>
        </p:nvSpPr>
        <p:spPr bwMode="auto">
          <a:xfrm>
            <a:off x="527326" y="44450"/>
            <a:ext cx="10332595" cy="871538"/>
          </a:xfrm>
          <a:prstGeom prst="rect">
            <a:avLst/>
          </a:prstGeom>
          <a:noFill/>
          <a:ln w="9525">
            <a:noFill/>
            <a:miter lim="800000"/>
            <a:headEnd/>
            <a:tailEnd/>
          </a:ln>
        </p:spPr>
        <p:txBody>
          <a:bodyPr vert="horz" wrap="square" lIns="79937" tIns="39976" rIns="79937" bIns="39976"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5192772" y="6438915"/>
            <a:ext cx="1642513" cy="265346"/>
          </a:xfrm>
          <a:prstGeom prst="rect">
            <a:avLst/>
          </a:prstGeom>
          <a:noFill/>
          <a:ln w="9525" algn="ctr">
            <a:noFill/>
            <a:miter lim="800000"/>
            <a:headEnd/>
            <a:tailEnd/>
          </a:ln>
          <a:effectLst/>
        </p:spPr>
        <p:txBody>
          <a:bodyPr wrap="none" lIns="79889" tIns="39950" rIns="79889" bIns="39950">
            <a:spAutoFit/>
          </a:bodyPr>
          <a:lstStyle/>
          <a:p>
            <a:pPr algn="l" defTabSz="799657" eaLnBrk="0">
              <a:defRPr/>
            </a:pPr>
            <a:r>
              <a:rPr lang="en-US" altLang="zh-CN" sz="1200" dirty="0">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545538" y="528638"/>
            <a:ext cx="2460848" cy="5307012"/>
          </a:xfrm>
          <a:prstGeom prst="rect">
            <a:avLst/>
          </a:prstGeom>
          <a:noFill/>
          <a:ln w="9525">
            <a:noFill/>
            <a:miter lim="800000"/>
            <a:headEnd/>
            <a:tailEnd/>
          </a:ln>
          <a:effectLst/>
        </p:spPr>
        <p:txBody>
          <a:bodyPr lIns="79921" tIns="39969" rIns="79921" bIns="39969"/>
          <a:lstStyle/>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:32-35pt  </a:t>
            </a: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9657" hangingPunct="1">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Medium</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9657" hangingPunct="1">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:30-32pt  </a:t>
            </a: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英文正文</a:t>
            </a:r>
            <a:r>
              <a:rPr lang="en-US" altLang="zh-CN" sz="1100" dirty="0">
                <a:solidFill>
                  <a:srgbClr val="FFFFFF"/>
                </a:solidFill>
                <a:latin typeface="Arial" charset="0"/>
                <a:ea typeface="华文细黑" pitchFamily="2" charset="-122"/>
              </a:rPr>
              <a:t>:20-22pt</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 </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 :18pt  </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9657" hangingPunct="1">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Regular</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9657" hangingPunct="1">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中文正文</a:t>
            </a:r>
            <a:r>
              <a:rPr lang="en-US" altLang="zh-CN" sz="1100" dirty="0">
                <a:solidFill>
                  <a:srgbClr val="FFFFFF"/>
                </a:solidFill>
                <a:latin typeface="Arial" charset="0"/>
                <a:ea typeface="华文细黑" pitchFamily="2" charset="-122"/>
              </a:rPr>
              <a:t>:18-20pt</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):18pt </a:t>
            </a: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 </a:t>
            </a: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zh-CN" altLang="en-US" sz="1100" dirty="0">
              <a:latin typeface="Arial" charset="0"/>
              <a:ea typeface="华文细黑" pitchFamily="2" charset="-122"/>
            </a:endParaRPr>
          </a:p>
        </p:txBody>
      </p:sp>
      <p:sp>
        <p:nvSpPr>
          <p:cNvPr id="28734" name="Rectangle 62"/>
          <p:cNvSpPr>
            <a:spLocks noChangeArrowheads="1"/>
          </p:cNvSpPr>
          <p:nvPr/>
        </p:nvSpPr>
        <p:spPr bwMode="auto">
          <a:xfrm>
            <a:off x="12272494" y="1423988"/>
            <a:ext cx="1399845" cy="2005012"/>
          </a:xfrm>
          <a:prstGeom prst="rect">
            <a:avLst/>
          </a:prstGeom>
          <a:noFill/>
          <a:ln w="9525">
            <a:noFill/>
            <a:miter lim="800000"/>
            <a:headEnd/>
            <a:tailEnd/>
          </a:ln>
          <a:effectLst/>
        </p:spPr>
        <p:txBody>
          <a:bodyPr lIns="79921" tIns="39969" rIns="79921" bIns="39969"/>
          <a:lstStyle/>
          <a:p>
            <a:pPr algn="l" defTabSz="799657" hangingPunct="1">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配色参考方案：</a:t>
            </a:r>
          </a:p>
          <a:p>
            <a:pPr algn="l" defTabSz="799657" hangingPunct="1">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建议同一页面内不超过四种颜色，以下是</a:t>
            </a:r>
            <a:r>
              <a:rPr lang="en-US" altLang="zh-CN" sz="1100" dirty="0">
                <a:solidFill>
                  <a:srgbClr val="FFFFFF"/>
                </a:solidFill>
                <a:latin typeface="华文细黑" pitchFamily="2" charset="-122"/>
                <a:ea typeface="华文细黑" pitchFamily="2" charset="-122"/>
              </a:rPr>
              <a:t>13</a:t>
            </a:r>
            <a:r>
              <a:rPr lang="zh-CN" altLang="en-US" sz="1100" dirty="0">
                <a:solidFill>
                  <a:srgbClr val="FFFFFF"/>
                </a:solidFill>
                <a:latin typeface="华文细黑" pitchFamily="2" charset="-122"/>
                <a:ea typeface="华文细黑" pitchFamily="2" charset="-122"/>
              </a:rPr>
              <a:t>组配色方案，同一页面内只选择一组使用。（仅供参考）</a:t>
            </a:r>
          </a:p>
          <a:p>
            <a:pPr algn="l" defTabSz="799657" hangingPunct="1">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algn="l" defTabSz="799657" hangingPunct="1">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algn="l" defTabSz="799657" hangingPunct="1">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2272494" y="-61909"/>
            <a:ext cx="1399845" cy="838201"/>
          </a:xfrm>
          <a:prstGeom prst="rect">
            <a:avLst/>
          </a:prstGeom>
          <a:noFill/>
          <a:ln w="9525">
            <a:noFill/>
            <a:miter lim="800000"/>
            <a:headEnd/>
            <a:tailEnd/>
          </a:ln>
          <a:effectLst/>
        </p:spPr>
        <p:txBody>
          <a:bodyPr lIns="79921" tIns="39969" rIns="79921" bIns="39969"/>
          <a:lstStyle/>
          <a:p>
            <a:pPr algn="l" defTabSz="799657" hangingPunct="1">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客户或者合作伙伴的标志放在右上角</a:t>
            </a:r>
            <a:r>
              <a:rPr lang="en-US" altLang="zh-CN" sz="1100" dirty="0">
                <a:solidFill>
                  <a:srgbClr val="FFFFFF"/>
                </a:solidFill>
                <a:latin typeface="华文细黑" pitchFamily="2" charset="-122"/>
                <a:ea typeface="华文细黑" pitchFamily="2" charset="-122"/>
              </a:rPr>
              <a:t>.</a:t>
            </a:r>
          </a:p>
          <a:p>
            <a:pPr algn="l" defTabSz="799657" hangingPunct="1">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algn="l" defTabSz="799657" hangingPunct="1">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algn="l" defTabSz="799657" hangingPunct="1">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059" name="Rectangle 68"/>
          <p:cNvSpPr>
            <a:spLocks noGrp="1" noChangeArrowheads="1"/>
          </p:cNvSpPr>
          <p:nvPr>
            <p:ph type="body" idx="1"/>
          </p:nvPr>
        </p:nvSpPr>
        <p:spPr bwMode="auto">
          <a:xfrm>
            <a:off x="870404" y="1641480"/>
            <a:ext cx="10578256" cy="4194175"/>
          </a:xfrm>
          <a:prstGeom prst="rect">
            <a:avLst/>
          </a:prstGeom>
          <a:noFill/>
          <a:ln w="9525">
            <a:noFill/>
            <a:miter lim="800000"/>
            <a:headEnd/>
            <a:tailEnd/>
          </a:ln>
        </p:spPr>
        <p:txBody>
          <a:bodyPr vert="horz" wrap="square" lIns="79949" tIns="39986" rIns="79949" bIns="3998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12365657" y="5035978"/>
            <a:ext cx="1226188" cy="276993"/>
          </a:xfrm>
          <a:prstGeom prst="rect">
            <a:avLst/>
          </a:prstGeom>
          <a:solidFill>
            <a:schemeClr val="bg1"/>
          </a:solidFill>
          <a:ln w="9525" algn="ctr">
            <a:noFill/>
            <a:miter lim="800000"/>
            <a:headEnd/>
            <a:tailEnd/>
          </a:ln>
          <a:effectLst/>
        </p:spPr>
        <p:txBody>
          <a:bodyPr lIns="91197" tIns="45594" rIns="91197" bIns="45594" anchor="ctr">
            <a:spAutoFit/>
          </a:bodyPr>
          <a:lstStyle/>
          <a:p>
            <a:pPr algn="l" defTabSz="914400" hangingPunct="1">
              <a:defRPr/>
            </a:pPr>
            <a:endParaRPr lang="zh-CN" altLang="en-US" sz="1200">
              <a:solidFill>
                <a:srgbClr val="FFFFFF"/>
              </a:solidFill>
              <a:latin typeface="FrutigerNext LT Regular" pitchFamily="34" charset="0"/>
            </a:endParaRPr>
          </a:p>
        </p:txBody>
      </p:sp>
      <p:grpSp>
        <p:nvGrpSpPr>
          <p:cNvPr id="2" name="Group 81"/>
          <p:cNvGrpSpPr>
            <a:grpSpLocks/>
          </p:cNvGrpSpPr>
          <p:nvPr/>
        </p:nvGrpSpPr>
        <p:grpSpPr bwMode="auto">
          <a:xfrm>
            <a:off x="12480016" y="3789366"/>
            <a:ext cx="986880"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3" name="Group 86"/>
          <p:cNvGrpSpPr>
            <a:grpSpLocks/>
          </p:cNvGrpSpPr>
          <p:nvPr/>
        </p:nvGrpSpPr>
        <p:grpSpPr bwMode="auto">
          <a:xfrm>
            <a:off x="12480016" y="4005264"/>
            <a:ext cx="986880"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4" name="Group 91"/>
          <p:cNvGrpSpPr>
            <a:grpSpLocks/>
          </p:cNvGrpSpPr>
          <p:nvPr/>
        </p:nvGrpSpPr>
        <p:grpSpPr bwMode="auto">
          <a:xfrm>
            <a:off x="12480016" y="4221163"/>
            <a:ext cx="986880"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5" name="Group 96"/>
          <p:cNvGrpSpPr>
            <a:grpSpLocks/>
          </p:cNvGrpSpPr>
          <p:nvPr/>
        </p:nvGrpSpPr>
        <p:grpSpPr bwMode="auto">
          <a:xfrm>
            <a:off x="12480016" y="3573463"/>
            <a:ext cx="986880"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6" name="Group 101"/>
          <p:cNvGrpSpPr>
            <a:grpSpLocks/>
          </p:cNvGrpSpPr>
          <p:nvPr/>
        </p:nvGrpSpPr>
        <p:grpSpPr bwMode="auto">
          <a:xfrm>
            <a:off x="12480016" y="4581528"/>
            <a:ext cx="986880"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7" name="Group 106"/>
          <p:cNvGrpSpPr>
            <a:grpSpLocks/>
          </p:cNvGrpSpPr>
          <p:nvPr/>
        </p:nvGrpSpPr>
        <p:grpSpPr bwMode="auto">
          <a:xfrm>
            <a:off x="12480016" y="4797432"/>
            <a:ext cx="986880"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8" name="Group 111"/>
          <p:cNvGrpSpPr>
            <a:grpSpLocks/>
          </p:cNvGrpSpPr>
          <p:nvPr/>
        </p:nvGrpSpPr>
        <p:grpSpPr bwMode="auto">
          <a:xfrm>
            <a:off x="12480016" y="5013330"/>
            <a:ext cx="986880"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9" name="Group 116"/>
          <p:cNvGrpSpPr>
            <a:grpSpLocks/>
          </p:cNvGrpSpPr>
          <p:nvPr/>
        </p:nvGrpSpPr>
        <p:grpSpPr bwMode="auto">
          <a:xfrm>
            <a:off x="12480016" y="5373690"/>
            <a:ext cx="986880"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0" name="Group 121"/>
          <p:cNvGrpSpPr>
            <a:grpSpLocks/>
          </p:cNvGrpSpPr>
          <p:nvPr/>
        </p:nvGrpSpPr>
        <p:grpSpPr bwMode="auto">
          <a:xfrm>
            <a:off x="12480016" y="5589588"/>
            <a:ext cx="986880"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1" name="Group 126"/>
          <p:cNvGrpSpPr>
            <a:grpSpLocks/>
          </p:cNvGrpSpPr>
          <p:nvPr/>
        </p:nvGrpSpPr>
        <p:grpSpPr bwMode="auto">
          <a:xfrm>
            <a:off x="12480016" y="5805488"/>
            <a:ext cx="986880"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2" name="Group 131"/>
          <p:cNvGrpSpPr>
            <a:grpSpLocks/>
          </p:cNvGrpSpPr>
          <p:nvPr/>
        </p:nvGrpSpPr>
        <p:grpSpPr bwMode="auto">
          <a:xfrm>
            <a:off x="12480016" y="6165853"/>
            <a:ext cx="986880"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3" name="Group 136"/>
          <p:cNvGrpSpPr>
            <a:grpSpLocks/>
          </p:cNvGrpSpPr>
          <p:nvPr/>
        </p:nvGrpSpPr>
        <p:grpSpPr bwMode="auto">
          <a:xfrm>
            <a:off x="12480016" y="6391278"/>
            <a:ext cx="986880"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4" name="Group 141"/>
          <p:cNvGrpSpPr>
            <a:grpSpLocks/>
          </p:cNvGrpSpPr>
          <p:nvPr/>
        </p:nvGrpSpPr>
        <p:grpSpPr bwMode="auto">
          <a:xfrm>
            <a:off x="12480016" y="6615114"/>
            <a:ext cx="986880"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sp>
        <p:nvSpPr>
          <p:cNvPr id="28818" name="Line 146"/>
          <p:cNvSpPr>
            <a:spLocks noChangeShapeType="1"/>
          </p:cNvSpPr>
          <p:nvPr userDrawn="1"/>
        </p:nvSpPr>
        <p:spPr bwMode="auto">
          <a:xfrm flipV="1">
            <a:off x="334609" y="908050"/>
            <a:ext cx="11624435" cy="0"/>
          </a:xfrm>
          <a:prstGeom prst="line">
            <a:avLst/>
          </a:prstGeom>
          <a:noFill/>
          <a:ln w="38100">
            <a:solidFill>
              <a:srgbClr val="990000"/>
            </a:solidFill>
            <a:round/>
            <a:headEnd/>
            <a:tailEnd/>
          </a:ln>
          <a:effectLst/>
        </p:spPr>
        <p:txBody>
          <a:bodyPr lIns="91213" tIns="45602" rIns="91213" bIns="45602"/>
          <a:lstStyle/>
          <a:p>
            <a:pPr algn="l" defTabSz="914400" hangingPunct="1">
              <a:defRPr/>
            </a:pPr>
            <a:endParaRPr lang="zh-CN" altLang="en-US" sz="1200">
              <a:solidFill>
                <a:srgbClr val="FFFFFF"/>
              </a:solidFill>
              <a:latin typeface="FrutigerNext LT Regular"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Lst>
  <p:hf sldNum="0" hdr="0" ftr="0"/>
  <p:txStyles>
    <p:titleStyle>
      <a:lvl1pPr algn="l" defTabSz="799657" rtl="0" eaLnBrk="0" fontAlgn="base" hangingPunct="0">
        <a:spcBef>
          <a:spcPct val="0"/>
        </a:spcBef>
        <a:spcAft>
          <a:spcPct val="0"/>
        </a:spcAft>
        <a:defRPr sz="3400">
          <a:solidFill>
            <a:srgbClr val="990000"/>
          </a:solidFill>
          <a:latin typeface="+mj-lt"/>
          <a:ea typeface="+mj-ea"/>
          <a:cs typeface="+mj-cs"/>
        </a:defRPr>
      </a:lvl1pPr>
      <a:lvl2pPr algn="l" defTabSz="799657"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799657"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799657"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799657"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6039" algn="l" defTabSz="799657" rtl="0" fontAlgn="base">
        <a:spcBef>
          <a:spcPct val="0"/>
        </a:spcBef>
        <a:spcAft>
          <a:spcPct val="0"/>
        </a:spcAft>
        <a:defRPr sz="3400">
          <a:solidFill>
            <a:srgbClr val="990000"/>
          </a:solidFill>
          <a:latin typeface="FrutigerNext LT Medium" pitchFamily="34" charset="0"/>
          <a:ea typeface="黑体" pitchFamily="2" charset="-122"/>
        </a:defRPr>
      </a:lvl6pPr>
      <a:lvl7pPr marL="912083" algn="l" defTabSz="799657" rtl="0" fontAlgn="base">
        <a:spcBef>
          <a:spcPct val="0"/>
        </a:spcBef>
        <a:spcAft>
          <a:spcPct val="0"/>
        </a:spcAft>
        <a:defRPr sz="3400">
          <a:solidFill>
            <a:srgbClr val="990000"/>
          </a:solidFill>
          <a:latin typeface="FrutigerNext LT Medium" pitchFamily="34" charset="0"/>
          <a:ea typeface="黑体" pitchFamily="2" charset="-122"/>
        </a:defRPr>
      </a:lvl7pPr>
      <a:lvl8pPr marL="1368125" algn="l" defTabSz="799657" rtl="0" fontAlgn="base">
        <a:spcBef>
          <a:spcPct val="0"/>
        </a:spcBef>
        <a:spcAft>
          <a:spcPct val="0"/>
        </a:spcAft>
        <a:defRPr sz="3400">
          <a:solidFill>
            <a:srgbClr val="990000"/>
          </a:solidFill>
          <a:latin typeface="FrutigerNext LT Medium" pitchFamily="34" charset="0"/>
          <a:ea typeface="黑体" pitchFamily="2" charset="-122"/>
        </a:defRPr>
      </a:lvl8pPr>
      <a:lvl9pPr marL="1824169" algn="l" defTabSz="799657"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299274" indent="-299274" algn="l" defTabSz="799657"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0811" indent="-250195" algn="l" defTabSz="799657"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0760" indent="-201103" algn="l" defTabSz="799657"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398211" indent="-199515" algn="l" defTabSz="799657" rtl="0" eaLnBrk="0" fontAlgn="base" hangingPunct="0">
        <a:lnSpc>
          <a:spcPct val="140000"/>
        </a:lnSpc>
        <a:spcBef>
          <a:spcPct val="0"/>
        </a:spcBef>
        <a:spcAft>
          <a:spcPct val="0"/>
        </a:spcAft>
        <a:buChar char="–"/>
        <a:defRPr sz="1400">
          <a:solidFill>
            <a:schemeClr val="tx1"/>
          </a:solidFill>
          <a:latin typeface="+mj-lt"/>
          <a:ea typeface="+mn-ea"/>
        </a:defRPr>
      </a:lvl4pPr>
      <a:lvl5pPr marL="1798830" indent="-201103" algn="l" defTabSz="799657"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54874" indent="-201103" algn="l" defTabSz="79965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0914" indent="-201103" algn="l" defTabSz="79965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66955" indent="-201103" algn="l" defTabSz="79965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22999" indent="-201103" algn="l" defTabSz="79965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2083" rtl="0" eaLnBrk="1" latinLnBrk="0" hangingPunct="1">
        <a:defRPr sz="1800" kern="1200">
          <a:solidFill>
            <a:schemeClr val="tx1"/>
          </a:solidFill>
          <a:latin typeface="+mn-lt"/>
          <a:ea typeface="+mn-ea"/>
          <a:cs typeface="+mn-cs"/>
        </a:defRPr>
      </a:lvl1pPr>
      <a:lvl2pPr marL="456039" algn="l" defTabSz="912083" rtl="0" eaLnBrk="1" latinLnBrk="0" hangingPunct="1">
        <a:defRPr sz="1800" kern="1200">
          <a:solidFill>
            <a:schemeClr val="tx1"/>
          </a:solidFill>
          <a:latin typeface="+mn-lt"/>
          <a:ea typeface="+mn-ea"/>
          <a:cs typeface="+mn-cs"/>
        </a:defRPr>
      </a:lvl2pPr>
      <a:lvl3pPr marL="912083" algn="l" defTabSz="912083" rtl="0" eaLnBrk="1" latinLnBrk="0" hangingPunct="1">
        <a:defRPr sz="1800" kern="1200">
          <a:solidFill>
            <a:schemeClr val="tx1"/>
          </a:solidFill>
          <a:latin typeface="+mn-lt"/>
          <a:ea typeface="+mn-ea"/>
          <a:cs typeface="+mn-cs"/>
        </a:defRPr>
      </a:lvl3pPr>
      <a:lvl4pPr marL="1368125" algn="l" defTabSz="912083" rtl="0" eaLnBrk="1" latinLnBrk="0" hangingPunct="1">
        <a:defRPr sz="1800" kern="1200">
          <a:solidFill>
            <a:schemeClr val="tx1"/>
          </a:solidFill>
          <a:latin typeface="+mn-lt"/>
          <a:ea typeface="+mn-ea"/>
          <a:cs typeface="+mn-cs"/>
        </a:defRPr>
      </a:lvl4pPr>
      <a:lvl5pPr marL="1824169" algn="l" defTabSz="912083" rtl="0" eaLnBrk="1" latinLnBrk="0" hangingPunct="1">
        <a:defRPr sz="1800" kern="1200">
          <a:solidFill>
            <a:schemeClr val="tx1"/>
          </a:solidFill>
          <a:latin typeface="+mn-lt"/>
          <a:ea typeface="+mn-ea"/>
          <a:cs typeface="+mn-cs"/>
        </a:defRPr>
      </a:lvl5pPr>
      <a:lvl6pPr marL="2280208" algn="l" defTabSz="912083" rtl="0" eaLnBrk="1" latinLnBrk="0" hangingPunct="1">
        <a:defRPr sz="1800" kern="1200">
          <a:solidFill>
            <a:schemeClr val="tx1"/>
          </a:solidFill>
          <a:latin typeface="+mn-lt"/>
          <a:ea typeface="+mn-ea"/>
          <a:cs typeface="+mn-cs"/>
        </a:defRPr>
      </a:lvl6pPr>
      <a:lvl7pPr marL="2736251" algn="l" defTabSz="912083" rtl="0" eaLnBrk="1" latinLnBrk="0" hangingPunct="1">
        <a:defRPr sz="1800" kern="1200">
          <a:solidFill>
            <a:schemeClr val="tx1"/>
          </a:solidFill>
          <a:latin typeface="+mn-lt"/>
          <a:ea typeface="+mn-ea"/>
          <a:cs typeface="+mn-cs"/>
        </a:defRPr>
      </a:lvl7pPr>
      <a:lvl8pPr marL="3192294" algn="l" defTabSz="912083" rtl="0" eaLnBrk="1" latinLnBrk="0" hangingPunct="1">
        <a:defRPr sz="1800" kern="1200">
          <a:solidFill>
            <a:schemeClr val="tx1"/>
          </a:solidFill>
          <a:latin typeface="+mn-lt"/>
          <a:ea typeface="+mn-ea"/>
          <a:cs typeface="+mn-cs"/>
        </a:defRPr>
      </a:lvl8pPr>
      <a:lvl9pPr marL="3648336" algn="l" defTabSz="912083"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7"/>
          <p:cNvPicPr>
            <a:picLocks noChangeAspect="1" noChangeArrowheads="1"/>
          </p:cNvPicPr>
          <p:nvPr/>
        </p:nvPicPr>
        <p:blipFill>
          <a:blip r:embed="rId15"/>
          <a:srcRect/>
          <a:stretch>
            <a:fillRect/>
          </a:stretch>
        </p:blipFill>
        <p:spPr bwMode="auto">
          <a:xfrm>
            <a:off x="2" y="6221416"/>
            <a:ext cx="12196233" cy="636587"/>
          </a:xfrm>
          <a:prstGeom prst="rect">
            <a:avLst/>
          </a:prstGeom>
          <a:noFill/>
          <a:ln w="9525">
            <a:noFill/>
            <a:miter lim="800000"/>
            <a:headEnd/>
            <a:tailEnd/>
          </a:ln>
        </p:spPr>
      </p:pic>
      <p:sp>
        <p:nvSpPr>
          <p:cNvPr id="6147" name="Text Box 3"/>
          <p:cNvSpPr txBox="1">
            <a:spLocks noChangeArrowheads="1"/>
          </p:cNvSpPr>
          <p:nvPr/>
        </p:nvSpPr>
        <p:spPr bwMode="auto">
          <a:xfrm>
            <a:off x="870406" y="6438900"/>
            <a:ext cx="2613253" cy="265574"/>
          </a:xfrm>
          <a:prstGeom prst="rect">
            <a:avLst/>
          </a:prstGeom>
          <a:noFill/>
          <a:ln w="9525">
            <a:noFill/>
            <a:miter lim="800000"/>
            <a:headEnd/>
            <a:tailEnd/>
          </a:ln>
        </p:spPr>
        <p:txBody>
          <a:bodyPr wrap="none" lIns="80124" tIns="40063" rIns="80124" bIns="40063">
            <a:spAutoFit/>
          </a:bodyPr>
          <a:lstStyle/>
          <a:p>
            <a:pPr algn="l" defTabSz="801688" eaLnBrk="0">
              <a:defRPr/>
            </a:pPr>
            <a:r>
              <a:rPr lang="en-US" altLang="zh-CN" sz="1200">
                <a:latin typeface="FrutigerNext LT Bold" pitchFamily="4" charset="0"/>
              </a:rPr>
              <a:t>HUAWEI TECHNOLOGIES CO., LTD.</a:t>
            </a:r>
            <a:endParaRPr lang="en-US" altLang="zh-CN" sz="2200">
              <a:latin typeface="Arial" pitchFamily="34" charset="0"/>
            </a:endParaRPr>
          </a:p>
        </p:txBody>
      </p:sp>
      <p:pic>
        <p:nvPicPr>
          <p:cNvPr id="1028" name="Picture 4" descr="8"/>
          <p:cNvPicPr>
            <a:picLocks noChangeAspect="1" noChangeArrowheads="1"/>
          </p:cNvPicPr>
          <p:nvPr/>
        </p:nvPicPr>
        <p:blipFill>
          <a:blip r:embed="rId16"/>
          <a:srcRect/>
          <a:stretch>
            <a:fillRect/>
          </a:stretch>
        </p:blipFill>
        <p:spPr bwMode="auto">
          <a:xfrm>
            <a:off x="10017050" y="6399216"/>
            <a:ext cx="1749277" cy="312737"/>
          </a:xfrm>
          <a:prstGeom prst="rect">
            <a:avLst/>
          </a:prstGeom>
          <a:noFill/>
          <a:ln w="9525">
            <a:noFill/>
            <a:miter lim="800000"/>
            <a:headEnd/>
            <a:tailEnd/>
          </a:ln>
        </p:spPr>
      </p:pic>
      <p:sp>
        <p:nvSpPr>
          <p:cNvPr id="6149" name="Rectangle 5"/>
          <p:cNvSpPr>
            <a:spLocks noGrp="1" noChangeArrowheads="1"/>
          </p:cNvSpPr>
          <p:nvPr>
            <p:ph type="dt" sz="half" idx="2"/>
          </p:nvPr>
        </p:nvSpPr>
        <p:spPr bwMode="auto">
          <a:xfrm>
            <a:off x="8485902" y="6489703"/>
            <a:ext cx="2797572"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buClrTx/>
              <a:buSzTx/>
              <a:buFontTx/>
              <a:buNone/>
              <a:defRPr sz="1200" b="0">
                <a:latin typeface="FrutigerNext LT Bold" pitchFamily="4" charset="0"/>
                <a:ea typeface="MS PGothic" pitchFamily="34" charset="-128"/>
              </a:defRPr>
            </a:lvl1pPr>
          </a:lstStyle>
          <a:p>
            <a:pPr algn="l" defTabSz="914400">
              <a:defRPr/>
            </a:pPr>
            <a:r>
              <a:rPr lang="de-DE" altLang="zh-CN"/>
              <a:t>Page </a:t>
            </a:r>
            <a:fld id="{A8F2185D-9293-4A63-BD2C-720D9D3E3AE8}" type="slidenum">
              <a:rPr lang="de-DE" altLang="zh-CN"/>
              <a:pPr algn="l" defTabSz="914400">
                <a:defRPr/>
              </a:pPr>
              <a:t>‹#›</a:t>
            </a:fld>
            <a:endParaRPr lang="en-GB" altLang="zh-CN"/>
          </a:p>
        </p:txBody>
      </p:sp>
      <p:sp>
        <p:nvSpPr>
          <p:cNvPr id="1030" name="Rectangle 6"/>
          <p:cNvSpPr>
            <a:spLocks noGrp="1" noChangeArrowheads="1"/>
          </p:cNvSpPr>
          <p:nvPr>
            <p:ph type="title"/>
          </p:nvPr>
        </p:nvSpPr>
        <p:spPr bwMode="auto">
          <a:xfrm>
            <a:off x="870405" y="638175"/>
            <a:ext cx="10332595" cy="869950"/>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smtClean="0"/>
              <a:t>单击此处编辑母版标题样式</a:t>
            </a:r>
          </a:p>
        </p:txBody>
      </p:sp>
      <p:sp>
        <p:nvSpPr>
          <p:cNvPr id="6151" name="Rectangle 7"/>
          <p:cNvSpPr>
            <a:spLocks noChangeArrowheads="1"/>
          </p:cNvSpPr>
          <p:nvPr/>
        </p:nvSpPr>
        <p:spPr bwMode="auto">
          <a:xfrm>
            <a:off x="5192772" y="6438900"/>
            <a:ext cx="1642923" cy="265536"/>
          </a:xfrm>
          <a:prstGeom prst="rect">
            <a:avLst/>
          </a:prstGeom>
          <a:noFill/>
          <a:ln w="9525" algn="ctr">
            <a:noFill/>
            <a:miter lim="800000"/>
            <a:headEnd/>
            <a:tailEnd/>
          </a:ln>
          <a:effectLst/>
        </p:spPr>
        <p:txBody>
          <a:bodyPr wrap="none" lIns="80092" tIns="40044" rIns="80092" bIns="40044">
            <a:spAutoFit/>
          </a:bodyPr>
          <a:lstStyle/>
          <a:p>
            <a:pPr algn="l" defTabSz="801688" eaLnBrk="0">
              <a:defRPr/>
            </a:pPr>
            <a:r>
              <a:rPr lang="en-US" altLang="zh-CN" sz="1200">
                <a:latin typeface="FrutigerNext LT Bold" pitchFamily="4" charset="0"/>
              </a:rPr>
              <a:t>Huawei Confidential </a:t>
            </a:r>
          </a:p>
        </p:txBody>
      </p:sp>
      <p:sp>
        <p:nvSpPr>
          <p:cNvPr id="6152" name="Rectangle 8"/>
          <p:cNvSpPr>
            <a:spLocks noChangeArrowheads="1"/>
          </p:cNvSpPr>
          <p:nvPr/>
        </p:nvSpPr>
        <p:spPr bwMode="auto">
          <a:xfrm>
            <a:off x="-2460846" y="528638"/>
            <a:ext cx="2460848" cy="5307012"/>
          </a:xfrm>
          <a:prstGeom prst="rect">
            <a:avLst/>
          </a:prstGeom>
          <a:noFill/>
          <a:ln w="9525">
            <a:noFill/>
            <a:miter lim="800000"/>
            <a:headEnd/>
            <a:tailEnd/>
          </a:ln>
          <a:effectLst/>
        </p:spPr>
        <p:txBody>
          <a:bodyPr lIns="80124" tIns="40063" rIns="80124" bIns="40063"/>
          <a:lstStyle/>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Arial" pitchFamily="34" charset="0"/>
                <a:ea typeface="华文细黑" pitchFamily="2" charset="-122"/>
              </a:rPr>
              <a:t>英文标题</a:t>
            </a:r>
            <a:r>
              <a:rPr lang="en-US" altLang="zh-CN" sz="1100">
                <a:solidFill>
                  <a:srgbClr val="FFFFFF"/>
                </a:solidFill>
                <a:latin typeface="Arial" pitchFamily="34" charset="0"/>
                <a:ea typeface="华文细黑" pitchFamily="2" charset="-122"/>
              </a:rPr>
              <a:t>:32-35pt  </a:t>
            </a: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Arial" pitchFamily="34" charset="0"/>
                <a:ea typeface="华文细黑" pitchFamily="2" charset="-122"/>
              </a:rPr>
              <a:t>颜色</a:t>
            </a:r>
            <a:r>
              <a:rPr lang="en-US" altLang="zh-CN" sz="1100">
                <a:solidFill>
                  <a:srgbClr val="FFFFFF"/>
                </a:solidFill>
                <a:latin typeface="Arial" pitchFamily="34" charset="0"/>
                <a:ea typeface="华文细黑" pitchFamily="2" charset="-122"/>
              </a:rPr>
              <a:t>: R153 G0 B0</a:t>
            </a: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内部使用字体 </a:t>
            </a:r>
            <a:r>
              <a:rPr lang="en-US" altLang="zh-CN" sz="1100">
                <a:solidFill>
                  <a:srgbClr val="FFFFFF"/>
                </a:solidFill>
                <a:latin typeface="FrutigerNext LT Regular" pitchFamily="34" charset="0"/>
                <a:ea typeface="华文细黑" pitchFamily="2" charset="-122"/>
              </a:rPr>
              <a:t>:</a:t>
            </a:r>
          </a:p>
          <a:p>
            <a:pPr algn="r" defTabSz="801688" hangingPunct="1">
              <a:lnSpc>
                <a:spcPct val="125000"/>
              </a:lnSpc>
              <a:buClr>
                <a:srgbClr val="808080"/>
              </a:buClr>
              <a:buSzPct val="60000"/>
              <a:buFont typeface="Wingdings" pitchFamily="2" charset="2"/>
              <a:buNone/>
              <a:defRPr/>
            </a:pPr>
            <a:r>
              <a:rPr lang="en-US" altLang="zh-CN" sz="1100">
                <a:solidFill>
                  <a:srgbClr val="FFFFFF"/>
                </a:solidFill>
                <a:latin typeface="FrutigerNext LT Regular" pitchFamily="34" charset="0"/>
                <a:ea typeface="华文细黑" pitchFamily="2" charset="-122"/>
              </a:rPr>
              <a:t>FrutigerNext LT Medium</a:t>
            </a: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外部使用字体 </a:t>
            </a:r>
            <a:r>
              <a:rPr lang="en-US" altLang="zh-CN" sz="1100">
                <a:solidFill>
                  <a:srgbClr val="FFFFFF"/>
                </a:solidFill>
                <a:latin typeface="FrutigerNext LT Regular" pitchFamily="34" charset="0"/>
                <a:ea typeface="华文细黑" pitchFamily="2" charset="-122"/>
              </a:rPr>
              <a:t>: Arial</a:t>
            </a:r>
          </a:p>
          <a:p>
            <a:pPr algn="r" defTabSz="801688" hangingPunct="1">
              <a:lnSpc>
                <a:spcPct val="75000"/>
              </a:lnSpc>
              <a:buClr>
                <a:srgbClr val="808080"/>
              </a:buClr>
              <a:buSzPct val="60000"/>
              <a:buFont typeface="Wingdings" pitchFamily="2" charset="2"/>
              <a:buNone/>
              <a:defRPr/>
            </a:pPr>
            <a:endParaRPr lang="en-US" altLang="zh-CN" sz="1100">
              <a:solidFill>
                <a:srgbClr val="FFFFFF"/>
              </a:solidFill>
              <a:latin typeface="Arial" pitchFamily="34" charset="0"/>
              <a:ea typeface="华文细黑" pitchFamily="2" charset="-122"/>
            </a:endParaRP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Arial" pitchFamily="34" charset="0"/>
                <a:ea typeface="华文细黑" pitchFamily="2" charset="-122"/>
              </a:rPr>
              <a:t>中文标题</a:t>
            </a:r>
            <a:r>
              <a:rPr lang="en-US" altLang="zh-CN" sz="1100">
                <a:solidFill>
                  <a:srgbClr val="FFFFFF"/>
                </a:solidFill>
                <a:latin typeface="Arial" pitchFamily="34" charset="0"/>
                <a:ea typeface="华文细黑" pitchFamily="2" charset="-122"/>
              </a:rPr>
              <a:t>:30-32pt  </a:t>
            </a: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Arial" pitchFamily="34" charset="0"/>
                <a:ea typeface="华文细黑" pitchFamily="2" charset="-122"/>
              </a:rPr>
              <a:t>颜色</a:t>
            </a:r>
            <a:r>
              <a:rPr lang="en-US" altLang="zh-CN" sz="1100">
                <a:solidFill>
                  <a:srgbClr val="FFFFFF"/>
                </a:solidFill>
                <a:latin typeface="Arial" pitchFamily="34" charset="0"/>
                <a:ea typeface="华文细黑" pitchFamily="2" charset="-122"/>
              </a:rPr>
              <a:t>: R153 G0 B0</a:t>
            </a: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Arial" pitchFamily="34" charset="0"/>
                <a:ea typeface="华文细黑" pitchFamily="2" charset="-122"/>
              </a:rPr>
              <a:t>字体</a:t>
            </a:r>
            <a:r>
              <a:rPr lang="en-US" altLang="zh-CN" sz="1100">
                <a:solidFill>
                  <a:srgbClr val="FFFFFF"/>
                </a:solidFill>
                <a:latin typeface="Arial" pitchFamily="34" charset="0"/>
                <a:ea typeface="华文细黑" pitchFamily="2" charset="-122"/>
              </a:rPr>
              <a:t>:</a:t>
            </a:r>
            <a:r>
              <a:rPr lang="zh-CN" altLang="en-US" sz="1100">
                <a:solidFill>
                  <a:srgbClr val="FFFFFF"/>
                </a:solidFill>
                <a:latin typeface="Arial" pitchFamily="34" charset="0"/>
                <a:ea typeface="华文细黑" pitchFamily="2" charset="-122"/>
              </a:rPr>
              <a:t>黑体</a:t>
            </a:r>
          </a:p>
          <a:p>
            <a:pPr algn="r" defTabSz="801688" hangingPunct="1">
              <a:lnSpc>
                <a:spcPct val="125000"/>
              </a:lnSpc>
              <a:buClr>
                <a:srgbClr val="808080"/>
              </a:buClr>
              <a:buSzPct val="60000"/>
              <a:buFont typeface="Wingdings" pitchFamily="2" charset="2"/>
              <a:buNone/>
              <a:defRPr/>
            </a:pPr>
            <a:endParaRPr lang="zh-CN" altLang="en-US" sz="1100">
              <a:solidFill>
                <a:srgbClr val="FFFFFF"/>
              </a:solidFill>
              <a:latin typeface="Arial" pitchFamily="34" charset="0"/>
              <a:ea typeface="华文细黑" pitchFamily="2" charset="-122"/>
            </a:endParaRPr>
          </a:p>
          <a:p>
            <a:pPr algn="r" defTabSz="801688" hangingPunct="1">
              <a:lnSpc>
                <a:spcPct val="125000"/>
              </a:lnSpc>
              <a:buClr>
                <a:srgbClr val="808080"/>
              </a:buClr>
              <a:buSzPct val="60000"/>
              <a:buFont typeface="Wingdings" pitchFamily="2" charset="2"/>
              <a:buNone/>
              <a:defRPr/>
            </a:pPr>
            <a:endParaRPr lang="zh-CN" altLang="en-US" sz="1100">
              <a:solidFill>
                <a:srgbClr val="FFFFFF"/>
              </a:solidFill>
              <a:latin typeface="Arial" pitchFamily="34" charset="0"/>
              <a:ea typeface="华文细黑" pitchFamily="2" charset="-122"/>
            </a:endParaRPr>
          </a:p>
          <a:p>
            <a:pPr algn="r" defTabSz="801688" hangingPunct="1">
              <a:lnSpc>
                <a:spcPct val="125000"/>
              </a:lnSpc>
              <a:buClr>
                <a:srgbClr val="808080"/>
              </a:buClr>
              <a:buSzPct val="60000"/>
              <a:buFont typeface="Wingdings" pitchFamily="2" charset="2"/>
              <a:buNone/>
              <a:defRPr/>
            </a:pPr>
            <a:endParaRPr lang="zh-CN" altLang="en-US" sz="1100">
              <a:solidFill>
                <a:srgbClr val="FFFFFF"/>
              </a:solidFill>
              <a:latin typeface="Arial" pitchFamily="34" charset="0"/>
              <a:ea typeface="华文细黑" pitchFamily="2" charset="-122"/>
            </a:endParaRP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Arial" pitchFamily="34" charset="0"/>
                <a:ea typeface="华文细黑" pitchFamily="2" charset="-122"/>
              </a:rPr>
              <a:t>英文正文</a:t>
            </a:r>
            <a:r>
              <a:rPr lang="en-US" altLang="zh-CN" sz="1100">
                <a:solidFill>
                  <a:srgbClr val="FFFFFF"/>
                </a:solidFill>
                <a:latin typeface="Arial" pitchFamily="34" charset="0"/>
                <a:ea typeface="华文细黑" pitchFamily="2" charset="-122"/>
              </a:rPr>
              <a:t>:20-22pt</a:t>
            </a: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Arial" pitchFamily="34" charset="0"/>
                <a:ea typeface="华文细黑" pitchFamily="2" charset="-122"/>
              </a:rPr>
              <a:t>子目录 </a:t>
            </a:r>
            <a:r>
              <a:rPr lang="en-US" altLang="zh-CN" sz="1100">
                <a:solidFill>
                  <a:srgbClr val="FFFFFF"/>
                </a:solidFill>
                <a:latin typeface="Arial" pitchFamily="34" charset="0"/>
                <a:ea typeface="华文细黑" pitchFamily="2" charset="-122"/>
              </a:rPr>
              <a:t>(2-5</a:t>
            </a:r>
            <a:r>
              <a:rPr lang="zh-CN" altLang="en-US" sz="1100">
                <a:solidFill>
                  <a:srgbClr val="FFFFFF"/>
                </a:solidFill>
                <a:latin typeface="Arial" pitchFamily="34" charset="0"/>
                <a:ea typeface="华文细黑" pitchFamily="2" charset="-122"/>
              </a:rPr>
              <a:t>级</a:t>
            </a:r>
            <a:r>
              <a:rPr lang="en-US" altLang="zh-CN" sz="1100">
                <a:solidFill>
                  <a:srgbClr val="FFFFFF"/>
                </a:solidFill>
                <a:latin typeface="Arial" pitchFamily="34" charset="0"/>
                <a:ea typeface="华文细黑" pitchFamily="2" charset="-122"/>
              </a:rPr>
              <a:t>) :18pt  </a:t>
            </a: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Arial" pitchFamily="34" charset="0"/>
                <a:ea typeface="华文细黑" pitchFamily="2" charset="-122"/>
              </a:rPr>
              <a:t>颜色</a:t>
            </a:r>
            <a:r>
              <a:rPr lang="en-US" altLang="zh-CN" sz="1100">
                <a:solidFill>
                  <a:srgbClr val="FFFFFF"/>
                </a:solidFill>
                <a:latin typeface="Arial" pitchFamily="34" charset="0"/>
                <a:ea typeface="华文细黑" pitchFamily="2" charset="-122"/>
              </a:rPr>
              <a:t>:</a:t>
            </a:r>
            <a:r>
              <a:rPr lang="zh-CN" altLang="en-US" sz="1100">
                <a:solidFill>
                  <a:srgbClr val="FFFFFF"/>
                </a:solidFill>
                <a:latin typeface="Arial" pitchFamily="34" charset="0"/>
                <a:ea typeface="华文细黑" pitchFamily="2" charset="-122"/>
              </a:rPr>
              <a:t>黑色</a:t>
            </a: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内部使用字体 </a:t>
            </a:r>
            <a:r>
              <a:rPr lang="en-US" altLang="zh-CN" sz="1100">
                <a:solidFill>
                  <a:srgbClr val="FFFFFF"/>
                </a:solidFill>
                <a:latin typeface="FrutigerNext LT Regular" pitchFamily="34" charset="0"/>
                <a:ea typeface="华文细黑" pitchFamily="2" charset="-122"/>
              </a:rPr>
              <a:t>:</a:t>
            </a:r>
          </a:p>
          <a:p>
            <a:pPr algn="r" defTabSz="801688" hangingPunct="1">
              <a:lnSpc>
                <a:spcPct val="125000"/>
              </a:lnSpc>
              <a:buClr>
                <a:srgbClr val="808080"/>
              </a:buClr>
              <a:buSzPct val="60000"/>
              <a:buFont typeface="Wingdings" pitchFamily="2" charset="2"/>
              <a:buNone/>
              <a:defRPr/>
            </a:pPr>
            <a:r>
              <a:rPr lang="en-US" altLang="zh-CN" sz="1100">
                <a:solidFill>
                  <a:srgbClr val="FFFFFF"/>
                </a:solidFill>
                <a:latin typeface="FrutigerNext LT Regular" pitchFamily="34" charset="0"/>
                <a:ea typeface="华文细黑" pitchFamily="2" charset="-122"/>
              </a:rPr>
              <a:t>FrutigerNext LT Regular</a:t>
            </a: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外部使用字体 </a:t>
            </a:r>
            <a:r>
              <a:rPr lang="en-US" altLang="zh-CN" sz="1100">
                <a:solidFill>
                  <a:srgbClr val="FFFFFF"/>
                </a:solidFill>
                <a:latin typeface="FrutigerNext LT Regular" pitchFamily="34" charset="0"/>
                <a:ea typeface="华文细黑" pitchFamily="2" charset="-122"/>
              </a:rPr>
              <a:t>: Arial</a:t>
            </a:r>
          </a:p>
          <a:p>
            <a:pPr algn="r" defTabSz="801688" hangingPunct="1">
              <a:lnSpc>
                <a:spcPct val="75000"/>
              </a:lnSpc>
              <a:buClr>
                <a:srgbClr val="808080"/>
              </a:buClr>
              <a:buSzPct val="60000"/>
              <a:buFont typeface="Wingdings" pitchFamily="2" charset="2"/>
              <a:buNone/>
              <a:defRPr/>
            </a:pPr>
            <a:endParaRPr lang="en-US" altLang="zh-CN" sz="1100">
              <a:solidFill>
                <a:srgbClr val="FFFFFF"/>
              </a:solidFill>
              <a:latin typeface="Arial" pitchFamily="34" charset="0"/>
              <a:ea typeface="华文细黑" pitchFamily="2" charset="-122"/>
            </a:endParaRP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Arial" pitchFamily="34" charset="0"/>
                <a:ea typeface="华文细黑" pitchFamily="2" charset="-122"/>
              </a:rPr>
              <a:t>中文正文</a:t>
            </a:r>
            <a:r>
              <a:rPr lang="en-US" altLang="zh-CN" sz="1100">
                <a:solidFill>
                  <a:srgbClr val="FFFFFF"/>
                </a:solidFill>
                <a:latin typeface="Arial" pitchFamily="34" charset="0"/>
                <a:ea typeface="华文细黑" pitchFamily="2" charset="-122"/>
              </a:rPr>
              <a:t>:18-20pt</a:t>
            </a: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Arial" pitchFamily="34" charset="0"/>
                <a:ea typeface="华文细黑" pitchFamily="2" charset="-122"/>
              </a:rPr>
              <a:t>子目录</a:t>
            </a:r>
            <a:r>
              <a:rPr lang="en-US" altLang="zh-CN" sz="1100">
                <a:solidFill>
                  <a:srgbClr val="FFFFFF"/>
                </a:solidFill>
                <a:latin typeface="Arial" pitchFamily="34" charset="0"/>
                <a:ea typeface="华文细黑" pitchFamily="2" charset="-122"/>
              </a:rPr>
              <a:t>(2-5</a:t>
            </a:r>
            <a:r>
              <a:rPr lang="zh-CN" altLang="en-US" sz="1100">
                <a:solidFill>
                  <a:srgbClr val="FFFFFF"/>
                </a:solidFill>
                <a:latin typeface="Arial" pitchFamily="34" charset="0"/>
                <a:ea typeface="华文细黑" pitchFamily="2" charset="-122"/>
              </a:rPr>
              <a:t>级</a:t>
            </a:r>
            <a:r>
              <a:rPr lang="en-US" altLang="zh-CN" sz="1100">
                <a:solidFill>
                  <a:srgbClr val="FFFFFF"/>
                </a:solidFill>
                <a:latin typeface="Arial" pitchFamily="34" charset="0"/>
                <a:ea typeface="华文细黑" pitchFamily="2" charset="-122"/>
              </a:rPr>
              <a:t>):18pt </a:t>
            </a: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Arial" pitchFamily="34" charset="0"/>
                <a:ea typeface="华文细黑" pitchFamily="2" charset="-122"/>
              </a:rPr>
              <a:t>颜色</a:t>
            </a:r>
            <a:r>
              <a:rPr lang="en-US" altLang="zh-CN" sz="1100">
                <a:solidFill>
                  <a:srgbClr val="FFFFFF"/>
                </a:solidFill>
                <a:latin typeface="Arial" pitchFamily="34" charset="0"/>
                <a:ea typeface="华文细黑" pitchFamily="2" charset="-122"/>
              </a:rPr>
              <a:t>:</a:t>
            </a:r>
            <a:r>
              <a:rPr lang="zh-CN" altLang="en-US" sz="1100">
                <a:solidFill>
                  <a:srgbClr val="FFFFFF"/>
                </a:solidFill>
                <a:latin typeface="Arial" pitchFamily="34" charset="0"/>
                <a:ea typeface="华文细黑" pitchFamily="2" charset="-122"/>
              </a:rPr>
              <a:t>黑色</a:t>
            </a:r>
          </a:p>
          <a:p>
            <a:pPr algn="r" defTabSz="801688" hangingPunct="1">
              <a:lnSpc>
                <a:spcPct val="125000"/>
              </a:lnSpc>
              <a:buClr>
                <a:srgbClr val="808080"/>
              </a:buClr>
              <a:buSzPct val="60000"/>
              <a:buFont typeface="Wingdings" pitchFamily="2" charset="2"/>
              <a:buNone/>
              <a:defRPr/>
            </a:pPr>
            <a:r>
              <a:rPr lang="zh-CN" altLang="en-US" sz="1100">
                <a:solidFill>
                  <a:srgbClr val="FFFFFF"/>
                </a:solidFill>
                <a:latin typeface="Arial" pitchFamily="34" charset="0"/>
                <a:ea typeface="华文细黑" pitchFamily="2" charset="-122"/>
              </a:rPr>
              <a:t>字体</a:t>
            </a:r>
            <a:r>
              <a:rPr lang="en-US" altLang="zh-CN" sz="1100">
                <a:solidFill>
                  <a:srgbClr val="FFFFFF"/>
                </a:solidFill>
                <a:latin typeface="Arial" pitchFamily="34" charset="0"/>
                <a:ea typeface="华文细黑" pitchFamily="2" charset="-122"/>
              </a:rPr>
              <a:t>:</a:t>
            </a:r>
            <a:r>
              <a:rPr lang="zh-CN" altLang="en-US" sz="1100">
                <a:solidFill>
                  <a:srgbClr val="FFFFFF"/>
                </a:solidFill>
                <a:latin typeface="Arial" pitchFamily="34" charset="0"/>
                <a:ea typeface="华文细黑" pitchFamily="2" charset="-122"/>
              </a:rPr>
              <a:t>细黑体 </a:t>
            </a:r>
          </a:p>
          <a:p>
            <a:pPr algn="r" defTabSz="801688" hangingPunct="1">
              <a:lnSpc>
                <a:spcPct val="125000"/>
              </a:lnSpc>
              <a:buClr>
                <a:srgbClr val="808080"/>
              </a:buClr>
              <a:buSzPct val="60000"/>
              <a:buFont typeface="Wingdings" pitchFamily="2" charset="2"/>
              <a:buNone/>
              <a:defRPr/>
            </a:pPr>
            <a:endParaRPr lang="zh-CN" altLang="en-US" sz="1100">
              <a:solidFill>
                <a:srgbClr val="FFFFFF"/>
              </a:solidFill>
              <a:latin typeface="Arial" pitchFamily="34" charset="0"/>
              <a:ea typeface="华文细黑" pitchFamily="2" charset="-122"/>
            </a:endParaRPr>
          </a:p>
          <a:p>
            <a:pPr algn="r" defTabSz="801688" hangingPunct="1">
              <a:lnSpc>
                <a:spcPct val="125000"/>
              </a:lnSpc>
              <a:buClr>
                <a:srgbClr val="808080"/>
              </a:buClr>
              <a:buSzPct val="60000"/>
              <a:buFont typeface="Wingdings" pitchFamily="2" charset="2"/>
              <a:buNone/>
              <a:defRPr/>
            </a:pPr>
            <a:endParaRPr lang="zh-CN" altLang="en-US" sz="1100">
              <a:solidFill>
                <a:srgbClr val="FFFFFF"/>
              </a:solidFill>
              <a:latin typeface="Arial" pitchFamily="34" charset="0"/>
              <a:ea typeface="华文细黑" pitchFamily="2" charset="-122"/>
            </a:endParaRPr>
          </a:p>
          <a:p>
            <a:pPr algn="r" defTabSz="801688" hangingPunct="1">
              <a:lnSpc>
                <a:spcPct val="125000"/>
              </a:lnSpc>
              <a:buClr>
                <a:srgbClr val="808080"/>
              </a:buClr>
              <a:buSzPct val="60000"/>
              <a:buFont typeface="Wingdings" pitchFamily="2" charset="2"/>
              <a:buNone/>
              <a:defRPr/>
            </a:pPr>
            <a:endParaRPr lang="zh-CN" altLang="en-US" sz="1100">
              <a:solidFill>
                <a:srgbClr val="FFFFFF"/>
              </a:solidFill>
              <a:latin typeface="Arial" pitchFamily="34" charset="0"/>
              <a:ea typeface="华文细黑" pitchFamily="2" charset="-122"/>
            </a:endParaRPr>
          </a:p>
          <a:p>
            <a:pPr algn="r" defTabSz="801688" hangingPunct="1">
              <a:lnSpc>
                <a:spcPct val="125000"/>
              </a:lnSpc>
              <a:buClr>
                <a:srgbClr val="808080"/>
              </a:buClr>
              <a:buSzPct val="60000"/>
              <a:buFont typeface="Wingdings" pitchFamily="2" charset="2"/>
              <a:buNone/>
              <a:defRPr/>
            </a:pPr>
            <a:endParaRPr lang="zh-CN" altLang="en-US" sz="1100">
              <a:solidFill>
                <a:srgbClr val="FFFFFF"/>
              </a:solidFill>
              <a:latin typeface="Arial" pitchFamily="34" charset="0"/>
              <a:ea typeface="华文细黑" pitchFamily="2" charset="-122"/>
            </a:endParaRPr>
          </a:p>
          <a:p>
            <a:pPr algn="r" defTabSz="801688" hangingPunct="1">
              <a:lnSpc>
                <a:spcPct val="125000"/>
              </a:lnSpc>
              <a:buClr>
                <a:srgbClr val="808080"/>
              </a:buClr>
              <a:buSzPct val="60000"/>
              <a:buFont typeface="Wingdings" pitchFamily="2" charset="2"/>
              <a:buNone/>
              <a:defRPr/>
            </a:pPr>
            <a:endParaRPr lang="en-US" altLang="zh-CN" sz="1100">
              <a:latin typeface="Arial" pitchFamily="34" charset="0"/>
              <a:ea typeface="华文细黑" pitchFamily="2" charset="-122"/>
            </a:endParaRPr>
          </a:p>
        </p:txBody>
      </p:sp>
      <p:grpSp>
        <p:nvGrpSpPr>
          <p:cNvPr id="2" name="Group 9"/>
          <p:cNvGrpSpPr>
            <a:grpSpLocks/>
          </p:cNvGrpSpPr>
          <p:nvPr/>
        </p:nvGrpSpPr>
        <p:grpSpPr bwMode="auto">
          <a:xfrm>
            <a:off x="12365654" y="4355411"/>
            <a:ext cx="1226188" cy="2525050"/>
            <a:chOff x="6814" y="3220"/>
            <a:chExt cx="675" cy="1856"/>
          </a:xfrm>
        </p:grpSpPr>
        <p:sp>
          <p:nvSpPr>
            <p:cNvPr id="6154" name="Rectangle 10"/>
            <p:cNvSpPr>
              <a:spLocks noChangeArrowheads="1"/>
            </p:cNvSpPr>
            <p:nvPr userDrawn="1"/>
          </p:nvSpPr>
          <p:spPr bwMode="auto">
            <a:xfrm>
              <a:off x="6814" y="3915"/>
              <a:ext cx="675" cy="450"/>
            </a:xfrm>
            <a:prstGeom prst="rect">
              <a:avLst/>
            </a:prstGeom>
            <a:solidFill>
              <a:schemeClr val="bg1"/>
            </a:solidFill>
            <a:ln w="9525" algn="ctr">
              <a:noFill/>
              <a:miter lim="800000"/>
              <a:headEnd/>
              <a:tailEnd/>
            </a:ln>
            <a:effectLst/>
          </p:spPr>
          <p:txBody>
            <a:bodyPr lIns="91425" tIns="45712" rIns="91425" bIns="45712" anchor="ctr">
              <a:spAutoFit/>
            </a:bodyP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grpSp>
          <p:nvGrpSpPr>
            <p:cNvPr id="3" name="Group 11"/>
            <p:cNvGrpSpPr>
              <a:grpSpLocks/>
            </p:cNvGrpSpPr>
            <p:nvPr userDrawn="1"/>
          </p:nvGrpSpPr>
          <p:grpSpPr bwMode="auto">
            <a:xfrm>
              <a:off x="6875" y="3220"/>
              <a:ext cx="544" cy="1856"/>
              <a:chOff x="6854" y="3200"/>
              <a:chExt cx="544" cy="1856"/>
            </a:xfrm>
          </p:grpSpPr>
          <p:sp>
            <p:nvSpPr>
              <p:cNvPr id="6156" name="Rectangle 12"/>
              <p:cNvSpPr>
                <a:spLocks noChangeArrowheads="1"/>
              </p:cNvSpPr>
              <p:nvPr userDrawn="1"/>
            </p:nvSpPr>
            <p:spPr bwMode="auto">
              <a:xfrm flipV="1">
                <a:off x="6990" y="3881"/>
                <a:ext cx="136" cy="133"/>
              </a:xfrm>
              <a:prstGeom prst="rect">
                <a:avLst/>
              </a:prstGeom>
              <a:solidFill>
                <a:srgbClr val="FFCC66"/>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57" name="Rectangle 13"/>
              <p:cNvSpPr>
                <a:spLocks noChangeArrowheads="1"/>
              </p:cNvSpPr>
              <p:nvPr userDrawn="1"/>
            </p:nvSpPr>
            <p:spPr bwMode="auto">
              <a:xfrm flipV="1">
                <a:off x="7126" y="3881"/>
                <a:ext cx="134" cy="133"/>
              </a:xfrm>
              <a:prstGeom prst="rect">
                <a:avLst/>
              </a:prstGeom>
              <a:solidFill>
                <a:srgbClr val="FF9900"/>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58" name="Rectangle 14"/>
              <p:cNvSpPr>
                <a:spLocks noChangeArrowheads="1"/>
              </p:cNvSpPr>
              <p:nvPr userDrawn="1"/>
            </p:nvSpPr>
            <p:spPr bwMode="auto">
              <a:xfrm flipV="1">
                <a:off x="7262" y="3881"/>
                <a:ext cx="136" cy="133"/>
              </a:xfrm>
              <a:prstGeom prst="rect">
                <a:avLst/>
              </a:prstGeom>
              <a:solidFill>
                <a:srgbClr val="99660A"/>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59" name="Rectangle 15"/>
              <p:cNvSpPr>
                <a:spLocks noChangeArrowheads="1"/>
              </p:cNvSpPr>
              <p:nvPr userDrawn="1"/>
            </p:nvSpPr>
            <p:spPr bwMode="auto">
              <a:xfrm flipV="1">
                <a:off x="6854" y="3881"/>
                <a:ext cx="136" cy="133"/>
              </a:xfrm>
              <a:prstGeom prst="rect">
                <a:avLst/>
              </a:prstGeom>
              <a:solidFill>
                <a:srgbClr val="FFCC99"/>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60" name="Rectangle 16"/>
              <p:cNvSpPr>
                <a:spLocks noChangeArrowheads="1"/>
              </p:cNvSpPr>
              <p:nvPr userDrawn="1"/>
            </p:nvSpPr>
            <p:spPr bwMode="auto">
              <a:xfrm flipV="1">
                <a:off x="6990" y="4558"/>
                <a:ext cx="136" cy="135"/>
              </a:xfrm>
              <a:prstGeom prst="rect">
                <a:avLst/>
              </a:prstGeom>
              <a:solidFill>
                <a:srgbClr val="99CCFF"/>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61" name="Rectangle 17"/>
              <p:cNvSpPr>
                <a:spLocks noChangeArrowheads="1"/>
              </p:cNvSpPr>
              <p:nvPr userDrawn="1"/>
            </p:nvSpPr>
            <p:spPr bwMode="auto">
              <a:xfrm flipV="1">
                <a:off x="7126" y="4558"/>
                <a:ext cx="134" cy="135"/>
              </a:xfrm>
              <a:prstGeom prst="rect">
                <a:avLst/>
              </a:prstGeom>
              <a:solidFill>
                <a:srgbClr val="99CCCC"/>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62" name="Rectangle 18"/>
              <p:cNvSpPr>
                <a:spLocks noChangeArrowheads="1"/>
              </p:cNvSpPr>
              <p:nvPr userDrawn="1"/>
            </p:nvSpPr>
            <p:spPr bwMode="auto">
              <a:xfrm flipV="1">
                <a:off x="7262" y="4558"/>
                <a:ext cx="136" cy="135"/>
              </a:xfrm>
              <a:prstGeom prst="rect">
                <a:avLst/>
              </a:prstGeom>
              <a:solidFill>
                <a:srgbClr val="009999"/>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63" name="Rectangle 19"/>
              <p:cNvSpPr>
                <a:spLocks noChangeArrowheads="1"/>
              </p:cNvSpPr>
              <p:nvPr userDrawn="1"/>
            </p:nvSpPr>
            <p:spPr bwMode="auto">
              <a:xfrm flipV="1">
                <a:off x="6854" y="4558"/>
                <a:ext cx="136" cy="135"/>
              </a:xfrm>
              <a:prstGeom prst="rect">
                <a:avLst/>
              </a:prstGeom>
              <a:solidFill>
                <a:srgbClr val="CCCCFF"/>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64" name="Rectangle 20"/>
              <p:cNvSpPr>
                <a:spLocks noChangeArrowheads="1"/>
              </p:cNvSpPr>
              <p:nvPr userDrawn="1"/>
            </p:nvSpPr>
            <p:spPr bwMode="auto">
              <a:xfrm flipV="1">
                <a:off x="6990" y="4738"/>
                <a:ext cx="136" cy="133"/>
              </a:xfrm>
              <a:prstGeom prst="rect">
                <a:avLst/>
              </a:prstGeom>
              <a:solidFill>
                <a:srgbClr val="99CCCC"/>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65" name="Rectangle 21"/>
              <p:cNvSpPr>
                <a:spLocks noChangeArrowheads="1"/>
              </p:cNvSpPr>
              <p:nvPr userDrawn="1"/>
            </p:nvSpPr>
            <p:spPr bwMode="auto">
              <a:xfrm flipV="1">
                <a:off x="7126" y="4738"/>
                <a:ext cx="134" cy="133"/>
              </a:xfrm>
              <a:prstGeom prst="rect">
                <a:avLst/>
              </a:prstGeom>
              <a:solidFill>
                <a:srgbClr val="0099CC"/>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66" name="Rectangle 22"/>
              <p:cNvSpPr>
                <a:spLocks noChangeArrowheads="1"/>
              </p:cNvSpPr>
              <p:nvPr userDrawn="1"/>
            </p:nvSpPr>
            <p:spPr bwMode="auto">
              <a:xfrm flipV="1">
                <a:off x="7262" y="4738"/>
                <a:ext cx="136" cy="133"/>
              </a:xfrm>
              <a:prstGeom prst="rect">
                <a:avLst/>
              </a:prstGeom>
              <a:solidFill>
                <a:srgbClr val="006699"/>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67" name="Rectangle 23"/>
              <p:cNvSpPr>
                <a:spLocks noChangeArrowheads="1"/>
              </p:cNvSpPr>
              <p:nvPr userDrawn="1"/>
            </p:nvSpPr>
            <p:spPr bwMode="auto">
              <a:xfrm flipV="1">
                <a:off x="6854" y="4738"/>
                <a:ext cx="136" cy="133"/>
              </a:xfrm>
              <a:prstGeom prst="rect">
                <a:avLst/>
              </a:prstGeom>
              <a:solidFill>
                <a:srgbClr val="CCFF99"/>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68" name="Rectangle 24"/>
              <p:cNvSpPr>
                <a:spLocks noChangeArrowheads="1"/>
              </p:cNvSpPr>
              <p:nvPr userDrawn="1"/>
            </p:nvSpPr>
            <p:spPr bwMode="auto">
              <a:xfrm flipV="1">
                <a:off x="6854" y="4062"/>
                <a:ext cx="136" cy="134"/>
              </a:xfrm>
              <a:prstGeom prst="rect">
                <a:avLst/>
              </a:prstGeom>
              <a:solidFill>
                <a:srgbClr val="CCCCCC"/>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69" name="Rectangle 25"/>
              <p:cNvSpPr>
                <a:spLocks noChangeArrowheads="1"/>
              </p:cNvSpPr>
              <p:nvPr userDrawn="1"/>
            </p:nvSpPr>
            <p:spPr bwMode="auto">
              <a:xfrm flipV="1">
                <a:off x="6990" y="4062"/>
                <a:ext cx="136" cy="134"/>
              </a:xfrm>
              <a:prstGeom prst="rect">
                <a:avLst/>
              </a:prstGeom>
              <a:solidFill>
                <a:srgbClr val="FF9900"/>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70" name="Rectangle 26"/>
              <p:cNvSpPr>
                <a:spLocks noChangeArrowheads="1"/>
              </p:cNvSpPr>
              <p:nvPr userDrawn="1"/>
            </p:nvSpPr>
            <p:spPr bwMode="auto">
              <a:xfrm flipV="1">
                <a:off x="7126" y="4062"/>
                <a:ext cx="134" cy="134"/>
              </a:xfrm>
              <a:prstGeom prst="rect">
                <a:avLst/>
              </a:prstGeom>
              <a:solidFill>
                <a:srgbClr val="990000"/>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71" name="Rectangle 27"/>
              <p:cNvSpPr>
                <a:spLocks noChangeArrowheads="1"/>
              </p:cNvSpPr>
              <p:nvPr userDrawn="1"/>
            </p:nvSpPr>
            <p:spPr bwMode="auto">
              <a:xfrm flipV="1">
                <a:off x="7262" y="4062"/>
                <a:ext cx="136" cy="134"/>
              </a:xfrm>
              <a:prstGeom prst="rect">
                <a:avLst/>
              </a:prstGeom>
              <a:solidFill>
                <a:schemeClr val="tx1"/>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72" name="Rectangle 28"/>
              <p:cNvSpPr>
                <a:spLocks noChangeArrowheads="1"/>
              </p:cNvSpPr>
              <p:nvPr userDrawn="1"/>
            </p:nvSpPr>
            <p:spPr bwMode="auto">
              <a:xfrm flipV="1">
                <a:off x="6990" y="4378"/>
                <a:ext cx="136" cy="135"/>
              </a:xfrm>
              <a:prstGeom prst="rect">
                <a:avLst/>
              </a:prstGeom>
              <a:solidFill>
                <a:srgbClr val="CCFF99"/>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73" name="Rectangle 29"/>
              <p:cNvSpPr>
                <a:spLocks noChangeArrowheads="1"/>
              </p:cNvSpPr>
              <p:nvPr userDrawn="1"/>
            </p:nvSpPr>
            <p:spPr bwMode="auto">
              <a:xfrm flipV="1">
                <a:off x="7126" y="4378"/>
                <a:ext cx="134" cy="135"/>
              </a:xfrm>
              <a:prstGeom prst="rect">
                <a:avLst/>
              </a:prstGeom>
              <a:solidFill>
                <a:srgbClr val="669900"/>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74" name="Rectangle 30"/>
              <p:cNvSpPr>
                <a:spLocks noChangeArrowheads="1"/>
              </p:cNvSpPr>
              <p:nvPr userDrawn="1"/>
            </p:nvSpPr>
            <p:spPr bwMode="auto">
              <a:xfrm flipV="1">
                <a:off x="7262" y="4378"/>
                <a:ext cx="136" cy="135"/>
              </a:xfrm>
              <a:prstGeom prst="rect">
                <a:avLst/>
              </a:prstGeom>
              <a:solidFill>
                <a:schemeClr val="tx1"/>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75" name="Rectangle 31"/>
              <p:cNvSpPr>
                <a:spLocks noChangeArrowheads="1"/>
              </p:cNvSpPr>
              <p:nvPr userDrawn="1"/>
            </p:nvSpPr>
            <p:spPr bwMode="auto">
              <a:xfrm flipV="1">
                <a:off x="6854" y="4378"/>
                <a:ext cx="136" cy="135"/>
              </a:xfrm>
              <a:prstGeom prst="rect">
                <a:avLst/>
              </a:prstGeom>
              <a:solidFill>
                <a:srgbClr val="CCCCCC"/>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76" name="Rectangle 32"/>
              <p:cNvSpPr>
                <a:spLocks noChangeArrowheads="1"/>
              </p:cNvSpPr>
              <p:nvPr userDrawn="1"/>
            </p:nvSpPr>
            <p:spPr bwMode="auto">
              <a:xfrm flipV="1">
                <a:off x="6990" y="4919"/>
                <a:ext cx="136" cy="133"/>
              </a:xfrm>
              <a:prstGeom prst="rect">
                <a:avLst/>
              </a:prstGeom>
              <a:solidFill>
                <a:schemeClr val="hlink"/>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77" name="Rectangle 33"/>
              <p:cNvSpPr>
                <a:spLocks noChangeArrowheads="1"/>
              </p:cNvSpPr>
              <p:nvPr userDrawn="1"/>
            </p:nvSpPr>
            <p:spPr bwMode="auto">
              <a:xfrm flipV="1">
                <a:off x="7126" y="4919"/>
                <a:ext cx="134" cy="133"/>
              </a:xfrm>
              <a:prstGeom prst="rect">
                <a:avLst/>
              </a:prstGeom>
              <a:solidFill>
                <a:srgbClr val="006699"/>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78" name="Rectangle 34"/>
              <p:cNvSpPr>
                <a:spLocks noChangeArrowheads="1"/>
              </p:cNvSpPr>
              <p:nvPr userDrawn="1"/>
            </p:nvSpPr>
            <p:spPr bwMode="auto">
              <a:xfrm flipV="1">
                <a:off x="7262" y="4919"/>
                <a:ext cx="136" cy="133"/>
              </a:xfrm>
              <a:prstGeom prst="rect">
                <a:avLst/>
              </a:prstGeom>
              <a:solidFill>
                <a:schemeClr val="tx1"/>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79" name="Rectangle 35"/>
              <p:cNvSpPr>
                <a:spLocks noChangeArrowheads="1"/>
              </p:cNvSpPr>
              <p:nvPr userDrawn="1"/>
            </p:nvSpPr>
            <p:spPr bwMode="auto">
              <a:xfrm flipV="1">
                <a:off x="6854" y="4919"/>
                <a:ext cx="136" cy="133"/>
              </a:xfrm>
              <a:prstGeom prst="rect">
                <a:avLst/>
              </a:prstGeom>
              <a:solidFill>
                <a:srgbClr val="99CCFF"/>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80" name="Rectangle 36"/>
              <p:cNvSpPr>
                <a:spLocks noChangeArrowheads="1"/>
              </p:cNvSpPr>
              <p:nvPr userDrawn="1"/>
            </p:nvSpPr>
            <p:spPr bwMode="auto">
              <a:xfrm flipV="1">
                <a:off x="6990" y="3699"/>
                <a:ext cx="136" cy="134"/>
              </a:xfrm>
              <a:prstGeom prst="rect">
                <a:avLst/>
              </a:prstGeom>
              <a:solidFill>
                <a:srgbClr val="FF9900"/>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81" name="Rectangle 37"/>
              <p:cNvSpPr>
                <a:spLocks noChangeArrowheads="1"/>
              </p:cNvSpPr>
              <p:nvPr userDrawn="1"/>
            </p:nvSpPr>
            <p:spPr bwMode="auto">
              <a:xfrm flipV="1">
                <a:off x="7126" y="3699"/>
                <a:ext cx="134" cy="134"/>
              </a:xfrm>
              <a:prstGeom prst="rect">
                <a:avLst/>
              </a:prstGeom>
              <a:solidFill>
                <a:srgbClr val="99660A"/>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82" name="Rectangle 38"/>
              <p:cNvSpPr>
                <a:spLocks noChangeArrowheads="1"/>
              </p:cNvSpPr>
              <p:nvPr userDrawn="1"/>
            </p:nvSpPr>
            <p:spPr bwMode="auto">
              <a:xfrm flipV="1">
                <a:off x="7262" y="3699"/>
                <a:ext cx="136" cy="134"/>
              </a:xfrm>
              <a:prstGeom prst="rect">
                <a:avLst/>
              </a:prstGeom>
              <a:solidFill>
                <a:srgbClr val="990000"/>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83" name="Rectangle 39"/>
              <p:cNvSpPr>
                <a:spLocks noChangeArrowheads="1"/>
              </p:cNvSpPr>
              <p:nvPr userDrawn="1"/>
            </p:nvSpPr>
            <p:spPr bwMode="auto">
              <a:xfrm flipV="1">
                <a:off x="6854" y="3699"/>
                <a:ext cx="136" cy="134"/>
              </a:xfrm>
              <a:prstGeom prst="rect">
                <a:avLst/>
              </a:prstGeom>
              <a:solidFill>
                <a:srgbClr val="FFCC99"/>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84" name="Rectangle 40"/>
              <p:cNvSpPr>
                <a:spLocks noChangeArrowheads="1"/>
              </p:cNvSpPr>
              <p:nvPr userDrawn="1"/>
            </p:nvSpPr>
            <p:spPr bwMode="auto">
              <a:xfrm flipV="1">
                <a:off x="7126" y="3380"/>
                <a:ext cx="134" cy="135"/>
              </a:xfrm>
              <a:prstGeom prst="rect">
                <a:avLst/>
              </a:prstGeom>
              <a:solidFill>
                <a:srgbClr val="FF9900"/>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85" name="Rectangle 41"/>
              <p:cNvSpPr>
                <a:spLocks noChangeArrowheads="1"/>
              </p:cNvSpPr>
              <p:nvPr userDrawn="1"/>
            </p:nvSpPr>
            <p:spPr bwMode="auto">
              <a:xfrm flipV="1">
                <a:off x="7262" y="3380"/>
                <a:ext cx="136" cy="135"/>
              </a:xfrm>
              <a:prstGeom prst="rect">
                <a:avLst/>
              </a:prstGeom>
              <a:solidFill>
                <a:srgbClr val="CCCCCC"/>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86" name="Rectangle 42"/>
              <p:cNvSpPr>
                <a:spLocks noChangeArrowheads="1"/>
              </p:cNvSpPr>
              <p:nvPr userDrawn="1"/>
            </p:nvSpPr>
            <p:spPr bwMode="auto">
              <a:xfrm flipV="1">
                <a:off x="6854" y="3380"/>
                <a:ext cx="136" cy="135"/>
              </a:xfrm>
              <a:prstGeom prst="rect">
                <a:avLst/>
              </a:prstGeom>
              <a:solidFill>
                <a:srgbClr val="99CCFF"/>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87" name="Rectangle 43"/>
              <p:cNvSpPr>
                <a:spLocks noChangeArrowheads="1"/>
              </p:cNvSpPr>
              <p:nvPr userDrawn="1"/>
            </p:nvSpPr>
            <p:spPr bwMode="auto">
              <a:xfrm flipV="1">
                <a:off x="6990" y="3380"/>
                <a:ext cx="136" cy="135"/>
              </a:xfrm>
              <a:prstGeom prst="rect">
                <a:avLst/>
              </a:prstGeom>
              <a:solidFill>
                <a:srgbClr val="669900"/>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88" name="Rectangle 44"/>
              <p:cNvSpPr>
                <a:spLocks noChangeArrowheads="1"/>
              </p:cNvSpPr>
              <p:nvPr userDrawn="1"/>
            </p:nvSpPr>
            <p:spPr bwMode="auto">
              <a:xfrm flipV="1">
                <a:off x="7126" y="3204"/>
                <a:ext cx="134" cy="133"/>
              </a:xfrm>
              <a:prstGeom prst="rect">
                <a:avLst/>
              </a:prstGeom>
              <a:solidFill>
                <a:srgbClr val="B2B2B2"/>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89" name="Rectangle 45"/>
              <p:cNvSpPr>
                <a:spLocks noChangeArrowheads="1"/>
              </p:cNvSpPr>
              <p:nvPr userDrawn="1"/>
            </p:nvSpPr>
            <p:spPr bwMode="auto">
              <a:xfrm flipV="1">
                <a:off x="7262" y="3204"/>
                <a:ext cx="136" cy="133"/>
              </a:xfrm>
              <a:prstGeom prst="rect">
                <a:avLst/>
              </a:prstGeom>
              <a:solidFill>
                <a:srgbClr val="EAEAEA"/>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90" name="Rectangle 46"/>
              <p:cNvSpPr>
                <a:spLocks noChangeArrowheads="1"/>
              </p:cNvSpPr>
              <p:nvPr userDrawn="1"/>
            </p:nvSpPr>
            <p:spPr bwMode="auto">
              <a:xfrm flipV="1">
                <a:off x="6854" y="3204"/>
                <a:ext cx="136" cy="133"/>
              </a:xfrm>
              <a:prstGeom prst="rect">
                <a:avLst/>
              </a:prstGeom>
              <a:solidFill>
                <a:srgbClr val="990000"/>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sp>
            <p:nvSpPr>
              <p:cNvPr id="6191" name="Rectangle 47"/>
              <p:cNvSpPr>
                <a:spLocks noChangeArrowheads="1"/>
              </p:cNvSpPr>
              <p:nvPr userDrawn="1"/>
            </p:nvSpPr>
            <p:spPr bwMode="auto">
              <a:xfrm flipV="1">
                <a:off x="6990" y="3204"/>
                <a:ext cx="136" cy="133"/>
              </a:xfrm>
              <a:prstGeom prst="rect">
                <a:avLst/>
              </a:prstGeom>
              <a:solidFill>
                <a:schemeClr val="tx1"/>
              </a:solidFill>
              <a:ln w="9525">
                <a:noFill/>
                <a:miter lim="800000"/>
                <a:headEnd/>
                <a:tailEnd/>
              </a:ln>
              <a:effectLst/>
            </p:spPr>
            <p:txBody>
              <a:bodyPr wrap="none" anchor="ctr"/>
              <a:lstStyle/>
              <a:p>
                <a:pPr algn="l" defTabSz="914400" hangingPunct="1">
                  <a:lnSpc>
                    <a:spcPct val="130000"/>
                  </a:lnSpc>
                  <a:buClr>
                    <a:srgbClr val="808080"/>
                  </a:buClr>
                  <a:buSzPct val="60000"/>
                  <a:buFont typeface="Wingdings" pitchFamily="2" charset="2"/>
                  <a:buNone/>
                  <a:defRPr/>
                </a:pPr>
                <a:endParaRPr lang="zh-CN" altLang="en-US" sz="2600" b="1">
                  <a:latin typeface="FrutigerNext LT Regular" pitchFamily="34" charset="0"/>
                  <a:ea typeface="华文细黑" pitchFamily="2" charset="-122"/>
                </a:endParaRPr>
              </a:p>
            </p:txBody>
          </p:sp>
        </p:grpSp>
      </p:grpSp>
      <p:sp>
        <p:nvSpPr>
          <p:cNvPr id="6192" name="Rectangle 48"/>
          <p:cNvSpPr>
            <a:spLocks noChangeArrowheads="1"/>
          </p:cNvSpPr>
          <p:nvPr/>
        </p:nvSpPr>
        <p:spPr bwMode="auto">
          <a:xfrm>
            <a:off x="12272474" y="2378075"/>
            <a:ext cx="1399845" cy="2654300"/>
          </a:xfrm>
          <a:prstGeom prst="rect">
            <a:avLst/>
          </a:prstGeom>
          <a:noFill/>
          <a:ln w="9525">
            <a:noFill/>
            <a:miter lim="800000"/>
            <a:headEnd/>
            <a:tailEnd/>
          </a:ln>
          <a:effectLst/>
        </p:spPr>
        <p:txBody>
          <a:bodyPr lIns="80124" tIns="40063" rIns="80124" bIns="40063"/>
          <a:lstStyle/>
          <a:p>
            <a:pPr algn="l" defTabSz="801688" hangingPunct="1">
              <a:lnSpc>
                <a:spcPct val="120000"/>
              </a:lnSpc>
              <a:buClr>
                <a:srgbClr val="808080"/>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algn="l" defTabSz="801688" hangingPunct="1">
              <a:lnSpc>
                <a:spcPct val="120000"/>
              </a:lnSpc>
              <a:buClr>
                <a:srgbClr val="808080"/>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建议同一页面内不超过四种颜色，以下是９组配色方案，同一页面内只选择一组使用。</a:t>
            </a:r>
          </a:p>
          <a:p>
            <a:pPr algn="l" defTabSz="801688" hangingPunct="1">
              <a:lnSpc>
                <a:spcPct val="120000"/>
              </a:lnSpc>
              <a:buClr>
                <a:srgbClr val="808080"/>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（仅供参考）</a:t>
            </a:r>
          </a:p>
          <a:p>
            <a:pPr algn="l" defTabSz="801688" hangingPunct="1">
              <a:lnSpc>
                <a:spcPct val="125000"/>
              </a:lnSpc>
              <a:buClr>
                <a:srgbClr val="808080"/>
              </a:buClr>
              <a:buSzPct val="60000"/>
              <a:buFont typeface="Wingdings" pitchFamily="2" charset="2"/>
              <a:buNone/>
              <a:defRPr/>
            </a:pPr>
            <a:endParaRPr lang="zh-CN" altLang="en-US" sz="1100">
              <a:solidFill>
                <a:srgbClr val="FFFFFF"/>
              </a:solidFill>
              <a:latin typeface="华文细黑" pitchFamily="2" charset="-122"/>
              <a:ea typeface="华文细黑" pitchFamily="2" charset="-122"/>
            </a:endParaRPr>
          </a:p>
          <a:p>
            <a:pPr algn="l" defTabSz="801688" hangingPunct="1">
              <a:lnSpc>
                <a:spcPct val="125000"/>
              </a:lnSpc>
              <a:buClr>
                <a:srgbClr val="808080"/>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a:p>
            <a:pPr algn="l" defTabSz="801688" hangingPunct="1">
              <a:lnSpc>
                <a:spcPct val="125000"/>
              </a:lnSpc>
              <a:buClr>
                <a:srgbClr val="808080"/>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p:txBody>
      </p:sp>
      <p:sp>
        <p:nvSpPr>
          <p:cNvPr id="6193" name="Rectangle 49"/>
          <p:cNvSpPr>
            <a:spLocks noChangeArrowheads="1"/>
          </p:cNvSpPr>
          <p:nvPr/>
        </p:nvSpPr>
        <p:spPr bwMode="auto">
          <a:xfrm>
            <a:off x="12272474" y="-61913"/>
            <a:ext cx="1399845" cy="838201"/>
          </a:xfrm>
          <a:prstGeom prst="rect">
            <a:avLst/>
          </a:prstGeom>
          <a:noFill/>
          <a:ln w="9525">
            <a:noFill/>
            <a:miter lim="800000"/>
            <a:headEnd/>
            <a:tailEnd/>
          </a:ln>
          <a:effectLst/>
        </p:spPr>
        <p:txBody>
          <a:bodyPr lIns="80124" tIns="40063" rIns="80124" bIns="40063"/>
          <a:lstStyle/>
          <a:p>
            <a:pPr algn="l" defTabSz="801688" hangingPunct="1">
              <a:lnSpc>
                <a:spcPct val="120000"/>
              </a:lnSpc>
              <a:buClr>
                <a:srgbClr val="808080"/>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algn="l" defTabSz="801688" hangingPunct="1">
              <a:lnSpc>
                <a:spcPct val="125000"/>
              </a:lnSpc>
              <a:buClr>
                <a:srgbClr val="808080"/>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algn="l" defTabSz="801688" hangingPunct="1">
              <a:lnSpc>
                <a:spcPct val="125000"/>
              </a:lnSpc>
              <a:buClr>
                <a:srgbClr val="808080"/>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algn="l" defTabSz="801688" hangingPunct="1">
              <a:lnSpc>
                <a:spcPct val="125000"/>
              </a:lnSpc>
              <a:buClr>
                <a:srgbClr val="808080"/>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p:txBody>
      </p:sp>
      <p:sp>
        <p:nvSpPr>
          <p:cNvPr id="1036" name="Rectangle 50"/>
          <p:cNvSpPr>
            <a:spLocks noGrp="1" noChangeArrowheads="1"/>
          </p:cNvSpPr>
          <p:nvPr>
            <p:ph type="body" idx="1"/>
          </p:nvPr>
        </p:nvSpPr>
        <p:spPr bwMode="auto">
          <a:xfrm>
            <a:off x="870404" y="1641475"/>
            <a:ext cx="10578256"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Lst>
  <p:hf sldNum="0" hdr="0" ftr="0"/>
  <p:txStyles>
    <p:titleStyle>
      <a:lvl1pPr algn="l" defTabSz="801688" rtl="0" eaLnBrk="0" fontAlgn="base" hangingPunct="0">
        <a:spcBef>
          <a:spcPct val="0"/>
        </a:spcBef>
        <a:spcAft>
          <a:spcPct val="0"/>
        </a:spcAft>
        <a:defRPr sz="3100">
          <a:solidFill>
            <a:srgbClr val="990000"/>
          </a:solidFill>
          <a:latin typeface="+mj-lt"/>
          <a:ea typeface="+mj-ea"/>
          <a:cs typeface="+mj-cs"/>
        </a:defRPr>
      </a:lvl1pPr>
      <a:lvl2pPr algn="l" defTabSz="801688" rtl="0" eaLnBrk="0" fontAlgn="base" hangingPunct="0">
        <a:spcBef>
          <a:spcPct val="0"/>
        </a:spcBef>
        <a:spcAft>
          <a:spcPct val="0"/>
        </a:spcAft>
        <a:defRPr sz="31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1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1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1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1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1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1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1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19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Font typeface="FrutigerNext LT Regular" pitchFamily="34" charset="0"/>
        <a:buChar char="›"/>
        <a:defRPr sz="1600">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Font typeface="FrutigerNext LT Light" pitchFamily="34" charset="0"/>
        <a:buChar char="»"/>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6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pitchFamily="34" charset="0"/>
        <a:buChar char="~"/>
        <a:defRPr sz="16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6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6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6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920" y="274638"/>
            <a:ext cx="10978516" cy="1143000"/>
          </a:xfrm>
          <a:prstGeom prst="rect">
            <a:avLst/>
          </a:prstGeom>
        </p:spPr>
        <p:txBody>
          <a:bodyPr vert="horz" lIns="102398" tIns="51199" rIns="102398" bIns="51199"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920" y="1600204"/>
            <a:ext cx="10978516" cy="4525963"/>
          </a:xfrm>
          <a:prstGeom prst="rect">
            <a:avLst/>
          </a:prstGeom>
        </p:spPr>
        <p:txBody>
          <a:bodyPr vert="horz" lIns="102398" tIns="51199" rIns="102398" bIns="51199"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917" y="6356387"/>
            <a:ext cx="2846282" cy="365125"/>
          </a:xfrm>
          <a:prstGeom prst="rect">
            <a:avLst/>
          </a:prstGeom>
        </p:spPr>
        <p:txBody>
          <a:bodyPr vert="horz" lIns="102398" tIns="51199" rIns="102398" bIns="51199" rtlCol="0" anchor="ctr"/>
          <a:lstStyle>
            <a:lvl1pPr algn="l">
              <a:defRPr sz="1300">
                <a:solidFill>
                  <a:schemeClr val="tx1">
                    <a:tint val="75000"/>
                  </a:schemeClr>
                </a:solidFill>
              </a:defRPr>
            </a:lvl1pPr>
          </a:lstStyle>
          <a:p>
            <a:pPr defTabSz="1024103" fontAlgn="auto" hangingPunct="1">
              <a:spcBef>
                <a:spcPts val="0"/>
              </a:spcBef>
              <a:spcAft>
                <a:spcPts val="0"/>
              </a:spcAft>
            </a:pPr>
            <a:fld id="{DDD8690A-6591-4D4F-BCAF-C2A81F549F4E}" type="datetime1">
              <a:rPr lang="zh-CN" altLang="en-US" smtClean="0">
                <a:solidFill>
                  <a:prstClr val="black">
                    <a:tint val="75000"/>
                  </a:prstClr>
                </a:solidFill>
                <a:latin typeface="Calibri"/>
                <a:ea typeface="宋体"/>
              </a:rPr>
              <a:pPr defTabSz="1024103" fontAlgn="auto" hangingPunct="1">
                <a:spcBef>
                  <a:spcPts val="0"/>
                </a:spcBef>
                <a:spcAft>
                  <a:spcPts val="0"/>
                </a:spcAft>
              </a:pPr>
              <a:t>2016/7/12</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167772" y="6356387"/>
            <a:ext cx="3862812" cy="365125"/>
          </a:xfrm>
          <a:prstGeom prst="rect">
            <a:avLst/>
          </a:prstGeom>
        </p:spPr>
        <p:txBody>
          <a:bodyPr vert="horz" lIns="102398" tIns="51199" rIns="102398" bIns="51199" rtlCol="0" anchor="ctr"/>
          <a:lstStyle>
            <a:lvl1pPr algn="ctr">
              <a:defRPr sz="1300">
                <a:solidFill>
                  <a:schemeClr val="tx1">
                    <a:tint val="75000"/>
                  </a:schemeClr>
                </a:solidFill>
              </a:defRPr>
            </a:lvl1pPr>
          </a:lstStyle>
          <a:p>
            <a:pPr defTabSz="1024103" fontAlgn="auto" hangingPunct="1">
              <a:spcBef>
                <a:spcPts val="0"/>
              </a:spcBef>
              <a:spcAft>
                <a:spcPts val="0"/>
              </a:spcAft>
            </a:pPr>
            <a:r>
              <a:rPr lang="en-US" altLang="zh-CN" smtClean="0">
                <a:solidFill>
                  <a:prstClr val="black">
                    <a:tint val="75000"/>
                  </a:prstClr>
                </a:solidFill>
                <a:latin typeface="Calibri"/>
                <a:ea typeface="宋体"/>
              </a:rPr>
              <a:t>Weibo BA</a:t>
            </a:r>
            <a:endParaRPr lang="zh-CN" altLang="en-US" dirty="0">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8742153" y="6356387"/>
            <a:ext cx="2846282" cy="365125"/>
          </a:xfrm>
          <a:prstGeom prst="rect">
            <a:avLst/>
          </a:prstGeom>
        </p:spPr>
        <p:txBody>
          <a:bodyPr vert="horz" lIns="102398" tIns="51199" rIns="102398" bIns="51199" rtlCol="0" anchor="ctr"/>
          <a:lstStyle>
            <a:lvl1pPr algn="r">
              <a:defRPr sz="1300">
                <a:solidFill>
                  <a:schemeClr val="tx1">
                    <a:tint val="75000"/>
                  </a:schemeClr>
                </a:solidFill>
              </a:defRPr>
            </a:lvl1pPr>
          </a:lstStyle>
          <a:p>
            <a:pPr defTabSz="1024103" fontAlgn="auto" hangingPunct="1">
              <a:spcBef>
                <a:spcPts val="0"/>
              </a:spcBef>
              <a:spcAft>
                <a:spcPts val="0"/>
              </a:spcAft>
            </a:pPr>
            <a:fld id="{0C913308-F349-4B6D-A68A-DD1791B4A57B}" type="slidenum">
              <a:rPr lang="zh-CN" altLang="en-US" smtClean="0">
                <a:solidFill>
                  <a:prstClr val="black">
                    <a:tint val="75000"/>
                  </a:prstClr>
                </a:solidFill>
                <a:latin typeface="Calibri"/>
                <a:ea typeface="宋体"/>
              </a:rPr>
              <a:pPr defTabSz="1024103" fontAlgn="auto" hangingPunct="1">
                <a:spcBef>
                  <a:spcPts val="0"/>
                </a:spcBef>
                <a:spcAft>
                  <a:spcPts val="0"/>
                </a:spcAft>
              </a:pPr>
              <a:t>‹#›</a:t>
            </a:fld>
            <a:endParaRPr lang="zh-CN" altLang="en-US">
              <a:solidFill>
                <a:prstClr val="black">
                  <a:tint val="75000"/>
                </a:prstClr>
              </a:solidFill>
              <a:latin typeface="Calibri"/>
              <a:ea typeface="宋体"/>
            </a:endParaRPr>
          </a:p>
        </p:txBody>
      </p:sp>
      <p:pic>
        <p:nvPicPr>
          <p:cNvPr id="7" name="Picture 3"/>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10517974" y="60640"/>
            <a:ext cx="1536971" cy="5346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2" descr="http://www.huawei.com/cn/ucmf/groups/public/documents/webasset/logo_cn.jpg"/>
          <p:cNvPicPr>
            <a:picLocks noChangeAspect="1" noChangeArrowheads="1"/>
          </p:cNvPicPr>
          <p:nvPr userDrawn="1"/>
        </p:nvPicPr>
        <p:blipFill rotWithShape="1">
          <a:blip r:embed="rId5">
            <a:extLst>
              <a:ext uri="{28A0092B-C50C-407E-A947-70E740481C1C}">
                <a14:useLocalDpi xmlns:a14="http://schemas.microsoft.com/office/drawing/2010/main" xmlns="" val="0"/>
              </a:ext>
            </a:extLst>
          </a:blip>
          <a:srcRect r="35299" b="-6555"/>
          <a:stretch/>
        </p:blipFill>
        <p:spPr bwMode="auto">
          <a:xfrm>
            <a:off x="8308600" y="112283"/>
            <a:ext cx="2112873" cy="4364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17677570"/>
      </p:ext>
    </p:extLst>
  </p:cSld>
  <p:clrMap bg1="lt1" tx1="dk1" bg2="lt2" tx2="dk2" accent1="accent1" accent2="accent2" accent3="accent3" accent4="accent4" accent5="accent5" accent6="accent6" hlink="hlink" folHlink="folHlink"/>
  <p:sldLayoutIdLst>
    <p:sldLayoutId id="2147483886" r:id="rId1"/>
    <p:sldLayoutId id="2147483887" r:id="rId2"/>
  </p:sldLayoutIdLst>
  <p:timing>
    <p:tnLst>
      <p:par>
        <p:cTn id="1" dur="indefinite" restart="never" nodeType="tmRoot"/>
      </p:par>
    </p:tnLst>
  </p:timing>
  <p:hf hdr="0" ftr="0" dt="0"/>
  <p:txStyles>
    <p:titleStyle>
      <a:lvl1pPr algn="ctr" defTabSz="1024103" rtl="0" eaLnBrk="1" latinLnBrk="0" hangingPunct="1">
        <a:spcBef>
          <a:spcPct val="0"/>
        </a:spcBef>
        <a:buNone/>
        <a:defRPr sz="5000" kern="1200">
          <a:solidFill>
            <a:schemeClr val="tx1"/>
          </a:solidFill>
          <a:latin typeface="微软雅黑" pitchFamily="34" charset="-122"/>
          <a:ea typeface="微软雅黑" pitchFamily="34" charset="-122"/>
          <a:cs typeface="+mj-cs"/>
        </a:defRPr>
      </a:lvl1pPr>
    </p:titleStyle>
    <p:bodyStyle>
      <a:lvl1pPr marL="384039" indent="-384039" algn="l" defTabSz="1024103" rtl="0" eaLnBrk="1" latinLnBrk="0" hangingPunct="1">
        <a:spcBef>
          <a:spcPct val="20000"/>
        </a:spcBef>
        <a:buFont typeface="Arial" pitchFamily="34" charset="0"/>
        <a:buChar char="•"/>
        <a:defRPr sz="3600" kern="1200">
          <a:solidFill>
            <a:schemeClr val="tx1"/>
          </a:solidFill>
          <a:latin typeface="微软雅黑" pitchFamily="34" charset="-122"/>
          <a:ea typeface="微软雅黑" pitchFamily="34" charset="-122"/>
          <a:cs typeface="+mn-cs"/>
        </a:defRPr>
      </a:lvl1pPr>
      <a:lvl2pPr marL="832083" indent="-320032" algn="l" defTabSz="1024103" rtl="0" eaLnBrk="1" latinLnBrk="0" hangingPunct="1">
        <a:spcBef>
          <a:spcPct val="20000"/>
        </a:spcBef>
        <a:buFont typeface="Arial" pitchFamily="34" charset="0"/>
        <a:buChar char="–"/>
        <a:defRPr sz="3100" kern="1200">
          <a:solidFill>
            <a:schemeClr val="tx1"/>
          </a:solidFill>
          <a:latin typeface="微软雅黑" pitchFamily="34" charset="-122"/>
          <a:ea typeface="微软雅黑" pitchFamily="34" charset="-122"/>
          <a:cs typeface="+mn-cs"/>
        </a:defRPr>
      </a:lvl2pPr>
      <a:lvl3pPr marL="1280128" indent="-256025" algn="l" defTabSz="1024103" rtl="0" eaLnBrk="1" latinLnBrk="0" hangingPunct="1">
        <a:spcBef>
          <a:spcPct val="20000"/>
        </a:spcBef>
        <a:buFont typeface="Arial" pitchFamily="34" charset="0"/>
        <a:buChar char="•"/>
        <a:defRPr sz="2700" kern="1200">
          <a:solidFill>
            <a:schemeClr val="tx1"/>
          </a:solidFill>
          <a:latin typeface="微软雅黑" pitchFamily="34" charset="-122"/>
          <a:ea typeface="微软雅黑" pitchFamily="34" charset="-122"/>
          <a:cs typeface="+mn-cs"/>
        </a:defRPr>
      </a:lvl3pPr>
      <a:lvl4pPr marL="1792179" indent="-256025" algn="l" defTabSz="1024103" rtl="0" eaLnBrk="1" latinLnBrk="0" hangingPunct="1">
        <a:spcBef>
          <a:spcPct val="20000"/>
        </a:spcBef>
        <a:buFont typeface="Arial" pitchFamily="34" charset="0"/>
        <a:buChar char="–"/>
        <a:defRPr sz="2300" kern="1200">
          <a:solidFill>
            <a:schemeClr val="tx1"/>
          </a:solidFill>
          <a:latin typeface="微软雅黑" pitchFamily="34" charset="-122"/>
          <a:ea typeface="微软雅黑" pitchFamily="34" charset="-122"/>
          <a:cs typeface="+mn-cs"/>
        </a:defRPr>
      </a:lvl4pPr>
      <a:lvl5pPr marL="2304230" indent="-256025" algn="l" defTabSz="1024103" rtl="0" eaLnBrk="1" latinLnBrk="0" hangingPunct="1">
        <a:spcBef>
          <a:spcPct val="20000"/>
        </a:spcBef>
        <a:buFont typeface="Arial" pitchFamily="34" charset="0"/>
        <a:buChar char="»"/>
        <a:defRPr sz="2300" kern="1200">
          <a:solidFill>
            <a:schemeClr val="tx1"/>
          </a:solidFill>
          <a:latin typeface="微软雅黑" pitchFamily="34" charset="-122"/>
          <a:ea typeface="微软雅黑" pitchFamily="34" charset="-122"/>
          <a:cs typeface="+mn-cs"/>
        </a:defRPr>
      </a:lvl5pPr>
      <a:lvl6pPr marL="2816281" indent="-256025" algn="l" defTabSz="1024103"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28333" indent="-256025" algn="l" defTabSz="1024103"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40384" indent="-256025" algn="l" defTabSz="1024103"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52435" indent="-256025" algn="l" defTabSz="1024103"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24103" rtl="0" eaLnBrk="1" latinLnBrk="0" hangingPunct="1">
        <a:defRPr sz="2000" kern="1200">
          <a:solidFill>
            <a:schemeClr val="tx1"/>
          </a:solidFill>
          <a:latin typeface="+mn-lt"/>
          <a:ea typeface="+mn-ea"/>
          <a:cs typeface="+mn-cs"/>
        </a:defRPr>
      </a:lvl1pPr>
      <a:lvl2pPr marL="512051" algn="l" defTabSz="1024103" rtl="0" eaLnBrk="1" latinLnBrk="0" hangingPunct="1">
        <a:defRPr sz="2000" kern="1200">
          <a:solidFill>
            <a:schemeClr val="tx1"/>
          </a:solidFill>
          <a:latin typeface="+mn-lt"/>
          <a:ea typeface="+mn-ea"/>
          <a:cs typeface="+mn-cs"/>
        </a:defRPr>
      </a:lvl2pPr>
      <a:lvl3pPr marL="1024103" algn="l" defTabSz="1024103" rtl="0" eaLnBrk="1" latinLnBrk="0" hangingPunct="1">
        <a:defRPr sz="2000" kern="1200">
          <a:solidFill>
            <a:schemeClr val="tx1"/>
          </a:solidFill>
          <a:latin typeface="+mn-lt"/>
          <a:ea typeface="+mn-ea"/>
          <a:cs typeface="+mn-cs"/>
        </a:defRPr>
      </a:lvl3pPr>
      <a:lvl4pPr marL="1536153" algn="l" defTabSz="1024103" rtl="0" eaLnBrk="1" latinLnBrk="0" hangingPunct="1">
        <a:defRPr sz="2000" kern="1200">
          <a:solidFill>
            <a:schemeClr val="tx1"/>
          </a:solidFill>
          <a:latin typeface="+mn-lt"/>
          <a:ea typeface="+mn-ea"/>
          <a:cs typeface="+mn-cs"/>
        </a:defRPr>
      </a:lvl4pPr>
      <a:lvl5pPr marL="2048205" algn="l" defTabSz="1024103" rtl="0" eaLnBrk="1" latinLnBrk="0" hangingPunct="1">
        <a:defRPr sz="2000" kern="1200">
          <a:solidFill>
            <a:schemeClr val="tx1"/>
          </a:solidFill>
          <a:latin typeface="+mn-lt"/>
          <a:ea typeface="+mn-ea"/>
          <a:cs typeface="+mn-cs"/>
        </a:defRPr>
      </a:lvl5pPr>
      <a:lvl6pPr marL="2560256" algn="l" defTabSz="1024103" rtl="0" eaLnBrk="1" latinLnBrk="0" hangingPunct="1">
        <a:defRPr sz="2000" kern="1200">
          <a:solidFill>
            <a:schemeClr val="tx1"/>
          </a:solidFill>
          <a:latin typeface="+mn-lt"/>
          <a:ea typeface="+mn-ea"/>
          <a:cs typeface="+mn-cs"/>
        </a:defRPr>
      </a:lvl6pPr>
      <a:lvl7pPr marL="3072308" algn="l" defTabSz="1024103" rtl="0" eaLnBrk="1" latinLnBrk="0" hangingPunct="1">
        <a:defRPr sz="2000" kern="1200">
          <a:solidFill>
            <a:schemeClr val="tx1"/>
          </a:solidFill>
          <a:latin typeface="+mn-lt"/>
          <a:ea typeface="+mn-ea"/>
          <a:cs typeface="+mn-cs"/>
        </a:defRPr>
      </a:lvl7pPr>
      <a:lvl8pPr marL="3584358" algn="l" defTabSz="1024103" rtl="0" eaLnBrk="1" latinLnBrk="0" hangingPunct="1">
        <a:defRPr sz="2000" kern="1200">
          <a:solidFill>
            <a:schemeClr val="tx1"/>
          </a:solidFill>
          <a:latin typeface="+mn-lt"/>
          <a:ea typeface="+mn-ea"/>
          <a:cs typeface="+mn-cs"/>
        </a:defRPr>
      </a:lvl8pPr>
      <a:lvl9pPr marL="4096410" algn="l" defTabSz="1024103" rtl="0" eaLnBrk="1" latinLnBrk="0" hangingPunct="1">
        <a:defRPr sz="20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9" descr="dd"/>
          <p:cNvPicPr>
            <a:picLocks noChangeAspect="1" noChangeArrowheads="1"/>
          </p:cNvPicPr>
          <p:nvPr/>
        </p:nvPicPr>
        <p:blipFill>
          <a:blip r:embed="rId19"/>
          <a:srcRect/>
          <a:stretch>
            <a:fillRect/>
          </a:stretch>
        </p:blipFill>
        <p:spPr bwMode="auto">
          <a:xfrm>
            <a:off x="0" y="6224593"/>
            <a:ext cx="12206821" cy="636587"/>
          </a:xfrm>
          <a:prstGeom prst="rect">
            <a:avLst/>
          </a:prstGeom>
          <a:noFill/>
          <a:ln w="9525">
            <a:noFill/>
            <a:miter lim="800000"/>
            <a:headEnd/>
            <a:tailEnd/>
          </a:ln>
        </p:spPr>
      </p:pic>
      <p:sp>
        <p:nvSpPr>
          <p:cNvPr id="28680" name="Text Box 8"/>
          <p:cNvSpPr txBox="1">
            <a:spLocks noChangeArrowheads="1"/>
          </p:cNvSpPr>
          <p:nvPr/>
        </p:nvSpPr>
        <p:spPr bwMode="auto">
          <a:xfrm>
            <a:off x="870407" y="6438905"/>
            <a:ext cx="2612843" cy="265385"/>
          </a:xfrm>
          <a:prstGeom prst="rect">
            <a:avLst/>
          </a:prstGeom>
          <a:noFill/>
          <a:ln w="9525">
            <a:noFill/>
            <a:miter lim="800000"/>
            <a:headEnd/>
            <a:tailEnd/>
          </a:ln>
        </p:spPr>
        <p:txBody>
          <a:bodyPr wrap="none" lIns="79921" tIns="39969" rIns="79921" bIns="39969">
            <a:spAutoFit/>
          </a:bodyPr>
          <a:lstStyle/>
          <a:p>
            <a:pPr algn="l" defTabSz="799657" eaLnBrk="0">
              <a:defRPr/>
            </a:pPr>
            <a:r>
              <a:rPr lang="en-US" altLang="zh-CN" sz="1200" dirty="0">
                <a:latin typeface="FrutigerNext LT Bold" charset="0"/>
              </a:rPr>
              <a:t>HUAWEI TECHNOLOGIES CO., LTD.</a:t>
            </a:r>
            <a:endParaRPr lang="en-US" altLang="zh-CN" sz="2200" dirty="0">
              <a:latin typeface="Arial" charset="0"/>
            </a:endParaRPr>
          </a:p>
        </p:txBody>
      </p:sp>
      <p:pic>
        <p:nvPicPr>
          <p:cNvPr id="6148" name="Picture 9" descr="8"/>
          <p:cNvPicPr>
            <a:picLocks noChangeAspect="1" noChangeArrowheads="1"/>
          </p:cNvPicPr>
          <p:nvPr/>
        </p:nvPicPr>
        <p:blipFill>
          <a:blip r:embed="rId20"/>
          <a:srcRect/>
          <a:stretch>
            <a:fillRect/>
          </a:stretch>
        </p:blipFill>
        <p:spPr bwMode="auto">
          <a:xfrm>
            <a:off x="10017051" y="6399218"/>
            <a:ext cx="1749277"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8485902" y="6489705"/>
            <a:ext cx="2797572"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buClrTx/>
              <a:buSzTx/>
              <a:buFontTx/>
              <a:buNone/>
              <a:defRPr sz="1200" b="0">
                <a:solidFill>
                  <a:srgbClr val="000000"/>
                </a:solidFill>
                <a:latin typeface="FrutigerNext LT Bold" charset="0"/>
                <a:ea typeface="MS PGothic" pitchFamily="34" charset="-128"/>
              </a:defRPr>
            </a:lvl1pPr>
          </a:lstStyle>
          <a:p>
            <a:pPr algn="l" defTabSz="914400">
              <a:defRPr/>
            </a:pPr>
            <a:r>
              <a:rPr lang="de-DE" altLang="zh-CN"/>
              <a:t>Page </a:t>
            </a:r>
            <a:fld id="{97FB84A1-AE8B-41F2-AB48-17CE459490F0}" type="slidenum">
              <a:rPr lang="de-DE" altLang="zh-CN"/>
              <a:pPr algn="l" defTabSz="914400">
                <a:defRPr/>
              </a:pPr>
              <a:t>‹#›</a:t>
            </a:fld>
            <a:endParaRPr lang="en-GB" altLang="zh-CN"/>
          </a:p>
        </p:txBody>
      </p:sp>
      <p:sp>
        <p:nvSpPr>
          <p:cNvPr id="6150" name="Rectangle 13"/>
          <p:cNvSpPr>
            <a:spLocks noGrp="1" noChangeArrowheads="1"/>
          </p:cNvSpPr>
          <p:nvPr>
            <p:ph type="title"/>
          </p:nvPr>
        </p:nvSpPr>
        <p:spPr bwMode="auto">
          <a:xfrm>
            <a:off x="527325" y="44450"/>
            <a:ext cx="10332595" cy="871538"/>
          </a:xfrm>
          <a:prstGeom prst="rect">
            <a:avLst/>
          </a:prstGeom>
          <a:noFill/>
          <a:ln w="9525">
            <a:noFill/>
            <a:miter lim="800000"/>
            <a:headEnd/>
            <a:tailEnd/>
          </a:ln>
        </p:spPr>
        <p:txBody>
          <a:bodyPr vert="horz" wrap="square" lIns="79937" tIns="39976" rIns="79937" bIns="39976"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5192773" y="6438901"/>
            <a:ext cx="1642513" cy="265346"/>
          </a:xfrm>
          <a:prstGeom prst="rect">
            <a:avLst/>
          </a:prstGeom>
          <a:noFill/>
          <a:ln w="9525" algn="ctr">
            <a:noFill/>
            <a:miter lim="800000"/>
            <a:headEnd/>
            <a:tailEnd/>
          </a:ln>
          <a:effectLst/>
        </p:spPr>
        <p:txBody>
          <a:bodyPr wrap="none" lIns="79889" tIns="39950" rIns="79889" bIns="39950">
            <a:spAutoFit/>
          </a:bodyPr>
          <a:lstStyle/>
          <a:p>
            <a:pPr algn="l" defTabSz="799657" eaLnBrk="0">
              <a:defRPr/>
            </a:pPr>
            <a:r>
              <a:rPr lang="en-US" altLang="zh-CN" sz="1200" dirty="0">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545558" y="528638"/>
            <a:ext cx="2460848" cy="5307012"/>
          </a:xfrm>
          <a:prstGeom prst="rect">
            <a:avLst/>
          </a:prstGeom>
          <a:noFill/>
          <a:ln w="9525">
            <a:noFill/>
            <a:miter lim="800000"/>
            <a:headEnd/>
            <a:tailEnd/>
          </a:ln>
          <a:effectLst/>
        </p:spPr>
        <p:txBody>
          <a:bodyPr lIns="79921" tIns="39969" rIns="79921" bIns="39969"/>
          <a:lstStyle/>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:32-35pt  </a:t>
            </a: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9657" hangingPunct="1">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Medium</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9657" hangingPunct="1">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:30-32pt  </a:t>
            </a: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英文正文</a:t>
            </a:r>
            <a:r>
              <a:rPr lang="en-US" altLang="zh-CN" sz="1100" dirty="0">
                <a:solidFill>
                  <a:srgbClr val="FFFFFF"/>
                </a:solidFill>
                <a:latin typeface="Arial" charset="0"/>
                <a:ea typeface="华文细黑" pitchFamily="2" charset="-122"/>
              </a:rPr>
              <a:t>:20-22pt</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 </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 :18pt  </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9657" hangingPunct="1">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Regular</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9657" hangingPunct="1">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中文正文</a:t>
            </a:r>
            <a:r>
              <a:rPr lang="en-US" altLang="zh-CN" sz="1100" dirty="0">
                <a:solidFill>
                  <a:srgbClr val="FFFFFF"/>
                </a:solidFill>
                <a:latin typeface="Arial" charset="0"/>
                <a:ea typeface="华文细黑" pitchFamily="2" charset="-122"/>
              </a:rPr>
              <a:t>:18-20pt</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):18pt </a:t>
            </a: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 </a:t>
            </a: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zh-CN" altLang="en-US" sz="1100" dirty="0">
              <a:latin typeface="Arial" charset="0"/>
              <a:ea typeface="华文细黑" pitchFamily="2" charset="-122"/>
            </a:endParaRPr>
          </a:p>
        </p:txBody>
      </p:sp>
      <p:sp>
        <p:nvSpPr>
          <p:cNvPr id="28734" name="Rectangle 62"/>
          <p:cNvSpPr>
            <a:spLocks noChangeArrowheads="1"/>
          </p:cNvSpPr>
          <p:nvPr/>
        </p:nvSpPr>
        <p:spPr bwMode="auto">
          <a:xfrm>
            <a:off x="12272476" y="1423988"/>
            <a:ext cx="1399845" cy="2005012"/>
          </a:xfrm>
          <a:prstGeom prst="rect">
            <a:avLst/>
          </a:prstGeom>
          <a:noFill/>
          <a:ln w="9525">
            <a:noFill/>
            <a:miter lim="800000"/>
            <a:headEnd/>
            <a:tailEnd/>
          </a:ln>
          <a:effectLst/>
        </p:spPr>
        <p:txBody>
          <a:bodyPr lIns="79921" tIns="39969" rIns="79921" bIns="39969"/>
          <a:lstStyle/>
          <a:p>
            <a:pPr algn="l" defTabSz="799657" hangingPunct="1">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配色参考方案：</a:t>
            </a:r>
          </a:p>
          <a:p>
            <a:pPr algn="l" defTabSz="799657" hangingPunct="1">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建议同一页面内不超过四种颜色，以下是</a:t>
            </a:r>
            <a:r>
              <a:rPr lang="en-US" altLang="zh-CN" sz="1100" dirty="0">
                <a:solidFill>
                  <a:srgbClr val="FFFFFF"/>
                </a:solidFill>
                <a:latin typeface="华文细黑" pitchFamily="2" charset="-122"/>
                <a:ea typeface="华文细黑" pitchFamily="2" charset="-122"/>
              </a:rPr>
              <a:t>13</a:t>
            </a:r>
            <a:r>
              <a:rPr lang="zh-CN" altLang="en-US" sz="1100" dirty="0">
                <a:solidFill>
                  <a:srgbClr val="FFFFFF"/>
                </a:solidFill>
                <a:latin typeface="华文细黑" pitchFamily="2" charset="-122"/>
                <a:ea typeface="华文细黑" pitchFamily="2" charset="-122"/>
              </a:rPr>
              <a:t>组配色方案，同一页面内只选择一组使用。（仅供参考）</a:t>
            </a:r>
          </a:p>
          <a:p>
            <a:pPr algn="l" defTabSz="799657" hangingPunct="1">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algn="l" defTabSz="799657" hangingPunct="1">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algn="l" defTabSz="799657" hangingPunct="1">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2272476" y="-61913"/>
            <a:ext cx="1399845" cy="838201"/>
          </a:xfrm>
          <a:prstGeom prst="rect">
            <a:avLst/>
          </a:prstGeom>
          <a:noFill/>
          <a:ln w="9525">
            <a:noFill/>
            <a:miter lim="800000"/>
            <a:headEnd/>
            <a:tailEnd/>
          </a:ln>
          <a:effectLst/>
        </p:spPr>
        <p:txBody>
          <a:bodyPr lIns="79921" tIns="39969" rIns="79921" bIns="39969"/>
          <a:lstStyle/>
          <a:p>
            <a:pPr algn="l" defTabSz="799657" hangingPunct="1">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客户或者合作伙伴的标志放在右上角</a:t>
            </a:r>
            <a:r>
              <a:rPr lang="en-US" altLang="zh-CN" sz="1100" dirty="0">
                <a:solidFill>
                  <a:srgbClr val="FFFFFF"/>
                </a:solidFill>
                <a:latin typeface="华文细黑" pitchFamily="2" charset="-122"/>
                <a:ea typeface="华文细黑" pitchFamily="2" charset="-122"/>
              </a:rPr>
              <a:t>.</a:t>
            </a:r>
          </a:p>
          <a:p>
            <a:pPr algn="l" defTabSz="799657" hangingPunct="1">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algn="l" defTabSz="799657" hangingPunct="1">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algn="l" defTabSz="799657" hangingPunct="1">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6155" name="Rectangle 68"/>
          <p:cNvSpPr>
            <a:spLocks noGrp="1" noChangeArrowheads="1"/>
          </p:cNvSpPr>
          <p:nvPr>
            <p:ph type="body" idx="1"/>
          </p:nvPr>
        </p:nvSpPr>
        <p:spPr bwMode="auto">
          <a:xfrm>
            <a:off x="870404" y="1641475"/>
            <a:ext cx="10578256" cy="4194175"/>
          </a:xfrm>
          <a:prstGeom prst="rect">
            <a:avLst/>
          </a:prstGeom>
          <a:noFill/>
          <a:ln w="9525">
            <a:noFill/>
            <a:miter lim="800000"/>
            <a:headEnd/>
            <a:tailEnd/>
          </a:ln>
        </p:spPr>
        <p:txBody>
          <a:bodyPr vert="horz" wrap="square" lIns="79949" tIns="39986" rIns="79949" bIns="3998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12365654" y="5035555"/>
            <a:ext cx="1226188" cy="277813"/>
          </a:xfrm>
          <a:prstGeom prst="rect">
            <a:avLst/>
          </a:prstGeom>
          <a:solidFill>
            <a:schemeClr val="bg1"/>
          </a:solidFill>
          <a:ln w="9525" algn="ctr">
            <a:noFill/>
            <a:miter lim="800000"/>
            <a:headEnd/>
            <a:tailEnd/>
          </a:ln>
          <a:effectLst/>
        </p:spPr>
        <p:txBody>
          <a:bodyPr lIns="91197" tIns="45594" rIns="91197" bIns="45594" anchor="ctr">
            <a:spAutoFit/>
          </a:bodyPr>
          <a:lstStyle/>
          <a:p>
            <a:pPr algn="l" defTabSz="914400" hangingPunct="1">
              <a:defRPr/>
            </a:pPr>
            <a:endParaRPr lang="zh-CN" altLang="en-US" sz="1200">
              <a:solidFill>
                <a:srgbClr val="FFFFFF"/>
              </a:solidFill>
              <a:latin typeface="FrutigerNext LT Regular" pitchFamily="34" charset="0"/>
            </a:endParaRPr>
          </a:p>
        </p:txBody>
      </p:sp>
      <p:grpSp>
        <p:nvGrpSpPr>
          <p:cNvPr id="2" name="Group 81"/>
          <p:cNvGrpSpPr>
            <a:grpSpLocks/>
          </p:cNvGrpSpPr>
          <p:nvPr/>
        </p:nvGrpSpPr>
        <p:grpSpPr bwMode="auto">
          <a:xfrm>
            <a:off x="12480016" y="3789363"/>
            <a:ext cx="986880"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3" name="Group 86"/>
          <p:cNvGrpSpPr>
            <a:grpSpLocks/>
          </p:cNvGrpSpPr>
          <p:nvPr/>
        </p:nvGrpSpPr>
        <p:grpSpPr bwMode="auto">
          <a:xfrm>
            <a:off x="12480016" y="4005263"/>
            <a:ext cx="986880"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4" name="Group 91"/>
          <p:cNvGrpSpPr>
            <a:grpSpLocks/>
          </p:cNvGrpSpPr>
          <p:nvPr/>
        </p:nvGrpSpPr>
        <p:grpSpPr bwMode="auto">
          <a:xfrm>
            <a:off x="12480016" y="4221163"/>
            <a:ext cx="986880"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5" name="Group 96"/>
          <p:cNvGrpSpPr>
            <a:grpSpLocks/>
          </p:cNvGrpSpPr>
          <p:nvPr/>
        </p:nvGrpSpPr>
        <p:grpSpPr bwMode="auto">
          <a:xfrm>
            <a:off x="12480016" y="3573463"/>
            <a:ext cx="986880"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6" name="Group 101"/>
          <p:cNvGrpSpPr>
            <a:grpSpLocks/>
          </p:cNvGrpSpPr>
          <p:nvPr/>
        </p:nvGrpSpPr>
        <p:grpSpPr bwMode="auto">
          <a:xfrm>
            <a:off x="12480016" y="4581530"/>
            <a:ext cx="986880"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7" name="Group 106"/>
          <p:cNvGrpSpPr>
            <a:grpSpLocks/>
          </p:cNvGrpSpPr>
          <p:nvPr/>
        </p:nvGrpSpPr>
        <p:grpSpPr bwMode="auto">
          <a:xfrm>
            <a:off x="12480016" y="4797430"/>
            <a:ext cx="986880"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8" name="Group 111"/>
          <p:cNvGrpSpPr>
            <a:grpSpLocks/>
          </p:cNvGrpSpPr>
          <p:nvPr/>
        </p:nvGrpSpPr>
        <p:grpSpPr bwMode="auto">
          <a:xfrm>
            <a:off x="12480016" y="5013330"/>
            <a:ext cx="986880"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9" name="Group 116"/>
          <p:cNvGrpSpPr>
            <a:grpSpLocks/>
          </p:cNvGrpSpPr>
          <p:nvPr/>
        </p:nvGrpSpPr>
        <p:grpSpPr bwMode="auto">
          <a:xfrm>
            <a:off x="12480016" y="5373688"/>
            <a:ext cx="986880"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0" name="Group 121"/>
          <p:cNvGrpSpPr>
            <a:grpSpLocks/>
          </p:cNvGrpSpPr>
          <p:nvPr/>
        </p:nvGrpSpPr>
        <p:grpSpPr bwMode="auto">
          <a:xfrm>
            <a:off x="12480016" y="5589588"/>
            <a:ext cx="986880"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1" name="Group 126"/>
          <p:cNvGrpSpPr>
            <a:grpSpLocks/>
          </p:cNvGrpSpPr>
          <p:nvPr/>
        </p:nvGrpSpPr>
        <p:grpSpPr bwMode="auto">
          <a:xfrm>
            <a:off x="12480016" y="5805488"/>
            <a:ext cx="986880"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2" name="Group 131"/>
          <p:cNvGrpSpPr>
            <a:grpSpLocks/>
          </p:cNvGrpSpPr>
          <p:nvPr/>
        </p:nvGrpSpPr>
        <p:grpSpPr bwMode="auto">
          <a:xfrm>
            <a:off x="12480016" y="6165855"/>
            <a:ext cx="986880"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3" name="Group 136"/>
          <p:cNvGrpSpPr>
            <a:grpSpLocks/>
          </p:cNvGrpSpPr>
          <p:nvPr/>
        </p:nvGrpSpPr>
        <p:grpSpPr bwMode="auto">
          <a:xfrm>
            <a:off x="12480016" y="6391280"/>
            <a:ext cx="986880"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4" name="Group 141"/>
          <p:cNvGrpSpPr>
            <a:grpSpLocks/>
          </p:cNvGrpSpPr>
          <p:nvPr/>
        </p:nvGrpSpPr>
        <p:grpSpPr bwMode="auto">
          <a:xfrm>
            <a:off x="12480016" y="6615113"/>
            <a:ext cx="986880"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sp>
        <p:nvSpPr>
          <p:cNvPr id="28818" name="Line 146"/>
          <p:cNvSpPr>
            <a:spLocks noChangeShapeType="1"/>
          </p:cNvSpPr>
          <p:nvPr userDrawn="1"/>
        </p:nvSpPr>
        <p:spPr bwMode="auto">
          <a:xfrm flipV="1">
            <a:off x="334609" y="908050"/>
            <a:ext cx="11624435" cy="0"/>
          </a:xfrm>
          <a:prstGeom prst="line">
            <a:avLst/>
          </a:prstGeom>
          <a:noFill/>
          <a:ln w="38100">
            <a:solidFill>
              <a:srgbClr val="990000"/>
            </a:solidFill>
            <a:round/>
            <a:headEnd/>
            <a:tailEnd/>
          </a:ln>
          <a:effectLst/>
        </p:spPr>
        <p:txBody>
          <a:bodyPr lIns="91213" tIns="45602" rIns="91213" bIns="45602"/>
          <a:lstStyle/>
          <a:p>
            <a:pPr algn="l" defTabSz="914400" hangingPunct="1">
              <a:defRPr/>
            </a:pPr>
            <a:endParaRPr lang="zh-CN" altLang="en-US" sz="1200">
              <a:solidFill>
                <a:srgbClr val="FFFFFF"/>
              </a:solidFill>
              <a:latin typeface="FrutigerNext LT Regular"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 id="2147484181" r:id="rId12"/>
    <p:sldLayoutId id="2147484182" r:id="rId13"/>
    <p:sldLayoutId id="2147484183" r:id="rId14"/>
    <p:sldLayoutId id="2147484184" r:id="rId15"/>
    <p:sldLayoutId id="2147484185" r:id="rId16"/>
    <p:sldLayoutId id="2147484186" r:id="rId17"/>
  </p:sldLayoutIdLst>
  <p:hf sldNum="0" hdr="0" ftr="0"/>
  <p:txStyles>
    <p:titleStyle>
      <a:lvl1pPr algn="l" defTabSz="798513" rtl="0" eaLnBrk="0" fontAlgn="base" hangingPunct="0">
        <a:spcBef>
          <a:spcPct val="0"/>
        </a:spcBef>
        <a:spcAft>
          <a:spcPct val="0"/>
        </a:spcAft>
        <a:defRPr sz="3400">
          <a:solidFill>
            <a:srgbClr val="990000"/>
          </a:solidFill>
          <a:latin typeface="+mj-lt"/>
          <a:ea typeface="+mj-ea"/>
          <a:cs typeface="+mj-cs"/>
        </a:defRPr>
      </a:lvl1pPr>
      <a:lvl2pPr algn="l" defTabSz="798513"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798513"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798513"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798513"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6039" algn="l" defTabSz="799657" rtl="0" fontAlgn="base">
        <a:spcBef>
          <a:spcPct val="0"/>
        </a:spcBef>
        <a:spcAft>
          <a:spcPct val="0"/>
        </a:spcAft>
        <a:defRPr sz="3400">
          <a:solidFill>
            <a:srgbClr val="990000"/>
          </a:solidFill>
          <a:latin typeface="FrutigerNext LT Medium" pitchFamily="34" charset="0"/>
          <a:ea typeface="黑体" pitchFamily="2" charset="-122"/>
        </a:defRPr>
      </a:lvl6pPr>
      <a:lvl7pPr marL="912083" algn="l" defTabSz="799657" rtl="0" fontAlgn="base">
        <a:spcBef>
          <a:spcPct val="0"/>
        </a:spcBef>
        <a:spcAft>
          <a:spcPct val="0"/>
        </a:spcAft>
        <a:defRPr sz="3400">
          <a:solidFill>
            <a:srgbClr val="990000"/>
          </a:solidFill>
          <a:latin typeface="FrutigerNext LT Medium" pitchFamily="34" charset="0"/>
          <a:ea typeface="黑体" pitchFamily="2" charset="-122"/>
        </a:defRPr>
      </a:lvl7pPr>
      <a:lvl8pPr marL="1368125" algn="l" defTabSz="799657" rtl="0" fontAlgn="base">
        <a:spcBef>
          <a:spcPct val="0"/>
        </a:spcBef>
        <a:spcAft>
          <a:spcPct val="0"/>
        </a:spcAft>
        <a:defRPr sz="3400">
          <a:solidFill>
            <a:srgbClr val="990000"/>
          </a:solidFill>
          <a:latin typeface="FrutigerNext LT Medium" pitchFamily="34" charset="0"/>
          <a:ea typeface="黑体" pitchFamily="2" charset="-122"/>
        </a:defRPr>
      </a:lvl8pPr>
      <a:lvl9pPr marL="1824169" algn="l" defTabSz="799657"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298450" indent="-298450" algn="l" defTabSz="798513"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49288" indent="-249238" algn="l" defTabSz="798513"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0125" indent="-200025" algn="l" defTabSz="798513"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397000" indent="-198438" algn="l" defTabSz="798513" rtl="0" eaLnBrk="0" fontAlgn="base" hangingPunct="0">
        <a:lnSpc>
          <a:spcPct val="140000"/>
        </a:lnSpc>
        <a:spcBef>
          <a:spcPct val="0"/>
        </a:spcBef>
        <a:spcAft>
          <a:spcPct val="0"/>
        </a:spcAft>
        <a:buChar char="–"/>
        <a:defRPr sz="1400">
          <a:solidFill>
            <a:schemeClr val="tx1"/>
          </a:solidFill>
          <a:latin typeface="+mj-lt"/>
          <a:ea typeface="+mn-ea"/>
        </a:defRPr>
      </a:lvl4pPr>
      <a:lvl5pPr marL="1798638" indent="-200025" algn="l" defTabSz="798513"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54874" indent="-201103" algn="l" defTabSz="79965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0914" indent="-201103" algn="l" defTabSz="79965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66955" indent="-201103" algn="l" defTabSz="79965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22999" indent="-201103" algn="l" defTabSz="79965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2083" rtl="0" eaLnBrk="1" latinLnBrk="0" hangingPunct="1">
        <a:defRPr sz="1800" kern="1200">
          <a:solidFill>
            <a:schemeClr val="tx1"/>
          </a:solidFill>
          <a:latin typeface="+mn-lt"/>
          <a:ea typeface="+mn-ea"/>
          <a:cs typeface="+mn-cs"/>
        </a:defRPr>
      </a:lvl1pPr>
      <a:lvl2pPr marL="456039" algn="l" defTabSz="912083" rtl="0" eaLnBrk="1" latinLnBrk="0" hangingPunct="1">
        <a:defRPr sz="1800" kern="1200">
          <a:solidFill>
            <a:schemeClr val="tx1"/>
          </a:solidFill>
          <a:latin typeface="+mn-lt"/>
          <a:ea typeface="+mn-ea"/>
          <a:cs typeface="+mn-cs"/>
        </a:defRPr>
      </a:lvl2pPr>
      <a:lvl3pPr marL="912083" algn="l" defTabSz="912083" rtl="0" eaLnBrk="1" latinLnBrk="0" hangingPunct="1">
        <a:defRPr sz="1800" kern="1200">
          <a:solidFill>
            <a:schemeClr val="tx1"/>
          </a:solidFill>
          <a:latin typeface="+mn-lt"/>
          <a:ea typeface="+mn-ea"/>
          <a:cs typeface="+mn-cs"/>
        </a:defRPr>
      </a:lvl3pPr>
      <a:lvl4pPr marL="1368125" algn="l" defTabSz="912083" rtl="0" eaLnBrk="1" latinLnBrk="0" hangingPunct="1">
        <a:defRPr sz="1800" kern="1200">
          <a:solidFill>
            <a:schemeClr val="tx1"/>
          </a:solidFill>
          <a:latin typeface="+mn-lt"/>
          <a:ea typeface="+mn-ea"/>
          <a:cs typeface="+mn-cs"/>
        </a:defRPr>
      </a:lvl4pPr>
      <a:lvl5pPr marL="1824169" algn="l" defTabSz="912083" rtl="0" eaLnBrk="1" latinLnBrk="0" hangingPunct="1">
        <a:defRPr sz="1800" kern="1200">
          <a:solidFill>
            <a:schemeClr val="tx1"/>
          </a:solidFill>
          <a:latin typeface="+mn-lt"/>
          <a:ea typeface="+mn-ea"/>
          <a:cs typeface="+mn-cs"/>
        </a:defRPr>
      </a:lvl5pPr>
      <a:lvl6pPr marL="2280208" algn="l" defTabSz="912083" rtl="0" eaLnBrk="1" latinLnBrk="0" hangingPunct="1">
        <a:defRPr sz="1800" kern="1200">
          <a:solidFill>
            <a:schemeClr val="tx1"/>
          </a:solidFill>
          <a:latin typeface="+mn-lt"/>
          <a:ea typeface="+mn-ea"/>
          <a:cs typeface="+mn-cs"/>
        </a:defRPr>
      </a:lvl6pPr>
      <a:lvl7pPr marL="2736251" algn="l" defTabSz="912083" rtl="0" eaLnBrk="1" latinLnBrk="0" hangingPunct="1">
        <a:defRPr sz="1800" kern="1200">
          <a:solidFill>
            <a:schemeClr val="tx1"/>
          </a:solidFill>
          <a:latin typeface="+mn-lt"/>
          <a:ea typeface="+mn-ea"/>
          <a:cs typeface="+mn-cs"/>
        </a:defRPr>
      </a:lvl7pPr>
      <a:lvl8pPr marL="3192294" algn="l" defTabSz="912083" rtl="0" eaLnBrk="1" latinLnBrk="0" hangingPunct="1">
        <a:defRPr sz="1800" kern="1200">
          <a:solidFill>
            <a:schemeClr val="tx1"/>
          </a:solidFill>
          <a:latin typeface="+mn-lt"/>
          <a:ea typeface="+mn-ea"/>
          <a:cs typeface="+mn-cs"/>
        </a:defRPr>
      </a:lvl8pPr>
      <a:lvl9pPr marL="3648336" algn="l" defTabSz="912083"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9" descr="dd"/>
          <p:cNvPicPr>
            <a:picLocks noChangeAspect="1" noChangeArrowheads="1"/>
          </p:cNvPicPr>
          <p:nvPr/>
        </p:nvPicPr>
        <p:blipFill>
          <a:blip r:embed="rId18" cstate="print"/>
          <a:srcRect/>
          <a:stretch>
            <a:fillRect/>
          </a:stretch>
        </p:blipFill>
        <p:spPr bwMode="auto">
          <a:xfrm>
            <a:off x="0" y="6224604"/>
            <a:ext cx="12206821" cy="636587"/>
          </a:xfrm>
          <a:prstGeom prst="rect">
            <a:avLst/>
          </a:prstGeom>
          <a:noFill/>
          <a:ln w="9525">
            <a:noFill/>
            <a:miter lim="800000"/>
            <a:headEnd/>
            <a:tailEnd/>
          </a:ln>
        </p:spPr>
      </p:pic>
      <p:sp>
        <p:nvSpPr>
          <p:cNvPr id="28680" name="Text Box 8"/>
          <p:cNvSpPr txBox="1">
            <a:spLocks noChangeArrowheads="1"/>
          </p:cNvSpPr>
          <p:nvPr/>
        </p:nvSpPr>
        <p:spPr bwMode="auto">
          <a:xfrm>
            <a:off x="870404" y="6438915"/>
            <a:ext cx="2612843" cy="265385"/>
          </a:xfrm>
          <a:prstGeom prst="rect">
            <a:avLst/>
          </a:prstGeom>
          <a:noFill/>
          <a:ln w="9525">
            <a:noFill/>
            <a:miter lim="800000"/>
            <a:headEnd/>
            <a:tailEnd/>
          </a:ln>
        </p:spPr>
        <p:txBody>
          <a:bodyPr wrap="none" lIns="79921" tIns="39969" rIns="79921" bIns="39969">
            <a:spAutoFit/>
          </a:bodyPr>
          <a:lstStyle/>
          <a:p>
            <a:pPr algn="l" defTabSz="799657" eaLnBrk="0">
              <a:defRPr/>
            </a:pPr>
            <a:r>
              <a:rPr lang="en-US" altLang="zh-CN" sz="1200" dirty="0">
                <a:latin typeface="FrutigerNext LT Bold" charset="0"/>
              </a:rPr>
              <a:t>HUAWEI TECHNOLOGIES CO., LTD.</a:t>
            </a:r>
            <a:endParaRPr lang="en-US" altLang="zh-CN" sz="2200" dirty="0">
              <a:latin typeface="Arial" charset="0"/>
            </a:endParaRPr>
          </a:p>
        </p:txBody>
      </p:sp>
      <p:pic>
        <p:nvPicPr>
          <p:cNvPr id="2052" name="Picture 9" descr="8"/>
          <p:cNvPicPr>
            <a:picLocks noChangeAspect="1" noChangeArrowheads="1"/>
          </p:cNvPicPr>
          <p:nvPr/>
        </p:nvPicPr>
        <p:blipFill>
          <a:blip r:embed="rId19" cstate="print"/>
          <a:srcRect/>
          <a:stretch>
            <a:fillRect/>
          </a:stretch>
        </p:blipFill>
        <p:spPr bwMode="auto">
          <a:xfrm>
            <a:off x="10017049" y="6399215"/>
            <a:ext cx="1749277"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8485906" y="6489716"/>
            <a:ext cx="2797572"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chemeClr val="tx1"/>
                </a:solidFill>
                <a:latin typeface="FrutigerNext LT Bold" charset="0"/>
              </a:defRPr>
            </a:lvl1pPr>
          </a:lstStyle>
          <a:p>
            <a:pPr algn="l" defTabSz="914400">
              <a:defRPr/>
            </a:pPr>
            <a:r>
              <a:rPr lang="de-DE" altLang="zh-CN" sz="1200">
                <a:solidFill>
                  <a:srgbClr val="000000"/>
                </a:solidFill>
              </a:rPr>
              <a:t>Page </a:t>
            </a:r>
            <a:fld id="{45F3152A-FF34-4515-81EB-74470FADDC01}" type="slidenum">
              <a:rPr lang="de-DE" altLang="zh-CN" sz="1200">
                <a:solidFill>
                  <a:srgbClr val="000000"/>
                </a:solidFill>
              </a:rPr>
              <a:pPr algn="l" defTabSz="914400">
                <a:defRPr/>
              </a:pPr>
              <a:t>‹#›</a:t>
            </a:fld>
            <a:endParaRPr lang="en-GB" altLang="zh-CN" sz="1200">
              <a:solidFill>
                <a:srgbClr val="000000"/>
              </a:solidFill>
            </a:endParaRPr>
          </a:p>
        </p:txBody>
      </p:sp>
      <p:sp>
        <p:nvSpPr>
          <p:cNvPr id="2054" name="Rectangle 13"/>
          <p:cNvSpPr>
            <a:spLocks noGrp="1" noChangeArrowheads="1"/>
          </p:cNvSpPr>
          <p:nvPr>
            <p:ph type="title"/>
          </p:nvPr>
        </p:nvSpPr>
        <p:spPr bwMode="auto">
          <a:xfrm>
            <a:off x="527326" y="44450"/>
            <a:ext cx="10332595" cy="871538"/>
          </a:xfrm>
          <a:prstGeom prst="rect">
            <a:avLst/>
          </a:prstGeom>
          <a:noFill/>
          <a:ln w="9525">
            <a:noFill/>
            <a:miter lim="800000"/>
            <a:headEnd/>
            <a:tailEnd/>
          </a:ln>
        </p:spPr>
        <p:txBody>
          <a:bodyPr vert="horz" wrap="square" lIns="79937" tIns="39976" rIns="79937" bIns="39976"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5192770" y="6438915"/>
            <a:ext cx="1642513" cy="265346"/>
          </a:xfrm>
          <a:prstGeom prst="rect">
            <a:avLst/>
          </a:prstGeom>
          <a:noFill/>
          <a:ln w="9525" algn="ctr">
            <a:noFill/>
            <a:miter lim="800000"/>
            <a:headEnd/>
            <a:tailEnd/>
          </a:ln>
          <a:effectLst/>
        </p:spPr>
        <p:txBody>
          <a:bodyPr wrap="none" lIns="79889" tIns="39950" rIns="79889" bIns="39950">
            <a:spAutoFit/>
          </a:bodyPr>
          <a:lstStyle/>
          <a:p>
            <a:pPr algn="l" defTabSz="799657" eaLnBrk="0">
              <a:defRPr/>
            </a:pPr>
            <a:r>
              <a:rPr lang="en-US" altLang="zh-CN" sz="1200" dirty="0">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545538" y="528638"/>
            <a:ext cx="2460848" cy="5307012"/>
          </a:xfrm>
          <a:prstGeom prst="rect">
            <a:avLst/>
          </a:prstGeom>
          <a:noFill/>
          <a:ln w="9525">
            <a:noFill/>
            <a:miter lim="800000"/>
            <a:headEnd/>
            <a:tailEnd/>
          </a:ln>
          <a:effectLst/>
        </p:spPr>
        <p:txBody>
          <a:bodyPr lIns="79921" tIns="39969" rIns="79921" bIns="39969"/>
          <a:lstStyle/>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:32-35pt  </a:t>
            </a: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9657" hangingPunct="1">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Medium</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9657" hangingPunct="1">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:30-32pt  </a:t>
            </a: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英文正文</a:t>
            </a:r>
            <a:r>
              <a:rPr lang="en-US" altLang="zh-CN" sz="1100" dirty="0">
                <a:solidFill>
                  <a:srgbClr val="FFFFFF"/>
                </a:solidFill>
                <a:latin typeface="Arial" charset="0"/>
                <a:ea typeface="华文细黑" pitchFamily="2" charset="-122"/>
              </a:rPr>
              <a:t>:20-22pt</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 </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 :18pt  </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9657" hangingPunct="1">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Regular</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9657" hangingPunct="1">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中文正文</a:t>
            </a:r>
            <a:r>
              <a:rPr lang="en-US" altLang="zh-CN" sz="1100" dirty="0">
                <a:solidFill>
                  <a:srgbClr val="FFFFFF"/>
                </a:solidFill>
                <a:latin typeface="Arial" charset="0"/>
                <a:ea typeface="华文细黑" pitchFamily="2" charset="-122"/>
              </a:rPr>
              <a:t>:18-20pt</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):18pt </a:t>
            </a: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9657" hangingPunct="1">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 </a:t>
            </a: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9657" hangingPunct="1">
              <a:lnSpc>
                <a:spcPct val="125000"/>
              </a:lnSpc>
              <a:buClr>
                <a:srgbClr val="777777"/>
              </a:buClr>
              <a:buSzPct val="60000"/>
              <a:buFont typeface="Wingdings" pitchFamily="2" charset="2"/>
              <a:buNone/>
              <a:defRPr/>
            </a:pPr>
            <a:endParaRPr lang="zh-CN" altLang="en-US" sz="1100" dirty="0">
              <a:latin typeface="Arial" charset="0"/>
              <a:ea typeface="华文细黑" pitchFamily="2" charset="-122"/>
            </a:endParaRPr>
          </a:p>
        </p:txBody>
      </p:sp>
      <p:sp>
        <p:nvSpPr>
          <p:cNvPr id="28734" name="Rectangle 62"/>
          <p:cNvSpPr>
            <a:spLocks noChangeArrowheads="1"/>
          </p:cNvSpPr>
          <p:nvPr/>
        </p:nvSpPr>
        <p:spPr bwMode="auto">
          <a:xfrm>
            <a:off x="12272493" y="1423988"/>
            <a:ext cx="1399845" cy="2005012"/>
          </a:xfrm>
          <a:prstGeom prst="rect">
            <a:avLst/>
          </a:prstGeom>
          <a:noFill/>
          <a:ln w="9525">
            <a:noFill/>
            <a:miter lim="800000"/>
            <a:headEnd/>
            <a:tailEnd/>
          </a:ln>
          <a:effectLst/>
        </p:spPr>
        <p:txBody>
          <a:bodyPr lIns="79921" tIns="39969" rIns="79921" bIns="39969"/>
          <a:lstStyle/>
          <a:p>
            <a:pPr algn="l" defTabSz="799657" hangingPunct="1">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配色参考方案：</a:t>
            </a:r>
          </a:p>
          <a:p>
            <a:pPr algn="l" defTabSz="799657" hangingPunct="1">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建议同一页面内不超过四种颜色，以下是</a:t>
            </a:r>
            <a:r>
              <a:rPr lang="en-US" altLang="zh-CN" sz="1100" dirty="0">
                <a:solidFill>
                  <a:srgbClr val="FFFFFF"/>
                </a:solidFill>
                <a:latin typeface="华文细黑" pitchFamily="2" charset="-122"/>
                <a:ea typeface="华文细黑" pitchFamily="2" charset="-122"/>
              </a:rPr>
              <a:t>13</a:t>
            </a:r>
            <a:r>
              <a:rPr lang="zh-CN" altLang="en-US" sz="1100" dirty="0">
                <a:solidFill>
                  <a:srgbClr val="FFFFFF"/>
                </a:solidFill>
                <a:latin typeface="华文细黑" pitchFamily="2" charset="-122"/>
                <a:ea typeface="华文细黑" pitchFamily="2" charset="-122"/>
              </a:rPr>
              <a:t>组配色方案，同一页面内只选择一组使用。（仅供参考）</a:t>
            </a:r>
          </a:p>
          <a:p>
            <a:pPr algn="l" defTabSz="799657" hangingPunct="1">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algn="l" defTabSz="799657" hangingPunct="1">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algn="l" defTabSz="799657" hangingPunct="1">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2272493" y="-61909"/>
            <a:ext cx="1399845" cy="838201"/>
          </a:xfrm>
          <a:prstGeom prst="rect">
            <a:avLst/>
          </a:prstGeom>
          <a:noFill/>
          <a:ln w="9525">
            <a:noFill/>
            <a:miter lim="800000"/>
            <a:headEnd/>
            <a:tailEnd/>
          </a:ln>
          <a:effectLst/>
        </p:spPr>
        <p:txBody>
          <a:bodyPr lIns="79921" tIns="39969" rIns="79921" bIns="39969"/>
          <a:lstStyle/>
          <a:p>
            <a:pPr algn="l" defTabSz="799657" hangingPunct="1">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客户或者合作伙伴的标志放在右上角</a:t>
            </a:r>
            <a:r>
              <a:rPr lang="en-US" altLang="zh-CN" sz="1100" dirty="0">
                <a:solidFill>
                  <a:srgbClr val="FFFFFF"/>
                </a:solidFill>
                <a:latin typeface="华文细黑" pitchFamily="2" charset="-122"/>
                <a:ea typeface="华文细黑" pitchFamily="2" charset="-122"/>
              </a:rPr>
              <a:t>.</a:t>
            </a:r>
          </a:p>
          <a:p>
            <a:pPr algn="l" defTabSz="799657" hangingPunct="1">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algn="l" defTabSz="799657" hangingPunct="1">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algn="l" defTabSz="799657" hangingPunct="1">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059" name="Rectangle 68"/>
          <p:cNvSpPr>
            <a:spLocks noGrp="1" noChangeArrowheads="1"/>
          </p:cNvSpPr>
          <p:nvPr>
            <p:ph type="body" idx="1"/>
          </p:nvPr>
        </p:nvSpPr>
        <p:spPr bwMode="auto">
          <a:xfrm>
            <a:off x="870404" y="1641478"/>
            <a:ext cx="10578256" cy="4194175"/>
          </a:xfrm>
          <a:prstGeom prst="rect">
            <a:avLst/>
          </a:prstGeom>
          <a:noFill/>
          <a:ln w="9525">
            <a:noFill/>
            <a:miter lim="800000"/>
            <a:headEnd/>
            <a:tailEnd/>
          </a:ln>
        </p:spPr>
        <p:txBody>
          <a:bodyPr vert="horz" wrap="square" lIns="79949" tIns="39986" rIns="79949" bIns="3998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12365657" y="5035976"/>
            <a:ext cx="1226188" cy="276993"/>
          </a:xfrm>
          <a:prstGeom prst="rect">
            <a:avLst/>
          </a:prstGeom>
          <a:solidFill>
            <a:schemeClr val="bg1"/>
          </a:solidFill>
          <a:ln w="9525" algn="ctr">
            <a:noFill/>
            <a:miter lim="800000"/>
            <a:headEnd/>
            <a:tailEnd/>
          </a:ln>
          <a:effectLst/>
        </p:spPr>
        <p:txBody>
          <a:bodyPr lIns="91197" tIns="45594" rIns="91197" bIns="45594" anchor="ctr">
            <a:spAutoFit/>
          </a:bodyPr>
          <a:lstStyle/>
          <a:p>
            <a:pPr algn="l" defTabSz="914400" hangingPunct="1">
              <a:defRPr/>
            </a:pPr>
            <a:endParaRPr lang="zh-CN" altLang="en-US" sz="1200">
              <a:solidFill>
                <a:srgbClr val="FFFFFF"/>
              </a:solidFill>
              <a:latin typeface="FrutigerNext LT Regular" pitchFamily="34" charset="0"/>
            </a:endParaRPr>
          </a:p>
        </p:txBody>
      </p:sp>
      <p:grpSp>
        <p:nvGrpSpPr>
          <p:cNvPr id="2" name="Group 81"/>
          <p:cNvGrpSpPr>
            <a:grpSpLocks/>
          </p:cNvGrpSpPr>
          <p:nvPr/>
        </p:nvGrpSpPr>
        <p:grpSpPr bwMode="auto">
          <a:xfrm>
            <a:off x="12480015" y="3789366"/>
            <a:ext cx="986880"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3" name="Group 86"/>
          <p:cNvGrpSpPr>
            <a:grpSpLocks/>
          </p:cNvGrpSpPr>
          <p:nvPr/>
        </p:nvGrpSpPr>
        <p:grpSpPr bwMode="auto">
          <a:xfrm>
            <a:off x="12480015" y="4005264"/>
            <a:ext cx="986880"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4" name="Group 91"/>
          <p:cNvGrpSpPr>
            <a:grpSpLocks/>
          </p:cNvGrpSpPr>
          <p:nvPr/>
        </p:nvGrpSpPr>
        <p:grpSpPr bwMode="auto">
          <a:xfrm>
            <a:off x="12480015" y="4221163"/>
            <a:ext cx="986880"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5" name="Group 96"/>
          <p:cNvGrpSpPr>
            <a:grpSpLocks/>
          </p:cNvGrpSpPr>
          <p:nvPr/>
        </p:nvGrpSpPr>
        <p:grpSpPr bwMode="auto">
          <a:xfrm>
            <a:off x="12480015" y="3573463"/>
            <a:ext cx="986880"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6" name="Group 101"/>
          <p:cNvGrpSpPr>
            <a:grpSpLocks/>
          </p:cNvGrpSpPr>
          <p:nvPr/>
        </p:nvGrpSpPr>
        <p:grpSpPr bwMode="auto">
          <a:xfrm>
            <a:off x="12480015" y="4581526"/>
            <a:ext cx="986880"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7" name="Group 106"/>
          <p:cNvGrpSpPr>
            <a:grpSpLocks/>
          </p:cNvGrpSpPr>
          <p:nvPr/>
        </p:nvGrpSpPr>
        <p:grpSpPr bwMode="auto">
          <a:xfrm>
            <a:off x="12480015" y="4797430"/>
            <a:ext cx="986880"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8" name="Group 111"/>
          <p:cNvGrpSpPr>
            <a:grpSpLocks/>
          </p:cNvGrpSpPr>
          <p:nvPr/>
        </p:nvGrpSpPr>
        <p:grpSpPr bwMode="auto">
          <a:xfrm>
            <a:off x="12480015" y="5013328"/>
            <a:ext cx="986880"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9" name="Group 116"/>
          <p:cNvGrpSpPr>
            <a:grpSpLocks/>
          </p:cNvGrpSpPr>
          <p:nvPr/>
        </p:nvGrpSpPr>
        <p:grpSpPr bwMode="auto">
          <a:xfrm>
            <a:off x="12480015" y="5373690"/>
            <a:ext cx="986880"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0" name="Group 121"/>
          <p:cNvGrpSpPr>
            <a:grpSpLocks/>
          </p:cNvGrpSpPr>
          <p:nvPr/>
        </p:nvGrpSpPr>
        <p:grpSpPr bwMode="auto">
          <a:xfrm>
            <a:off x="12480015" y="5589588"/>
            <a:ext cx="986880"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1" name="Group 126"/>
          <p:cNvGrpSpPr>
            <a:grpSpLocks/>
          </p:cNvGrpSpPr>
          <p:nvPr/>
        </p:nvGrpSpPr>
        <p:grpSpPr bwMode="auto">
          <a:xfrm>
            <a:off x="12480015" y="5805488"/>
            <a:ext cx="986880"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2" name="Group 131"/>
          <p:cNvGrpSpPr>
            <a:grpSpLocks/>
          </p:cNvGrpSpPr>
          <p:nvPr/>
        </p:nvGrpSpPr>
        <p:grpSpPr bwMode="auto">
          <a:xfrm>
            <a:off x="12480015" y="6165851"/>
            <a:ext cx="986880"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3" name="Group 136"/>
          <p:cNvGrpSpPr>
            <a:grpSpLocks/>
          </p:cNvGrpSpPr>
          <p:nvPr/>
        </p:nvGrpSpPr>
        <p:grpSpPr bwMode="auto">
          <a:xfrm>
            <a:off x="12480015" y="6391276"/>
            <a:ext cx="986880"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grpSp>
        <p:nvGrpSpPr>
          <p:cNvPr id="14" name="Group 141"/>
          <p:cNvGrpSpPr>
            <a:grpSpLocks/>
          </p:cNvGrpSpPr>
          <p:nvPr/>
        </p:nvGrpSpPr>
        <p:grpSpPr bwMode="auto">
          <a:xfrm>
            <a:off x="12480015" y="6615114"/>
            <a:ext cx="986880"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lgn="l" defTabSz="914400" hangingPunct="1">
                <a:defRPr/>
              </a:pPr>
              <a:endParaRPr lang="zh-CN" altLang="en-US" sz="1200">
                <a:solidFill>
                  <a:srgbClr val="FFFFFF"/>
                </a:solidFill>
                <a:latin typeface="FrutigerNext LT Regular" pitchFamily="34" charset="0"/>
              </a:endParaRPr>
            </a:p>
          </p:txBody>
        </p:sp>
      </p:grpSp>
      <p:sp>
        <p:nvSpPr>
          <p:cNvPr id="28818" name="Line 146"/>
          <p:cNvSpPr>
            <a:spLocks noChangeShapeType="1"/>
          </p:cNvSpPr>
          <p:nvPr userDrawn="1"/>
        </p:nvSpPr>
        <p:spPr bwMode="auto">
          <a:xfrm flipV="1">
            <a:off x="334608" y="908050"/>
            <a:ext cx="11624435" cy="0"/>
          </a:xfrm>
          <a:prstGeom prst="line">
            <a:avLst/>
          </a:prstGeom>
          <a:noFill/>
          <a:ln w="38100">
            <a:solidFill>
              <a:srgbClr val="990000"/>
            </a:solidFill>
            <a:round/>
            <a:headEnd/>
            <a:tailEnd/>
          </a:ln>
          <a:effectLst/>
        </p:spPr>
        <p:txBody>
          <a:bodyPr lIns="91213" tIns="45602" rIns="91213" bIns="45602"/>
          <a:lstStyle/>
          <a:p>
            <a:pPr algn="l" defTabSz="914400" hangingPunct="1">
              <a:defRPr/>
            </a:pPr>
            <a:endParaRPr lang="zh-CN" altLang="en-US" sz="1200">
              <a:solidFill>
                <a:srgbClr val="FFFFFF"/>
              </a:solidFill>
              <a:latin typeface="FrutigerNext LT Regular"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 id="2147484199" r:id="rId12"/>
    <p:sldLayoutId id="2147484200" r:id="rId13"/>
    <p:sldLayoutId id="2147484201" r:id="rId14"/>
    <p:sldLayoutId id="2147484202" r:id="rId15"/>
    <p:sldLayoutId id="2147484203" r:id="rId16"/>
  </p:sldLayoutIdLst>
  <p:hf sldNum="0" hdr="0" ftr="0"/>
  <p:txStyles>
    <p:titleStyle>
      <a:lvl1pPr algn="l" defTabSz="799657" rtl="0" eaLnBrk="0" fontAlgn="base" hangingPunct="0">
        <a:spcBef>
          <a:spcPct val="0"/>
        </a:spcBef>
        <a:spcAft>
          <a:spcPct val="0"/>
        </a:spcAft>
        <a:defRPr sz="3400">
          <a:solidFill>
            <a:srgbClr val="990000"/>
          </a:solidFill>
          <a:latin typeface="+mj-lt"/>
          <a:ea typeface="+mj-ea"/>
          <a:cs typeface="+mj-cs"/>
        </a:defRPr>
      </a:lvl1pPr>
      <a:lvl2pPr algn="l" defTabSz="799657"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799657"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799657"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799657"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6039" algn="l" defTabSz="799657" rtl="0" fontAlgn="base">
        <a:spcBef>
          <a:spcPct val="0"/>
        </a:spcBef>
        <a:spcAft>
          <a:spcPct val="0"/>
        </a:spcAft>
        <a:defRPr sz="3400">
          <a:solidFill>
            <a:srgbClr val="990000"/>
          </a:solidFill>
          <a:latin typeface="FrutigerNext LT Medium" pitchFamily="34" charset="0"/>
          <a:ea typeface="黑体" pitchFamily="2" charset="-122"/>
        </a:defRPr>
      </a:lvl6pPr>
      <a:lvl7pPr marL="912083" algn="l" defTabSz="799657" rtl="0" fontAlgn="base">
        <a:spcBef>
          <a:spcPct val="0"/>
        </a:spcBef>
        <a:spcAft>
          <a:spcPct val="0"/>
        </a:spcAft>
        <a:defRPr sz="3400">
          <a:solidFill>
            <a:srgbClr val="990000"/>
          </a:solidFill>
          <a:latin typeface="FrutigerNext LT Medium" pitchFamily="34" charset="0"/>
          <a:ea typeface="黑体" pitchFamily="2" charset="-122"/>
        </a:defRPr>
      </a:lvl7pPr>
      <a:lvl8pPr marL="1368125" algn="l" defTabSz="799657" rtl="0" fontAlgn="base">
        <a:spcBef>
          <a:spcPct val="0"/>
        </a:spcBef>
        <a:spcAft>
          <a:spcPct val="0"/>
        </a:spcAft>
        <a:defRPr sz="3400">
          <a:solidFill>
            <a:srgbClr val="990000"/>
          </a:solidFill>
          <a:latin typeface="FrutigerNext LT Medium" pitchFamily="34" charset="0"/>
          <a:ea typeface="黑体" pitchFamily="2" charset="-122"/>
        </a:defRPr>
      </a:lvl8pPr>
      <a:lvl9pPr marL="1824169" algn="l" defTabSz="799657"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299274" indent="-299274" algn="l" defTabSz="799657"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0811" indent="-250195" algn="l" defTabSz="799657"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0760" indent="-201103" algn="l" defTabSz="799657"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398211" indent="-199515" algn="l" defTabSz="799657" rtl="0" eaLnBrk="0" fontAlgn="base" hangingPunct="0">
        <a:lnSpc>
          <a:spcPct val="140000"/>
        </a:lnSpc>
        <a:spcBef>
          <a:spcPct val="0"/>
        </a:spcBef>
        <a:spcAft>
          <a:spcPct val="0"/>
        </a:spcAft>
        <a:buChar char="–"/>
        <a:defRPr sz="1400">
          <a:solidFill>
            <a:schemeClr val="tx1"/>
          </a:solidFill>
          <a:latin typeface="+mj-lt"/>
          <a:ea typeface="+mn-ea"/>
        </a:defRPr>
      </a:lvl4pPr>
      <a:lvl5pPr marL="1798830" indent="-201103" algn="l" defTabSz="799657"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54874" indent="-201103" algn="l" defTabSz="79965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0914" indent="-201103" algn="l" defTabSz="79965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66955" indent="-201103" algn="l" defTabSz="79965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22999" indent="-201103" algn="l" defTabSz="79965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2083" rtl="0" eaLnBrk="1" latinLnBrk="0" hangingPunct="1">
        <a:defRPr sz="1800" kern="1200">
          <a:solidFill>
            <a:schemeClr val="tx1"/>
          </a:solidFill>
          <a:latin typeface="+mn-lt"/>
          <a:ea typeface="+mn-ea"/>
          <a:cs typeface="+mn-cs"/>
        </a:defRPr>
      </a:lvl1pPr>
      <a:lvl2pPr marL="456039" algn="l" defTabSz="912083" rtl="0" eaLnBrk="1" latinLnBrk="0" hangingPunct="1">
        <a:defRPr sz="1800" kern="1200">
          <a:solidFill>
            <a:schemeClr val="tx1"/>
          </a:solidFill>
          <a:latin typeface="+mn-lt"/>
          <a:ea typeface="+mn-ea"/>
          <a:cs typeface="+mn-cs"/>
        </a:defRPr>
      </a:lvl2pPr>
      <a:lvl3pPr marL="912083" algn="l" defTabSz="912083" rtl="0" eaLnBrk="1" latinLnBrk="0" hangingPunct="1">
        <a:defRPr sz="1800" kern="1200">
          <a:solidFill>
            <a:schemeClr val="tx1"/>
          </a:solidFill>
          <a:latin typeface="+mn-lt"/>
          <a:ea typeface="+mn-ea"/>
          <a:cs typeface="+mn-cs"/>
        </a:defRPr>
      </a:lvl3pPr>
      <a:lvl4pPr marL="1368125" algn="l" defTabSz="912083" rtl="0" eaLnBrk="1" latinLnBrk="0" hangingPunct="1">
        <a:defRPr sz="1800" kern="1200">
          <a:solidFill>
            <a:schemeClr val="tx1"/>
          </a:solidFill>
          <a:latin typeface="+mn-lt"/>
          <a:ea typeface="+mn-ea"/>
          <a:cs typeface="+mn-cs"/>
        </a:defRPr>
      </a:lvl4pPr>
      <a:lvl5pPr marL="1824169" algn="l" defTabSz="912083" rtl="0" eaLnBrk="1" latinLnBrk="0" hangingPunct="1">
        <a:defRPr sz="1800" kern="1200">
          <a:solidFill>
            <a:schemeClr val="tx1"/>
          </a:solidFill>
          <a:latin typeface="+mn-lt"/>
          <a:ea typeface="+mn-ea"/>
          <a:cs typeface="+mn-cs"/>
        </a:defRPr>
      </a:lvl5pPr>
      <a:lvl6pPr marL="2280208" algn="l" defTabSz="912083" rtl="0" eaLnBrk="1" latinLnBrk="0" hangingPunct="1">
        <a:defRPr sz="1800" kern="1200">
          <a:solidFill>
            <a:schemeClr val="tx1"/>
          </a:solidFill>
          <a:latin typeface="+mn-lt"/>
          <a:ea typeface="+mn-ea"/>
          <a:cs typeface="+mn-cs"/>
        </a:defRPr>
      </a:lvl6pPr>
      <a:lvl7pPr marL="2736251" algn="l" defTabSz="912083" rtl="0" eaLnBrk="1" latinLnBrk="0" hangingPunct="1">
        <a:defRPr sz="1800" kern="1200">
          <a:solidFill>
            <a:schemeClr val="tx1"/>
          </a:solidFill>
          <a:latin typeface="+mn-lt"/>
          <a:ea typeface="+mn-ea"/>
          <a:cs typeface="+mn-cs"/>
        </a:defRPr>
      </a:lvl7pPr>
      <a:lvl8pPr marL="3192294" algn="l" defTabSz="912083" rtl="0" eaLnBrk="1" latinLnBrk="0" hangingPunct="1">
        <a:defRPr sz="1800" kern="1200">
          <a:solidFill>
            <a:schemeClr val="tx1"/>
          </a:solidFill>
          <a:latin typeface="+mn-lt"/>
          <a:ea typeface="+mn-ea"/>
          <a:cs typeface="+mn-cs"/>
        </a:defRPr>
      </a:lvl8pPr>
      <a:lvl9pPr marL="3648336" algn="l" defTabSz="91208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918" y="274638"/>
            <a:ext cx="10978516" cy="1143000"/>
          </a:xfrm>
          <a:prstGeom prst="rect">
            <a:avLst/>
          </a:prstGeom>
        </p:spPr>
        <p:txBody>
          <a:bodyPr vert="horz" lIns="102398" tIns="51199" rIns="102398" bIns="51199"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918" y="1600204"/>
            <a:ext cx="10978516" cy="4525963"/>
          </a:xfrm>
          <a:prstGeom prst="rect">
            <a:avLst/>
          </a:prstGeom>
        </p:spPr>
        <p:txBody>
          <a:bodyPr vert="horz" lIns="102398" tIns="51199" rIns="102398" bIns="51199"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917" y="6356385"/>
            <a:ext cx="2846282" cy="365125"/>
          </a:xfrm>
          <a:prstGeom prst="rect">
            <a:avLst/>
          </a:prstGeom>
        </p:spPr>
        <p:txBody>
          <a:bodyPr vert="horz" lIns="102398" tIns="51199" rIns="102398" bIns="51199" rtlCol="0" anchor="ctr"/>
          <a:lstStyle>
            <a:lvl1pPr algn="l">
              <a:defRPr sz="1300">
                <a:solidFill>
                  <a:schemeClr val="tx1">
                    <a:tint val="75000"/>
                  </a:schemeClr>
                </a:solidFill>
              </a:defRPr>
            </a:lvl1pPr>
          </a:lstStyle>
          <a:p>
            <a:pPr defTabSz="1024103" fontAlgn="auto" hangingPunct="1">
              <a:spcBef>
                <a:spcPts val="0"/>
              </a:spcBef>
              <a:spcAft>
                <a:spcPts val="0"/>
              </a:spcAft>
            </a:pPr>
            <a:fld id="{DDD8690A-6591-4D4F-BCAF-C2A81F549F4E}" type="datetime1">
              <a:rPr lang="zh-CN" altLang="en-US" smtClean="0">
                <a:solidFill>
                  <a:prstClr val="black">
                    <a:tint val="75000"/>
                  </a:prstClr>
                </a:solidFill>
                <a:latin typeface="Calibri"/>
                <a:ea typeface="宋体"/>
              </a:rPr>
              <a:pPr defTabSz="1024103" fontAlgn="auto" hangingPunct="1">
                <a:spcBef>
                  <a:spcPts val="0"/>
                </a:spcBef>
                <a:spcAft>
                  <a:spcPts val="0"/>
                </a:spcAft>
              </a:pPr>
              <a:t>2016/7/12</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167770" y="6356385"/>
            <a:ext cx="3862812" cy="365125"/>
          </a:xfrm>
          <a:prstGeom prst="rect">
            <a:avLst/>
          </a:prstGeom>
        </p:spPr>
        <p:txBody>
          <a:bodyPr vert="horz" lIns="102398" tIns="51199" rIns="102398" bIns="51199" rtlCol="0" anchor="ctr"/>
          <a:lstStyle>
            <a:lvl1pPr algn="ctr">
              <a:defRPr sz="1300">
                <a:solidFill>
                  <a:schemeClr val="tx1">
                    <a:tint val="75000"/>
                  </a:schemeClr>
                </a:solidFill>
              </a:defRPr>
            </a:lvl1pPr>
          </a:lstStyle>
          <a:p>
            <a:pPr defTabSz="1024103" fontAlgn="auto" hangingPunct="1">
              <a:spcBef>
                <a:spcPts val="0"/>
              </a:spcBef>
              <a:spcAft>
                <a:spcPts val="0"/>
              </a:spcAft>
            </a:pPr>
            <a:r>
              <a:rPr lang="en-US" altLang="zh-CN" smtClean="0">
                <a:solidFill>
                  <a:prstClr val="black">
                    <a:tint val="75000"/>
                  </a:prstClr>
                </a:solidFill>
                <a:latin typeface="Calibri"/>
                <a:ea typeface="宋体"/>
              </a:rPr>
              <a:t>Weibo BA</a:t>
            </a:r>
            <a:endParaRPr lang="zh-CN" altLang="en-US" dirty="0">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8742153" y="6356385"/>
            <a:ext cx="2846282" cy="365125"/>
          </a:xfrm>
          <a:prstGeom prst="rect">
            <a:avLst/>
          </a:prstGeom>
        </p:spPr>
        <p:txBody>
          <a:bodyPr vert="horz" lIns="102398" tIns="51199" rIns="102398" bIns="51199" rtlCol="0" anchor="ctr"/>
          <a:lstStyle>
            <a:lvl1pPr algn="r">
              <a:defRPr sz="1300">
                <a:solidFill>
                  <a:schemeClr val="tx1">
                    <a:tint val="75000"/>
                  </a:schemeClr>
                </a:solidFill>
              </a:defRPr>
            </a:lvl1pPr>
          </a:lstStyle>
          <a:p>
            <a:pPr defTabSz="1024103" fontAlgn="auto" hangingPunct="1">
              <a:spcBef>
                <a:spcPts val="0"/>
              </a:spcBef>
              <a:spcAft>
                <a:spcPts val="0"/>
              </a:spcAft>
            </a:pPr>
            <a:fld id="{0C913308-F349-4B6D-A68A-DD1791B4A57B}" type="slidenum">
              <a:rPr lang="zh-CN" altLang="en-US" smtClean="0">
                <a:solidFill>
                  <a:prstClr val="black">
                    <a:tint val="75000"/>
                  </a:prstClr>
                </a:solidFill>
                <a:latin typeface="Calibri"/>
                <a:ea typeface="宋体"/>
              </a:rPr>
              <a:pPr defTabSz="1024103" fontAlgn="auto" hangingPunct="1">
                <a:spcBef>
                  <a:spcPts val="0"/>
                </a:spcBef>
                <a:spcAft>
                  <a:spcPts val="0"/>
                </a:spcAft>
              </a:pPr>
              <a:t>‹#›</a:t>
            </a:fld>
            <a:endParaRPr lang="zh-CN" altLang="en-US">
              <a:solidFill>
                <a:prstClr val="black">
                  <a:tint val="75000"/>
                </a:prstClr>
              </a:solidFill>
              <a:latin typeface="Calibri"/>
              <a:ea typeface="宋体"/>
            </a:endParaRPr>
          </a:p>
        </p:txBody>
      </p:sp>
      <p:pic>
        <p:nvPicPr>
          <p:cNvPr id="7" name="Picture 3"/>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10517974" y="60640"/>
            <a:ext cx="1536971" cy="5346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2" descr="http://www.huawei.com/cn/ucmf/groups/public/documents/webasset/logo_cn.jpg"/>
          <p:cNvPicPr>
            <a:picLocks noChangeAspect="1" noChangeArrowheads="1"/>
          </p:cNvPicPr>
          <p:nvPr userDrawn="1"/>
        </p:nvPicPr>
        <p:blipFill rotWithShape="1">
          <a:blip r:embed="rId5">
            <a:extLst>
              <a:ext uri="{28A0092B-C50C-407E-A947-70E740481C1C}">
                <a14:useLocalDpi xmlns:a14="http://schemas.microsoft.com/office/drawing/2010/main" xmlns="" val="0"/>
              </a:ext>
            </a:extLst>
          </a:blip>
          <a:srcRect r="35299" b="-6555"/>
          <a:stretch/>
        </p:blipFill>
        <p:spPr bwMode="auto">
          <a:xfrm>
            <a:off x="8308600" y="112283"/>
            <a:ext cx="2112873" cy="4364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17677570"/>
      </p:ext>
    </p:extLst>
  </p:cSld>
  <p:clrMap bg1="lt1" tx1="dk1" bg2="lt2" tx2="dk2" accent1="accent1" accent2="accent2" accent3="accent3" accent4="accent4" accent5="accent5" accent6="accent6" hlink="hlink" folHlink="folHlink"/>
  <p:sldLayoutIdLst>
    <p:sldLayoutId id="2147483889" r:id="rId1"/>
    <p:sldLayoutId id="2147483890" r:id="rId2"/>
  </p:sldLayoutIdLst>
  <p:timing>
    <p:tnLst>
      <p:par>
        <p:cTn id="1" dur="indefinite" restart="never" nodeType="tmRoot"/>
      </p:par>
    </p:tnLst>
  </p:timing>
  <p:hf hdr="0" ftr="0" dt="0"/>
  <p:txStyles>
    <p:titleStyle>
      <a:lvl1pPr algn="ctr" defTabSz="1024103" rtl="0" eaLnBrk="1" latinLnBrk="0" hangingPunct="1">
        <a:spcBef>
          <a:spcPct val="0"/>
        </a:spcBef>
        <a:buNone/>
        <a:defRPr sz="5000" kern="1200">
          <a:solidFill>
            <a:schemeClr val="tx1"/>
          </a:solidFill>
          <a:latin typeface="微软雅黑" pitchFamily="34" charset="-122"/>
          <a:ea typeface="微软雅黑" pitchFamily="34" charset="-122"/>
          <a:cs typeface="+mj-cs"/>
        </a:defRPr>
      </a:lvl1pPr>
    </p:titleStyle>
    <p:bodyStyle>
      <a:lvl1pPr marL="384039" indent="-384039" algn="l" defTabSz="1024103" rtl="0" eaLnBrk="1" latinLnBrk="0" hangingPunct="1">
        <a:spcBef>
          <a:spcPct val="20000"/>
        </a:spcBef>
        <a:buFont typeface="Arial" pitchFamily="34" charset="0"/>
        <a:buChar char="•"/>
        <a:defRPr sz="3600" kern="1200">
          <a:solidFill>
            <a:schemeClr val="tx1"/>
          </a:solidFill>
          <a:latin typeface="微软雅黑" pitchFamily="34" charset="-122"/>
          <a:ea typeface="微软雅黑" pitchFamily="34" charset="-122"/>
          <a:cs typeface="+mn-cs"/>
        </a:defRPr>
      </a:lvl1pPr>
      <a:lvl2pPr marL="832083" indent="-320032" algn="l" defTabSz="1024103" rtl="0" eaLnBrk="1" latinLnBrk="0" hangingPunct="1">
        <a:spcBef>
          <a:spcPct val="20000"/>
        </a:spcBef>
        <a:buFont typeface="Arial" pitchFamily="34" charset="0"/>
        <a:buChar char="–"/>
        <a:defRPr sz="3100" kern="1200">
          <a:solidFill>
            <a:schemeClr val="tx1"/>
          </a:solidFill>
          <a:latin typeface="微软雅黑" pitchFamily="34" charset="-122"/>
          <a:ea typeface="微软雅黑" pitchFamily="34" charset="-122"/>
          <a:cs typeface="+mn-cs"/>
        </a:defRPr>
      </a:lvl2pPr>
      <a:lvl3pPr marL="1280128" indent="-256025" algn="l" defTabSz="1024103" rtl="0" eaLnBrk="1" latinLnBrk="0" hangingPunct="1">
        <a:spcBef>
          <a:spcPct val="20000"/>
        </a:spcBef>
        <a:buFont typeface="Arial" pitchFamily="34" charset="0"/>
        <a:buChar char="•"/>
        <a:defRPr sz="2700" kern="1200">
          <a:solidFill>
            <a:schemeClr val="tx1"/>
          </a:solidFill>
          <a:latin typeface="微软雅黑" pitchFamily="34" charset="-122"/>
          <a:ea typeface="微软雅黑" pitchFamily="34" charset="-122"/>
          <a:cs typeface="+mn-cs"/>
        </a:defRPr>
      </a:lvl3pPr>
      <a:lvl4pPr marL="1792179" indent="-256025" algn="l" defTabSz="1024103" rtl="0" eaLnBrk="1" latinLnBrk="0" hangingPunct="1">
        <a:spcBef>
          <a:spcPct val="20000"/>
        </a:spcBef>
        <a:buFont typeface="Arial" pitchFamily="34" charset="0"/>
        <a:buChar char="–"/>
        <a:defRPr sz="2300" kern="1200">
          <a:solidFill>
            <a:schemeClr val="tx1"/>
          </a:solidFill>
          <a:latin typeface="微软雅黑" pitchFamily="34" charset="-122"/>
          <a:ea typeface="微软雅黑" pitchFamily="34" charset="-122"/>
          <a:cs typeface="+mn-cs"/>
        </a:defRPr>
      </a:lvl4pPr>
      <a:lvl5pPr marL="2304230" indent="-256025" algn="l" defTabSz="1024103" rtl="0" eaLnBrk="1" latinLnBrk="0" hangingPunct="1">
        <a:spcBef>
          <a:spcPct val="20000"/>
        </a:spcBef>
        <a:buFont typeface="Arial" pitchFamily="34" charset="0"/>
        <a:buChar char="»"/>
        <a:defRPr sz="2300" kern="1200">
          <a:solidFill>
            <a:schemeClr val="tx1"/>
          </a:solidFill>
          <a:latin typeface="微软雅黑" pitchFamily="34" charset="-122"/>
          <a:ea typeface="微软雅黑" pitchFamily="34" charset="-122"/>
          <a:cs typeface="+mn-cs"/>
        </a:defRPr>
      </a:lvl5pPr>
      <a:lvl6pPr marL="2816281" indent="-256025" algn="l" defTabSz="1024103"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28333" indent="-256025" algn="l" defTabSz="1024103"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40384" indent="-256025" algn="l" defTabSz="1024103"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52435" indent="-256025" algn="l" defTabSz="1024103"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24103" rtl="0" eaLnBrk="1" latinLnBrk="0" hangingPunct="1">
        <a:defRPr sz="2000" kern="1200">
          <a:solidFill>
            <a:schemeClr val="tx1"/>
          </a:solidFill>
          <a:latin typeface="+mn-lt"/>
          <a:ea typeface="+mn-ea"/>
          <a:cs typeface="+mn-cs"/>
        </a:defRPr>
      </a:lvl1pPr>
      <a:lvl2pPr marL="512051" algn="l" defTabSz="1024103" rtl="0" eaLnBrk="1" latinLnBrk="0" hangingPunct="1">
        <a:defRPr sz="2000" kern="1200">
          <a:solidFill>
            <a:schemeClr val="tx1"/>
          </a:solidFill>
          <a:latin typeface="+mn-lt"/>
          <a:ea typeface="+mn-ea"/>
          <a:cs typeface="+mn-cs"/>
        </a:defRPr>
      </a:lvl2pPr>
      <a:lvl3pPr marL="1024103" algn="l" defTabSz="1024103" rtl="0" eaLnBrk="1" latinLnBrk="0" hangingPunct="1">
        <a:defRPr sz="2000" kern="1200">
          <a:solidFill>
            <a:schemeClr val="tx1"/>
          </a:solidFill>
          <a:latin typeface="+mn-lt"/>
          <a:ea typeface="+mn-ea"/>
          <a:cs typeface="+mn-cs"/>
        </a:defRPr>
      </a:lvl3pPr>
      <a:lvl4pPr marL="1536153" algn="l" defTabSz="1024103" rtl="0" eaLnBrk="1" latinLnBrk="0" hangingPunct="1">
        <a:defRPr sz="2000" kern="1200">
          <a:solidFill>
            <a:schemeClr val="tx1"/>
          </a:solidFill>
          <a:latin typeface="+mn-lt"/>
          <a:ea typeface="+mn-ea"/>
          <a:cs typeface="+mn-cs"/>
        </a:defRPr>
      </a:lvl4pPr>
      <a:lvl5pPr marL="2048205" algn="l" defTabSz="1024103" rtl="0" eaLnBrk="1" latinLnBrk="0" hangingPunct="1">
        <a:defRPr sz="2000" kern="1200">
          <a:solidFill>
            <a:schemeClr val="tx1"/>
          </a:solidFill>
          <a:latin typeface="+mn-lt"/>
          <a:ea typeface="+mn-ea"/>
          <a:cs typeface="+mn-cs"/>
        </a:defRPr>
      </a:lvl5pPr>
      <a:lvl6pPr marL="2560256" algn="l" defTabSz="1024103" rtl="0" eaLnBrk="1" latinLnBrk="0" hangingPunct="1">
        <a:defRPr sz="2000" kern="1200">
          <a:solidFill>
            <a:schemeClr val="tx1"/>
          </a:solidFill>
          <a:latin typeface="+mn-lt"/>
          <a:ea typeface="+mn-ea"/>
          <a:cs typeface="+mn-cs"/>
        </a:defRPr>
      </a:lvl6pPr>
      <a:lvl7pPr marL="3072308" algn="l" defTabSz="1024103" rtl="0" eaLnBrk="1" latinLnBrk="0" hangingPunct="1">
        <a:defRPr sz="2000" kern="1200">
          <a:solidFill>
            <a:schemeClr val="tx1"/>
          </a:solidFill>
          <a:latin typeface="+mn-lt"/>
          <a:ea typeface="+mn-ea"/>
          <a:cs typeface="+mn-cs"/>
        </a:defRPr>
      </a:lvl7pPr>
      <a:lvl8pPr marL="3584358" algn="l" defTabSz="1024103" rtl="0" eaLnBrk="1" latinLnBrk="0" hangingPunct="1">
        <a:defRPr sz="2000" kern="1200">
          <a:solidFill>
            <a:schemeClr val="tx1"/>
          </a:solidFill>
          <a:latin typeface="+mn-lt"/>
          <a:ea typeface="+mn-ea"/>
          <a:cs typeface="+mn-cs"/>
        </a:defRPr>
      </a:lvl8pPr>
      <a:lvl9pPr marL="4096410" algn="l" defTabSz="1024103"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8" y="1021899"/>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7" cstate="print"/>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5"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solidFill>
                  <a:prstClr val="black"/>
                </a:solidFill>
                <a:latin typeface="FrutigerNext LT Bold" pitchFamily="1" charset="0"/>
              </a:rPr>
              <a:t>HUAWEI TECHNOLOGIES Co., Ltd.</a:t>
            </a:r>
            <a:endParaRPr lang="en-US" altLang="zh-CN" sz="2500">
              <a:solidFill>
                <a:prstClr val="black"/>
              </a:solidFill>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solidFill>
                <a:prstClr val="black"/>
              </a:solidFill>
            </a:endParaRPr>
          </a:p>
          <a:p>
            <a:pPr algn="l" defTabSz="914400" eaLnBrk="0">
              <a:defRPr/>
            </a:pPr>
            <a:r>
              <a:rPr lang="de-DE" altLang="zh-CN">
                <a:solidFill>
                  <a:prstClr val="black"/>
                </a:solidFill>
              </a:rPr>
              <a:t>Page </a:t>
            </a:r>
            <a:fld id="{D8ACD6C9-B7FE-4AF3-A0F7-597A708EE36A}" type="slidenum">
              <a:rPr lang="de-DE" altLang="zh-CN">
                <a:solidFill>
                  <a:prstClr val="black"/>
                </a:solidFill>
              </a:rPr>
              <a:pPr algn="l" defTabSz="914400" eaLnBrk="0">
                <a:defRPr/>
              </a:pPr>
              <a:t>‹#›</a:t>
            </a:fld>
            <a:endParaRPr lang="en-GB" altLang="zh-CN">
              <a:solidFill>
                <a:prstClr val="black"/>
              </a:solidFill>
            </a:endParaRPr>
          </a:p>
        </p:txBody>
      </p:sp>
      <p:pic>
        <p:nvPicPr>
          <p:cNvPr id="1030" name="Picture 10" descr="8"/>
          <p:cNvPicPr>
            <a:picLocks noChangeAspect="1" noChangeArrowheads="1"/>
          </p:cNvPicPr>
          <p:nvPr userDrawn="1"/>
        </p:nvPicPr>
        <p:blipFill>
          <a:blip r:embed="rId18" cstate="print"/>
          <a:srcRect/>
          <a:stretch>
            <a:fillRect/>
          </a:stretch>
        </p:blipFill>
        <p:spPr bwMode="auto">
          <a:xfrm>
            <a:off x="10017093" y="6400805"/>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63"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solidFill>
                  <a:prstClr val="black"/>
                </a:solidFill>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solidFill>
                <a:prstClr val="black"/>
              </a:solidFill>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8"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4207" r:id="rId15"/>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8" y="1021899"/>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8" cstate="print"/>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5"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solidFill>
                  <a:prstClr val="black"/>
                </a:solidFill>
                <a:latin typeface="FrutigerNext LT Bold" pitchFamily="1" charset="0"/>
              </a:rPr>
              <a:t>HUAWEI TECHNOLOGIES Co., Ltd.</a:t>
            </a:r>
            <a:endParaRPr lang="en-US" altLang="zh-CN" sz="2500">
              <a:solidFill>
                <a:prstClr val="black"/>
              </a:solidFill>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solidFill>
                <a:prstClr val="black"/>
              </a:solidFill>
            </a:endParaRPr>
          </a:p>
          <a:p>
            <a:pPr algn="l" defTabSz="914400" eaLnBrk="0">
              <a:defRPr/>
            </a:pPr>
            <a:r>
              <a:rPr lang="de-DE" altLang="zh-CN">
                <a:solidFill>
                  <a:prstClr val="black"/>
                </a:solidFill>
              </a:rPr>
              <a:t>Page </a:t>
            </a:r>
            <a:fld id="{D8ACD6C9-B7FE-4AF3-A0F7-597A708EE36A}" type="slidenum">
              <a:rPr lang="de-DE" altLang="zh-CN">
                <a:solidFill>
                  <a:prstClr val="black"/>
                </a:solidFill>
              </a:rPr>
              <a:pPr algn="l" defTabSz="914400" eaLnBrk="0">
                <a:defRPr/>
              </a:pPr>
              <a:t>‹#›</a:t>
            </a:fld>
            <a:endParaRPr lang="en-GB" altLang="zh-CN">
              <a:solidFill>
                <a:prstClr val="black"/>
              </a:solidFill>
            </a:endParaRPr>
          </a:p>
        </p:txBody>
      </p:sp>
      <p:pic>
        <p:nvPicPr>
          <p:cNvPr id="1030" name="Picture 10" descr="8"/>
          <p:cNvPicPr>
            <a:picLocks noChangeAspect="1" noChangeArrowheads="1"/>
          </p:cNvPicPr>
          <p:nvPr userDrawn="1"/>
        </p:nvPicPr>
        <p:blipFill>
          <a:blip r:embed="rId19" cstate="print"/>
          <a:srcRect/>
          <a:stretch>
            <a:fillRect/>
          </a:stretch>
        </p:blipFill>
        <p:spPr bwMode="auto">
          <a:xfrm>
            <a:off x="10017093" y="6400805"/>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59"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solidFill>
                  <a:prstClr val="black"/>
                </a:solidFill>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solidFill>
                <a:prstClr val="black"/>
              </a:solidFill>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8"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8" y="1021899"/>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8" cstate="print"/>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5"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solidFill>
                  <a:prstClr val="black"/>
                </a:solidFill>
                <a:latin typeface="FrutigerNext LT Bold" pitchFamily="1" charset="0"/>
              </a:rPr>
              <a:t>HUAWEI TECHNOLOGIES Co., Ltd.</a:t>
            </a:r>
            <a:endParaRPr lang="en-US" altLang="zh-CN" sz="2500">
              <a:solidFill>
                <a:prstClr val="black"/>
              </a:solidFill>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solidFill>
                <a:prstClr val="black"/>
              </a:solidFill>
            </a:endParaRPr>
          </a:p>
          <a:p>
            <a:pPr algn="l" defTabSz="914400" eaLnBrk="0">
              <a:defRPr/>
            </a:pPr>
            <a:r>
              <a:rPr lang="de-DE" altLang="zh-CN">
                <a:solidFill>
                  <a:prstClr val="black"/>
                </a:solidFill>
              </a:rPr>
              <a:t>Page </a:t>
            </a:r>
            <a:fld id="{D8ACD6C9-B7FE-4AF3-A0F7-597A708EE36A}" type="slidenum">
              <a:rPr lang="de-DE" altLang="zh-CN">
                <a:solidFill>
                  <a:prstClr val="black"/>
                </a:solidFill>
              </a:rPr>
              <a:pPr algn="l" defTabSz="914400" eaLnBrk="0">
                <a:defRPr/>
              </a:pPr>
              <a:t>‹#›</a:t>
            </a:fld>
            <a:endParaRPr lang="en-GB" altLang="zh-CN">
              <a:solidFill>
                <a:prstClr val="black"/>
              </a:solidFill>
            </a:endParaRPr>
          </a:p>
        </p:txBody>
      </p:sp>
      <p:pic>
        <p:nvPicPr>
          <p:cNvPr id="1030" name="Picture 10" descr="8"/>
          <p:cNvPicPr>
            <a:picLocks noChangeAspect="1" noChangeArrowheads="1"/>
          </p:cNvPicPr>
          <p:nvPr userDrawn="1"/>
        </p:nvPicPr>
        <p:blipFill>
          <a:blip r:embed="rId19" cstate="print"/>
          <a:srcRect/>
          <a:stretch>
            <a:fillRect/>
          </a:stretch>
        </p:blipFill>
        <p:spPr bwMode="auto">
          <a:xfrm>
            <a:off x="10017093" y="6400805"/>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55"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solidFill>
                  <a:prstClr val="black"/>
                </a:solidFill>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solidFill>
                <a:prstClr val="black"/>
              </a:solidFill>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8"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8" y="1021899"/>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7" cstate="print"/>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5"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solidFill>
                  <a:prstClr val="black"/>
                </a:solidFill>
                <a:latin typeface="FrutigerNext LT Bold" pitchFamily="1" charset="0"/>
              </a:rPr>
              <a:t>HUAWEI TECHNOLOGIES Co., Ltd.</a:t>
            </a:r>
            <a:endParaRPr lang="en-US" altLang="zh-CN" sz="2500">
              <a:solidFill>
                <a:prstClr val="black"/>
              </a:solidFill>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solidFill>
                <a:prstClr val="black"/>
              </a:solidFill>
            </a:endParaRPr>
          </a:p>
          <a:p>
            <a:pPr algn="l" defTabSz="914400" eaLnBrk="0">
              <a:defRPr/>
            </a:pPr>
            <a:r>
              <a:rPr lang="de-DE" altLang="zh-CN">
                <a:solidFill>
                  <a:prstClr val="black"/>
                </a:solidFill>
              </a:rPr>
              <a:t>Page </a:t>
            </a:r>
            <a:fld id="{D8ACD6C9-B7FE-4AF3-A0F7-597A708EE36A}" type="slidenum">
              <a:rPr lang="de-DE" altLang="zh-CN">
                <a:solidFill>
                  <a:prstClr val="black"/>
                </a:solidFill>
              </a:rPr>
              <a:pPr algn="l" defTabSz="914400" eaLnBrk="0">
                <a:defRPr/>
              </a:pPr>
              <a:t>‹#›</a:t>
            </a:fld>
            <a:endParaRPr lang="en-GB" altLang="zh-CN">
              <a:solidFill>
                <a:prstClr val="black"/>
              </a:solidFill>
            </a:endParaRPr>
          </a:p>
        </p:txBody>
      </p:sp>
      <p:pic>
        <p:nvPicPr>
          <p:cNvPr id="1030" name="Picture 10" descr="8"/>
          <p:cNvPicPr>
            <a:picLocks noChangeAspect="1" noChangeArrowheads="1"/>
          </p:cNvPicPr>
          <p:nvPr userDrawn="1"/>
        </p:nvPicPr>
        <p:blipFill>
          <a:blip r:embed="rId18" cstate="print"/>
          <a:srcRect/>
          <a:stretch>
            <a:fillRect/>
          </a:stretch>
        </p:blipFill>
        <p:spPr bwMode="auto">
          <a:xfrm>
            <a:off x="10017093" y="6400805"/>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51"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solidFill>
                  <a:prstClr val="black"/>
                </a:solidFill>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solidFill>
                <a:prstClr val="black"/>
              </a:solidFill>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8"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4" r:id="rId15"/>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8" y="1021899"/>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6"/>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5"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p>
          <a:p>
            <a:pPr algn="l" defTabSz="914400" eaLnBrk="0">
              <a:defRPr/>
            </a:pPr>
            <a:r>
              <a:rPr lang="de-DE" altLang="zh-CN"/>
              <a:t>Page </a:t>
            </a:r>
            <a:fld id="{F60CB3B8-BAE0-4E29-B093-8F0D57414408}" type="slidenum">
              <a:rPr lang="de-DE" altLang="zh-CN"/>
              <a:pPr algn="l" defTabSz="914400" eaLnBrk="0">
                <a:defRPr/>
              </a:pPr>
              <a:t>‹#›</a:t>
            </a:fld>
            <a:endParaRPr lang="en-GB" altLang="zh-CN"/>
          </a:p>
        </p:txBody>
      </p:sp>
      <p:pic>
        <p:nvPicPr>
          <p:cNvPr id="1030" name="Picture 10" descr="8"/>
          <p:cNvPicPr>
            <a:picLocks noChangeAspect="1" noChangeArrowheads="1"/>
          </p:cNvPicPr>
          <p:nvPr userDrawn="1"/>
        </p:nvPicPr>
        <p:blipFill>
          <a:blip r:embed="rId17"/>
          <a:srcRect/>
          <a:stretch>
            <a:fillRect/>
          </a:stretch>
        </p:blipFill>
        <p:spPr bwMode="auto">
          <a:xfrm>
            <a:off x="10017093" y="6400805"/>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51"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8"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29318" y="1021899"/>
            <a:ext cx="10759300" cy="5104039"/>
          </a:xfrm>
          <a:prstGeom prst="rect">
            <a:avLst/>
          </a:prstGeom>
          <a:noFill/>
          <a:ln w="9525">
            <a:noFill/>
            <a:miter lim="800000"/>
            <a:headEnd/>
            <a:tailEnd/>
          </a:ln>
        </p:spPr>
        <p:txBody>
          <a:bodyPr vert="horz" wrap="square" lIns="91386" tIns="45692" rIns="91386"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7" descr="7"/>
          <p:cNvPicPr>
            <a:picLocks noChangeAspect="1" noChangeArrowheads="1"/>
          </p:cNvPicPr>
          <p:nvPr userDrawn="1"/>
        </p:nvPicPr>
        <p:blipFill>
          <a:blip r:embed="rId16"/>
          <a:srcRect/>
          <a:stretch>
            <a:fillRect/>
          </a:stretch>
        </p:blipFill>
        <p:spPr bwMode="auto">
          <a:xfrm>
            <a:off x="0" y="6221186"/>
            <a:ext cx="12196536" cy="636814"/>
          </a:xfrm>
          <a:prstGeom prst="rect">
            <a:avLst/>
          </a:prstGeom>
          <a:noFill/>
          <a:ln w="9525">
            <a:noFill/>
            <a:miter lim="800000"/>
            <a:headEnd/>
            <a:tailEnd/>
          </a:ln>
        </p:spPr>
      </p:pic>
      <p:sp>
        <p:nvSpPr>
          <p:cNvPr id="38920" name="Text Box 8"/>
          <p:cNvSpPr txBox="1">
            <a:spLocks noChangeArrowheads="1"/>
          </p:cNvSpPr>
          <p:nvPr userDrawn="1"/>
        </p:nvSpPr>
        <p:spPr bwMode="auto">
          <a:xfrm>
            <a:off x="871055" y="6466114"/>
            <a:ext cx="2981619" cy="307732"/>
          </a:xfrm>
          <a:prstGeom prst="rect">
            <a:avLst/>
          </a:prstGeom>
          <a:noFill/>
          <a:ln w="9525">
            <a:noFill/>
            <a:miter lim="800000"/>
            <a:headEnd/>
            <a:tailEnd/>
          </a:ln>
        </p:spPr>
        <p:txBody>
          <a:bodyPr wrap="none" lIns="91393" tIns="45698" rIns="91393" bIns="45698">
            <a:spAutoFit/>
          </a:bodyPr>
          <a:lstStyle/>
          <a:p>
            <a:pPr algn="l" defTabSz="914400" eaLnBrk="0">
              <a:defRPr/>
            </a:pPr>
            <a:r>
              <a:rPr lang="en-US" altLang="zh-CN" sz="1400">
                <a:latin typeface="FrutigerNext LT Bold" pitchFamily="1" charset="0"/>
              </a:rPr>
              <a:t>HUAWEI TECHNOLOGIES Co., Ltd.</a:t>
            </a:r>
            <a:endParaRPr lang="en-US" altLang="zh-CN" sz="2500">
              <a:latin typeface="Arial" charset="0"/>
            </a:endParaRPr>
          </a:p>
        </p:txBody>
      </p:sp>
      <p:sp>
        <p:nvSpPr>
          <p:cNvPr id="38921" name="Rectangle 9"/>
          <p:cNvSpPr>
            <a:spLocks noGrp="1" noChangeArrowheads="1"/>
          </p:cNvSpPr>
          <p:nvPr>
            <p:ph type="dt" sz="half" idx="2"/>
          </p:nvPr>
        </p:nvSpPr>
        <p:spPr bwMode="auto">
          <a:xfrm>
            <a:off x="7910236" y="6400802"/>
            <a:ext cx="1410014" cy="11021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200">
                <a:latin typeface="FrutigerNext LT Medium" pitchFamily="34" charset="0"/>
                <a:ea typeface="MS PGothic" pitchFamily="34" charset="-128"/>
              </a:defRPr>
            </a:lvl1pPr>
          </a:lstStyle>
          <a:p>
            <a:pPr algn="l" defTabSz="914400" eaLnBrk="0">
              <a:defRPr/>
            </a:pPr>
            <a:endParaRPr lang="de-DE" altLang="zh-CN"/>
          </a:p>
          <a:p>
            <a:pPr algn="l" defTabSz="914400" eaLnBrk="0">
              <a:defRPr/>
            </a:pPr>
            <a:r>
              <a:rPr lang="de-DE" altLang="zh-CN"/>
              <a:t>Page </a:t>
            </a:r>
            <a:fld id="{F60CB3B8-BAE0-4E29-B093-8F0D57414408}" type="slidenum">
              <a:rPr lang="de-DE" altLang="zh-CN"/>
              <a:pPr algn="l" defTabSz="914400" eaLnBrk="0">
                <a:defRPr/>
              </a:pPr>
              <a:t>‹#›</a:t>
            </a:fld>
            <a:endParaRPr lang="en-GB" altLang="zh-CN"/>
          </a:p>
        </p:txBody>
      </p:sp>
      <p:pic>
        <p:nvPicPr>
          <p:cNvPr id="1030" name="Picture 10" descr="8"/>
          <p:cNvPicPr>
            <a:picLocks noChangeAspect="1" noChangeArrowheads="1"/>
          </p:cNvPicPr>
          <p:nvPr userDrawn="1"/>
        </p:nvPicPr>
        <p:blipFill>
          <a:blip r:embed="rId17"/>
          <a:srcRect/>
          <a:stretch>
            <a:fillRect/>
          </a:stretch>
        </p:blipFill>
        <p:spPr bwMode="auto">
          <a:xfrm>
            <a:off x="10017093" y="6400805"/>
            <a:ext cx="1747548" cy="310243"/>
          </a:xfrm>
          <a:prstGeom prst="rect">
            <a:avLst/>
          </a:prstGeom>
          <a:noFill/>
          <a:ln w="9525">
            <a:noFill/>
            <a:miter lim="800000"/>
            <a:headEnd/>
            <a:tailEnd/>
          </a:ln>
        </p:spPr>
      </p:pic>
      <p:sp>
        <p:nvSpPr>
          <p:cNvPr id="38923" name="Rectangle 11"/>
          <p:cNvSpPr>
            <a:spLocks noChangeArrowheads="1"/>
          </p:cNvSpPr>
          <p:nvPr userDrawn="1"/>
        </p:nvSpPr>
        <p:spPr bwMode="auto">
          <a:xfrm>
            <a:off x="4883351" y="6467476"/>
            <a:ext cx="1988897" cy="307720"/>
          </a:xfrm>
          <a:prstGeom prst="rect">
            <a:avLst/>
          </a:prstGeom>
          <a:noFill/>
          <a:ln w="9525" algn="ctr">
            <a:noFill/>
            <a:miter lim="800000"/>
            <a:headEnd/>
            <a:tailEnd/>
          </a:ln>
          <a:effectLst/>
        </p:spPr>
        <p:txBody>
          <a:bodyPr wrap="none" lIns="91386" tIns="45692" rIns="91386" bIns="45692">
            <a:spAutoFit/>
          </a:bodyPr>
          <a:lstStyle/>
          <a:p>
            <a:pPr algn="l" defTabSz="914400" eaLnBrk="0">
              <a:defRPr/>
            </a:pPr>
            <a:r>
              <a:rPr lang="en-US" altLang="zh-CN" sz="1400">
                <a:latin typeface="FrutigerNext LT Bold" pitchFamily="20" charset="0"/>
              </a:rPr>
              <a:t>HUAWEI Confidential </a:t>
            </a:r>
          </a:p>
        </p:txBody>
      </p:sp>
      <p:sp>
        <p:nvSpPr>
          <p:cNvPr id="38925" name="Rectangle 13"/>
          <p:cNvSpPr>
            <a:spLocks noChangeArrowheads="1"/>
          </p:cNvSpPr>
          <p:nvPr userDrawn="1"/>
        </p:nvSpPr>
        <p:spPr bwMode="auto">
          <a:xfrm>
            <a:off x="0" y="0"/>
            <a:ext cx="12196536" cy="713014"/>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anchor="ctr"/>
          <a:lstStyle/>
          <a:p>
            <a:pPr algn="l" defTabSz="914400" eaLnBrk="0">
              <a:defRPr/>
            </a:pPr>
            <a:endParaRPr lang="zh-CN" altLang="en-US" sz="2500">
              <a:latin typeface="FrutigerNext LT BlackCn" pitchFamily="34" charset="0"/>
              <a:ea typeface="宋体" charset="-122"/>
            </a:endParaRPr>
          </a:p>
        </p:txBody>
      </p:sp>
      <p:sp>
        <p:nvSpPr>
          <p:cNvPr id="1033" name="Rectangle 2"/>
          <p:cNvSpPr>
            <a:spLocks noGrp="1" noChangeArrowheads="1"/>
          </p:cNvSpPr>
          <p:nvPr>
            <p:ph type="title"/>
          </p:nvPr>
        </p:nvSpPr>
        <p:spPr bwMode="auto">
          <a:xfrm>
            <a:off x="829318" y="0"/>
            <a:ext cx="10759300" cy="713014"/>
          </a:xfrm>
          <a:prstGeom prst="rect">
            <a:avLst/>
          </a:prstGeom>
          <a:noFill/>
          <a:ln w="9525">
            <a:noFill/>
            <a:miter lim="800000"/>
            <a:headEnd/>
            <a:tailEnd/>
          </a:ln>
        </p:spPr>
        <p:txBody>
          <a:bodyPr vert="horz" wrap="square" lIns="91386" tIns="45692" rIns="91386" bIns="45692"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Lst>
  <p:hf sldNum="0" hdr="0" ftr="0"/>
  <p:txStyles>
    <p:titleStyle>
      <a:lvl1pPr algn="l" rtl="0" eaLnBrk="0" fontAlgn="base" hangingPunct="0">
        <a:spcBef>
          <a:spcPct val="0"/>
        </a:spcBef>
        <a:spcAft>
          <a:spcPct val="0"/>
        </a:spcAft>
        <a:defRPr sz="3500" b="1">
          <a:solidFill>
            <a:srgbClr val="990000"/>
          </a:solidFill>
          <a:latin typeface="+mj-lt"/>
          <a:ea typeface="+mj-ea"/>
          <a:cs typeface="+mj-cs"/>
        </a:defRPr>
      </a:lvl1pPr>
      <a:lvl2pPr algn="l" rtl="0" eaLnBrk="0" fontAlgn="base" hangingPunct="0">
        <a:spcBef>
          <a:spcPct val="0"/>
        </a:spcBef>
        <a:spcAft>
          <a:spcPct val="0"/>
        </a:spcAft>
        <a:defRPr sz="3500" b="1">
          <a:solidFill>
            <a:srgbClr val="990000"/>
          </a:solidFill>
          <a:latin typeface="Arial" charset="0"/>
          <a:ea typeface="黑体" pitchFamily="2" charset="-122"/>
        </a:defRPr>
      </a:lvl2pPr>
      <a:lvl3pPr algn="l" rtl="0" eaLnBrk="0" fontAlgn="base" hangingPunct="0">
        <a:spcBef>
          <a:spcPct val="0"/>
        </a:spcBef>
        <a:spcAft>
          <a:spcPct val="0"/>
        </a:spcAft>
        <a:defRPr sz="3500" b="1">
          <a:solidFill>
            <a:srgbClr val="990000"/>
          </a:solidFill>
          <a:latin typeface="Arial" charset="0"/>
          <a:ea typeface="黑体" pitchFamily="2" charset="-122"/>
        </a:defRPr>
      </a:lvl3pPr>
      <a:lvl4pPr algn="l" rtl="0" eaLnBrk="0" fontAlgn="base" hangingPunct="0">
        <a:spcBef>
          <a:spcPct val="0"/>
        </a:spcBef>
        <a:spcAft>
          <a:spcPct val="0"/>
        </a:spcAft>
        <a:defRPr sz="3500" b="1">
          <a:solidFill>
            <a:srgbClr val="990000"/>
          </a:solidFill>
          <a:latin typeface="Arial" charset="0"/>
          <a:ea typeface="黑体" pitchFamily="2" charset="-122"/>
        </a:defRPr>
      </a:lvl4pPr>
      <a:lvl5pPr algn="l" rtl="0" eaLnBrk="0" fontAlgn="base" hangingPunct="0">
        <a:spcBef>
          <a:spcPct val="0"/>
        </a:spcBef>
        <a:spcAft>
          <a:spcPct val="0"/>
        </a:spcAft>
        <a:defRPr sz="3500" b="1">
          <a:solidFill>
            <a:srgbClr val="990000"/>
          </a:solidFill>
          <a:latin typeface="Arial" charset="0"/>
          <a:ea typeface="黑体" pitchFamily="2" charset="-122"/>
        </a:defRPr>
      </a:lvl5pPr>
      <a:lvl6pPr marL="457200" algn="l" rtl="0" fontAlgn="base">
        <a:spcBef>
          <a:spcPct val="0"/>
        </a:spcBef>
        <a:spcAft>
          <a:spcPct val="0"/>
        </a:spcAft>
        <a:defRPr sz="3500" b="1">
          <a:solidFill>
            <a:srgbClr val="990000"/>
          </a:solidFill>
          <a:latin typeface="Arial" charset="0"/>
          <a:ea typeface="黑体" pitchFamily="2" charset="-122"/>
        </a:defRPr>
      </a:lvl6pPr>
      <a:lvl7pPr marL="914400" algn="l" rtl="0" fontAlgn="base">
        <a:spcBef>
          <a:spcPct val="0"/>
        </a:spcBef>
        <a:spcAft>
          <a:spcPct val="0"/>
        </a:spcAft>
        <a:defRPr sz="3500" b="1">
          <a:solidFill>
            <a:srgbClr val="990000"/>
          </a:solidFill>
          <a:latin typeface="Arial" charset="0"/>
          <a:ea typeface="黑体" pitchFamily="2" charset="-122"/>
        </a:defRPr>
      </a:lvl7pPr>
      <a:lvl8pPr marL="1371600" algn="l" rtl="0" fontAlgn="base">
        <a:spcBef>
          <a:spcPct val="0"/>
        </a:spcBef>
        <a:spcAft>
          <a:spcPct val="0"/>
        </a:spcAft>
        <a:defRPr sz="3500" b="1">
          <a:solidFill>
            <a:srgbClr val="990000"/>
          </a:solidFill>
          <a:latin typeface="Arial" charset="0"/>
          <a:ea typeface="黑体" pitchFamily="2" charset="-122"/>
        </a:defRPr>
      </a:lvl8pPr>
      <a:lvl9pPr marL="1828800" algn="l" rtl="0" fontAlgn="base">
        <a:spcBef>
          <a:spcPct val="0"/>
        </a:spcBef>
        <a:spcAft>
          <a:spcPct val="0"/>
        </a:spcAft>
        <a:defRPr sz="3500" b="1">
          <a:solidFill>
            <a:srgbClr val="990000"/>
          </a:solidFill>
          <a:latin typeface="Arial" charset="0"/>
          <a:ea typeface="黑体" pitchFamily="2" charset="-122"/>
        </a:defRPr>
      </a:lvl9pPr>
    </p:titleStyle>
    <p:bodyStyle>
      <a:lvl1pPr marL="342900" indent="-342900" algn="l" rtl="0" eaLnBrk="0" fontAlgn="base" hangingPunct="0">
        <a:lnSpc>
          <a:spcPct val="140000"/>
        </a:lnSpc>
        <a:spcBef>
          <a:spcPct val="0"/>
        </a:spcBef>
        <a:spcAft>
          <a:spcPct val="0"/>
        </a:spcAft>
        <a:defRPr sz="2200" b="1">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defRPr sz="2200">
          <a:solidFill>
            <a:schemeClr val="tx1"/>
          </a:solidFill>
          <a:latin typeface="+mn-lt"/>
          <a:ea typeface="华文细黑" pitchFamily="2" charset="-122"/>
        </a:defRPr>
      </a:lvl2pPr>
      <a:lvl3pPr marL="1143000" indent="-228600" algn="l" rtl="0" eaLnBrk="0" fontAlgn="base" hangingPunct="0">
        <a:lnSpc>
          <a:spcPct val="140000"/>
        </a:lnSpc>
        <a:spcBef>
          <a:spcPct val="0"/>
        </a:spcBef>
        <a:spcAft>
          <a:spcPct val="0"/>
        </a:spcAft>
        <a:defRPr sz="2200">
          <a:solidFill>
            <a:schemeClr val="tx1"/>
          </a:solidFill>
          <a:latin typeface="+mn-lt"/>
          <a:ea typeface="华文细黑" pitchFamily="2" charset="-122"/>
        </a:defRPr>
      </a:lvl3pPr>
      <a:lvl4pPr marL="1600200" indent="-230188" algn="l" rtl="0" eaLnBrk="0" fontAlgn="base" hangingPunct="0">
        <a:lnSpc>
          <a:spcPct val="140000"/>
        </a:lnSpc>
        <a:spcBef>
          <a:spcPct val="0"/>
        </a:spcBef>
        <a:spcAft>
          <a:spcPct val="0"/>
        </a:spcAft>
        <a:defRPr sz="2200">
          <a:solidFill>
            <a:schemeClr val="tx1"/>
          </a:solidFill>
          <a:latin typeface="+mn-lt"/>
          <a:ea typeface="华文细黑" pitchFamily="2" charset="-122"/>
        </a:defRPr>
      </a:lvl4pPr>
      <a:lvl5pPr marL="2055813" indent="-227013" algn="l" rtl="0" eaLnBrk="0" fontAlgn="base" hangingPunct="0">
        <a:lnSpc>
          <a:spcPct val="140000"/>
        </a:lnSpc>
        <a:spcBef>
          <a:spcPct val="0"/>
        </a:spcBef>
        <a:spcAft>
          <a:spcPct val="0"/>
        </a:spcAft>
        <a:defRPr sz="2200">
          <a:solidFill>
            <a:schemeClr val="tx1"/>
          </a:solidFill>
          <a:latin typeface="+mn-lt"/>
          <a:ea typeface="华文细黑" pitchFamily="2" charset="-122"/>
        </a:defRPr>
      </a:lvl5pPr>
      <a:lvl6pPr marL="2513013" indent="-227013" algn="l" rtl="0" fontAlgn="base">
        <a:lnSpc>
          <a:spcPct val="140000"/>
        </a:lnSpc>
        <a:spcBef>
          <a:spcPct val="0"/>
        </a:spcBef>
        <a:spcAft>
          <a:spcPct val="0"/>
        </a:spcAft>
        <a:defRPr sz="2200">
          <a:solidFill>
            <a:schemeClr val="tx1"/>
          </a:solidFill>
          <a:latin typeface="+mn-lt"/>
          <a:ea typeface="华文细黑" pitchFamily="2" charset="-122"/>
        </a:defRPr>
      </a:lvl6pPr>
      <a:lvl7pPr marL="2970213" indent="-227013" algn="l" rtl="0" fontAlgn="base">
        <a:lnSpc>
          <a:spcPct val="140000"/>
        </a:lnSpc>
        <a:spcBef>
          <a:spcPct val="0"/>
        </a:spcBef>
        <a:spcAft>
          <a:spcPct val="0"/>
        </a:spcAft>
        <a:defRPr sz="2200">
          <a:solidFill>
            <a:schemeClr val="tx1"/>
          </a:solidFill>
          <a:latin typeface="+mn-lt"/>
          <a:ea typeface="华文细黑" pitchFamily="2" charset="-122"/>
        </a:defRPr>
      </a:lvl7pPr>
      <a:lvl8pPr marL="3427413" indent="-227013" algn="l" rtl="0" fontAlgn="base">
        <a:lnSpc>
          <a:spcPct val="140000"/>
        </a:lnSpc>
        <a:spcBef>
          <a:spcPct val="0"/>
        </a:spcBef>
        <a:spcAft>
          <a:spcPct val="0"/>
        </a:spcAft>
        <a:defRPr sz="2200">
          <a:solidFill>
            <a:schemeClr val="tx1"/>
          </a:solidFill>
          <a:latin typeface="+mn-lt"/>
          <a:ea typeface="华文细黑" pitchFamily="2" charset="-122"/>
        </a:defRPr>
      </a:lvl8pPr>
      <a:lvl9pPr marL="3884613" indent="-227013" algn="l" rtl="0" fontAlgn="base">
        <a:lnSpc>
          <a:spcPct val="140000"/>
        </a:lnSpc>
        <a:spcBef>
          <a:spcPct val="0"/>
        </a:spcBef>
        <a:spcAft>
          <a:spcPct val="0"/>
        </a:spcAft>
        <a:defRPr sz="22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txBox="1">
            <a:spLocks/>
          </p:cNvSpPr>
          <p:nvPr/>
        </p:nvSpPr>
        <p:spPr bwMode="auto">
          <a:xfrm>
            <a:off x="1706705" y="2948982"/>
            <a:ext cx="10491663" cy="1457953"/>
          </a:xfrm>
          <a:prstGeom prst="rect">
            <a:avLst/>
          </a:prstGeom>
          <a:noFill/>
          <a:ln w="9525">
            <a:noFill/>
            <a:miter lim="800000"/>
            <a:headEnd/>
            <a:tailEnd/>
          </a:ln>
        </p:spPr>
        <p:txBody>
          <a:bodyPr lIns="68571" tIns="34284" rIns="68571" bIns="34284"/>
          <a:lstStyle/>
          <a:p>
            <a:pPr algn="r" eaLnBrk="0"/>
            <a:r>
              <a:rPr lang="zh-CN" altLang="en-US" sz="4800" b="1" dirty="0" smtClean="0">
                <a:solidFill>
                  <a:srgbClr val="C00000"/>
                </a:solidFill>
                <a:latin typeface="黑体" pitchFamily="49" charset="-122"/>
                <a:ea typeface="黑体" pitchFamily="49" charset="-122"/>
                <a:cs typeface="Arial Unicode MS" pitchFamily="34" charset="-122"/>
              </a:rPr>
              <a:t>支付风</a:t>
            </a:r>
            <a:r>
              <a:rPr lang="zh-CN" altLang="en-US" sz="4800" b="1" dirty="0" smtClean="0">
                <a:solidFill>
                  <a:srgbClr val="C00000"/>
                </a:solidFill>
                <a:latin typeface="黑体" pitchFamily="49" charset="-122"/>
                <a:ea typeface="黑体" pitchFamily="49" charset="-122"/>
                <a:cs typeface="Arial Unicode MS" pitchFamily="34" charset="-122"/>
              </a:rPr>
              <a:t>控</a:t>
            </a:r>
            <a:r>
              <a:rPr lang="zh-CN" altLang="en-US" sz="4800" b="1" dirty="0" smtClean="0">
                <a:solidFill>
                  <a:srgbClr val="C00000"/>
                </a:solidFill>
                <a:latin typeface="黑体" pitchFamily="49" charset="-122"/>
                <a:ea typeface="黑体" pitchFamily="49" charset="-122"/>
                <a:cs typeface="Arial Unicode MS" pitchFamily="34" charset="-122"/>
              </a:rPr>
              <a:t>需求</a:t>
            </a:r>
            <a:endParaRPr lang="zh-CN" altLang="en-US" sz="4800" b="1" dirty="0" smtClean="0">
              <a:solidFill>
                <a:srgbClr val="C00000"/>
              </a:solidFill>
              <a:latin typeface="黑体" pitchFamily="49" charset="-122"/>
              <a:ea typeface="黑体" pitchFamily="49" charset="-122"/>
              <a:cs typeface="Arial Unicode MS" pitchFamily="34" charset="-122"/>
            </a:endParaRPr>
          </a:p>
        </p:txBody>
      </p:sp>
      <p:sp>
        <p:nvSpPr>
          <p:cNvPr id="2051" name="Rectangle 6"/>
          <p:cNvSpPr>
            <a:spLocks noChangeArrowheads="1"/>
          </p:cNvSpPr>
          <p:nvPr/>
        </p:nvSpPr>
        <p:spPr bwMode="auto">
          <a:xfrm>
            <a:off x="10059615" y="3717032"/>
            <a:ext cx="2539103" cy="2146729"/>
          </a:xfrm>
          <a:prstGeom prst="rect">
            <a:avLst/>
          </a:prstGeom>
          <a:noFill/>
          <a:ln w="9525">
            <a:noFill/>
            <a:miter lim="800000"/>
            <a:headEnd/>
            <a:tailEnd/>
          </a:ln>
        </p:spPr>
        <p:txBody>
          <a:bodyPr wrap="square" lIns="68571" tIns="34284" rIns="68571" bIns="34284">
            <a:spAutoFit/>
          </a:bodyPr>
          <a:lstStyle/>
          <a:p>
            <a:pPr algn="l"/>
            <a:r>
              <a:rPr lang="en-US" altLang="zh-CN" sz="2700" b="1" dirty="0" smtClean="0">
                <a:solidFill>
                  <a:srgbClr val="C00000"/>
                </a:solidFill>
                <a:latin typeface="黑体" pitchFamily="49" charset="-122"/>
                <a:ea typeface="黑体" pitchFamily="49" charset="-122"/>
              </a:rPr>
              <a:t>                   								   h00327922</a:t>
            </a:r>
            <a:endParaRPr lang="zh-CN" altLang="en-US" sz="2700" b="1" dirty="0" smtClean="0">
              <a:solidFill>
                <a:srgbClr val="C00000"/>
              </a:solidFill>
              <a:latin typeface="黑体" pitchFamily="49" charset="-122"/>
              <a:ea typeface="黑体" pitchFamily="49" charset="-122"/>
            </a:endParaRPr>
          </a:p>
          <a:p>
            <a:pPr algn="l"/>
            <a:r>
              <a:rPr lang="en-US" altLang="zh-CN" sz="2700" dirty="0" smtClean="0">
                <a:solidFill>
                  <a:srgbClr val="C00000"/>
                </a:solidFill>
                <a:latin typeface="Arial" pitchFamily="34" charset="0"/>
                <a:cs typeface="Arial" pitchFamily="34" charset="0"/>
              </a:rPr>
              <a:t>2016</a:t>
            </a:r>
            <a:r>
              <a:rPr lang="zh-CN" altLang="en-US" sz="2700" dirty="0" smtClean="0">
                <a:solidFill>
                  <a:srgbClr val="C00000"/>
                </a:solidFill>
                <a:latin typeface="Arial" pitchFamily="34" charset="0"/>
                <a:cs typeface="Arial" pitchFamily="34" charset="0"/>
              </a:rPr>
              <a:t>年</a:t>
            </a:r>
            <a:r>
              <a:rPr lang="en-US" altLang="zh-CN" sz="2700" dirty="0" smtClean="0">
                <a:solidFill>
                  <a:srgbClr val="C00000"/>
                </a:solidFill>
                <a:latin typeface="Arial" pitchFamily="34" charset="0"/>
                <a:cs typeface="Arial" pitchFamily="34" charset="0"/>
              </a:rPr>
              <a:t>6</a:t>
            </a:r>
            <a:r>
              <a:rPr lang="zh-CN" altLang="en-US" sz="2700" dirty="0" smtClean="0">
                <a:solidFill>
                  <a:srgbClr val="C00000"/>
                </a:solidFill>
                <a:latin typeface="Arial" pitchFamily="34" charset="0"/>
                <a:cs typeface="Arial" pitchFamily="34" charset="0"/>
              </a:rPr>
              <a:t>月</a:t>
            </a:r>
            <a:endParaRPr lang="en-US" altLang="zh-CN" sz="2700"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风控整体路标规划</a:t>
            </a:r>
            <a:endParaRPr lang="zh-CN" altLang="en-US" dirty="0"/>
          </a:p>
        </p:txBody>
      </p:sp>
      <p:sp>
        <p:nvSpPr>
          <p:cNvPr id="3" name="日期占位符 2"/>
          <p:cNvSpPr>
            <a:spLocks noGrp="1"/>
          </p:cNvSpPr>
          <p:nvPr>
            <p:ph type="dt" sz="half" idx="10"/>
          </p:nvPr>
        </p:nvSpPr>
        <p:spPr/>
        <p:txBody>
          <a:bodyPr/>
          <a:lstStyle/>
          <a:p>
            <a:pPr>
              <a:defRPr/>
            </a:pPr>
            <a:endParaRPr lang="de-DE" altLang="zh-CN" smtClean="0">
              <a:solidFill>
                <a:prstClr val="black"/>
              </a:solidFill>
            </a:endParaRPr>
          </a:p>
          <a:p>
            <a:pPr>
              <a:defRPr/>
            </a:pPr>
            <a:r>
              <a:rPr lang="de-DE" altLang="zh-CN" smtClean="0">
                <a:solidFill>
                  <a:prstClr val="black"/>
                </a:solidFill>
              </a:rPr>
              <a:t>Page </a:t>
            </a:r>
            <a:fld id="{64BA9575-9202-4270-8529-9A3A47422DAA}" type="slidenum">
              <a:rPr lang="de-DE" altLang="zh-CN" smtClean="0">
                <a:solidFill>
                  <a:prstClr val="black"/>
                </a:solidFill>
              </a:rPr>
              <a:pPr>
                <a:defRPr/>
              </a:pPr>
              <a:t>10</a:t>
            </a:fld>
            <a:endParaRPr lang="en-GB" altLang="zh-CN">
              <a:solidFill>
                <a:prstClr val="black"/>
              </a:solidFill>
            </a:endParaRPr>
          </a:p>
        </p:txBody>
      </p:sp>
      <p:grpSp>
        <p:nvGrpSpPr>
          <p:cNvPr id="4" name="组合 233"/>
          <p:cNvGrpSpPr/>
          <p:nvPr/>
        </p:nvGrpSpPr>
        <p:grpSpPr>
          <a:xfrm>
            <a:off x="452115" y="1340768"/>
            <a:ext cx="10426479" cy="4832276"/>
            <a:chOff x="869881" y="1539295"/>
            <a:chExt cx="10426479" cy="5125179"/>
          </a:xfrm>
        </p:grpSpPr>
        <p:sp>
          <p:nvSpPr>
            <p:cNvPr id="5" name="Rectangle 3"/>
            <p:cNvSpPr>
              <a:spLocks noChangeArrowheads="1"/>
            </p:cNvSpPr>
            <p:nvPr/>
          </p:nvSpPr>
          <p:spPr bwMode="gray">
            <a:xfrm>
              <a:off x="8146234" y="3515275"/>
              <a:ext cx="3150126" cy="553344"/>
            </a:xfrm>
            <a:prstGeom prst="rect">
              <a:avLst/>
            </a:prstGeom>
            <a:gradFill rotWithShape="1">
              <a:gsLst>
                <a:gs pos="0">
                  <a:srgbClr val="990000"/>
                </a:gs>
                <a:gs pos="100000">
                  <a:srgbClr val="A3D11A">
                    <a:alpha val="0"/>
                  </a:srgbClr>
                </a:gs>
              </a:gsLst>
              <a:lin ang="5400000" scaled="1"/>
            </a:gradFill>
            <a:ln w="9525">
              <a:noFill/>
              <a:miter lim="800000"/>
              <a:headEnd/>
              <a:tailEnd/>
            </a:ln>
          </p:spPr>
          <p:txBody>
            <a:bodyPr wrap="none" lIns="108232" tIns="54115" rIns="108232" bIns="54115"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6" name="Rectangle 4"/>
            <p:cNvSpPr>
              <a:spLocks noChangeArrowheads="1"/>
            </p:cNvSpPr>
            <p:nvPr/>
          </p:nvSpPr>
          <p:spPr bwMode="gray">
            <a:xfrm>
              <a:off x="5045145" y="4141939"/>
              <a:ext cx="3101089" cy="555090"/>
            </a:xfrm>
            <a:prstGeom prst="rect">
              <a:avLst/>
            </a:prstGeom>
            <a:gradFill rotWithShape="1">
              <a:gsLst>
                <a:gs pos="0">
                  <a:srgbClr val="FFCC66"/>
                </a:gs>
                <a:gs pos="100000">
                  <a:srgbClr val="C2E3E6">
                    <a:alpha val="0"/>
                  </a:srgbClr>
                </a:gs>
              </a:gsLst>
              <a:lin ang="5400000" scaled="1"/>
            </a:gradFill>
            <a:ln w="9525">
              <a:noFill/>
              <a:miter lim="800000"/>
              <a:headEnd/>
              <a:tailEnd/>
            </a:ln>
          </p:spPr>
          <p:txBody>
            <a:bodyPr wrap="none" lIns="108232" tIns="54115" rIns="108232" bIns="54115"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7" name="Rectangle 5"/>
            <p:cNvSpPr>
              <a:spLocks noChangeArrowheads="1"/>
            </p:cNvSpPr>
            <p:nvPr/>
          </p:nvSpPr>
          <p:spPr bwMode="gray">
            <a:xfrm>
              <a:off x="1906697" y="4775580"/>
              <a:ext cx="3133780" cy="553344"/>
            </a:xfrm>
            <a:prstGeom prst="rect">
              <a:avLst/>
            </a:prstGeom>
            <a:gradFill rotWithShape="1">
              <a:gsLst>
                <a:gs pos="0">
                  <a:srgbClr val="990000">
                    <a:alpha val="60999"/>
                  </a:srgbClr>
                </a:gs>
                <a:gs pos="100000">
                  <a:srgbClr val="FFFFFF"/>
                </a:gs>
              </a:gsLst>
              <a:lin ang="5400000" scaled="1"/>
            </a:gradFill>
            <a:ln w="9525">
              <a:noFill/>
              <a:miter lim="800000"/>
              <a:headEnd/>
              <a:tailEnd/>
            </a:ln>
          </p:spPr>
          <p:txBody>
            <a:bodyPr wrap="none" lIns="108232" tIns="54115" rIns="108232" bIns="54115" anchor="ctr"/>
            <a:lstStyle/>
            <a:p>
              <a:pPr marL="0" marR="0" lvl="0" indent="0" algn="ctr"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8" name="AutoShape 6"/>
            <p:cNvSpPr>
              <a:spLocks noChangeArrowheads="1"/>
            </p:cNvSpPr>
            <p:nvPr/>
          </p:nvSpPr>
          <p:spPr bwMode="gray">
            <a:xfrm flipH="1">
              <a:off x="869881" y="3990076"/>
              <a:ext cx="4170591" cy="790741"/>
            </a:xfrm>
            <a:prstGeom prst="parallelogram">
              <a:avLst>
                <a:gd name="adj" fmla="val 98583"/>
              </a:avLst>
            </a:prstGeom>
            <a:gradFill rotWithShape="1">
              <a:gsLst>
                <a:gs pos="0">
                  <a:srgbClr val="C7E374">
                    <a:alpha val="82001"/>
                  </a:srgbClr>
                </a:gs>
                <a:gs pos="100000">
                  <a:srgbClr val="990000">
                    <a:alpha val="50000"/>
                  </a:srgbClr>
                </a:gs>
              </a:gsLst>
              <a:lin ang="18900000" scaled="1"/>
            </a:gradFill>
            <a:ln w="9525">
              <a:noFill/>
              <a:miter lim="800000"/>
              <a:headEnd/>
              <a:tailEnd/>
            </a:ln>
          </p:spPr>
          <p:txBody>
            <a:bodyPr wrap="none" lIns="108232" tIns="54115" rIns="108232" bIns="54115"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9" name="AutoShape 7"/>
            <p:cNvSpPr>
              <a:spLocks noChangeArrowheads="1"/>
            </p:cNvSpPr>
            <p:nvPr/>
          </p:nvSpPr>
          <p:spPr bwMode="gray">
            <a:xfrm flipH="1">
              <a:off x="3982646" y="3335483"/>
              <a:ext cx="4168256" cy="829144"/>
            </a:xfrm>
            <a:prstGeom prst="parallelogram">
              <a:avLst>
                <a:gd name="adj" fmla="val 96331"/>
              </a:avLst>
            </a:prstGeom>
            <a:gradFill rotWithShape="1">
              <a:gsLst>
                <a:gs pos="0">
                  <a:srgbClr val="FFCC66"/>
                </a:gs>
                <a:gs pos="100000">
                  <a:srgbClr val="DAEEF0"/>
                </a:gs>
              </a:gsLst>
              <a:lin ang="0" scaled="1"/>
            </a:gradFill>
            <a:ln w="9525">
              <a:noFill/>
              <a:miter lim="800000"/>
              <a:headEnd/>
              <a:tailEnd/>
            </a:ln>
          </p:spPr>
          <p:txBody>
            <a:bodyPr wrap="none" lIns="108232" tIns="54115" rIns="108232" bIns="54115"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10" name="Freeform 8"/>
            <p:cNvSpPr>
              <a:spLocks/>
            </p:cNvSpPr>
            <p:nvPr/>
          </p:nvSpPr>
          <p:spPr bwMode="gray">
            <a:xfrm>
              <a:off x="3994323" y="3338979"/>
              <a:ext cx="1050821" cy="1448821"/>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rgbClr val="FFCC66">
                    <a:gamma/>
                    <a:shade val="46275"/>
                    <a:invGamma/>
                  </a:srgbClr>
                </a:gs>
                <a:gs pos="100000">
                  <a:srgbClr val="FFCC66"/>
                </a:gs>
              </a:gsLst>
              <a:lin ang="2700000" scaled="1"/>
            </a:gradFill>
            <a:ln w="9525">
              <a:noFill/>
              <a:round/>
              <a:headEnd/>
              <a:tailEnd/>
            </a:ln>
            <a:effectLst/>
          </p:spPr>
          <p:txBody>
            <a:bodyPr lIns="108287" tIns="54143" rIns="108287" bIns="54143"/>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latin typeface="Arial" charset="0"/>
              </a:endParaRPr>
            </a:p>
          </p:txBody>
        </p:sp>
        <p:sp>
          <p:nvSpPr>
            <p:cNvPr id="11" name="AutoShape 9"/>
            <p:cNvSpPr>
              <a:spLocks noChangeArrowheads="1"/>
            </p:cNvSpPr>
            <p:nvPr/>
          </p:nvSpPr>
          <p:spPr bwMode="gray">
            <a:xfrm flipH="1">
              <a:off x="7095412" y="2673916"/>
              <a:ext cx="4184602" cy="843108"/>
            </a:xfrm>
            <a:prstGeom prst="parallelogram">
              <a:avLst>
                <a:gd name="adj" fmla="val 92256"/>
              </a:avLst>
            </a:prstGeom>
            <a:gradFill rotWithShape="1">
              <a:gsLst>
                <a:gs pos="0">
                  <a:srgbClr val="990000"/>
                </a:gs>
                <a:gs pos="100000">
                  <a:srgbClr val="C8E476"/>
                </a:gs>
              </a:gsLst>
              <a:lin ang="0" scaled="1"/>
            </a:gradFill>
            <a:ln w="9525">
              <a:noFill/>
              <a:miter lim="800000"/>
              <a:headEnd/>
              <a:tailEnd/>
            </a:ln>
          </p:spPr>
          <p:txBody>
            <a:bodyPr wrap="none" lIns="108232" tIns="54115" rIns="108232" bIns="54115"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12" name="Freeform 10"/>
            <p:cNvSpPr>
              <a:spLocks/>
            </p:cNvSpPr>
            <p:nvPr/>
          </p:nvSpPr>
          <p:spPr bwMode="gray">
            <a:xfrm>
              <a:off x="7088406" y="2668682"/>
              <a:ext cx="1057828" cy="1492460"/>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rgbClr val="990000">
                    <a:gamma/>
                    <a:shade val="46275"/>
                    <a:invGamma/>
                  </a:srgbClr>
                </a:gs>
                <a:gs pos="100000">
                  <a:srgbClr val="990000"/>
                </a:gs>
              </a:gsLst>
              <a:lin ang="2700000" scaled="1"/>
            </a:gradFill>
            <a:ln w="9525">
              <a:noFill/>
              <a:round/>
              <a:headEnd/>
              <a:tailEnd/>
            </a:ln>
            <a:effectLst/>
          </p:spPr>
          <p:txBody>
            <a:bodyPr lIns="108287" tIns="54143" rIns="108287" bIns="54143"/>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latin typeface="Arial" charset="0"/>
              </a:endParaRPr>
            </a:p>
          </p:txBody>
        </p:sp>
        <p:pic>
          <p:nvPicPr>
            <p:cNvPr id="13" name="Picture 11" descr="light_shadow"/>
            <p:cNvPicPr>
              <a:picLocks noChangeAspect="1" noChangeArrowheads="1"/>
            </p:cNvPicPr>
            <p:nvPr/>
          </p:nvPicPr>
          <p:blipFill>
            <a:blip r:embed="rId2" cstate="print">
              <a:lum bright="-76000" contrast="-4000"/>
              <a:grayscl/>
            </a:blip>
            <a:srcRect/>
            <a:stretch>
              <a:fillRect/>
            </a:stretch>
          </p:blipFill>
          <p:spPr bwMode="gray">
            <a:xfrm>
              <a:off x="1932373" y="4187318"/>
              <a:ext cx="1730353" cy="361334"/>
            </a:xfrm>
            <a:prstGeom prst="rect">
              <a:avLst/>
            </a:prstGeom>
            <a:noFill/>
            <a:ln w="9525">
              <a:noFill/>
              <a:miter lim="800000"/>
              <a:headEnd/>
              <a:tailEnd/>
            </a:ln>
          </p:spPr>
        </p:pic>
        <p:pic>
          <p:nvPicPr>
            <p:cNvPr id="14" name="Picture 12" descr="circuler_1"/>
            <p:cNvPicPr>
              <a:picLocks noChangeAspect="1" noChangeArrowheads="1"/>
            </p:cNvPicPr>
            <p:nvPr/>
          </p:nvPicPr>
          <p:blipFill>
            <a:blip r:embed="rId3" cstate="print"/>
            <a:srcRect/>
            <a:stretch>
              <a:fillRect/>
            </a:stretch>
          </p:blipFill>
          <p:spPr bwMode="gray">
            <a:xfrm>
              <a:off x="1782925" y="2954948"/>
              <a:ext cx="1977879" cy="1462784"/>
            </a:xfrm>
            <a:prstGeom prst="rect">
              <a:avLst/>
            </a:prstGeom>
            <a:noFill/>
            <a:ln w="9525">
              <a:noFill/>
              <a:miter lim="800000"/>
              <a:headEnd/>
              <a:tailEnd/>
            </a:ln>
          </p:spPr>
        </p:pic>
        <p:sp>
          <p:nvSpPr>
            <p:cNvPr id="15" name="Oval 13"/>
            <p:cNvSpPr>
              <a:spLocks noChangeArrowheads="1"/>
            </p:cNvSpPr>
            <p:nvPr/>
          </p:nvSpPr>
          <p:spPr bwMode="gray">
            <a:xfrm>
              <a:off x="1782927" y="2954945"/>
              <a:ext cx="1966204" cy="1466276"/>
            </a:xfrm>
            <a:prstGeom prst="ellipse">
              <a:avLst/>
            </a:prstGeom>
            <a:gradFill rotWithShape="1">
              <a:gsLst>
                <a:gs pos="0">
                  <a:srgbClr val="990000">
                    <a:alpha val="45000"/>
                  </a:srgbClr>
                </a:gs>
                <a:gs pos="50000">
                  <a:srgbClr val="C7E374">
                    <a:alpha val="89998"/>
                  </a:srgbClr>
                </a:gs>
                <a:gs pos="100000">
                  <a:srgbClr val="990000">
                    <a:alpha val="45000"/>
                  </a:srgbClr>
                </a:gs>
              </a:gsLst>
              <a:lin ang="5400000" scaled="1"/>
            </a:gradFill>
            <a:ln w="9525" algn="ctr">
              <a:noFill/>
              <a:round/>
              <a:headEnd/>
              <a:tailEnd/>
            </a:ln>
          </p:spPr>
          <p:txBody>
            <a:bodyPr wrap="none" lIns="108232" tIns="54115" rIns="108232" bIns="54115"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16" name="Freeform 14"/>
            <p:cNvSpPr>
              <a:spLocks/>
            </p:cNvSpPr>
            <p:nvPr/>
          </p:nvSpPr>
          <p:spPr bwMode="gray">
            <a:xfrm>
              <a:off x="1988420" y="2986375"/>
              <a:ext cx="1541203" cy="506214"/>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0000">
                    <a:alpha val="17998"/>
                  </a:srgbClr>
                </a:gs>
              </a:gsLst>
              <a:lin ang="5400000" scaled="1"/>
            </a:gradFill>
            <a:ln w="9525">
              <a:noFill/>
              <a:round/>
              <a:headEnd/>
              <a:tailEnd/>
            </a:ln>
          </p:spPr>
          <p:txBody>
            <a:bodyPr lIns="108287" tIns="54143" rIns="108287" bIns="54143"/>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000000"/>
                </a:solidFill>
                <a:effectLst/>
                <a:uLnTx/>
                <a:uFillTx/>
              </a:endParaRPr>
            </a:p>
          </p:txBody>
        </p:sp>
        <p:pic>
          <p:nvPicPr>
            <p:cNvPr id="17" name="Picture 15" descr="light_shadow"/>
            <p:cNvPicPr>
              <a:picLocks noChangeAspect="1" noChangeArrowheads="1"/>
            </p:cNvPicPr>
            <p:nvPr/>
          </p:nvPicPr>
          <p:blipFill>
            <a:blip r:embed="rId2" cstate="print">
              <a:lum bright="-76000" contrast="-4000"/>
              <a:grayscl/>
            </a:blip>
            <a:srcRect/>
            <a:stretch>
              <a:fillRect/>
            </a:stretch>
          </p:blipFill>
          <p:spPr bwMode="gray">
            <a:xfrm>
              <a:off x="5096521" y="3541457"/>
              <a:ext cx="1730350" cy="361334"/>
            </a:xfrm>
            <a:prstGeom prst="rect">
              <a:avLst/>
            </a:prstGeom>
            <a:noFill/>
            <a:ln w="9525">
              <a:noFill/>
              <a:miter lim="800000"/>
              <a:headEnd/>
              <a:tailEnd/>
            </a:ln>
          </p:spPr>
        </p:pic>
        <p:pic>
          <p:nvPicPr>
            <p:cNvPr id="18" name="Picture 16" descr="circuler_1"/>
            <p:cNvPicPr>
              <a:picLocks noChangeAspect="1" noChangeArrowheads="1"/>
            </p:cNvPicPr>
            <p:nvPr/>
          </p:nvPicPr>
          <p:blipFill>
            <a:blip r:embed="rId3" cstate="print"/>
            <a:srcRect/>
            <a:stretch>
              <a:fillRect/>
            </a:stretch>
          </p:blipFill>
          <p:spPr bwMode="gray">
            <a:xfrm>
              <a:off x="4947064" y="2309087"/>
              <a:ext cx="1977878" cy="1462784"/>
            </a:xfrm>
            <a:prstGeom prst="rect">
              <a:avLst/>
            </a:prstGeom>
            <a:noFill/>
            <a:ln w="9525">
              <a:noFill/>
              <a:miter lim="800000"/>
              <a:headEnd/>
              <a:tailEnd/>
            </a:ln>
          </p:spPr>
        </p:pic>
        <p:sp>
          <p:nvSpPr>
            <p:cNvPr id="19" name="Oval 17"/>
            <p:cNvSpPr>
              <a:spLocks noChangeArrowheads="1"/>
            </p:cNvSpPr>
            <p:nvPr/>
          </p:nvSpPr>
          <p:spPr bwMode="gray">
            <a:xfrm>
              <a:off x="4947064" y="2309087"/>
              <a:ext cx="1963867" cy="1466276"/>
            </a:xfrm>
            <a:prstGeom prst="ellipse">
              <a:avLst/>
            </a:prstGeom>
            <a:gradFill rotWithShape="1">
              <a:gsLst>
                <a:gs pos="0">
                  <a:srgbClr val="313B3C">
                    <a:alpha val="89998"/>
                  </a:srgbClr>
                </a:gs>
                <a:gs pos="50000">
                  <a:srgbClr val="FFCC66">
                    <a:alpha val="45000"/>
                  </a:srgbClr>
                </a:gs>
                <a:gs pos="100000">
                  <a:srgbClr val="313B3C">
                    <a:alpha val="89998"/>
                  </a:srgbClr>
                </a:gs>
              </a:gsLst>
              <a:lin ang="5400000" scaled="1"/>
            </a:gradFill>
            <a:ln w="9525" algn="ctr">
              <a:noFill/>
              <a:round/>
              <a:headEnd/>
              <a:tailEnd/>
            </a:ln>
          </p:spPr>
          <p:txBody>
            <a:bodyPr wrap="none" lIns="108232" tIns="54115" rIns="108232" bIns="54115"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20" name="Freeform 18"/>
            <p:cNvSpPr>
              <a:spLocks/>
            </p:cNvSpPr>
            <p:nvPr/>
          </p:nvSpPr>
          <p:spPr bwMode="gray">
            <a:xfrm>
              <a:off x="5152556" y="2333532"/>
              <a:ext cx="1541203" cy="506214"/>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9900">
                    <a:alpha val="17998"/>
                  </a:srgbClr>
                </a:gs>
              </a:gsLst>
              <a:lin ang="5400000" scaled="1"/>
            </a:gradFill>
            <a:ln w="9525">
              <a:noFill/>
              <a:round/>
              <a:headEnd/>
              <a:tailEnd/>
            </a:ln>
          </p:spPr>
          <p:txBody>
            <a:bodyPr lIns="108287" tIns="54143" rIns="108287" bIns="54143"/>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000000"/>
                </a:solidFill>
                <a:effectLst/>
                <a:uLnTx/>
                <a:uFillTx/>
              </a:endParaRPr>
            </a:p>
          </p:txBody>
        </p:sp>
        <p:pic>
          <p:nvPicPr>
            <p:cNvPr id="21" name="Picture 19" descr="light_shadow"/>
            <p:cNvPicPr>
              <a:picLocks noChangeAspect="1" noChangeArrowheads="1"/>
            </p:cNvPicPr>
            <p:nvPr/>
          </p:nvPicPr>
          <p:blipFill>
            <a:blip r:embed="rId2" cstate="print">
              <a:lum bright="-76000" contrast="-4000"/>
              <a:grayscl/>
            </a:blip>
            <a:srcRect/>
            <a:stretch>
              <a:fillRect/>
            </a:stretch>
          </p:blipFill>
          <p:spPr bwMode="gray">
            <a:xfrm>
              <a:off x="8393763" y="2916545"/>
              <a:ext cx="1730350" cy="361334"/>
            </a:xfrm>
            <a:prstGeom prst="rect">
              <a:avLst/>
            </a:prstGeom>
            <a:noFill/>
            <a:ln w="9525">
              <a:noFill/>
              <a:miter lim="800000"/>
              <a:headEnd/>
              <a:tailEnd/>
            </a:ln>
          </p:spPr>
        </p:pic>
        <p:pic>
          <p:nvPicPr>
            <p:cNvPr id="22" name="Picture 20" descr="circuler_1"/>
            <p:cNvPicPr>
              <a:picLocks noChangeAspect="1" noChangeArrowheads="1"/>
            </p:cNvPicPr>
            <p:nvPr/>
          </p:nvPicPr>
          <p:blipFill>
            <a:blip r:embed="rId3" cstate="print"/>
            <a:srcRect/>
            <a:stretch>
              <a:fillRect/>
            </a:stretch>
          </p:blipFill>
          <p:spPr bwMode="gray">
            <a:xfrm>
              <a:off x="8244305" y="1684175"/>
              <a:ext cx="1977878" cy="1462784"/>
            </a:xfrm>
            <a:prstGeom prst="rect">
              <a:avLst/>
            </a:prstGeom>
            <a:noFill/>
            <a:ln w="9525">
              <a:noFill/>
              <a:miter lim="800000"/>
              <a:headEnd/>
              <a:tailEnd/>
            </a:ln>
          </p:spPr>
        </p:pic>
        <p:sp>
          <p:nvSpPr>
            <p:cNvPr id="23" name="Oval 21"/>
            <p:cNvSpPr>
              <a:spLocks noChangeArrowheads="1"/>
            </p:cNvSpPr>
            <p:nvPr/>
          </p:nvSpPr>
          <p:spPr bwMode="gray">
            <a:xfrm>
              <a:off x="8244309" y="1684173"/>
              <a:ext cx="1966204" cy="1466276"/>
            </a:xfrm>
            <a:prstGeom prst="ellipse">
              <a:avLst/>
            </a:prstGeom>
            <a:gradFill rotWithShape="1">
              <a:gsLst>
                <a:gs pos="0">
                  <a:srgbClr val="283600">
                    <a:alpha val="89998"/>
                  </a:srgbClr>
                </a:gs>
                <a:gs pos="50000">
                  <a:srgbClr val="990000">
                    <a:alpha val="45000"/>
                  </a:srgbClr>
                </a:gs>
                <a:gs pos="100000">
                  <a:srgbClr val="283600">
                    <a:alpha val="89998"/>
                  </a:srgbClr>
                </a:gs>
              </a:gsLst>
              <a:lin ang="5400000" scaled="1"/>
            </a:gradFill>
            <a:ln w="9525" algn="ctr">
              <a:noFill/>
              <a:round/>
              <a:headEnd/>
              <a:tailEnd/>
            </a:ln>
          </p:spPr>
          <p:txBody>
            <a:bodyPr wrap="none" lIns="108232" tIns="54115" rIns="108232" bIns="54115"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24" name="Freeform 22"/>
            <p:cNvSpPr>
              <a:spLocks/>
            </p:cNvSpPr>
            <p:nvPr/>
          </p:nvSpPr>
          <p:spPr bwMode="gray">
            <a:xfrm>
              <a:off x="8449798" y="1715602"/>
              <a:ext cx="1541203" cy="506214"/>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0000">
                    <a:alpha val="17998"/>
                  </a:srgbClr>
                </a:gs>
              </a:gsLst>
              <a:lin ang="5400000" scaled="1"/>
            </a:gradFill>
            <a:ln w="9525">
              <a:noFill/>
              <a:round/>
              <a:headEnd/>
              <a:tailEnd/>
            </a:ln>
          </p:spPr>
          <p:txBody>
            <a:bodyPr lIns="108287" tIns="54143" rIns="108287" bIns="54143"/>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000000"/>
                </a:solidFill>
                <a:effectLst/>
                <a:uLnTx/>
                <a:uFillTx/>
              </a:endParaRPr>
            </a:p>
          </p:txBody>
        </p:sp>
        <p:sp>
          <p:nvSpPr>
            <p:cNvPr id="25" name="Text Box 26"/>
            <p:cNvSpPr txBox="1">
              <a:spLocks noChangeArrowheads="1"/>
            </p:cNvSpPr>
            <p:nvPr/>
          </p:nvSpPr>
          <p:spPr bwMode="black">
            <a:xfrm>
              <a:off x="1876674" y="5033918"/>
              <a:ext cx="1728192" cy="1630556"/>
            </a:xfrm>
            <a:prstGeom prst="rect">
              <a:avLst/>
            </a:prstGeom>
            <a:noFill/>
            <a:ln w="9525">
              <a:noFill/>
              <a:miter lim="800000"/>
              <a:headEnd/>
              <a:tailEnd/>
            </a:ln>
          </p:spPr>
          <p:txBody>
            <a:bodyPr wrap="square" lIns="108232" tIns="54115" rIns="108232" bIns="54115">
              <a:spAutoFit/>
            </a:bodyPr>
            <a:lstStyle/>
            <a:p>
              <a:pPr marL="122453" marR="0" lvl="0" indent="-122453" algn="l" defTabSz="1165098" eaLnBrk="1" fontAlgn="auto" latinLnBrk="0" hangingPunct="1">
                <a:lnSpc>
                  <a:spcPct val="100000"/>
                </a:lnSpc>
                <a:spcBef>
                  <a:spcPct val="20000"/>
                </a:spcBef>
                <a:spcAft>
                  <a:spcPts val="0"/>
                </a:spcAft>
                <a:buClr>
                  <a:srgbClr val="1C1C1C"/>
                </a:buClr>
                <a:buSzTx/>
                <a:buFont typeface="Wingdings" pitchFamily="2" charset="2"/>
                <a:buChar char="l"/>
                <a:tabLst/>
                <a:defRPr/>
              </a:pPr>
              <a:r>
                <a:rPr lang="zh-CN" altLang="en-US" sz="1600" b="1" kern="0" dirty="0" smtClean="0">
                  <a:solidFill>
                    <a:srgbClr val="990000"/>
                  </a:solidFill>
                  <a:ea typeface="SimSun" pitchFamily="2" charset="-122"/>
                </a:rPr>
                <a:t>实时</a:t>
              </a:r>
              <a:r>
                <a:rPr lang="zh-CN" altLang="en-US" sz="1600" b="1" kern="0" noProof="0" dirty="0" smtClean="0">
                  <a:solidFill>
                    <a:srgbClr val="990000"/>
                  </a:solidFill>
                  <a:ea typeface="SimSun" pitchFamily="2" charset="-122"/>
                </a:rPr>
                <a:t>专家规则</a:t>
              </a:r>
              <a:endParaRPr lang="en-US" altLang="zh-CN" sz="1600" b="1" kern="0" noProof="0" dirty="0" smtClean="0">
                <a:solidFill>
                  <a:srgbClr val="990000"/>
                </a:solidFill>
                <a:ea typeface="SimSun" pitchFamily="2" charset="-122"/>
              </a:endParaRPr>
            </a:p>
            <a:p>
              <a:pPr marL="122453" marR="0" lvl="0" indent="-122453" algn="l" defTabSz="1165098" eaLnBrk="1" fontAlgn="auto" latinLnBrk="0" hangingPunct="1">
                <a:lnSpc>
                  <a:spcPct val="100000"/>
                </a:lnSpc>
                <a:spcBef>
                  <a:spcPct val="20000"/>
                </a:spcBef>
                <a:spcAft>
                  <a:spcPts val="0"/>
                </a:spcAft>
                <a:buClr>
                  <a:srgbClr val="1C1C1C"/>
                </a:buClr>
                <a:buSzTx/>
                <a:buFont typeface="Wingdings" pitchFamily="2" charset="2"/>
                <a:buChar char="l"/>
                <a:tabLst/>
                <a:defRPr/>
              </a:pPr>
              <a:r>
                <a:rPr lang="zh-CN" altLang="en-US" sz="1600" b="1" kern="0" dirty="0" smtClean="0">
                  <a:solidFill>
                    <a:srgbClr val="990000"/>
                  </a:solidFill>
                  <a:ea typeface="SimSun" pitchFamily="2" charset="-122"/>
                </a:rPr>
                <a:t>离线风控</a:t>
              </a:r>
              <a:r>
                <a:rPr lang="zh-CN" altLang="en-US" sz="1600" b="1" kern="0" noProof="0" dirty="0" smtClean="0">
                  <a:solidFill>
                    <a:srgbClr val="990000"/>
                  </a:solidFill>
                  <a:ea typeface="SimSun" pitchFamily="2" charset="-122"/>
                </a:rPr>
                <a:t>系统</a:t>
              </a:r>
              <a:endParaRPr lang="en-US" altLang="zh-CN" sz="1600" b="1" kern="0" noProof="0" dirty="0" smtClean="0">
                <a:solidFill>
                  <a:srgbClr val="990000"/>
                </a:solidFill>
                <a:ea typeface="SimSun" pitchFamily="2" charset="-122"/>
              </a:endParaRPr>
            </a:p>
            <a:p>
              <a:pPr marL="122453" marR="0" lvl="0" indent="-122453" algn="l" defTabSz="1165098" eaLnBrk="1" fontAlgn="auto" latinLnBrk="0" hangingPunct="1">
                <a:lnSpc>
                  <a:spcPct val="100000"/>
                </a:lnSpc>
                <a:spcBef>
                  <a:spcPct val="20000"/>
                </a:spcBef>
                <a:spcAft>
                  <a:spcPts val="0"/>
                </a:spcAft>
                <a:buClr>
                  <a:srgbClr val="1C1C1C"/>
                </a:buClr>
                <a:buSzTx/>
                <a:buFont typeface="Wingdings" pitchFamily="2" charset="2"/>
                <a:buChar char="l"/>
                <a:tabLst/>
                <a:defRPr/>
              </a:pPr>
              <a:r>
                <a:rPr kumimoji="0" lang="zh-CN" altLang="en-US" sz="1600" b="1" i="0" u="none" strike="noStrike" kern="0" cap="none" spc="0" normalizeH="0" baseline="0" dirty="0" smtClean="0">
                  <a:ln>
                    <a:noFill/>
                  </a:ln>
                  <a:solidFill>
                    <a:srgbClr val="990000"/>
                  </a:solidFill>
                  <a:effectLst/>
                  <a:uLnTx/>
                  <a:uFillTx/>
                  <a:ea typeface="SimSun" pitchFamily="2" charset="-122"/>
                </a:rPr>
                <a:t>风控监控系统</a:t>
              </a:r>
              <a:endParaRPr kumimoji="0" lang="en-US" altLang="zh-CN" sz="1600" b="1" i="0" u="none" strike="noStrike" kern="0" cap="none" spc="0" normalizeH="0" baseline="0" dirty="0" smtClean="0">
                <a:ln>
                  <a:noFill/>
                </a:ln>
                <a:solidFill>
                  <a:srgbClr val="990000"/>
                </a:solidFill>
                <a:effectLst/>
                <a:uLnTx/>
                <a:uFillTx/>
                <a:ea typeface="SimSun" pitchFamily="2" charset="-122"/>
              </a:endParaRPr>
            </a:p>
            <a:p>
              <a:pPr marL="122453" marR="0" lvl="0" indent="-122453" algn="l" defTabSz="1165098" eaLnBrk="1" fontAlgn="auto" latinLnBrk="0" hangingPunct="1">
                <a:lnSpc>
                  <a:spcPct val="100000"/>
                </a:lnSpc>
                <a:spcBef>
                  <a:spcPct val="20000"/>
                </a:spcBef>
                <a:spcAft>
                  <a:spcPts val="0"/>
                </a:spcAft>
                <a:buClr>
                  <a:srgbClr val="1C1C1C"/>
                </a:buClr>
                <a:buSzTx/>
                <a:buFont typeface="Wingdings" pitchFamily="2" charset="2"/>
                <a:buChar char="l"/>
                <a:tabLst/>
                <a:defRPr/>
              </a:pPr>
              <a:endParaRPr kumimoji="0" lang="en-US" altLang="zh-CN" sz="1600" b="1" i="0" u="none" strike="noStrike" kern="0" cap="none" spc="0" normalizeH="0" baseline="0" dirty="0" smtClean="0">
                <a:ln>
                  <a:noFill/>
                </a:ln>
                <a:solidFill>
                  <a:srgbClr val="990000"/>
                </a:solidFill>
                <a:effectLst/>
                <a:uLnTx/>
                <a:uFillTx/>
                <a:ea typeface="SimSun" pitchFamily="2" charset="-122"/>
              </a:endParaRPr>
            </a:p>
            <a:p>
              <a:pPr marL="122453" marR="0" lvl="0" indent="-122453" algn="l" defTabSz="1165098" eaLnBrk="1" fontAlgn="auto" latinLnBrk="0" hangingPunct="1">
                <a:lnSpc>
                  <a:spcPct val="100000"/>
                </a:lnSpc>
                <a:spcBef>
                  <a:spcPct val="20000"/>
                </a:spcBef>
                <a:spcAft>
                  <a:spcPts val="0"/>
                </a:spcAft>
                <a:buClr>
                  <a:srgbClr val="1C1C1C"/>
                </a:buClr>
                <a:buSzTx/>
                <a:buFont typeface="Wingdings" pitchFamily="2" charset="2"/>
                <a:buChar char="l"/>
                <a:tabLst/>
                <a:defRPr/>
              </a:pPr>
              <a:endParaRPr kumimoji="0" lang="en-US" altLang="zh-CN" sz="1600" b="1" i="0" u="none" strike="noStrike" kern="0" cap="none" spc="0" normalizeH="0" baseline="0" noProof="0" dirty="0" smtClean="0">
                <a:ln>
                  <a:noFill/>
                </a:ln>
                <a:solidFill>
                  <a:srgbClr val="990000"/>
                </a:solidFill>
                <a:effectLst/>
                <a:uLnTx/>
                <a:uFillTx/>
                <a:ea typeface="SimSun" pitchFamily="2" charset="-122"/>
              </a:endParaRPr>
            </a:p>
          </p:txBody>
        </p:sp>
        <p:grpSp>
          <p:nvGrpSpPr>
            <p:cNvPr id="26" name="Group 29"/>
            <p:cNvGrpSpPr>
              <a:grpSpLocks/>
            </p:cNvGrpSpPr>
            <p:nvPr/>
          </p:nvGrpSpPr>
          <p:grpSpPr bwMode="auto">
            <a:xfrm rot="20302575" flipH="1" flipV="1">
              <a:off x="1897354" y="4030219"/>
              <a:ext cx="1823757" cy="326422"/>
              <a:chOff x="2532" y="1051"/>
              <a:chExt cx="893" cy="246"/>
            </a:xfrm>
          </p:grpSpPr>
          <p:grpSp>
            <p:nvGrpSpPr>
              <p:cNvPr id="57" name="Group 30"/>
              <p:cNvGrpSpPr>
                <a:grpSpLocks/>
              </p:cNvGrpSpPr>
              <p:nvPr/>
            </p:nvGrpSpPr>
            <p:grpSpPr bwMode="auto">
              <a:xfrm>
                <a:off x="2532" y="1051"/>
                <a:ext cx="743" cy="185"/>
                <a:chOff x="1565" y="2568"/>
                <a:chExt cx="1118" cy="279"/>
              </a:xfrm>
            </p:grpSpPr>
            <p:sp>
              <p:nvSpPr>
                <p:cNvPr id="63" name="AutoShape 31"/>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64" name="AutoShape 32"/>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65" name="AutoShape 33"/>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66" name="AutoShape 34"/>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grpSp>
          <p:grpSp>
            <p:nvGrpSpPr>
              <p:cNvPr id="58" name="Group 35"/>
              <p:cNvGrpSpPr>
                <a:grpSpLocks/>
              </p:cNvGrpSpPr>
              <p:nvPr/>
            </p:nvGrpSpPr>
            <p:grpSpPr bwMode="auto">
              <a:xfrm rot="1353540">
                <a:off x="2682" y="1111"/>
                <a:ext cx="743" cy="186"/>
                <a:chOff x="1565" y="2568"/>
                <a:chExt cx="1118" cy="279"/>
              </a:xfrm>
            </p:grpSpPr>
            <p:sp>
              <p:nvSpPr>
                <p:cNvPr id="59" name="AutoShape 36"/>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60" name="AutoShape 37"/>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61" name="AutoShape 38"/>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62" name="AutoShape 39"/>
                <p:cNvSpPr>
                  <a:spLocks noChangeArrowheads="1"/>
                </p:cNvSpPr>
                <p:nvPr/>
              </p:nvSpPr>
              <p:spPr bwMode="white">
                <a:xfrm rot="6906312">
                  <a:off x="2161" y="2326"/>
                  <a:ext cx="227" cy="816"/>
                </a:xfrm>
                <a:prstGeom prst="moon">
                  <a:avLst>
                    <a:gd name="adj" fmla="val 49773"/>
                  </a:avLst>
                </a:prstGeom>
                <a:solidFill>
                  <a:srgbClr val="FFFFFF">
                    <a:alpha val="0"/>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grpSp>
        </p:grpSp>
        <p:grpSp>
          <p:nvGrpSpPr>
            <p:cNvPr id="27" name="Group 40"/>
            <p:cNvGrpSpPr>
              <a:grpSpLocks/>
            </p:cNvGrpSpPr>
            <p:nvPr/>
          </p:nvGrpSpPr>
          <p:grpSpPr bwMode="auto">
            <a:xfrm rot="20302575" flipH="1" flipV="1">
              <a:off x="5143222" y="3421013"/>
              <a:ext cx="1823757" cy="326420"/>
              <a:chOff x="2532" y="1051"/>
              <a:chExt cx="893" cy="246"/>
            </a:xfrm>
          </p:grpSpPr>
          <p:grpSp>
            <p:nvGrpSpPr>
              <p:cNvPr id="47" name="Group 41"/>
              <p:cNvGrpSpPr>
                <a:grpSpLocks/>
              </p:cNvGrpSpPr>
              <p:nvPr/>
            </p:nvGrpSpPr>
            <p:grpSpPr bwMode="auto">
              <a:xfrm>
                <a:off x="2532" y="1051"/>
                <a:ext cx="743" cy="185"/>
                <a:chOff x="1565" y="2568"/>
                <a:chExt cx="1118" cy="279"/>
              </a:xfrm>
            </p:grpSpPr>
            <p:sp>
              <p:nvSpPr>
                <p:cNvPr id="53" name="AutoShape 42"/>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54" name="AutoShape 43"/>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55" name="AutoShape 44"/>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56" name="AutoShape 45"/>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grpSp>
          <p:grpSp>
            <p:nvGrpSpPr>
              <p:cNvPr id="48" name="Group 46"/>
              <p:cNvGrpSpPr>
                <a:grpSpLocks/>
              </p:cNvGrpSpPr>
              <p:nvPr/>
            </p:nvGrpSpPr>
            <p:grpSpPr bwMode="auto">
              <a:xfrm rot="1353540">
                <a:off x="2682" y="1111"/>
                <a:ext cx="743" cy="186"/>
                <a:chOff x="1565" y="2568"/>
                <a:chExt cx="1118" cy="279"/>
              </a:xfrm>
            </p:grpSpPr>
            <p:sp>
              <p:nvSpPr>
                <p:cNvPr id="49" name="AutoShape 47"/>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50" name="AutoShape 48"/>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51" name="AutoShape 49"/>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52" name="AutoShape 50"/>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grpSp>
        </p:grpSp>
        <p:grpSp>
          <p:nvGrpSpPr>
            <p:cNvPr id="28" name="Group 51"/>
            <p:cNvGrpSpPr>
              <a:grpSpLocks/>
            </p:cNvGrpSpPr>
            <p:nvPr/>
          </p:nvGrpSpPr>
          <p:grpSpPr bwMode="auto">
            <a:xfrm rot="20302575" flipH="1" flipV="1">
              <a:off x="8319034" y="2776906"/>
              <a:ext cx="1821422" cy="324676"/>
              <a:chOff x="2532" y="1051"/>
              <a:chExt cx="893" cy="246"/>
            </a:xfrm>
          </p:grpSpPr>
          <p:grpSp>
            <p:nvGrpSpPr>
              <p:cNvPr id="37" name="Group 52"/>
              <p:cNvGrpSpPr>
                <a:grpSpLocks/>
              </p:cNvGrpSpPr>
              <p:nvPr/>
            </p:nvGrpSpPr>
            <p:grpSpPr bwMode="auto">
              <a:xfrm>
                <a:off x="2532" y="1051"/>
                <a:ext cx="743" cy="185"/>
                <a:chOff x="1565" y="2568"/>
                <a:chExt cx="1118" cy="279"/>
              </a:xfrm>
            </p:grpSpPr>
            <p:sp>
              <p:nvSpPr>
                <p:cNvPr id="43" name="AutoShape 53"/>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44" name="AutoShape 54"/>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45" name="AutoShape 55"/>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46" name="AutoShape 56"/>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grpSp>
          <p:grpSp>
            <p:nvGrpSpPr>
              <p:cNvPr id="38" name="Group 57"/>
              <p:cNvGrpSpPr>
                <a:grpSpLocks/>
              </p:cNvGrpSpPr>
              <p:nvPr/>
            </p:nvGrpSpPr>
            <p:grpSpPr bwMode="auto">
              <a:xfrm rot="1353540">
                <a:off x="2682" y="1111"/>
                <a:ext cx="743" cy="186"/>
                <a:chOff x="1565" y="2568"/>
                <a:chExt cx="1118" cy="279"/>
              </a:xfrm>
            </p:grpSpPr>
            <p:sp>
              <p:nvSpPr>
                <p:cNvPr id="39" name="AutoShape 58"/>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40" name="AutoShape 59"/>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41" name="AutoShape 60"/>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sp>
              <p:nvSpPr>
                <p:cNvPr id="42" name="AutoShape 61"/>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rot="10800000" wrap="none" lIns="91393" tIns="45698" rIns="91393" bIns="45698" anchor="ctr"/>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endParaRPr>
                </a:p>
              </p:txBody>
            </p:sp>
          </p:grpSp>
        </p:grpSp>
        <p:sp>
          <p:nvSpPr>
            <p:cNvPr id="29" name="Freeform 83"/>
            <p:cNvSpPr>
              <a:spLocks/>
            </p:cNvSpPr>
            <p:nvPr/>
          </p:nvSpPr>
          <p:spPr bwMode="gray">
            <a:xfrm>
              <a:off x="869884" y="3969124"/>
              <a:ext cx="1053155" cy="1450565"/>
            </a:xfrm>
            <a:custGeom>
              <a:avLst/>
              <a:gdLst/>
              <a:ahLst/>
              <a:cxnLst>
                <a:cxn ang="0">
                  <a:pos x="3" y="292"/>
                </a:cxn>
                <a:cxn ang="0">
                  <a:pos x="386" y="712"/>
                </a:cxn>
                <a:cxn ang="0">
                  <a:pos x="386" y="404"/>
                </a:cxn>
                <a:cxn ang="0">
                  <a:pos x="0" y="0"/>
                </a:cxn>
                <a:cxn ang="0">
                  <a:pos x="3" y="292"/>
                </a:cxn>
              </a:cxnLst>
              <a:rect l="0" t="0" r="r" b="b"/>
              <a:pathLst>
                <a:path w="386" h="712">
                  <a:moveTo>
                    <a:pt x="3" y="292"/>
                  </a:moveTo>
                  <a:lnTo>
                    <a:pt x="386" y="712"/>
                  </a:lnTo>
                  <a:lnTo>
                    <a:pt x="386" y="404"/>
                  </a:lnTo>
                  <a:lnTo>
                    <a:pt x="0" y="0"/>
                  </a:lnTo>
                  <a:lnTo>
                    <a:pt x="3" y="292"/>
                  </a:lnTo>
                  <a:close/>
                </a:path>
              </a:pathLst>
            </a:custGeom>
            <a:gradFill rotWithShape="1">
              <a:gsLst>
                <a:gs pos="0">
                  <a:srgbClr val="990000">
                    <a:alpha val="80000"/>
                  </a:srgbClr>
                </a:gs>
                <a:gs pos="100000">
                  <a:srgbClr val="990000">
                    <a:gamma/>
                    <a:tint val="48627"/>
                    <a:invGamma/>
                  </a:srgbClr>
                </a:gs>
              </a:gsLst>
              <a:lin ang="2700000" scaled="1"/>
            </a:gradFill>
            <a:ln w="9525">
              <a:noFill/>
              <a:round/>
              <a:headEnd/>
              <a:tailEnd/>
            </a:ln>
            <a:effectLst/>
          </p:spPr>
          <p:txBody>
            <a:bodyPr lIns="108287" tIns="54143" rIns="108287" bIns="54143"/>
            <a:lstStyle/>
            <a:p>
              <a:pPr marL="0" marR="0" lvl="0" indent="0" defTabSz="1165098" eaLnBrk="1" fontAlgn="auto" latinLnBrk="0" hangingPunct="1">
                <a:lnSpc>
                  <a:spcPct val="100000"/>
                </a:lnSpc>
                <a:spcBef>
                  <a:spcPts val="0"/>
                </a:spcBef>
                <a:spcAft>
                  <a:spcPts val="0"/>
                </a:spcAft>
                <a:buClrTx/>
                <a:buSzTx/>
                <a:buFontTx/>
                <a:buNone/>
                <a:tabLst/>
                <a:defRPr/>
              </a:pPr>
              <a:endParaRPr kumimoji="0" lang="zh-CN" altLang="en-US" sz="2300" b="0" i="0" u="none" strike="noStrike" kern="0" cap="none" spc="0" normalizeH="0" baseline="0" noProof="0" dirty="0">
                <a:ln>
                  <a:noFill/>
                </a:ln>
                <a:solidFill>
                  <a:srgbClr val="000000"/>
                </a:solidFill>
                <a:effectLst/>
                <a:uLnTx/>
                <a:uFillTx/>
                <a:latin typeface="Arial" charset="0"/>
              </a:endParaRPr>
            </a:p>
          </p:txBody>
        </p:sp>
        <p:sp>
          <p:nvSpPr>
            <p:cNvPr id="30" name="WordArt 37"/>
            <p:cNvSpPr>
              <a:spLocks noChangeArrowheads="1" noChangeShapeType="1" noTextEdit="1"/>
            </p:cNvSpPr>
            <p:nvPr/>
          </p:nvSpPr>
          <p:spPr bwMode="auto">
            <a:xfrm>
              <a:off x="5416431" y="2199119"/>
              <a:ext cx="490384" cy="464321"/>
            </a:xfrm>
            <a:prstGeom prst="rect">
              <a:avLst/>
            </a:prstGeom>
            <a:effectLst>
              <a:outerShdw blurRad="76200" dir="18900000" sy="23000" kx="-1200000" algn="bl" rotWithShape="0">
                <a:prstClr val="black">
                  <a:alpha val="20000"/>
                </a:prstClr>
              </a:outerShdw>
            </a:effectLst>
            <a:extLst>
              <a:ext uri="{91240B29-F687-4F45-9708-019B960494DF}"/>
            </a:extLst>
          </p:spPr>
          <p:txBody>
            <a:bodyPr wrap="none" fromWordArt="1">
              <a:prstTxWarp prst="textPlain">
                <a:avLst>
                  <a:gd name="adj" fmla="val 50000"/>
                </a:avLst>
              </a:prstTxWarp>
            </a:bodyPr>
            <a:lstStyle/>
            <a:p>
              <a:pPr marL="0" marR="0" lvl="0" indent="0" algn="ctr" defTabSz="1165098" eaLnBrk="1" fontAlgn="auto" latinLnBrk="0" hangingPunct="1">
                <a:lnSpc>
                  <a:spcPct val="100000"/>
                </a:lnSpc>
                <a:spcBef>
                  <a:spcPts val="0"/>
                </a:spcBef>
                <a:spcAft>
                  <a:spcPts val="0"/>
                </a:spcAft>
                <a:buClrTx/>
                <a:buSzTx/>
                <a:buFontTx/>
                <a:buNone/>
                <a:tabLst/>
                <a:defRPr/>
              </a:pPr>
              <a:r>
                <a:rPr kumimoji="0" lang="en-US" sz="1400" b="0" i="0" u="none" strike="noStrike" kern="10" cap="none" spc="-71" normalizeH="0" baseline="0" noProof="0" dirty="0">
                  <a:ln>
                    <a:noFill/>
                  </a:ln>
                  <a:solidFill>
                    <a:srgbClr val="FFFFFF"/>
                  </a:solidFill>
                  <a:effectLst/>
                  <a:uLnTx/>
                  <a:uFillTx/>
                  <a:latin typeface="Arial Black"/>
                </a:rPr>
                <a:t> </a:t>
              </a:r>
            </a:p>
          </p:txBody>
        </p:sp>
        <p:sp>
          <p:nvSpPr>
            <p:cNvPr id="31" name="WordArt 38"/>
            <p:cNvSpPr>
              <a:spLocks noChangeArrowheads="1" noChangeShapeType="1" noTextEdit="1"/>
            </p:cNvSpPr>
            <p:nvPr/>
          </p:nvSpPr>
          <p:spPr bwMode="auto">
            <a:xfrm>
              <a:off x="8767386" y="1539295"/>
              <a:ext cx="490382" cy="464321"/>
            </a:xfrm>
            <a:prstGeom prst="rect">
              <a:avLst/>
            </a:prstGeom>
            <a:effectLst>
              <a:outerShdw blurRad="76200" dir="18900000" sy="23000" kx="-1200000" algn="bl" rotWithShape="0">
                <a:prstClr val="black">
                  <a:alpha val="20000"/>
                </a:prstClr>
              </a:outerShdw>
            </a:effectLst>
            <a:extLst>
              <a:ext uri="{91240B29-F687-4F45-9708-019B960494DF}"/>
            </a:extLst>
          </p:spPr>
          <p:txBody>
            <a:bodyPr wrap="none" fromWordArt="1">
              <a:prstTxWarp prst="textPlain">
                <a:avLst>
                  <a:gd name="adj" fmla="val 50000"/>
                </a:avLst>
              </a:prstTxWarp>
            </a:bodyPr>
            <a:lstStyle/>
            <a:p>
              <a:pPr marL="0" marR="0" lvl="0" indent="0" algn="ctr" defTabSz="1165098" eaLnBrk="1" fontAlgn="auto" latinLnBrk="0" hangingPunct="1">
                <a:lnSpc>
                  <a:spcPct val="100000"/>
                </a:lnSpc>
                <a:spcBef>
                  <a:spcPts val="0"/>
                </a:spcBef>
                <a:spcAft>
                  <a:spcPts val="0"/>
                </a:spcAft>
                <a:buClrTx/>
                <a:buSzTx/>
                <a:buFontTx/>
                <a:buNone/>
                <a:tabLst/>
                <a:defRPr/>
              </a:pPr>
              <a:r>
                <a:rPr kumimoji="0" lang="en-US" sz="1400" b="0" i="0" u="none" strike="noStrike" kern="10" cap="none" spc="-71" normalizeH="0" baseline="0" noProof="0" dirty="0">
                  <a:ln>
                    <a:noFill/>
                  </a:ln>
                  <a:solidFill>
                    <a:srgbClr val="FFFFFF"/>
                  </a:solidFill>
                  <a:effectLst/>
                  <a:uLnTx/>
                  <a:uFillTx/>
                  <a:latin typeface="Arial Black"/>
                </a:rPr>
                <a:t> </a:t>
              </a:r>
            </a:p>
          </p:txBody>
        </p:sp>
        <p:sp>
          <p:nvSpPr>
            <p:cNvPr id="32" name="Text Box 26"/>
            <p:cNvSpPr txBox="1">
              <a:spLocks noChangeArrowheads="1"/>
            </p:cNvSpPr>
            <p:nvPr/>
          </p:nvSpPr>
          <p:spPr bwMode="black">
            <a:xfrm>
              <a:off x="5045025" y="4450121"/>
              <a:ext cx="2696052" cy="1943931"/>
            </a:xfrm>
            <a:prstGeom prst="rect">
              <a:avLst/>
            </a:prstGeom>
            <a:noFill/>
            <a:ln w="9525">
              <a:noFill/>
              <a:miter lim="800000"/>
              <a:headEnd/>
              <a:tailEnd/>
            </a:ln>
          </p:spPr>
          <p:txBody>
            <a:bodyPr wrap="square" lIns="108232" tIns="54115" rIns="108232" bIns="54115">
              <a:spAutoFit/>
            </a:bodyPr>
            <a:lstStyle/>
            <a:p>
              <a:pPr marL="122453" indent="-122453" algn="l" defTabSz="1165098">
                <a:spcBef>
                  <a:spcPct val="20000"/>
                </a:spcBef>
                <a:buClr>
                  <a:srgbClr val="1C1C1C"/>
                </a:buClr>
                <a:buFont typeface="Wingdings" pitchFamily="2" charset="2"/>
                <a:buChar char="l"/>
              </a:pPr>
              <a:r>
                <a:rPr lang="zh-CN" altLang="en-US" sz="1600" b="1" dirty="0" smtClean="0">
                  <a:solidFill>
                    <a:srgbClr val="990000"/>
                  </a:solidFill>
                  <a:ea typeface="SimSun" pitchFamily="2" charset="-122"/>
                </a:rPr>
                <a:t>准实时系统</a:t>
              </a:r>
              <a:endParaRPr lang="en-US" altLang="zh-CN" sz="1600" b="1" dirty="0" smtClean="0">
                <a:solidFill>
                  <a:srgbClr val="990000"/>
                </a:solidFill>
                <a:ea typeface="SimSun" pitchFamily="2" charset="-122"/>
              </a:endParaRPr>
            </a:p>
            <a:p>
              <a:pPr marL="122453" indent="-122453" algn="l" defTabSz="1165098">
                <a:spcBef>
                  <a:spcPct val="20000"/>
                </a:spcBef>
                <a:buClr>
                  <a:srgbClr val="1C1C1C"/>
                </a:buClr>
                <a:buFont typeface="Wingdings" pitchFamily="2" charset="2"/>
                <a:buChar char="l"/>
              </a:pPr>
              <a:r>
                <a:rPr lang="zh-CN" altLang="en-US" sz="1600" b="1" dirty="0" smtClean="0">
                  <a:solidFill>
                    <a:srgbClr val="990000"/>
                  </a:solidFill>
                  <a:ea typeface="SimSun" pitchFamily="2" charset="-122"/>
                </a:rPr>
                <a:t>机器学习、用户画像</a:t>
              </a:r>
              <a:endParaRPr lang="en-US" altLang="zh-CN" sz="1600" b="1" dirty="0" smtClean="0">
                <a:solidFill>
                  <a:srgbClr val="990000"/>
                </a:solidFill>
                <a:ea typeface="SimSun" pitchFamily="2" charset="-122"/>
              </a:endParaRPr>
            </a:p>
            <a:p>
              <a:pPr marL="122453" indent="-122453" algn="l" defTabSz="1165098">
                <a:spcBef>
                  <a:spcPct val="20000"/>
                </a:spcBef>
                <a:buClr>
                  <a:srgbClr val="1C1C1C"/>
                </a:buClr>
                <a:buFont typeface="Wingdings" pitchFamily="2" charset="2"/>
                <a:buChar char="l"/>
              </a:pPr>
              <a:r>
                <a:rPr lang="zh-CN" altLang="en-US" sz="1600" b="1" dirty="0" smtClean="0">
                  <a:solidFill>
                    <a:srgbClr val="990000"/>
                  </a:solidFill>
                  <a:ea typeface="SimSun" pitchFamily="2" charset="-122"/>
                </a:rPr>
                <a:t>实现打分系统</a:t>
              </a:r>
              <a:endParaRPr lang="en-US" altLang="zh-CN" sz="1600" b="1" dirty="0" smtClean="0">
                <a:solidFill>
                  <a:srgbClr val="990000"/>
                </a:solidFill>
                <a:ea typeface="SimSun" pitchFamily="2" charset="-122"/>
              </a:endParaRPr>
            </a:p>
            <a:p>
              <a:pPr marL="122453" indent="-122453" algn="l" defTabSz="1165098">
                <a:spcBef>
                  <a:spcPct val="20000"/>
                </a:spcBef>
                <a:buClr>
                  <a:srgbClr val="1C1C1C"/>
                </a:buClr>
                <a:buFont typeface="Wingdings" pitchFamily="2" charset="2"/>
                <a:buChar char="l"/>
              </a:pPr>
              <a:r>
                <a:rPr lang="zh-CN" altLang="en-US" sz="1600" b="1" dirty="0" smtClean="0">
                  <a:solidFill>
                    <a:srgbClr val="990000"/>
                  </a:solidFill>
                  <a:ea typeface="SimSun" pitchFamily="2" charset="-122"/>
                </a:rPr>
                <a:t>和</a:t>
              </a:r>
              <a:r>
                <a:rPr lang="en-US" altLang="zh-CN" sz="1600" b="1" dirty="0" smtClean="0">
                  <a:solidFill>
                    <a:srgbClr val="990000"/>
                  </a:solidFill>
                  <a:ea typeface="SimSun" pitchFamily="2" charset="-122"/>
                </a:rPr>
                <a:t>IVR</a:t>
              </a:r>
              <a:r>
                <a:rPr lang="zh-CN" altLang="en-US" sz="1600" b="1" dirty="0" smtClean="0">
                  <a:solidFill>
                    <a:srgbClr val="990000"/>
                  </a:solidFill>
                  <a:ea typeface="SimSun" pitchFamily="2" charset="-122"/>
                </a:rPr>
                <a:t>系统打通</a:t>
              </a:r>
              <a:endParaRPr lang="en-US" altLang="zh-CN" sz="1600" b="1" dirty="0" smtClean="0">
                <a:solidFill>
                  <a:srgbClr val="990000"/>
                </a:solidFill>
                <a:ea typeface="SimSun" pitchFamily="2" charset="-122"/>
              </a:endParaRPr>
            </a:p>
            <a:p>
              <a:pPr marL="122453" indent="-122453" algn="l" defTabSz="1165098">
                <a:spcBef>
                  <a:spcPct val="20000"/>
                </a:spcBef>
                <a:buClr>
                  <a:srgbClr val="1C1C1C"/>
                </a:buClr>
                <a:buFont typeface="Wingdings" pitchFamily="2" charset="2"/>
                <a:buChar char="l"/>
              </a:pPr>
              <a:endParaRPr lang="en-US" altLang="zh-CN" sz="1600" b="1" dirty="0" smtClean="0">
                <a:solidFill>
                  <a:srgbClr val="990000"/>
                </a:solidFill>
                <a:ea typeface="SimSun" pitchFamily="2" charset="-122"/>
              </a:endParaRPr>
            </a:p>
            <a:p>
              <a:pPr marL="122453" indent="-122453" algn="l" defTabSz="1165098">
                <a:spcBef>
                  <a:spcPct val="20000"/>
                </a:spcBef>
                <a:buClr>
                  <a:srgbClr val="1C1C1C"/>
                </a:buClr>
                <a:buFont typeface="Wingdings" pitchFamily="2" charset="2"/>
                <a:buChar char="l"/>
              </a:pPr>
              <a:endParaRPr lang="en-US" altLang="zh-CN" sz="1600" b="1" dirty="0" smtClean="0">
                <a:ea typeface="SimSun" pitchFamily="2" charset="-122"/>
              </a:endParaRPr>
            </a:p>
          </p:txBody>
        </p:sp>
        <p:sp>
          <p:nvSpPr>
            <p:cNvPr id="33" name="TextBox 32"/>
            <p:cNvSpPr txBox="1"/>
            <p:nvPr/>
          </p:nvSpPr>
          <p:spPr>
            <a:xfrm>
              <a:off x="2325482" y="4753483"/>
              <a:ext cx="184730" cy="326433"/>
            </a:xfrm>
            <a:prstGeom prst="rect">
              <a:avLst/>
            </a:prstGeom>
            <a:noFill/>
          </p:spPr>
          <p:txBody>
            <a:bodyPr wrap="none" rtlCol="0">
              <a:spAutoFit/>
            </a:bodyPr>
            <a:lstStyle/>
            <a:p>
              <a:endParaRPr lang="zh-CN" altLang="en-US" sz="1400" b="1" dirty="0" smtClean="0">
                <a:solidFill>
                  <a:srgbClr val="990000"/>
                </a:solidFill>
                <a:ea typeface="SimSun" pitchFamily="2" charset="-122"/>
              </a:endParaRPr>
            </a:p>
          </p:txBody>
        </p:sp>
        <p:sp>
          <p:nvSpPr>
            <p:cNvPr id="34" name="矩形 33"/>
            <p:cNvSpPr/>
            <p:nvPr/>
          </p:nvSpPr>
          <p:spPr>
            <a:xfrm>
              <a:off x="2236712" y="3459080"/>
              <a:ext cx="1210589" cy="685508"/>
            </a:xfrm>
            <a:prstGeom prst="rect">
              <a:avLst/>
            </a:prstGeom>
          </p:spPr>
          <p:txBody>
            <a:bodyPr wrap="none">
              <a:spAutoFit/>
            </a:bodyPr>
            <a:lstStyle/>
            <a:p>
              <a:pPr lvl="0" defTabSz="1165098">
                <a:defRPr/>
              </a:pPr>
              <a:r>
                <a:rPr lang="en-US" altLang="zh-CN" sz="3600" b="1" kern="0" dirty="0" smtClean="0">
                  <a:solidFill>
                    <a:srgbClr val="FF0000"/>
                  </a:solidFill>
                  <a:latin typeface="Arial" charset="0"/>
                </a:rPr>
                <a:t>2016</a:t>
              </a:r>
              <a:endParaRPr lang="en-US" altLang="zh-CN" sz="3600" b="1" kern="0" dirty="0">
                <a:solidFill>
                  <a:srgbClr val="FF0000"/>
                </a:solidFill>
                <a:latin typeface="Arial" charset="0"/>
              </a:endParaRPr>
            </a:p>
          </p:txBody>
        </p:sp>
        <p:sp>
          <p:nvSpPr>
            <p:cNvPr id="35" name="矩形 34"/>
            <p:cNvSpPr/>
            <p:nvPr/>
          </p:nvSpPr>
          <p:spPr>
            <a:xfrm>
              <a:off x="5304456" y="2737259"/>
              <a:ext cx="1210589" cy="685508"/>
            </a:xfrm>
            <a:prstGeom prst="rect">
              <a:avLst/>
            </a:prstGeom>
          </p:spPr>
          <p:txBody>
            <a:bodyPr wrap="none">
              <a:spAutoFit/>
            </a:bodyPr>
            <a:lstStyle/>
            <a:p>
              <a:pPr lvl="0" defTabSz="1165098">
                <a:defRPr/>
              </a:pPr>
              <a:r>
                <a:rPr lang="en-US" altLang="zh-CN" sz="3600" b="1" kern="0" dirty="0" smtClean="0">
                  <a:solidFill>
                    <a:srgbClr val="FF0000"/>
                  </a:solidFill>
                  <a:latin typeface="Arial" charset="0"/>
                </a:rPr>
                <a:t>2017</a:t>
              </a:r>
              <a:endParaRPr lang="en-US" altLang="zh-CN" sz="3600" b="1" kern="0" dirty="0">
                <a:solidFill>
                  <a:srgbClr val="FF0000"/>
                </a:solidFill>
                <a:latin typeface="Arial" charset="0"/>
              </a:endParaRPr>
            </a:p>
          </p:txBody>
        </p:sp>
        <p:sp>
          <p:nvSpPr>
            <p:cNvPr id="36" name="矩形 35"/>
            <p:cNvSpPr/>
            <p:nvPr/>
          </p:nvSpPr>
          <p:spPr>
            <a:xfrm>
              <a:off x="8688833" y="2089187"/>
              <a:ext cx="1210589" cy="685508"/>
            </a:xfrm>
            <a:prstGeom prst="rect">
              <a:avLst/>
            </a:prstGeom>
          </p:spPr>
          <p:txBody>
            <a:bodyPr wrap="none">
              <a:spAutoFit/>
            </a:bodyPr>
            <a:lstStyle/>
            <a:p>
              <a:pPr lvl="0" defTabSz="1165098">
                <a:defRPr/>
              </a:pPr>
              <a:r>
                <a:rPr lang="en-US" altLang="zh-CN" sz="3600" b="1" kern="0" dirty="0" smtClean="0">
                  <a:solidFill>
                    <a:srgbClr val="FF0000"/>
                  </a:solidFill>
                  <a:latin typeface="Arial" charset="0"/>
                </a:rPr>
                <a:t>2018</a:t>
              </a:r>
              <a:endParaRPr lang="en-US" altLang="zh-CN" sz="3600" b="1" kern="0" dirty="0">
                <a:solidFill>
                  <a:srgbClr val="FF0000"/>
                </a:solidFill>
                <a:latin typeface="Arial" charset="0"/>
              </a:endParaRPr>
            </a:p>
          </p:txBody>
        </p:sp>
      </p:grpSp>
      <p:sp>
        <p:nvSpPr>
          <p:cNvPr id="67" name="Text Box 26"/>
          <p:cNvSpPr txBox="1">
            <a:spLocks noChangeArrowheads="1"/>
          </p:cNvSpPr>
          <p:nvPr/>
        </p:nvSpPr>
        <p:spPr bwMode="black">
          <a:xfrm>
            <a:off x="8259415" y="3645024"/>
            <a:ext cx="2191996" cy="650974"/>
          </a:xfrm>
          <a:prstGeom prst="rect">
            <a:avLst/>
          </a:prstGeom>
          <a:noFill/>
          <a:ln w="9525">
            <a:noFill/>
            <a:miter lim="800000"/>
            <a:headEnd/>
            <a:tailEnd/>
          </a:ln>
        </p:spPr>
        <p:txBody>
          <a:bodyPr wrap="square" lIns="108232" tIns="54115" rIns="108232" bIns="54115">
            <a:spAutoFit/>
          </a:bodyPr>
          <a:lstStyle/>
          <a:p>
            <a:pPr marL="122453" indent="-122453" algn="l" defTabSz="1165098">
              <a:spcBef>
                <a:spcPct val="20000"/>
              </a:spcBef>
              <a:buClr>
                <a:srgbClr val="1C1C1C"/>
              </a:buClr>
              <a:buFont typeface="Wingdings" pitchFamily="2" charset="2"/>
              <a:buChar char="l"/>
            </a:pPr>
            <a:endParaRPr lang="en-US" altLang="zh-CN" sz="1600" b="1" dirty="0" smtClean="0">
              <a:solidFill>
                <a:srgbClr val="990000"/>
              </a:solidFill>
              <a:ea typeface="SimSun" pitchFamily="2" charset="-122"/>
            </a:endParaRPr>
          </a:p>
          <a:p>
            <a:pPr marL="122453" indent="-122453" algn="l" defTabSz="1165098">
              <a:spcBef>
                <a:spcPct val="20000"/>
              </a:spcBef>
              <a:buClr>
                <a:srgbClr val="1C1C1C"/>
              </a:buClr>
              <a:buFont typeface="Wingdings" pitchFamily="2" charset="2"/>
              <a:buChar char="l"/>
            </a:pPr>
            <a:endParaRPr lang="en-US" altLang="zh-CN" sz="1600" b="1" dirty="0" smtClean="0">
              <a:ea typeface="SimSun" pitchFamily="2" charset="-122"/>
            </a:endParaRPr>
          </a:p>
        </p:txBody>
      </p:sp>
      <p:sp>
        <p:nvSpPr>
          <p:cNvPr id="68" name="Text Box 26"/>
          <p:cNvSpPr txBox="1">
            <a:spLocks noChangeArrowheads="1"/>
          </p:cNvSpPr>
          <p:nvPr/>
        </p:nvSpPr>
        <p:spPr bwMode="black">
          <a:xfrm>
            <a:off x="8331423" y="3717032"/>
            <a:ext cx="2696052" cy="650974"/>
          </a:xfrm>
          <a:prstGeom prst="rect">
            <a:avLst/>
          </a:prstGeom>
          <a:noFill/>
          <a:ln w="9525">
            <a:noFill/>
            <a:miter lim="800000"/>
            <a:headEnd/>
            <a:tailEnd/>
          </a:ln>
        </p:spPr>
        <p:txBody>
          <a:bodyPr wrap="square" lIns="108232" tIns="54115" rIns="108232" bIns="54115">
            <a:spAutoFit/>
          </a:bodyPr>
          <a:lstStyle/>
          <a:p>
            <a:pPr marL="122453" indent="-122453" algn="l" defTabSz="1165098">
              <a:spcBef>
                <a:spcPct val="20000"/>
              </a:spcBef>
              <a:buClr>
                <a:srgbClr val="1C1C1C"/>
              </a:buClr>
              <a:buFont typeface="Wingdings" pitchFamily="2" charset="2"/>
              <a:buChar char="l"/>
            </a:pPr>
            <a:r>
              <a:rPr lang="zh-CN" altLang="en-US" sz="1600" b="1" dirty="0" smtClean="0">
                <a:solidFill>
                  <a:srgbClr val="990000"/>
                </a:solidFill>
                <a:ea typeface="SimSun" pitchFamily="2" charset="-122"/>
              </a:rPr>
              <a:t>优化系</a:t>
            </a:r>
            <a:r>
              <a:rPr lang="zh-CN" altLang="en-US" sz="1600" b="1" dirty="0" smtClean="0">
                <a:solidFill>
                  <a:srgbClr val="990000"/>
                </a:solidFill>
                <a:ea typeface="SimSun" pitchFamily="2" charset="-122"/>
              </a:rPr>
              <a:t>统</a:t>
            </a:r>
            <a:endParaRPr lang="en-US" altLang="zh-CN" sz="1600" b="1" dirty="0" smtClean="0">
              <a:solidFill>
                <a:srgbClr val="990000"/>
              </a:solidFill>
              <a:ea typeface="SimSun" pitchFamily="2" charset="-122"/>
            </a:endParaRPr>
          </a:p>
          <a:p>
            <a:pPr marL="122453" indent="-122453" algn="l" defTabSz="1165098">
              <a:spcBef>
                <a:spcPct val="20000"/>
              </a:spcBef>
              <a:buClr>
                <a:srgbClr val="1C1C1C"/>
              </a:buClr>
              <a:buFont typeface="Wingdings" pitchFamily="2" charset="2"/>
              <a:buChar char="l"/>
            </a:pPr>
            <a:endParaRPr lang="en-US" altLang="zh-CN" sz="1600" b="1" dirty="0" smtClean="0">
              <a:ea typeface="SimSun"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bwMode="auto">
          <a:xfrm>
            <a:off x="554559" y="1124744"/>
            <a:ext cx="8640960" cy="4608512"/>
          </a:xfrm>
          <a:prstGeom prst="rect">
            <a:avLst/>
          </a:prstGeom>
          <a:noFill/>
          <a:ln w="28575" cap="flat" cmpd="sng" algn="ctr">
            <a:solidFill>
              <a:schemeClr val="tx1"/>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FrutigerNext LT BlackCn" pitchFamily="34" charset="0"/>
              <a:ea typeface="宋体" charset="-122"/>
            </a:endParaRPr>
          </a:p>
        </p:txBody>
      </p:sp>
      <p:sp>
        <p:nvSpPr>
          <p:cNvPr id="7" name="矩形 6"/>
          <p:cNvSpPr/>
          <p:nvPr/>
        </p:nvSpPr>
        <p:spPr bwMode="auto">
          <a:xfrm>
            <a:off x="842591" y="1412776"/>
            <a:ext cx="3600400" cy="3888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FrutigerNext LT BlackCn" pitchFamily="34" charset="0"/>
              <a:ea typeface="宋体" charset="-122"/>
            </a:endParaRPr>
          </a:p>
        </p:txBody>
      </p:sp>
      <p:sp>
        <p:nvSpPr>
          <p:cNvPr id="2" name="标题 1"/>
          <p:cNvSpPr>
            <a:spLocks noGrp="1"/>
          </p:cNvSpPr>
          <p:nvPr>
            <p:ph type="title"/>
          </p:nvPr>
        </p:nvSpPr>
        <p:spPr/>
        <p:txBody>
          <a:bodyPr/>
          <a:lstStyle/>
          <a:p>
            <a:r>
              <a:rPr lang="zh-CN" altLang="en-US" dirty="0" smtClean="0"/>
              <a:t>周边配合关系</a:t>
            </a:r>
            <a:endParaRPr lang="zh-CN" altLang="en-US" dirty="0"/>
          </a:p>
        </p:txBody>
      </p:sp>
      <p:sp>
        <p:nvSpPr>
          <p:cNvPr id="4" name="日期占位符 3"/>
          <p:cNvSpPr>
            <a:spLocks noGrp="1"/>
          </p:cNvSpPr>
          <p:nvPr>
            <p:ph type="dt" sz="half" idx="10"/>
          </p:nvPr>
        </p:nvSpPr>
        <p:spPr/>
        <p:txBody>
          <a:bodyPr/>
          <a:lstStyle/>
          <a:p>
            <a:pPr>
              <a:defRPr/>
            </a:pPr>
            <a:endParaRPr lang="de-DE" altLang="zh-CN" smtClean="0">
              <a:solidFill>
                <a:prstClr val="black"/>
              </a:solidFill>
            </a:endParaRPr>
          </a:p>
          <a:p>
            <a:pPr>
              <a:defRPr/>
            </a:pPr>
            <a:r>
              <a:rPr lang="de-DE" altLang="zh-CN" smtClean="0">
                <a:solidFill>
                  <a:prstClr val="black"/>
                </a:solidFill>
              </a:rPr>
              <a:t>Page </a:t>
            </a:r>
            <a:fld id="{8490F6BE-A250-4119-8C37-397414BEE4B8}" type="slidenum">
              <a:rPr lang="de-DE" altLang="zh-CN" smtClean="0">
                <a:solidFill>
                  <a:prstClr val="black"/>
                </a:solidFill>
              </a:rPr>
              <a:pPr>
                <a:defRPr/>
              </a:pPr>
              <a:t>11</a:t>
            </a:fld>
            <a:endParaRPr lang="en-GB" altLang="zh-CN">
              <a:solidFill>
                <a:prstClr val="black"/>
              </a:solidFill>
            </a:endParaRPr>
          </a:p>
        </p:txBody>
      </p:sp>
      <p:sp>
        <p:nvSpPr>
          <p:cNvPr id="5" name="矩形 4"/>
          <p:cNvSpPr/>
          <p:nvPr/>
        </p:nvSpPr>
        <p:spPr bwMode="auto">
          <a:xfrm>
            <a:off x="1562671" y="3429000"/>
            <a:ext cx="2448272" cy="10801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FrutigerNext LT BlackCn" pitchFamily="34" charset="0"/>
              <a:ea typeface="宋体" charset="-122"/>
            </a:endParaRPr>
          </a:p>
        </p:txBody>
      </p:sp>
      <p:sp>
        <p:nvSpPr>
          <p:cNvPr id="6" name="矩形 5"/>
          <p:cNvSpPr/>
          <p:nvPr/>
        </p:nvSpPr>
        <p:spPr bwMode="auto">
          <a:xfrm>
            <a:off x="1562671" y="1772816"/>
            <a:ext cx="2448272" cy="10801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FrutigerNext LT BlackCn" pitchFamily="34" charset="0"/>
              <a:ea typeface="宋体" charset="-122"/>
            </a:endParaRPr>
          </a:p>
        </p:txBody>
      </p:sp>
      <p:sp>
        <p:nvSpPr>
          <p:cNvPr id="8" name="TextBox 7"/>
          <p:cNvSpPr txBox="1"/>
          <p:nvPr/>
        </p:nvSpPr>
        <p:spPr>
          <a:xfrm>
            <a:off x="1670200" y="3717032"/>
            <a:ext cx="233910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离线风控子系统</a:t>
            </a:r>
            <a:endParaRPr lang="zh-CN" altLang="en-US" sz="2400" dirty="0">
              <a:latin typeface="微软雅黑" pitchFamily="34" charset="-122"/>
              <a:ea typeface="微软雅黑" pitchFamily="34" charset="-122"/>
            </a:endParaRPr>
          </a:p>
        </p:txBody>
      </p:sp>
      <p:sp>
        <p:nvSpPr>
          <p:cNvPr id="9" name="TextBox 8"/>
          <p:cNvSpPr txBox="1"/>
          <p:nvPr/>
        </p:nvSpPr>
        <p:spPr>
          <a:xfrm>
            <a:off x="1706686" y="2060848"/>
            <a:ext cx="2339103"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线上风控子系统</a:t>
            </a:r>
            <a:endParaRPr lang="zh-CN" altLang="en-US" sz="2400" dirty="0">
              <a:latin typeface="微软雅黑" pitchFamily="34" charset="-122"/>
              <a:ea typeface="微软雅黑" pitchFamily="34" charset="-122"/>
            </a:endParaRPr>
          </a:p>
        </p:txBody>
      </p:sp>
      <p:sp>
        <p:nvSpPr>
          <p:cNvPr id="10" name="矩形 9"/>
          <p:cNvSpPr/>
          <p:nvPr/>
        </p:nvSpPr>
        <p:spPr bwMode="auto">
          <a:xfrm>
            <a:off x="5883151" y="3717032"/>
            <a:ext cx="2952328" cy="16561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FrutigerNext LT BlackCn" pitchFamily="34" charset="0"/>
              <a:ea typeface="宋体" charset="-122"/>
            </a:endParaRPr>
          </a:p>
        </p:txBody>
      </p:sp>
      <p:sp>
        <p:nvSpPr>
          <p:cNvPr id="12" name="TextBox 11"/>
          <p:cNvSpPr txBox="1"/>
          <p:nvPr/>
        </p:nvSpPr>
        <p:spPr>
          <a:xfrm>
            <a:off x="6315199" y="3861048"/>
            <a:ext cx="2236510" cy="1446550"/>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听风者项目</a:t>
            </a:r>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（风控专家规则、</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算法模型）</a:t>
            </a:r>
          </a:p>
        </p:txBody>
      </p:sp>
      <p:cxnSp>
        <p:nvCxnSpPr>
          <p:cNvPr id="14" name="直接箭头连接符 13"/>
          <p:cNvCxnSpPr/>
          <p:nvPr/>
        </p:nvCxnSpPr>
        <p:spPr bwMode="auto">
          <a:xfrm flipH="1">
            <a:off x="4514999" y="4005064"/>
            <a:ext cx="1296145" cy="0"/>
          </a:xfrm>
          <a:prstGeom prst="straightConnector1">
            <a:avLst/>
          </a:prstGeom>
          <a:solidFill>
            <a:schemeClr val="accent1"/>
          </a:solidFill>
          <a:ln w="9525" cap="flat" cmpd="sng" algn="ctr">
            <a:solidFill>
              <a:srgbClr val="0000FF"/>
            </a:solidFill>
            <a:prstDash val="solid"/>
            <a:round/>
            <a:headEnd type="none" w="med" len="med"/>
            <a:tailEnd type="arrow"/>
          </a:ln>
          <a:effectLst/>
        </p:spPr>
      </p:cxnSp>
      <p:sp>
        <p:nvSpPr>
          <p:cNvPr id="17" name="矩形 16"/>
          <p:cNvSpPr/>
          <p:nvPr/>
        </p:nvSpPr>
        <p:spPr bwMode="auto">
          <a:xfrm>
            <a:off x="5883151" y="1412776"/>
            <a:ext cx="2952328" cy="16561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FrutigerNext LT BlackCn" pitchFamily="34" charset="0"/>
              <a:ea typeface="宋体" charset="-122"/>
            </a:endParaRPr>
          </a:p>
        </p:txBody>
      </p:sp>
      <p:sp>
        <p:nvSpPr>
          <p:cNvPr id="18" name="TextBox 17"/>
          <p:cNvSpPr txBox="1"/>
          <p:nvPr/>
        </p:nvSpPr>
        <p:spPr>
          <a:xfrm>
            <a:off x="6027167" y="1628800"/>
            <a:ext cx="2646878" cy="1446550"/>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支付服务</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业务风控规则开发</a:t>
            </a:r>
            <a:endParaRPr lang="en-US" altLang="zh-CN" sz="2400" dirty="0" smtClean="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（基础平台）</a:t>
            </a:r>
            <a:endParaRPr lang="en-US" altLang="zh-CN" sz="2000" dirty="0" smtClean="0">
              <a:latin typeface="微软雅黑" pitchFamily="34" charset="-122"/>
              <a:ea typeface="微软雅黑" pitchFamily="34" charset="-122"/>
            </a:endParaRPr>
          </a:p>
        </p:txBody>
      </p:sp>
      <p:sp>
        <p:nvSpPr>
          <p:cNvPr id="19" name="TextBox 18"/>
          <p:cNvSpPr txBox="1"/>
          <p:nvPr/>
        </p:nvSpPr>
        <p:spPr>
          <a:xfrm>
            <a:off x="1706687" y="4695527"/>
            <a:ext cx="2031325"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实时风控平台</a:t>
            </a:r>
            <a:endParaRPr lang="zh-CN" altLang="en-US" sz="2400" dirty="0">
              <a:latin typeface="微软雅黑" pitchFamily="34" charset="-122"/>
              <a:ea typeface="微软雅黑" pitchFamily="34" charset="-122"/>
            </a:endParaRPr>
          </a:p>
        </p:txBody>
      </p:sp>
      <p:cxnSp>
        <p:nvCxnSpPr>
          <p:cNvPr id="21" name="直接箭头连接符 20"/>
          <p:cNvCxnSpPr/>
          <p:nvPr/>
        </p:nvCxnSpPr>
        <p:spPr bwMode="auto">
          <a:xfrm>
            <a:off x="4442991" y="2204864"/>
            <a:ext cx="1440160" cy="0"/>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22" name="直接箭头连接符 21"/>
          <p:cNvCxnSpPr/>
          <p:nvPr/>
        </p:nvCxnSpPr>
        <p:spPr bwMode="auto">
          <a:xfrm flipH="1">
            <a:off x="4514999" y="1988840"/>
            <a:ext cx="129614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TextBox 23"/>
          <p:cNvSpPr txBox="1"/>
          <p:nvPr/>
        </p:nvSpPr>
        <p:spPr>
          <a:xfrm>
            <a:off x="4659015" y="3573016"/>
            <a:ext cx="1107996" cy="369332"/>
          </a:xfrm>
          <a:prstGeom prst="rect">
            <a:avLst/>
          </a:prstGeom>
          <a:noFill/>
          <a:ln>
            <a:noFill/>
          </a:ln>
        </p:spPr>
        <p:txBody>
          <a:bodyPr wrap="none" rtlCol="0">
            <a:spAutoFit/>
          </a:bodyPr>
          <a:lstStyle/>
          <a:p>
            <a:r>
              <a:rPr lang="zh-CN" altLang="en-US" sz="1800" dirty="0" smtClean="0">
                <a:solidFill>
                  <a:srgbClr val="0000FF"/>
                </a:solidFill>
                <a:latin typeface="+mn-ea"/>
                <a:ea typeface="+mn-ea"/>
              </a:rPr>
              <a:t>算法模型</a:t>
            </a:r>
            <a:endParaRPr lang="zh-CN" altLang="en-US" sz="1800" dirty="0">
              <a:solidFill>
                <a:srgbClr val="0000FF"/>
              </a:solidFill>
              <a:latin typeface="+mn-ea"/>
              <a:ea typeface="+mn-ea"/>
            </a:endParaRPr>
          </a:p>
        </p:txBody>
      </p:sp>
      <p:sp>
        <p:nvSpPr>
          <p:cNvPr id="25" name="TextBox 24"/>
          <p:cNvSpPr txBox="1"/>
          <p:nvPr/>
        </p:nvSpPr>
        <p:spPr>
          <a:xfrm>
            <a:off x="4659015" y="1556792"/>
            <a:ext cx="1107996" cy="369332"/>
          </a:xfrm>
          <a:prstGeom prst="rect">
            <a:avLst/>
          </a:prstGeom>
          <a:noFill/>
        </p:spPr>
        <p:txBody>
          <a:bodyPr wrap="none" rtlCol="0">
            <a:spAutoFit/>
          </a:bodyPr>
          <a:lstStyle/>
          <a:p>
            <a:r>
              <a:rPr lang="zh-CN" altLang="en-US" sz="1800" dirty="0" smtClean="0">
                <a:latin typeface="+mn-ea"/>
                <a:ea typeface="+mn-ea"/>
              </a:rPr>
              <a:t>风控请求</a:t>
            </a:r>
            <a:endParaRPr lang="zh-CN" altLang="en-US" sz="1800" dirty="0">
              <a:latin typeface="+mn-ea"/>
              <a:ea typeface="+mn-ea"/>
            </a:endParaRPr>
          </a:p>
        </p:txBody>
      </p:sp>
      <p:sp>
        <p:nvSpPr>
          <p:cNvPr id="26" name="TextBox 25"/>
          <p:cNvSpPr txBox="1"/>
          <p:nvPr/>
        </p:nvSpPr>
        <p:spPr>
          <a:xfrm>
            <a:off x="4731023" y="1916832"/>
            <a:ext cx="646332" cy="369332"/>
          </a:xfrm>
          <a:prstGeom prst="rect">
            <a:avLst/>
          </a:prstGeom>
          <a:noFill/>
        </p:spPr>
        <p:txBody>
          <a:bodyPr wrap="none" rtlCol="0">
            <a:spAutoFit/>
          </a:bodyPr>
          <a:lstStyle/>
          <a:p>
            <a:r>
              <a:rPr lang="zh-CN" altLang="en-US" sz="1800" dirty="0" smtClean="0">
                <a:latin typeface="+mn-ea"/>
                <a:ea typeface="+mn-ea"/>
              </a:rPr>
              <a:t>响应</a:t>
            </a:r>
            <a:endParaRPr lang="zh-CN" altLang="en-US" sz="1800" dirty="0">
              <a:latin typeface="+mn-ea"/>
              <a:ea typeface="+mn-ea"/>
            </a:endParaRPr>
          </a:p>
        </p:txBody>
      </p:sp>
      <p:sp>
        <p:nvSpPr>
          <p:cNvPr id="28" name="右箭头 27"/>
          <p:cNvSpPr/>
          <p:nvPr/>
        </p:nvSpPr>
        <p:spPr bwMode="auto">
          <a:xfrm>
            <a:off x="9483551" y="2276872"/>
            <a:ext cx="648072" cy="2088232"/>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FrutigerNext LT BlackCn" pitchFamily="34" charset="0"/>
              <a:ea typeface="宋体" charset="-122"/>
            </a:endParaRPr>
          </a:p>
        </p:txBody>
      </p:sp>
      <p:sp>
        <p:nvSpPr>
          <p:cNvPr id="29" name="TextBox 28"/>
          <p:cNvSpPr txBox="1"/>
          <p:nvPr/>
        </p:nvSpPr>
        <p:spPr>
          <a:xfrm>
            <a:off x="10131623" y="2708920"/>
            <a:ext cx="1620957" cy="954107"/>
          </a:xfrm>
          <a:prstGeom prst="rect">
            <a:avLst/>
          </a:prstGeom>
          <a:noFill/>
        </p:spPr>
        <p:txBody>
          <a:bodyPr wrap="none" rtlCol="0">
            <a:spAutoFit/>
          </a:bodyPr>
          <a:lstStyle/>
          <a:p>
            <a:r>
              <a:rPr lang="zh-CN" altLang="en-US" dirty="0" smtClean="0">
                <a:latin typeface="+mn-ea"/>
                <a:ea typeface="+mn-ea"/>
              </a:rPr>
              <a:t>用户经营</a:t>
            </a:r>
            <a:endParaRPr lang="en-US" altLang="zh-CN" dirty="0" smtClean="0">
              <a:latin typeface="+mn-ea"/>
              <a:ea typeface="+mn-ea"/>
            </a:endParaRPr>
          </a:p>
          <a:p>
            <a:r>
              <a:rPr lang="zh-CN" altLang="en-US" dirty="0" smtClean="0">
                <a:latin typeface="+mn-ea"/>
                <a:ea typeface="+mn-ea"/>
              </a:rPr>
              <a:t>产品部</a:t>
            </a:r>
            <a:endParaRPr lang="zh-CN" altLang="en-US" dirty="0">
              <a:latin typeface="+mn-ea"/>
              <a:ea typeface="+mn-ea"/>
            </a:endParaRPr>
          </a:p>
        </p:txBody>
      </p:sp>
      <p:cxnSp>
        <p:nvCxnSpPr>
          <p:cNvPr id="30" name="直接箭头连接符 29"/>
          <p:cNvCxnSpPr/>
          <p:nvPr/>
        </p:nvCxnSpPr>
        <p:spPr bwMode="auto">
          <a:xfrm flipH="1">
            <a:off x="4514999" y="2780928"/>
            <a:ext cx="1296145" cy="0"/>
          </a:xfrm>
          <a:prstGeom prst="straightConnector1">
            <a:avLst/>
          </a:prstGeom>
          <a:solidFill>
            <a:schemeClr val="accent1"/>
          </a:solidFill>
          <a:ln w="9525" cap="flat" cmpd="sng" algn="ctr">
            <a:solidFill>
              <a:srgbClr val="0000FF"/>
            </a:solidFill>
            <a:prstDash val="solid"/>
            <a:round/>
            <a:headEnd type="none" w="med" len="med"/>
            <a:tailEnd type="arrow"/>
          </a:ln>
          <a:effectLst/>
        </p:spPr>
      </p:cxnSp>
      <p:sp>
        <p:nvSpPr>
          <p:cNvPr id="31" name="TextBox 30"/>
          <p:cNvSpPr txBox="1"/>
          <p:nvPr/>
        </p:nvSpPr>
        <p:spPr>
          <a:xfrm>
            <a:off x="4428183" y="2483604"/>
            <a:ext cx="1569661" cy="369332"/>
          </a:xfrm>
          <a:prstGeom prst="rect">
            <a:avLst/>
          </a:prstGeom>
          <a:noFill/>
          <a:ln>
            <a:noFill/>
          </a:ln>
        </p:spPr>
        <p:txBody>
          <a:bodyPr wrap="none" rtlCol="0">
            <a:spAutoFit/>
          </a:bodyPr>
          <a:lstStyle/>
          <a:p>
            <a:r>
              <a:rPr lang="zh-CN" altLang="en-US" sz="1800" dirty="0" smtClean="0">
                <a:solidFill>
                  <a:srgbClr val="0000FF"/>
                </a:solidFill>
                <a:latin typeface="+mn-ea"/>
                <a:ea typeface="+mn-ea"/>
              </a:rPr>
              <a:t>业务风控规则</a:t>
            </a:r>
            <a:endParaRPr lang="zh-CN" altLang="en-US" sz="1800" dirty="0">
              <a:solidFill>
                <a:srgbClr val="0000FF"/>
              </a:solidFill>
              <a:latin typeface="+mn-ea"/>
              <a:ea typeface="+mn-ea"/>
            </a:endParaRPr>
          </a:p>
        </p:txBody>
      </p:sp>
      <p:cxnSp>
        <p:nvCxnSpPr>
          <p:cNvPr id="32" name="直接箭头连接符 31"/>
          <p:cNvCxnSpPr/>
          <p:nvPr/>
        </p:nvCxnSpPr>
        <p:spPr bwMode="auto">
          <a:xfrm flipH="1">
            <a:off x="4514999" y="4581128"/>
            <a:ext cx="1296145" cy="0"/>
          </a:xfrm>
          <a:prstGeom prst="straightConnector1">
            <a:avLst/>
          </a:prstGeom>
          <a:solidFill>
            <a:schemeClr val="accent1"/>
          </a:solidFill>
          <a:ln w="9525" cap="flat" cmpd="sng" algn="ctr">
            <a:solidFill>
              <a:srgbClr val="0000FF"/>
            </a:solidFill>
            <a:prstDash val="solid"/>
            <a:round/>
            <a:headEnd type="none" w="med" len="med"/>
            <a:tailEnd type="arrow"/>
          </a:ln>
          <a:effectLst/>
        </p:spPr>
      </p:cxnSp>
      <p:sp>
        <p:nvSpPr>
          <p:cNvPr id="33" name="TextBox 32"/>
          <p:cNvSpPr txBox="1"/>
          <p:nvPr/>
        </p:nvSpPr>
        <p:spPr>
          <a:xfrm>
            <a:off x="4428183" y="4211796"/>
            <a:ext cx="1569661" cy="369332"/>
          </a:xfrm>
          <a:prstGeom prst="rect">
            <a:avLst/>
          </a:prstGeom>
          <a:noFill/>
          <a:ln>
            <a:noFill/>
          </a:ln>
        </p:spPr>
        <p:txBody>
          <a:bodyPr wrap="none" rtlCol="0">
            <a:spAutoFit/>
          </a:bodyPr>
          <a:lstStyle/>
          <a:p>
            <a:r>
              <a:rPr lang="zh-CN" altLang="en-US" sz="1800" dirty="0" smtClean="0">
                <a:solidFill>
                  <a:srgbClr val="0000FF"/>
                </a:solidFill>
                <a:latin typeface="+mn-ea"/>
                <a:ea typeface="+mn-ea"/>
              </a:rPr>
              <a:t>账号风控规则</a:t>
            </a:r>
            <a:endParaRPr lang="zh-CN" altLang="en-US" sz="1800" dirty="0">
              <a:solidFill>
                <a:srgbClr val="0000FF"/>
              </a:solidFill>
              <a:latin typeface="+mn-ea"/>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p>
            <a:endParaRPr lang="de-DE" altLang="zh-CN" smtClean="0">
              <a:solidFill>
                <a:srgbClr val="000000"/>
              </a:solidFill>
            </a:endParaRPr>
          </a:p>
          <a:p>
            <a:r>
              <a:rPr lang="de-DE" altLang="zh-CN" smtClean="0">
                <a:solidFill>
                  <a:srgbClr val="000000"/>
                </a:solidFill>
              </a:rPr>
              <a:t>Page </a:t>
            </a:r>
            <a:fld id="{1B0F39D0-518A-486F-9B5E-656274EF8A54}" type="slidenum">
              <a:rPr lang="de-DE" altLang="zh-CN" smtClean="0">
                <a:solidFill>
                  <a:srgbClr val="000000"/>
                </a:solidFill>
              </a:rPr>
              <a:pPr/>
              <a:t>12</a:t>
            </a:fld>
            <a:endParaRPr lang="en-GB" altLang="zh-CN" smtClean="0">
              <a:solidFill>
                <a:srgbClr val="000000"/>
              </a:solidFill>
            </a:endParaRPr>
          </a:p>
        </p:txBody>
      </p:sp>
      <p:sp>
        <p:nvSpPr>
          <p:cNvPr id="29700" name="Rectangle 3"/>
          <p:cNvSpPr>
            <a:spLocks noGrp="1" noChangeArrowheads="1"/>
          </p:cNvSpPr>
          <p:nvPr>
            <p:ph type="body" idx="1"/>
          </p:nvPr>
        </p:nvSpPr>
        <p:spPr>
          <a:xfrm>
            <a:off x="4659014" y="2852938"/>
            <a:ext cx="10759300" cy="4505325"/>
          </a:xfrm>
        </p:spPr>
        <p:txBody>
          <a:bodyPr/>
          <a:lstStyle/>
          <a:p>
            <a:pPr eaLnBrk="1" hangingPunct="1"/>
            <a:r>
              <a:rPr lang="zh-CN" altLang="en-US" sz="3200" i="1" dirty="0" smtClean="0">
                <a:latin typeface="华文细黑" pitchFamily="2" charset="-122"/>
                <a:ea typeface="华文细黑" pitchFamily="2" charset="-122"/>
              </a:rPr>
              <a:t>谢谢！</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bwMode="auto">
          <a:xfrm>
            <a:off x="6027167" y="908720"/>
            <a:ext cx="6027167" cy="4104456"/>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p:spPr>
        <p:txBody>
          <a:bodyPr vert="horz" wrap="square" lIns="80152" tIns="40076" rIns="80152" bIns="40076" numCol="1" rtlCol="0" anchor="t" anchorCtr="0" compatLnSpc="1">
            <a:prstTxWarp prst="textNoShape">
              <a:avLst/>
            </a:prstTxWarp>
          </a:bodyPr>
          <a:lstStyle/>
          <a:p>
            <a:pPr marL="300038" indent="-300038" algn="l" defTabSz="801688" hangingPunct="1">
              <a:lnSpc>
                <a:spcPct val="130000"/>
              </a:lnSpc>
              <a:buClr>
                <a:srgbClr val="808080"/>
              </a:buClr>
              <a:buSzPct val="60000"/>
              <a:buFont typeface="Wingdings" pitchFamily="2" charset="2"/>
              <a:buNone/>
            </a:pPr>
            <a:endParaRPr lang="zh-CN" altLang="en-US" sz="2600" b="1" smtClean="0">
              <a:latin typeface="FrutigerNext LT Regular" pitchFamily="34" charset="0"/>
              <a:ea typeface="华文细黑" pitchFamily="2" charset="-122"/>
            </a:endParaRPr>
          </a:p>
        </p:txBody>
      </p:sp>
      <p:sp>
        <p:nvSpPr>
          <p:cNvPr id="153" name="TextBox 35"/>
          <p:cNvSpPr txBox="1">
            <a:spLocks noChangeArrowheads="1"/>
          </p:cNvSpPr>
          <p:nvPr/>
        </p:nvSpPr>
        <p:spPr bwMode="auto">
          <a:xfrm>
            <a:off x="8907487" y="2955901"/>
            <a:ext cx="1512168" cy="576064"/>
          </a:xfrm>
          <a:prstGeom prst="rect">
            <a:avLst/>
          </a:prstGeom>
          <a:solidFill>
            <a:srgbClr val="FFFF00"/>
          </a:solidFill>
          <a:ln w="9525">
            <a:noFill/>
            <a:miter lim="800000"/>
            <a:headEnd/>
            <a:tailEnd/>
          </a:ln>
        </p:spPr>
        <p:txBody>
          <a:bodyPr wrap="square">
            <a:noAutofit/>
          </a:bodyPr>
          <a:lstStyle/>
          <a:p>
            <a:pPr algn="l" defTabSz="914400"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a typeface="华文细黑" pitchFamily="2" charset="-122"/>
            </a:endParaRPr>
          </a:p>
        </p:txBody>
      </p:sp>
      <p:sp>
        <p:nvSpPr>
          <p:cNvPr id="119" name="矩形 118"/>
          <p:cNvSpPr/>
          <p:nvPr/>
        </p:nvSpPr>
        <p:spPr bwMode="auto">
          <a:xfrm>
            <a:off x="122512" y="908720"/>
            <a:ext cx="5688632" cy="4104456"/>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p:spPr>
        <p:txBody>
          <a:bodyPr vert="horz" wrap="square" lIns="80152" tIns="40076" rIns="80152" bIns="40076" numCol="1" rtlCol="0" anchor="t" anchorCtr="0" compatLnSpc="1">
            <a:prstTxWarp prst="textNoShape">
              <a:avLst/>
            </a:prstTxWarp>
          </a:bodyPr>
          <a:lstStyle/>
          <a:p>
            <a:pPr marL="300038" indent="-300038" algn="l" defTabSz="801688" hangingPunct="1">
              <a:lnSpc>
                <a:spcPct val="130000"/>
              </a:lnSpc>
              <a:buClr>
                <a:srgbClr val="808080"/>
              </a:buClr>
              <a:buSzPct val="60000"/>
              <a:buFont typeface="Wingdings" pitchFamily="2" charset="2"/>
              <a:buNone/>
            </a:pPr>
            <a:endParaRPr lang="zh-CN" altLang="en-US" sz="2600" b="1" smtClean="0">
              <a:latin typeface="FrutigerNext LT Regular" pitchFamily="34" charset="0"/>
              <a:ea typeface="华文细黑" pitchFamily="2" charset="-122"/>
            </a:endParaRPr>
          </a:p>
        </p:txBody>
      </p:sp>
      <p:sp>
        <p:nvSpPr>
          <p:cNvPr id="26660" name="TextBox 35"/>
          <p:cNvSpPr txBox="1">
            <a:spLocks noChangeArrowheads="1"/>
          </p:cNvSpPr>
          <p:nvPr/>
        </p:nvSpPr>
        <p:spPr bwMode="auto">
          <a:xfrm>
            <a:off x="2570783" y="2276872"/>
            <a:ext cx="1512168" cy="576064"/>
          </a:xfrm>
          <a:prstGeom prst="rect">
            <a:avLst/>
          </a:prstGeom>
          <a:solidFill>
            <a:srgbClr val="FFFF00"/>
          </a:solidFill>
          <a:ln w="9525">
            <a:noFill/>
            <a:miter lim="800000"/>
            <a:headEnd/>
            <a:tailEnd/>
          </a:ln>
        </p:spPr>
        <p:txBody>
          <a:bodyPr wrap="square">
            <a:noAutofit/>
          </a:bodyPr>
          <a:lstStyle/>
          <a:p>
            <a:pPr algn="l" defTabSz="914400"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a typeface="华文细黑" pitchFamily="2" charset="-122"/>
            </a:endParaRPr>
          </a:p>
        </p:txBody>
      </p:sp>
      <p:sp>
        <p:nvSpPr>
          <p:cNvPr id="26626" name="TextBox 74"/>
          <p:cNvSpPr txBox="1">
            <a:spLocks noChangeArrowheads="1"/>
          </p:cNvSpPr>
          <p:nvPr/>
        </p:nvSpPr>
        <p:spPr bwMode="auto">
          <a:xfrm>
            <a:off x="304960" y="5"/>
            <a:ext cx="11588433" cy="720582"/>
          </a:xfrm>
          <a:prstGeom prst="rect">
            <a:avLst/>
          </a:prstGeom>
          <a:noFill/>
          <a:ln w="9525">
            <a:noFill/>
            <a:miter lim="800000"/>
            <a:headEnd/>
            <a:tailEnd/>
          </a:ln>
        </p:spPr>
        <p:txBody>
          <a:bodyPr>
            <a:spAutoFit/>
          </a:bodyPr>
          <a:lstStyle/>
          <a:p>
            <a:pPr algn="l" defTabSz="914400" eaLnBrk="0">
              <a:lnSpc>
                <a:spcPct val="130000"/>
              </a:lnSpc>
              <a:buClr>
                <a:srgbClr val="808080"/>
              </a:buClr>
              <a:buSzPct val="60000"/>
              <a:buFont typeface="Wingdings" pitchFamily="2" charset="2"/>
              <a:buNone/>
            </a:pPr>
            <a:r>
              <a:rPr lang="zh-CN" altLang="en-US" sz="3500" b="1" dirty="0" smtClean="0">
                <a:solidFill>
                  <a:srgbClr val="990000"/>
                </a:solidFill>
                <a:latin typeface="+mj-lt"/>
                <a:ea typeface="+mj-ea"/>
                <a:cs typeface="+mj-cs"/>
              </a:rPr>
              <a:t>支付风控场景：支付前同步检查</a:t>
            </a:r>
          </a:p>
        </p:txBody>
      </p:sp>
      <p:cxnSp>
        <p:nvCxnSpPr>
          <p:cNvPr id="26629" name="直接连接符 16"/>
          <p:cNvCxnSpPr>
            <a:cxnSpLocks noChangeShapeType="1"/>
          </p:cNvCxnSpPr>
          <p:nvPr/>
        </p:nvCxnSpPr>
        <p:spPr bwMode="auto">
          <a:xfrm>
            <a:off x="1422409" y="1700808"/>
            <a:ext cx="8404" cy="2703507"/>
          </a:xfrm>
          <a:prstGeom prst="line">
            <a:avLst/>
          </a:prstGeom>
          <a:noFill/>
          <a:ln w="9525" algn="ctr">
            <a:solidFill>
              <a:schemeClr val="tx1"/>
            </a:solidFill>
            <a:round/>
            <a:headEnd/>
            <a:tailEnd/>
          </a:ln>
        </p:spPr>
      </p:cxnSp>
      <p:cxnSp>
        <p:nvCxnSpPr>
          <p:cNvPr id="26635" name="直接连接符 31"/>
          <p:cNvCxnSpPr>
            <a:cxnSpLocks noChangeShapeType="1"/>
          </p:cNvCxnSpPr>
          <p:nvPr/>
        </p:nvCxnSpPr>
        <p:spPr bwMode="auto">
          <a:xfrm>
            <a:off x="527972" y="1677121"/>
            <a:ext cx="0" cy="2904007"/>
          </a:xfrm>
          <a:prstGeom prst="line">
            <a:avLst/>
          </a:prstGeom>
          <a:noFill/>
          <a:ln w="9525" algn="ctr">
            <a:solidFill>
              <a:schemeClr val="tx1"/>
            </a:solidFill>
            <a:round/>
            <a:headEnd/>
            <a:tailEnd/>
          </a:ln>
        </p:spPr>
      </p:cxnSp>
      <p:cxnSp>
        <p:nvCxnSpPr>
          <p:cNvPr id="26637" name="直接连接符 60"/>
          <p:cNvCxnSpPr>
            <a:cxnSpLocks noChangeShapeType="1"/>
          </p:cNvCxnSpPr>
          <p:nvPr/>
        </p:nvCxnSpPr>
        <p:spPr bwMode="auto">
          <a:xfrm>
            <a:off x="2642791" y="1700808"/>
            <a:ext cx="0" cy="2904007"/>
          </a:xfrm>
          <a:prstGeom prst="line">
            <a:avLst/>
          </a:prstGeom>
          <a:noFill/>
          <a:ln w="9525" algn="ctr">
            <a:solidFill>
              <a:schemeClr val="tx1"/>
            </a:solidFill>
            <a:round/>
            <a:headEnd/>
            <a:tailEnd/>
          </a:ln>
        </p:spPr>
      </p:cxnSp>
      <p:cxnSp>
        <p:nvCxnSpPr>
          <p:cNvPr id="26638" name="直接连接符 6"/>
          <p:cNvCxnSpPr>
            <a:cxnSpLocks noChangeShapeType="1"/>
            <a:stCxn id="26639" idx="2"/>
          </p:cNvCxnSpPr>
          <p:nvPr/>
        </p:nvCxnSpPr>
        <p:spPr bwMode="auto">
          <a:xfrm>
            <a:off x="3902895" y="1700808"/>
            <a:ext cx="36040" cy="2831999"/>
          </a:xfrm>
          <a:prstGeom prst="line">
            <a:avLst/>
          </a:prstGeom>
          <a:noFill/>
          <a:ln w="9525" algn="ctr">
            <a:solidFill>
              <a:schemeClr val="tx1"/>
            </a:solidFill>
            <a:round/>
            <a:headEnd/>
            <a:tailEnd/>
          </a:ln>
        </p:spPr>
      </p:cxnSp>
      <p:cxnSp>
        <p:nvCxnSpPr>
          <p:cNvPr id="26649" name="直接连接符 6"/>
          <p:cNvCxnSpPr>
            <a:cxnSpLocks noChangeShapeType="1"/>
          </p:cNvCxnSpPr>
          <p:nvPr/>
        </p:nvCxnSpPr>
        <p:spPr bwMode="auto">
          <a:xfrm>
            <a:off x="4947047" y="1628800"/>
            <a:ext cx="0" cy="2904007"/>
          </a:xfrm>
          <a:prstGeom prst="line">
            <a:avLst/>
          </a:prstGeom>
          <a:noFill/>
          <a:ln w="9525" algn="ctr">
            <a:solidFill>
              <a:schemeClr val="tx1"/>
            </a:solidFill>
            <a:round/>
            <a:headEnd/>
            <a:tailEnd/>
          </a:ln>
        </p:spPr>
      </p:cxnSp>
      <p:sp>
        <p:nvSpPr>
          <p:cNvPr id="26627" name="矩形 4"/>
          <p:cNvSpPr>
            <a:spLocks noChangeArrowheads="1"/>
          </p:cNvSpPr>
          <p:nvPr/>
        </p:nvSpPr>
        <p:spPr bwMode="auto">
          <a:xfrm>
            <a:off x="2354759" y="1268760"/>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支付服务器</a:t>
            </a:r>
          </a:p>
        </p:txBody>
      </p:sp>
      <p:sp>
        <p:nvSpPr>
          <p:cNvPr id="26628" name="矩形 15"/>
          <p:cNvSpPr>
            <a:spLocks noChangeArrowheads="1"/>
          </p:cNvSpPr>
          <p:nvPr/>
        </p:nvSpPr>
        <p:spPr bwMode="auto">
          <a:xfrm>
            <a:off x="1098409" y="1277411"/>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华为支付客户端</a:t>
            </a:r>
          </a:p>
        </p:txBody>
      </p:sp>
      <p:cxnSp>
        <p:nvCxnSpPr>
          <p:cNvPr id="26633" name="直接箭头连接符 23"/>
          <p:cNvCxnSpPr>
            <a:cxnSpLocks noChangeShapeType="1"/>
          </p:cNvCxnSpPr>
          <p:nvPr/>
        </p:nvCxnSpPr>
        <p:spPr bwMode="auto">
          <a:xfrm flipH="1">
            <a:off x="1442349" y="3830530"/>
            <a:ext cx="1200442" cy="0"/>
          </a:xfrm>
          <a:prstGeom prst="straightConnector1">
            <a:avLst/>
          </a:prstGeom>
          <a:noFill/>
          <a:ln w="9525" algn="ctr">
            <a:solidFill>
              <a:schemeClr val="tx1"/>
            </a:solidFill>
            <a:round/>
            <a:headEnd type="arrow" w="med" len="med"/>
            <a:tailEnd type="arrow" w="med" len="med"/>
          </a:ln>
        </p:spPr>
      </p:cxnSp>
      <p:sp>
        <p:nvSpPr>
          <p:cNvPr id="26634" name="矩形 30"/>
          <p:cNvSpPr>
            <a:spLocks noChangeArrowheads="1"/>
          </p:cNvSpPr>
          <p:nvPr/>
        </p:nvSpPr>
        <p:spPr bwMode="auto">
          <a:xfrm>
            <a:off x="194519" y="1277411"/>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应用</a:t>
            </a:r>
            <a:r>
              <a:rPr lang="en-US" altLang="zh-CN" sz="900" b="1" dirty="0" smtClean="0">
                <a:latin typeface="FrutigerNext LT Regular" pitchFamily="34" charset="0"/>
              </a:rPr>
              <a:t>APP</a:t>
            </a:r>
            <a:endParaRPr lang="zh-CN" altLang="en-US" sz="900" b="1" dirty="0" smtClean="0">
              <a:latin typeface="FrutigerNext LT Regular" pitchFamily="34" charset="0"/>
            </a:endParaRPr>
          </a:p>
        </p:txBody>
      </p:sp>
      <p:sp>
        <p:nvSpPr>
          <p:cNvPr id="26636" name="TextBox 34"/>
          <p:cNvSpPr txBox="1">
            <a:spLocks noChangeArrowheads="1"/>
          </p:cNvSpPr>
          <p:nvPr/>
        </p:nvSpPr>
        <p:spPr bwMode="auto">
          <a:xfrm>
            <a:off x="626567" y="3573016"/>
            <a:ext cx="3384376"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支付结果上报</a:t>
            </a:r>
            <a:r>
              <a:rPr lang="en-US" altLang="zh-CN" sz="900" b="1" dirty="0" smtClean="0">
                <a:latin typeface="FrutigerNext LT Regular" pitchFamily="34" charset="0"/>
                <a:ea typeface="华文细黑" pitchFamily="2" charset="-122"/>
              </a:rPr>
              <a:t>(</a:t>
            </a:r>
            <a:r>
              <a:rPr lang="zh-CN" altLang="en-US" sz="900" b="1" dirty="0" smtClean="0">
                <a:latin typeface="FrutigerNext LT Regular" pitchFamily="34" charset="0"/>
                <a:ea typeface="华文细黑" pitchFamily="2" charset="-122"/>
              </a:rPr>
              <a:t>交易号、订单号</a:t>
            </a:r>
            <a:r>
              <a:rPr lang="en-US" altLang="zh-CN" sz="900" b="1" dirty="0" smtClean="0">
                <a:latin typeface="FrutigerNext LT Regular" pitchFamily="34" charset="0"/>
                <a:ea typeface="华文细黑" pitchFamily="2" charset="-122"/>
              </a:rPr>
              <a:t>,</a:t>
            </a:r>
            <a:r>
              <a:rPr lang="zh-CN" altLang="en-US" sz="900" b="1" dirty="0" smtClean="0">
                <a:latin typeface="FrutigerNext LT Regular" pitchFamily="34" charset="0"/>
                <a:ea typeface="华文细黑" pitchFamily="2" charset="-122"/>
              </a:rPr>
              <a:t>金额、包名、商品名、</a:t>
            </a:r>
            <a:r>
              <a:rPr lang="en-US" altLang="zh-CN" sz="900" b="1" dirty="0" smtClean="0">
                <a:latin typeface="FrutigerNext LT Regular" pitchFamily="34" charset="0"/>
                <a:ea typeface="华文细黑" pitchFamily="2" charset="-122"/>
              </a:rPr>
              <a:t>IMEI)</a:t>
            </a:r>
            <a:endParaRPr lang="zh-CN" altLang="en-US" sz="900" b="1" dirty="0" smtClean="0">
              <a:latin typeface="FrutigerNext LT Regular" pitchFamily="34" charset="0"/>
              <a:ea typeface="华文细黑" pitchFamily="2" charset="-122"/>
            </a:endParaRPr>
          </a:p>
        </p:txBody>
      </p:sp>
      <p:sp>
        <p:nvSpPr>
          <p:cNvPr id="26639" name="矩形 59"/>
          <p:cNvSpPr>
            <a:spLocks noChangeArrowheads="1"/>
          </p:cNvSpPr>
          <p:nvPr/>
        </p:nvSpPr>
        <p:spPr bwMode="auto">
          <a:xfrm>
            <a:off x="3578895" y="1268760"/>
            <a:ext cx="648000" cy="432048"/>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风控平台</a:t>
            </a:r>
          </a:p>
        </p:txBody>
      </p:sp>
      <p:cxnSp>
        <p:nvCxnSpPr>
          <p:cNvPr id="26640" name="直接箭头连接符 32"/>
          <p:cNvCxnSpPr>
            <a:cxnSpLocks noChangeShapeType="1"/>
          </p:cNvCxnSpPr>
          <p:nvPr/>
        </p:nvCxnSpPr>
        <p:spPr bwMode="auto">
          <a:xfrm>
            <a:off x="2642791" y="2518297"/>
            <a:ext cx="1224136" cy="0"/>
          </a:xfrm>
          <a:prstGeom prst="straightConnector1">
            <a:avLst/>
          </a:prstGeom>
          <a:noFill/>
          <a:ln w="9525" algn="ctr">
            <a:solidFill>
              <a:schemeClr val="tx1"/>
            </a:solidFill>
            <a:round/>
            <a:headEnd/>
            <a:tailEnd type="arrow" w="med" len="med"/>
          </a:ln>
        </p:spPr>
      </p:cxnSp>
      <p:cxnSp>
        <p:nvCxnSpPr>
          <p:cNvPr id="26642" name="直接箭头连接符 32"/>
          <p:cNvCxnSpPr>
            <a:cxnSpLocks noChangeShapeType="1"/>
          </p:cNvCxnSpPr>
          <p:nvPr/>
        </p:nvCxnSpPr>
        <p:spPr bwMode="auto">
          <a:xfrm>
            <a:off x="2642791" y="4149080"/>
            <a:ext cx="2304256" cy="0"/>
          </a:xfrm>
          <a:prstGeom prst="straightConnector1">
            <a:avLst/>
          </a:prstGeom>
          <a:noFill/>
          <a:ln w="9525" algn="ctr">
            <a:solidFill>
              <a:schemeClr val="tx1"/>
            </a:solidFill>
            <a:round/>
            <a:headEnd/>
            <a:tailEnd type="arrow" w="med" len="med"/>
          </a:ln>
        </p:spPr>
      </p:cxnSp>
      <p:sp>
        <p:nvSpPr>
          <p:cNvPr id="26644" name="TextBox 33"/>
          <p:cNvSpPr txBox="1">
            <a:spLocks noChangeArrowheads="1"/>
          </p:cNvSpPr>
          <p:nvPr/>
        </p:nvSpPr>
        <p:spPr bwMode="auto">
          <a:xfrm>
            <a:off x="1706687" y="2708920"/>
            <a:ext cx="864096"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鉴权响应</a:t>
            </a:r>
          </a:p>
        </p:txBody>
      </p:sp>
      <p:sp>
        <p:nvSpPr>
          <p:cNvPr id="26648" name="TextBox 29"/>
          <p:cNvSpPr txBox="1">
            <a:spLocks noChangeArrowheads="1"/>
          </p:cNvSpPr>
          <p:nvPr/>
        </p:nvSpPr>
        <p:spPr bwMode="auto">
          <a:xfrm>
            <a:off x="3146847" y="3861048"/>
            <a:ext cx="1160743"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支付结果通知</a:t>
            </a:r>
          </a:p>
        </p:txBody>
      </p:sp>
      <p:sp>
        <p:nvSpPr>
          <p:cNvPr id="26650" name="矩形 59"/>
          <p:cNvSpPr>
            <a:spLocks noChangeArrowheads="1"/>
          </p:cNvSpPr>
          <p:nvPr/>
        </p:nvSpPr>
        <p:spPr bwMode="auto">
          <a:xfrm>
            <a:off x="4659015" y="1268760"/>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smtClean="0">
                <a:latin typeface="FrutigerNext LT Regular" pitchFamily="34" charset="0"/>
              </a:rPr>
              <a:t>应用服务器</a:t>
            </a:r>
          </a:p>
        </p:txBody>
      </p:sp>
      <p:cxnSp>
        <p:nvCxnSpPr>
          <p:cNvPr id="26653" name="直接箭头连接符 32"/>
          <p:cNvCxnSpPr>
            <a:cxnSpLocks noChangeShapeType="1"/>
          </p:cNvCxnSpPr>
          <p:nvPr/>
        </p:nvCxnSpPr>
        <p:spPr bwMode="auto">
          <a:xfrm>
            <a:off x="554559" y="1916832"/>
            <a:ext cx="902841" cy="0"/>
          </a:xfrm>
          <a:prstGeom prst="straightConnector1">
            <a:avLst/>
          </a:prstGeom>
          <a:noFill/>
          <a:ln w="9525" algn="ctr">
            <a:solidFill>
              <a:schemeClr val="tx1"/>
            </a:solidFill>
            <a:round/>
            <a:headEnd/>
            <a:tailEnd type="arrow" w="med" len="med"/>
          </a:ln>
        </p:spPr>
      </p:cxnSp>
      <p:sp>
        <p:nvSpPr>
          <p:cNvPr id="26654" name="TextBox 33"/>
          <p:cNvSpPr txBox="1">
            <a:spLocks noChangeArrowheads="1"/>
          </p:cNvSpPr>
          <p:nvPr/>
        </p:nvSpPr>
        <p:spPr bwMode="auto">
          <a:xfrm>
            <a:off x="665684" y="1700808"/>
            <a:ext cx="1041003" cy="255198"/>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触发支付</a:t>
            </a:r>
          </a:p>
        </p:txBody>
      </p:sp>
      <p:sp>
        <p:nvSpPr>
          <p:cNvPr id="26658" name="TextBox 33"/>
          <p:cNvSpPr txBox="1">
            <a:spLocks noChangeArrowheads="1"/>
          </p:cNvSpPr>
          <p:nvPr/>
        </p:nvSpPr>
        <p:spPr bwMode="auto">
          <a:xfrm>
            <a:off x="1490663" y="1844824"/>
            <a:ext cx="2376264"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鉴权请求（商户、用户、订单信息）</a:t>
            </a:r>
          </a:p>
        </p:txBody>
      </p:sp>
      <p:sp>
        <p:nvSpPr>
          <p:cNvPr id="26663" name="TextBox 33"/>
          <p:cNvSpPr txBox="1">
            <a:spLocks noChangeArrowheads="1"/>
          </p:cNvSpPr>
          <p:nvPr/>
        </p:nvSpPr>
        <p:spPr bwMode="auto">
          <a:xfrm>
            <a:off x="2714799" y="2518297"/>
            <a:ext cx="936104"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风控检查结果</a:t>
            </a:r>
          </a:p>
        </p:txBody>
      </p:sp>
      <p:sp>
        <p:nvSpPr>
          <p:cNvPr id="88" name="TextBox 74"/>
          <p:cNvSpPr txBox="1">
            <a:spLocks noChangeArrowheads="1"/>
          </p:cNvSpPr>
          <p:nvPr/>
        </p:nvSpPr>
        <p:spPr bwMode="auto">
          <a:xfrm>
            <a:off x="266528" y="4602614"/>
            <a:ext cx="5184576" cy="338554"/>
          </a:xfrm>
          <a:prstGeom prst="rect">
            <a:avLst/>
          </a:prstGeom>
          <a:solidFill>
            <a:srgbClr val="FF0000"/>
          </a:solidFill>
          <a:ln w="9525">
            <a:noFill/>
            <a:miter lim="800000"/>
            <a:headEnd/>
            <a:tailEnd/>
          </a:ln>
        </p:spPr>
        <p:txBody>
          <a:bodyPr wrap="square">
            <a:spAutoFit/>
          </a:bodyPr>
          <a:lstStyle/>
          <a:p>
            <a:r>
              <a:rPr lang="zh-CN" altLang="en-US" sz="1600" dirty="0" smtClean="0">
                <a:latin typeface="微软雅黑" pitchFamily="34" charset="-122"/>
                <a:ea typeface="微软雅黑" pitchFamily="34" charset="-122"/>
              </a:rPr>
              <a:t>用</a:t>
            </a:r>
            <a:r>
              <a:rPr lang="zh-CN" altLang="en-US" sz="1600" dirty="0">
                <a:latin typeface="微软雅黑" pitchFamily="34" charset="-122"/>
                <a:ea typeface="微软雅黑" pitchFamily="34" charset="-122"/>
              </a:rPr>
              <a:t>户验签阶段触发风控判断，支付在第三方</a:t>
            </a:r>
            <a:r>
              <a:rPr lang="en-US" altLang="zh-CN" sz="1600" dirty="0">
                <a:latin typeface="微软雅黑" pitchFamily="34" charset="-122"/>
                <a:ea typeface="微软雅黑" pitchFamily="34" charset="-122"/>
              </a:rPr>
              <a:t>SDK</a:t>
            </a:r>
            <a:r>
              <a:rPr lang="zh-CN" altLang="en-US" sz="1600" dirty="0">
                <a:latin typeface="微软雅黑" pitchFamily="34" charset="-122"/>
                <a:ea typeface="微软雅黑" pitchFamily="34" charset="-122"/>
              </a:rPr>
              <a:t>上完成</a:t>
            </a:r>
          </a:p>
        </p:txBody>
      </p:sp>
      <p:sp>
        <p:nvSpPr>
          <p:cNvPr id="89" name="TextBox 74"/>
          <p:cNvSpPr txBox="1">
            <a:spLocks noChangeArrowheads="1"/>
          </p:cNvSpPr>
          <p:nvPr/>
        </p:nvSpPr>
        <p:spPr bwMode="auto">
          <a:xfrm>
            <a:off x="6387206" y="4581128"/>
            <a:ext cx="5544617" cy="340413"/>
          </a:xfrm>
          <a:prstGeom prst="rect">
            <a:avLst/>
          </a:prstGeom>
          <a:solidFill>
            <a:srgbClr val="FF0000"/>
          </a:solidFill>
          <a:ln w="9525">
            <a:noFill/>
            <a:miter lim="800000"/>
            <a:headEnd/>
            <a:tailEnd/>
          </a:ln>
        </p:spPr>
        <p:txBody>
          <a:bodyPr wrap="square">
            <a:noAutofit/>
          </a:bodyPr>
          <a:lstStyle/>
          <a:p>
            <a:pPr algn="l" defTabSz="914400" hangingPunct="1">
              <a:lnSpc>
                <a:spcPct val="130000"/>
              </a:lnSpc>
              <a:buClr>
                <a:srgbClr val="808080"/>
              </a:buClr>
              <a:buSzPct val="60000"/>
              <a:buFont typeface="Wingdings" pitchFamily="2" charset="2"/>
              <a:buNone/>
            </a:pPr>
            <a:r>
              <a:rPr lang="zh-CN" altLang="en-US" sz="1600" dirty="0" smtClean="0">
                <a:latin typeface="微软雅黑" pitchFamily="34" charset="-122"/>
                <a:ea typeface="微软雅黑" pitchFamily="34" charset="-122"/>
              </a:rPr>
              <a:t>用户验签、支付阶段触发风控判断，支付在交易服务器完成</a:t>
            </a:r>
          </a:p>
        </p:txBody>
      </p:sp>
      <p:sp>
        <p:nvSpPr>
          <p:cNvPr id="90" name="矩形 89"/>
          <p:cNvSpPr/>
          <p:nvPr/>
        </p:nvSpPr>
        <p:spPr>
          <a:xfrm>
            <a:off x="944293" y="908720"/>
            <a:ext cx="2836034" cy="338554"/>
          </a:xfrm>
          <a:prstGeom prst="rect">
            <a:avLst/>
          </a:prstGeom>
        </p:spPr>
        <p:txBody>
          <a:bodyPr wrap="none">
            <a:spAutoFit/>
          </a:bodyPr>
          <a:lstStyle/>
          <a:p>
            <a:r>
              <a:rPr lang="zh-CN" altLang="en-US" sz="1600" b="1" dirty="0" smtClean="0">
                <a:solidFill>
                  <a:srgbClr val="C00000"/>
                </a:solidFill>
                <a:latin typeface="FrutigerNext LT Regular" pitchFamily="34" charset="0"/>
                <a:ea typeface="华文细黑" pitchFamily="2" charset="-122"/>
              </a:rPr>
              <a:t>支付使用第三方支付</a:t>
            </a:r>
            <a:r>
              <a:rPr lang="en-US" altLang="zh-CN" sz="1600" b="1" dirty="0" smtClean="0">
                <a:solidFill>
                  <a:srgbClr val="C00000"/>
                </a:solidFill>
                <a:latin typeface="FrutigerNext LT Regular" pitchFamily="34" charset="0"/>
                <a:ea typeface="华文细黑" pitchFamily="2" charset="-122"/>
              </a:rPr>
              <a:t>SDK</a:t>
            </a:r>
            <a:r>
              <a:rPr lang="zh-CN" altLang="en-US" sz="1600" b="1" dirty="0" smtClean="0">
                <a:solidFill>
                  <a:srgbClr val="C00000"/>
                </a:solidFill>
                <a:latin typeface="FrutigerNext LT Regular" pitchFamily="34" charset="0"/>
                <a:ea typeface="华文细黑" pitchFamily="2" charset="-122"/>
              </a:rPr>
              <a:t>实现</a:t>
            </a:r>
            <a:endParaRPr lang="zh-CN" altLang="en-US" sz="1600" dirty="0"/>
          </a:p>
        </p:txBody>
      </p:sp>
      <p:sp>
        <p:nvSpPr>
          <p:cNvPr id="91" name="矩形 90"/>
          <p:cNvSpPr/>
          <p:nvPr/>
        </p:nvSpPr>
        <p:spPr>
          <a:xfrm>
            <a:off x="7251303" y="908720"/>
            <a:ext cx="4010943" cy="338554"/>
          </a:xfrm>
          <a:prstGeom prst="rect">
            <a:avLst/>
          </a:prstGeom>
        </p:spPr>
        <p:txBody>
          <a:bodyPr wrap="square">
            <a:spAutoFit/>
          </a:bodyPr>
          <a:lstStyle/>
          <a:p>
            <a:r>
              <a:rPr lang="zh-CN" altLang="en-US" sz="1600" b="1" dirty="0" smtClean="0">
                <a:solidFill>
                  <a:srgbClr val="C00000"/>
                </a:solidFill>
                <a:latin typeface="FrutigerNext LT Regular" pitchFamily="34" charset="0"/>
                <a:ea typeface="华文细黑" pitchFamily="2" charset="-122"/>
              </a:rPr>
              <a:t>支付使用交易服务器接口，易宝信用卡</a:t>
            </a:r>
            <a:endParaRPr lang="zh-CN" altLang="en-US" sz="1600" dirty="0"/>
          </a:p>
        </p:txBody>
      </p:sp>
      <p:sp>
        <p:nvSpPr>
          <p:cNvPr id="94" name="TextBox 33"/>
          <p:cNvSpPr txBox="1">
            <a:spLocks noChangeArrowheads="1"/>
          </p:cNvSpPr>
          <p:nvPr/>
        </p:nvSpPr>
        <p:spPr bwMode="auto">
          <a:xfrm>
            <a:off x="2714799" y="2245915"/>
            <a:ext cx="864096" cy="255198"/>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风控检查</a:t>
            </a:r>
          </a:p>
        </p:txBody>
      </p:sp>
      <p:cxnSp>
        <p:nvCxnSpPr>
          <p:cNvPr id="96" name="直接箭头连接符 32"/>
          <p:cNvCxnSpPr>
            <a:cxnSpLocks noChangeShapeType="1"/>
          </p:cNvCxnSpPr>
          <p:nvPr/>
        </p:nvCxnSpPr>
        <p:spPr bwMode="auto">
          <a:xfrm>
            <a:off x="1418655" y="2132856"/>
            <a:ext cx="1224136" cy="0"/>
          </a:xfrm>
          <a:prstGeom prst="straightConnector1">
            <a:avLst/>
          </a:prstGeom>
          <a:noFill/>
          <a:ln w="9525" algn="ctr">
            <a:solidFill>
              <a:schemeClr val="tx1"/>
            </a:solidFill>
            <a:round/>
            <a:headEnd/>
            <a:tailEnd type="arrow" w="med" len="med"/>
          </a:ln>
        </p:spPr>
      </p:cxnSp>
      <p:cxnSp>
        <p:nvCxnSpPr>
          <p:cNvPr id="97" name="直接箭头连接符 32"/>
          <p:cNvCxnSpPr>
            <a:cxnSpLocks noChangeShapeType="1"/>
          </p:cNvCxnSpPr>
          <p:nvPr/>
        </p:nvCxnSpPr>
        <p:spPr bwMode="auto">
          <a:xfrm flipH="1">
            <a:off x="2642791" y="2734321"/>
            <a:ext cx="1224136" cy="0"/>
          </a:xfrm>
          <a:prstGeom prst="straightConnector1">
            <a:avLst/>
          </a:prstGeom>
          <a:noFill/>
          <a:ln w="9525" algn="ctr">
            <a:solidFill>
              <a:schemeClr val="tx1"/>
            </a:solidFill>
            <a:prstDash val="dash"/>
            <a:round/>
            <a:headEnd/>
            <a:tailEnd type="arrow" w="med" len="med"/>
          </a:ln>
        </p:spPr>
      </p:cxnSp>
      <p:cxnSp>
        <p:nvCxnSpPr>
          <p:cNvPr id="106" name="直接箭头连接符 32"/>
          <p:cNvCxnSpPr>
            <a:cxnSpLocks noChangeShapeType="1"/>
          </p:cNvCxnSpPr>
          <p:nvPr/>
        </p:nvCxnSpPr>
        <p:spPr bwMode="auto">
          <a:xfrm flipH="1">
            <a:off x="1418655" y="2996952"/>
            <a:ext cx="1224136" cy="0"/>
          </a:xfrm>
          <a:prstGeom prst="straightConnector1">
            <a:avLst/>
          </a:prstGeom>
          <a:noFill/>
          <a:ln w="9525" algn="ctr">
            <a:solidFill>
              <a:schemeClr val="tx1"/>
            </a:solidFill>
            <a:prstDash val="dash"/>
            <a:round/>
            <a:headEnd/>
            <a:tailEnd type="arrow" w="med" len="med"/>
          </a:ln>
        </p:spPr>
      </p:cxnSp>
      <p:sp>
        <p:nvSpPr>
          <p:cNvPr id="114" name="矩形 59"/>
          <p:cNvSpPr>
            <a:spLocks noChangeArrowheads="1"/>
          </p:cNvSpPr>
          <p:nvPr/>
        </p:nvSpPr>
        <p:spPr bwMode="auto">
          <a:xfrm>
            <a:off x="1418655" y="3140968"/>
            <a:ext cx="216024" cy="216024"/>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ndParaRPr>
          </a:p>
        </p:txBody>
      </p:sp>
      <p:sp>
        <p:nvSpPr>
          <p:cNvPr id="115" name="TextBox 20"/>
          <p:cNvSpPr txBox="1">
            <a:spLocks noChangeArrowheads="1"/>
          </p:cNvSpPr>
          <p:nvPr/>
        </p:nvSpPr>
        <p:spPr bwMode="auto">
          <a:xfrm>
            <a:off x="1634679" y="3068960"/>
            <a:ext cx="1800200"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调用第三方支付</a:t>
            </a:r>
            <a:r>
              <a:rPr lang="en-US" altLang="zh-CN" sz="900" b="1" dirty="0" smtClean="0">
                <a:latin typeface="FrutigerNext LT Regular" pitchFamily="34" charset="0"/>
                <a:ea typeface="华文细黑" pitchFamily="2" charset="-122"/>
              </a:rPr>
              <a:t>SDK</a:t>
            </a:r>
            <a:r>
              <a:rPr lang="zh-CN" altLang="en-US" sz="900" b="1" dirty="0" smtClean="0">
                <a:latin typeface="FrutigerNext LT Regular" pitchFamily="34" charset="0"/>
                <a:ea typeface="华文细黑" pitchFamily="2" charset="-122"/>
              </a:rPr>
              <a:t>完成支付</a:t>
            </a:r>
            <a:endParaRPr lang="en-US" altLang="zh-CN" sz="900" b="1" dirty="0" smtClean="0">
              <a:latin typeface="FrutigerNext LT Regular" pitchFamily="34" charset="0"/>
              <a:ea typeface="华文细黑" pitchFamily="2" charset="-122"/>
            </a:endParaRPr>
          </a:p>
        </p:txBody>
      </p:sp>
      <p:cxnSp>
        <p:nvCxnSpPr>
          <p:cNvPr id="116" name="直接箭头连接符 32"/>
          <p:cNvCxnSpPr>
            <a:cxnSpLocks noChangeShapeType="1"/>
          </p:cNvCxnSpPr>
          <p:nvPr/>
        </p:nvCxnSpPr>
        <p:spPr bwMode="auto">
          <a:xfrm flipH="1">
            <a:off x="482551" y="3573016"/>
            <a:ext cx="936104" cy="0"/>
          </a:xfrm>
          <a:prstGeom prst="straightConnector1">
            <a:avLst/>
          </a:prstGeom>
          <a:noFill/>
          <a:ln w="9525" algn="ctr">
            <a:solidFill>
              <a:schemeClr val="tx1"/>
            </a:solidFill>
            <a:round/>
            <a:headEnd/>
            <a:tailEnd type="arrow" w="med" len="med"/>
          </a:ln>
        </p:spPr>
      </p:cxnSp>
      <p:sp>
        <p:nvSpPr>
          <p:cNvPr id="118" name="TextBox 33"/>
          <p:cNvSpPr txBox="1">
            <a:spLocks noChangeArrowheads="1"/>
          </p:cNvSpPr>
          <p:nvPr/>
        </p:nvSpPr>
        <p:spPr bwMode="auto">
          <a:xfrm>
            <a:off x="554559" y="3284984"/>
            <a:ext cx="1080120"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支付结果回调</a:t>
            </a:r>
          </a:p>
        </p:txBody>
      </p:sp>
      <p:sp>
        <p:nvSpPr>
          <p:cNvPr id="120" name="TextBox 35"/>
          <p:cNvSpPr txBox="1">
            <a:spLocks noChangeArrowheads="1"/>
          </p:cNvSpPr>
          <p:nvPr/>
        </p:nvSpPr>
        <p:spPr bwMode="auto">
          <a:xfrm>
            <a:off x="8907487" y="2132856"/>
            <a:ext cx="1512168" cy="576064"/>
          </a:xfrm>
          <a:prstGeom prst="rect">
            <a:avLst/>
          </a:prstGeom>
          <a:solidFill>
            <a:srgbClr val="FFFF00"/>
          </a:solidFill>
          <a:ln w="9525">
            <a:noFill/>
            <a:miter lim="800000"/>
            <a:headEnd/>
            <a:tailEnd/>
          </a:ln>
        </p:spPr>
        <p:txBody>
          <a:bodyPr wrap="square">
            <a:noAutofit/>
          </a:bodyPr>
          <a:lstStyle/>
          <a:p>
            <a:pPr algn="l" defTabSz="914400"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a typeface="华文细黑" pitchFamily="2" charset="-122"/>
            </a:endParaRPr>
          </a:p>
        </p:txBody>
      </p:sp>
      <p:cxnSp>
        <p:nvCxnSpPr>
          <p:cNvPr id="121" name="直接连接符 16"/>
          <p:cNvCxnSpPr>
            <a:cxnSpLocks noChangeShapeType="1"/>
          </p:cNvCxnSpPr>
          <p:nvPr/>
        </p:nvCxnSpPr>
        <p:spPr bwMode="auto">
          <a:xfrm flipH="1">
            <a:off x="7755359" y="1700808"/>
            <a:ext cx="3754" cy="2880320"/>
          </a:xfrm>
          <a:prstGeom prst="line">
            <a:avLst/>
          </a:prstGeom>
          <a:noFill/>
          <a:ln w="9525" algn="ctr">
            <a:solidFill>
              <a:schemeClr val="tx1"/>
            </a:solidFill>
            <a:round/>
            <a:headEnd/>
            <a:tailEnd/>
          </a:ln>
        </p:spPr>
      </p:cxnSp>
      <p:cxnSp>
        <p:nvCxnSpPr>
          <p:cNvPr id="122" name="直接连接符 31"/>
          <p:cNvCxnSpPr>
            <a:cxnSpLocks noChangeShapeType="1"/>
          </p:cNvCxnSpPr>
          <p:nvPr/>
        </p:nvCxnSpPr>
        <p:spPr bwMode="auto">
          <a:xfrm>
            <a:off x="6864676" y="1677121"/>
            <a:ext cx="0" cy="2904007"/>
          </a:xfrm>
          <a:prstGeom prst="line">
            <a:avLst/>
          </a:prstGeom>
          <a:noFill/>
          <a:ln w="9525" algn="ctr">
            <a:solidFill>
              <a:schemeClr val="tx1"/>
            </a:solidFill>
            <a:round/>
            <a:headEnd/>
            <a:tailEnd/>
          </a:ln>
        </p:spPr>
      </p:cxnSp>
      <p:cxnSp>
        <p:nvCxnSpPr>
          <p:cNvPr id="123" name="直接连接符 60"/>
          <p:cNvCxnSpPr>
            <a:cxnSpLocks noChangeShapeType="1"/>
          </p:cNvCxnSpPr>
          <p:nvPr/>
        </p:nvCxnSpPr>
        <p:spPr bwMode="auto">
          <a:xfrm>
            <a:off x="8979495" y="1700808"/>
            <a:ext cx="0" cy="2904007"/>
          </a:xfrm>
          <a:prstGeom prst="line">
            <a:avLst/>
          </a:prstGeom>
          <a:noFill/>
          <a:ln w="9525" algn="ctr">
            <a:solidFill>
              <a:schemeClr val="tx1"/>
            </a:solidFill>
            <a:round/>
            <a:headEnd/>
            <a:tailEnd/>
          </a:ln>
        </p:spPr>
      </p:cxnSp>
      <p:cxnSp>
        <p:nvCxnSpPr>
          <p:cNvPr id="124" name="直接连接符 6"/>
          <p:cNvCxnSpPr>
            <a:cxnSpLocks noChangeShapeType="1"/>
            <a:stCxn id="132" idx="2"/>
          </p:cNvCxnSpPr>
          <p:nvPr/>
        </p:nvCxnSpPr>
        <p:spPr bwMode="auto">
          <a:xfrm>
            <a:off x="10239599" y="1700808"/>
            <a:ext cx="36040" cy="2831999"/>
          </a:xfrm>
          <a:prstGeom prst="line">
            <a:avLst/>
          </a:prstGeom>
          <a:noFill/>
          <a:ln w="9525" algn="ctr">
            <a:solidFill>
              <a:schemeClr val="tx1"/>
            </a:solidFill>
            <a:round/>
            <a:headEnd/>
            <a:tailEnd/>
          </a:ln>
        </p:spPr>
      </p:cxnSp>
      <p:cxnSp>
        <p:nvCxnSpPr>
          <p:cNvPr id="125" name="直接连接符 6"/>
          <p:cNvCxnSpPr>
            <a:cxnSpLocks noChangeShapeType="1"/>
          </p:cNvCxnSpPr>
          <p:nvPr/>
        </p:nvCxnSpPr>
        <p:spPr bwMode="auto">
          <a:xfrm>
            <a:off x="11283751" y="1628800"/>
            <a:ext cx="0" cy="2904007"/>
          </a:xfrm>
          <a:prstGeom prst="line">
            <a:avLst/>
          </a:prstGeom>
          <a:noFill/>
          <a:ln w="9525" algn="ctr">
            <a:solidFill>
              <a:schemeClr val="tx1"/>
            </a:solidFill>
            <a:round/>
            <a:headEnd/>
            <a:tailEnd/>
          </a:ln>
        </p:spPr>
      </p:cxnSp>
      <p:sp>
        <p:nvSpPr>
          <p:cNvPr id="126" name="矩形 4"/>
          <p:cNvSpPr>
            <a:spLocks noChangeArrowheads="1"/>
          </p:cNvSpPr>
          <p:nvPr/>
        </p:nvSpPr>
        <p:spPr bwMode="auto">
          <a:xfrm>
            <a:off x="8691463" y="1268760"/>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支付服务器</a:t>
            </a:r>
          </a:p>
        </p:txBody>
      </p:sp>
      <p:sp>
        <p:nvSpPr>
          <p:cNvPr id="127" name="矩形 15"/>
          <p:cNvSpPr>
            <a:spLocks noChangeArrowheads="1"/>
          </p:cNvSpPr>
          <p:nvPr/>
        </p:nvSpPr>
        <p:spPr bwMode="auto">
          <a:xfrm>
            <a:off x="7435113" y="1277411"/>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华为支付客户端</a:t>
            </a:r>
          </a:p>
        </p:txBody>
      </p:sp>
      <p:cxnSp>
        <p:nvCxnSpPr>
          <p:cNvPr id="129" name="直接箭头连接符 23"/>
          <p:cNvCxnSpPr>
            <a:cxnSpLocks noChangeShapeType="1"/>
          </p:cNvCxnSpPr>
          <p:nvPr/>
        </p:nvCxnSpPr>
        <p:spPr bwMode="auto">
          <a:xfrm flipH="1">
            <a:off x="7779053" y="4380754"/>
            <a:ext cx="1200442" cy="0"/>
          </a:xfrm>
          <a:prstGeom prst="straightConnector1">
            <a:avLst/>
          </a:prstGeom>
          <a:noFill/>
          <a:ln w="9525" algn="ctr">
            <a:solidFill>
              <a:schemeClr val="tx1"/>
            </a:solidFill>
            <a:round/>
            <a:headEnd type="arrow" w="med" len="med"/>
            <a:tailEnd type="arrow" w="med" len="med"/>
          </a:ln>
        </p:spPr>
      </p:cxnSp>
      <p:sp>
        <p:nvSpPr>
          <p:cNvPr id="130" name="矩形 30"/>
          <p:cNvSpPr>
            <a:spLocks noChangeArrowheads="1"/>
          </p:cNvSpPr>
          <p:nvPr/>
        </p:nvSpPr>
        <p:spPr bwMode="auto">
          <a:xfrm>
            <a:off x="6531223" y="1277411"/>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应用</a:t>
            </a:r>
            <a:r>
              <a:rPr lang="en-US" altLang="zh-CN" sz="900" b="1" dirty="0" smtClean="0">
                <a:latin typeface="FrutigerNext LT Regular" pitchFamily="34" charset="0"/>
              </a:rPr>
              <a:t>APP</a:t>
            </a:r>
            <a:endParaRPr lang="zh-CN" altLang="en-US" sz="900" b="1" dirty="0" smtClean="0">
              <a:latin typeface="FrutigerNext LT Regular" pitchFamily="34" charset="0"/>
            </a:endParaRPr>
          </a:p>
        </p:txBody>
      </p:sp>
      <p:sp>
        <p:nvSpPr>
          <p:cNvPr id="131" name="TextBox 34"/>
          <p:cNvSpPr txBox="1">
            <a:spLocks noChangeArrowheads="1"/>
          </p:cNvSpPr>
          <p:nvPr/>
        </p:nvSpPr>
        <p:spPr bwMode="auto">
          <a:xfrm>
            <a:off x="6963271" y="4164730"/>
            <a:ext cx="3384376"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支付结果上报</a:t>
            </a:r>
            <a:r>
              <a:rPr lang="en-US" altLang="zh-CN" sz="900" b="1" dirty="0" smtClean="0">
                <a:latin typeface="FrutigerNext LT Regular" pitchFamily="34" charset="0"/>
                <a:ea typeface="华文细黑" pitchFamily="2" charset="-122"/>
              </a:rPr>
              <a:t>(</a:t>
            </a:r>
            <a:r>
              <a:rPr lang="zh-CN" altLang="en-US" sz="900" b="1" dirty="0" smtClean="0">
                <a:latin typeface="FrutigerNext LT Regular" pitchFamily="34" charset="0"/>
                <a:ea typeface="华文细黑" pitchFamily="2" charset="-122"/>
              </a:rPr>
              <a:t>交易号、订单号</a:t>
            </a:r>
            <a:r>
              <a:rPr lang="en-US" altLang="zh-CN" sz="900" b="1" dirty="0" smtClean="0">
                <a:latin typeface="FrutigerNext LT Regular" pitchFamily="34" charset="0"/>
                <a:ea typeface="华文细黑" pitchFamily="2" charset="-122"/>
              </a:rPr>
              <a:t>,</a:t>
            </a:r>
            <a:r>
              <a:rPr lang="zh-CN" altLang="en-US" sz="900" b="1" dirty="0" smtClean="0">
                <a:latin typeface="FrutigerNext LT Regular" pitchFamily="34" charset="0"/>
                <a:ea typeface="华文细黑" pitchFamily="2" charset="-122"/>
              </a:rPr>
              <a:t>金额、包名、商品名、</a:t>
            </a:r>
            <a:r>
              <a:rPr lang="en-US" altLang="zh-CN" sz="900" b="1" dirty="0" smtClean="0">
                <a:latin typeface="FrutigerNext LT Regular" pitchFamily="34" charset="0"/>
                <a:ea typeface="华文细黑" pitchFamily="2" charset="-122"/>
              </a:rPr>
              <a:t>IMEI)</a:t>
            </a:r>
            <a:endParaRPr lang="zh-CN" altLang="en-US" sz="900" b="1" dirty="0" smtClean="0">
              <a:latin typeface="FrutigerNext LT Regular" pitchFamily="34" charset="0"/>
              <a:ea typeface="华文细黑" pitchFamily="2" charset="-122"/>
            </a:endParaRPr>
          </a:p>
        </p:txBody>
      </p:sp>
      <p:sp>
        <p:nvSpPr>
          <p:cNvPr id="132" name="矩形 59"/>
          <p:cNvSpPr>
            <a:spLocks noChangeArrowheads="1"/>
          </p:cNvSpPr>
          <p:nvPr/>
        </p:nvSpPr>
        <p:spPr bwMode="auto">
          <a:xfrm>
            <a:off x="9915599" y="1268760"/>
            <a:ext cx="648000" cy="432048"/>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风控平台</a:t>
            </a:r>
          </a:p>
        </p:txBody>
      </p:sp>
      <p:cxnSp>
        <p:nvCxnSpPr>
          <p:cNvPr id="133" name="直接箭头连接符 32"/>
          <p:cNvCxnSpPr>
            <a:cxnSpLocks noChangeShapeType="1"/>
          </p:cNvCxnSpPr>
          <p:nvPr/>
        </p:nvCxnSpPr>
        <p:spPr bwMode="auto">
          <a:xfrm>
            <a:off x="8979495" y="2374281"/>
            <a:ext cx="1224136" cy="0"/>
          </a:xfrm>
          <a:prstGeom prst="straightConnector1">
            <a:avLst/>
          </a:prstGeom>
          <a:noFill/>
          <a:ln w="9525" algn="ctr">
            <a:solidFill>
              <a:schemeClr val="tx1"/>
            </a:solidFill>
            <a:round/>
            <a:headEnd/>
            <a:tailEnd type="arrow" w="med" len="med"/>
          </a:ln>
        </p:spPr>
      </p:cxnSp>
      <p:cxnSp>
        <p:nvCxnSpPr>
          <p:cNvPr id="134" name="直接箭头连接符 32"/>
          <p:cNvCxnSpPr>
            <a:cxnSpLocks noChangeShapeType="1"/>
          </p:cNvCxnSpPr>
          <p:nvPr/>
        </p:nvCxnSpPr>
        <p:spPr bwMode="auto">
          <a:xfrm>
            <a:off x="8979495" y="4149080"/>
            <a:ext cx="2304256" cy="0"/>
          </a:xfrm>
          <a:prstGeom prst="straightConnector1">
            <a:avLst/>
          </a:prstGeom>
          <a:noFill/>
          <a:ln w="9525" algn="ctr">
            <a:solidFill>
              <a:schemeClr val="tx1"/>
            </a:solidFill>
            <a:round/>
            <a:headEnd/>
            <a:tailEnd type="arrow" w="med" len="med"/>
          </a:ln>
        </p:spPr>
      </p:cxnSp>
      <p:sp>
        <p:nvSpPr>
          <p:cNvPr id="135" name="TextBox 33"/>
          <p:cNvSpPr txBox="1">
            <a:spLocks noChangeArrowheads="1"/>
          </p:cNvSpPr>
          <p:nvPr/>
        </p:nvSpPr>
        <p:spPr bwMode="auto">
          <a:xfrm>
            <a:off x="8043391" y="2420888"/>
            <a:ext cx="864096"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鉴权响应</a:t>
            </a:r>
          </a:p>
        </p:txBody>
      </p:sp>
      <p:sp>
        <p:nvSpPr>
          <p:cNvPr id="136" name="TextBox 29"/>
          <p:cNvSpPr txBox="1">
            <a:spLocks noChangeArrowheads="1"/>
          </p:cNvSpPr>
          <p:nvPr/>
        </p:nvSpPr>
        <p:spPr bwMode="auto">
          <a:xfrm>
            <a:off x="9483551" y="3933056"/>
            <a:ext cx="1160743"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支付结果通知</a:t>
            </a:r>
          </a:p>
        </p:txBody>
      </p:sp>
      <p:sp>
        <p:nvSpPr>
          <p:cNvPr id="137" name="矩形 59"/>
          <p:cNvSpPr>
            <a:spLocks noChangeArrowheads="1"/>
          </p:cNvSpPr>
          <p:nvPr/>
        </p:nvSpPr>
        <p:spPr bwMode="auto">
          <a:xfrm>
            <a:off x="10995719" y="1268760"/>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smtClean="0">
                <a:latin typeface="FrutigerNext LT Regular" pitchFamily="34" charset="0"/>
              </a:rPr>
              <a:t>应用服务器</a:t>
            </a:r>
          </a:p>
        </p:txBody>
      </p:sp>
      <p:cxnSp>
        <p:nvCxnSpPr>
          <p:cNvPr id="138" name="直接箭头连接符 32"/>
          <p:cNvCxnSpPr>
            <a:cxnSpLocks noChangeShapeType="1"/>
          </p:cNvCxnSpPr>
          <p:nvPr/>
        </p:nvCxnSpPr>
        <p:spPr bwMode="auto">
          <a:xfrm>
            <a:off x="6891263" y="1916832"/>
            <a:ext cx="902841" cy="0"/>
          </a:xfrm>
          <a:prstGeom prst="straightConnector1">
            <a:avLst/>
          </a:prstGeom>
          <a:noFill/>
          <a:ln w="9525" algn="ctr">
            <a:solidFill>
              <a:schemeClr val="tx1"/>
            </a:solidFill>
            <a:round/>
            <a:headEnd/>
            <a:tailEnd type="arrow" w="med" len="med"/>
          </a:ln>
        </p:spPr>
      </p:cxnSp>
      <p:sp>
        <p:nvSpPr>
          <p:cNvPr id="139" name="TextBox 33"/>
          <p:cNvSpPr txBox="1">
            <a:spLocks noChangeArrowheads="1"/>
          </p:cNvSpPr>
          <p:nvPr/>
        </p:nvSpPr>
        <p:spPr bwMode="auto">
          <a:xfrm>
            <a:off x="7002388" y="1700808"/>
            <a:ext cx="1041003" cy="255198"/>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触发支付</a:t>
            </a:r>
          </a:p>
        </p:txBody>
      </p:sp>
      <p:sp>
        <p:nvSpPr>
          <p:cNvPr id="140" name="TextBox 33"/>
          <p:cNvSpPr txBox="1">
            <a:spLocks noChangeArrowheads="1"/>
          </p:cNvSpPr>
          <p:nvPr/>
        </p:nvSpPr>
        <p:spPr bwMode="auto">
          <a:xfrm>
            <a:off x="7827367" y="1844824"/>
            <a:ext cx="2160240"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鉴权请求（商户、用户、订单信息）</a:t>
            </a:r>
          </a:p>
        </p:txBody>
      </p:sp>
      <p:sp>
        <p:nvSpPr>
          <p:cNvPr id="141" name="TextBox 33"/>
          <p:cNvSpPr txBox="1">
            <a:spLocks noChangeArrowheads="1"/>
          </p:cNvSpPr>
          <p:nvPr/>
        </p:nvSpPr>
        <p:spPr bwMode="auto">
          <a:xfrm>
            <a:off x="9051503" y="2374281"/>
            <a:ext cx="936104"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风控检查结果</a:t>
            </a:r>
          </a:p>
        </p:txBody>
      </p:sp>
      <p:sp>
        <p:nvSpPr>
          <p:cNvPr id="142" name="TextBox 33"/>
          <p:cNvSpPr txBox="1">
            <a:spLocks noChangeArrowheads="1"/>
          </p:cNvSpPr>
          <p:nvPr/>
        </p:nvSpPr>
        <p:spPr bwMode="auto">
          <a:xfrm>
            <a:off x="9051503" y="2101899"/>
            <a:ext cx="864096"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风控检查</a:t>
            </a:r>
          </a:p>
        </p:txBody>
      </p:sp>
      <p:cxnSp>
        <p:nvCxnSpPr>
          <p:cNvPr id="143" name="直接箭头连接符 32"/>
          <p:cNvCxnSpPr>
            <a:cxnSpLocks noChangeShapeType="1"/>
          </p:cNvCxnSpPr>
          <p:nvPr/>
        </p:nvCxnSpPr>
        <p:spPr bwMode="auto">
          <a:xfrm>
            <a:off x="7755359" y="2132856"/>
            <a:ext cx="1224136" cy="0"/>
          </a:xfrm>
          <a:prstGeom prst="straightConnector1">
            <a:avLst/>
          </a:prstGeom>
          <a:noFill/>
          <a:ln w="9525" algn="ctr">
            <a:solidFill>
              <a:schemeClr val="tx1"/>
            </a:solidFill>
            <a:round/>
            <a:headEnd/>
            <a:tailEnd type="arrow" w="med" len="med"/>
          </a:ln>
        </p:spPr>
      </p:cxnSp>
      <p:cxnSp>
        <p:nvCxnSpPr>
          <p:cNvPr id="144" name="直接箭头连接符 32"/>
          <p:cNvCxnSpPr>
            <a:cxnSpLocks noChangeShapeType="1"/>
          </p:cNvCxnSpPr>
          <p:nvPr/>
        </p:nvCxnSpPr>
        <p:spPr bwMode="auto">
          <a:xfrm flipH="1">
            <a:off x="8979495" y="2590305"/>
            <a:ext cx="1224136" cy="0"/>
          </a:xfrm>
          <a:prstGeom prst="straightConnector1">
            <a:avLst/>
          </a:prstGeom>
          <a:noFill/>
          <a:ln w="9525" algn="ctr">
            <a:solidFill>
              <a:schemeClr val="tx1"/>
            </a:solidFill>
            <a:prstDash val="dash"/>
            <a:round/>
            <a:headEnd/>
            <a:tailEnd type="arrow" w="med" len="med"/>
          </a:ln>
        </p:spPr>
      </p:cxnSp>
      <p:cxnSp>
        <p:nvCxnSpPr>
          <p:cNvPr id="146" name="直接箭头连接符 32"/>
          <p:cNvCxnSpPr>
            <a:cxnSpLocks noChangeShapeType="1"/>
          </p:cNvCxnSpPr>
          <p:nvPr/>
        </p:nvCxnSpPr>
        <p:spPr bwMode="auto">
          <a:xfrm flipH="1">
            <a:off x="7755359" y="2708920"/>
            <a:ext cx="1224136" cy="0"/>
          </a:xfrm>
          <a:prstGeom prst="straightConnector1">
            <a:avLst/>
          </a:prstGeom>
          <a:noFill/>
          <a:ln w="9525" algn="ctr">
            <a:solidFill>
              <a:schemeClr val="tx1"/>
            </a:solidFill>
            <a:prstDash val="dash"/>
            <a:round/>
            <a:headEnd/>
            <a:tailEnd type="arrow" w="med" len="med"/>
          </a:ln>
        </p:spPr>
      </p:cxnSp>
      <p:cxnSp>
        <p:nvCxnSpPr>
          <p:cNvPr id="149" name="直接箭头连接符 32"/>
          <p:cNvCxnSpPr>
            <a:cxnSpLocks noChangeShapeType="1"/>
          </p:cNvCxnSpPr>
          <p:nvPr/>
        </p:nvCxnSpPr>
        <p:spPr bwMode="auto">
          <a:xfrm flipH="1">
            <a:off x="6819255" y="4092722"/>
            <a:ext cx="936104" cy="0"/>
          </a:xfrm>
          <a:prstGeom prst="straightConnector1">
            <a:avLst/>
          </a:prstGeom>
          <a:noFill/>
          <a:ln w="9525" algn="ctr">
            <a:solidFill>
              <a:schemeClr val="tx1"/>
            </a:solidFill>
            <a:round/>
            <a:headEnd/>
            <a:tailEnd type="arrow" w="med" len="med"/>
          </a:ln>
        </p:spPr>
      </p:cxnSp>
      <p:sp>
        <p:nvSpPr>
          <p:cNvPr id="150" name="TextBox 33"/>
          <p:cNvSpPr txBox="1">
            <a:spLocks noChangeArrowheads="1"/>
          </p:cNvSpPr>
          <p:nvPr/>
        </p:nvSpPr>
        <p:spPr bwMode="auto">
          <a:xfrm>
            <a:off x="6891263" y="3933056"/>
            <a:ext cx="1080120"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支付结果回调</a:t>
            </a:r>
          </a:p>
        </p:txBody>
      </p:sp>
      <p:cxnSp>
        <p:nvCxnSpPr>
          <p:cNvPr id="151" name="直接箭头连接符 32"/>
          <p:cNvCxnSpPr>
            <a:cxnSpLocks noChangeShapeType="1"/>
          </p:cNvCxnSpPr>
          <p:nvPr/>
        </p:nvCxnSpPr>
        <p:spPr bwMode="auto">
          <a:xfrm>
            <a:off x="7755359" y="2924944"/>
            <a:ext cx="1224136" cy="0"/>
          </a:xfrm>
          <a:prstGeom prst="straightConnector1">
            <a:avLst/>
          </a:prstGeom>
          <a:noFill/>
          <a:ln w="9525" algn="ctr">
            <a:solidFill>
              <a:schemeClr val="tx1"/>
            </a:solidFill>
            <a:round/>
            <a:headEnd/>
            <a:tailEnd type="arrow" w="med" len="med"/>
          </a:ln>
        </p:spPr>
      </p:cxnSp>
      <p:sp>
        <p:nvSpPr>
          <p:cNvPr id="152" name="TextBox 33"/>
          <p:cNvSpPr txBox="1">
            <a:spLocks noChangeArrowheads="1"/>
          </p:cNvSpPr>
          <p:nvPr/>
        </p:nvSpPr>
        <p:spPr bwMode="auto">
          <a:xfrm>
            <a:off x="7827367" y="2708920"/>
            <a:ext cx="1665170" cy="255198"/>
          </a:xfrm>
          <a:prstGeom prst="rect">
            <a:avLst/>
          </a:prstGeom>
          <a:noFill/>
          <a:ln w="9525">
            <a:noFill/>
            <a:miter lim="800000"/>
            <a:headEnd/>
            <a:tailEnd/>
          </a:ln>
        </p:spPr>
        <p:txBody>
          <a:bodyPr>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支付请求</a:t>
            </a:r>
          </a:p>
        </p:txBody>
      </p:sp>
      <p:cxnSp>
        <p:nvCxnSpPr>
          <p:cNvPr id="154" name="直接箭头连接符 32"/>
          <p:cNvCxnSpPr>
            <a:cxnSpLocks noChangeShapeType="1"/>
          </p:cNvCxnSpPr>
          <p:nvPr/>
        </p:nvCxnSpPr>
        <p:spPr bwMode="auto">
          <a:xfrm>
            <a:off x="8979495" y="3197326"/>
            <a:ext cx="1224136" cy="0"/>
          </a:xfrm>
          <a:prstGeom prst="straightConnector1">
            <a:avLst/>
          </a:prstGeom>
          <a:noFill/>
          <a:ln w="9525" algn="ctr">
            <a:solidFill>
              <a:schemeClr val="tx1"/>
            </a:solidFill>
            <a:round/>
            <a:headEnd/>
            <a:tailEnd type="arrow" w="med" len="med"/>
          </a:ln>
        </p:spPr>
      </p:cxnSp>
      <p:sp>
        <p:nvSpPr>
          <p:cNvPr id="155" name="TextBox 33"/>
          <p:cNvSpPr txBox="1">
            <a:spLocks noChangeArrowheads="1"/>
          </p:cNvSpPr>
          <p:nvPr/>
        </p:nvSpPr>
        <p:spPr bwMode="auto">
          <a:xfrm>
            <a:off x="9051503" y="3197326"/>
            <a:ext cx="936104"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风控检查结果</a:t>
            </a:r>
          </a:p>
        </p:txBody>
      </p:sp>
      <p:sp>
        <p:nvSpPr>
          <p:cNvPr id="156" name="TextBox 33"/>
          <p:cNvSpPr txBox="1">
            <a:spLocks noChangeArrowheads="1"/>
          </p:cNvSpPr>
          <p:nvPr/>
        </p:nvSpPr>
        <p:spPr bwMode="auto">
          <a:xfrm>
            <a:off x="9051503" y="2924944"/>
            <a:ext cx="864096"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风控检查</a:t>
            </a:r>
          </a:p>
        </p:txBody>
      </p:sp>
      <p:cxnSp>
        <p:nvCxnSpPr>
          <p:cNvPr id="157" name="直接箭头连接符 32"/>
          <p:cNvCxnSpPr>
            <a:cxnSpLocks noChangeShapeType="1"/>
          </p:cNvCxnSpPr>
          <p:nvPr/>
        </p:nvCxnSpPr>
        <p:spPr bwMode="auto">
          <a:xfrm flipH="1">
            <a:off x="8979495" y="3413350"/>
            <a:ext cx="1224136" cy="0"/>
          </a:xfrm>
          <a:prstGeom prst="straightConnector1">
            <a:avLst/>
          </a:prstGeom>
          <a:noFill/>
          <a:ln w="9525" algn="ctr">
            <a:solidFill>
              <a:schemeClr val="tx1"/>
            </a:solidFill>
            <a:prstDash val="dash"/>
            <a:round/>
            <a:headEnd/>
            <a:tailEnd type="arrow" w="med" len="med"/>
          </a:ln>
        </p:spPr>
      </p:cxnSp>
      <p:sp>
        <p:nvSpPr>
          <p:cNvPr id="159" name="矩形 59"/>
          <p:cNvSpPr>
            <a:spLocks noChangeArrowheads="1"/>
          </p:cNvSpPr>
          <p:nvPr/>
        </p:nvSpPr>
        <p:spPr bwMode="auto">
          <a:xfrm>
            <a:off x="8979495" y="3573016"/>
            <a:ext cx="216024" cy="216024"/>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ndParaRPr>
          </a:p>
        </p:txBody>
      </p:sp>
      <p:sp>
        <p:nvSpPr>
          <p:cNvPr id="160" name="TextBox 33"/>
          <p:cNvSpPr txBox="1">
            <a:spLocks noChangeArrowheads="1"/>
          </p:cNvSpPr>
          <p:nvPr/>
        </p:nvSpPr>
        <p:spPr bwMode="auto">
          <a:xfrm>
            <a:off x="9195519" y="3573016"/>
            <a:ext cx="2232248"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调用易宝接口完成支付</a:t>
            </a:r>
          </a:p>
        </p:txBody>
      </p:sp>
      <p:cxnSp>
        <p:nvCxnSpPr>
          <p:cNvPr id="163" name="直接箭头连接符 32"/>
          <p:cNvCxnSpPr>
            <a:cxnSpLocks noChangeShapeType="1"/>
          </p:cNvCxnSpPr>
          <p:nvPr/>
        </p:nvCxnSpPr>
        <p:spPr bwMode="auto">
          <a:xfrm flipH="1">
            <a:off x="7755359" y="3933056"/>
            <a:ext cx="1224136" cy="0"/>
          </a:xfrm>
          <a:prstGeom prst="straightConnector1">
            <a:avLst/>
          </a:prstGeom>
          <a:noFill/>
          <a:ln w="9525" algn="ctr">
            <a:solidFill>
              <a:schemeClr val="tx1"/>
            </a:solidFill>
            <a:prstDash val="dash"/>
            <a:round/>
            <a:headEnd/>
            <a:tailEnd type="arrow" w="med" len="med"/>
          </a:ln>
        </p:spPr>
      </p:cxnSp>
      <p:sp>
        <p:nvSpPr>
          <p:cNvPr id="164" name="TextBox 33"/>
          <p:cNvSpPr txBox="1">
            <a:spLocks noChangeArrowheads="1"/>
          </p:cNvSpPr>
          <p:nvPr/>
        </p:nvSpPr>
        <p:spPr bwMode="auto">
          <a:xfrm>
            <a:off x="7971383" y="3645024"/>
            <a:ext cx="864096" cy="255198"/>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支付响应</a:t>
            </a:r>
          </a:p>
        </p:txBody>
      </p:sp>
      <p:cxnSp>
        <p:nvCxnSpPr>
          <p:cNvPr id="79" name="直接箭头连接符 23"/>
          <p:cNvCxnSpPr>
            <a:cxnSpLocks noChangeShapeType="1"/>
          </p:cNvCxnSpPr>
          <p:nvPr/>
        </p:nvCxnSpPr>
        <p:spPr bwMode="auto">
          <a:xfrm flipH="1">
            <a:off x="2642791" y="3851523"/>
            <a:ext cx="1200442" cy="0"/>
          </a:xfrm>
          <a:prstGeom prst="straightConnector1">
            <a:avLst/>
          </a:prstGeom>
          <a:noFill/>
          <a:ln w="9525" algn="ctr">
            <a:solidFill>
              <a:schemeClr val="tx1"/>
            </a:solidFill>
            <a:round/>
            <a:headEnd type="arrow" w="med" len="med"/>
            <a:tailEnd type="none" w="med" len="med"/>
          </a:ln>
        </p:spPr>
      </p:cxnSp>
      <p:cxnSp>
        <p:nvCxnSpPr>
          <p:cNvPr id="81" name="直接箭头连接符 23"/>
          <p:cNvCxnSpPr>
            <a:cxnSpLocks noChangeShapeType="1"/>
          </p:cNvCxnSpPr>
          <p:nvPr/>
        </p:nvCxnSpPr>
        <p:spPr bwMode="auto">
          <a:xfrm flipH="1">
            <a:off x="9075197" y="4509120"/>
            <a:ext cx="1200442" cy="0"/>
          </a:xfrm>
          <a:prstGeom prst="straightConnector1">
            <a:avLst/>
          </a:prstGeom>
          <a:noFill/>
          <a:ln w="9525" algn="ctr">
            <a:solidFill>
              <a:schemeClr val="tx1"/>
            </a:solidFill>
            <a:round/>
            <a:headEnd type="arrow" w="med" len="med"/>
            <a:tailEnd type="none" w="med" len="med"/>
          </a:ln>
        </p:spPr>
      </p:cxnSp>
      <p:sp>
        <p:nvSpPr>
          <p:cNvPr id="82" name="矩形 59"/>
          <p:cNvSpPr>
            <a:spLocks noChangeArrowheads="1"/>
          </p:cNvSpPr>
          <p:nvPr/>
        </p:nvSpPr>
        <p:spPr bwMode="auto">
          <a:xfrm>
            <a:off x="4947047" y="4149080"/>
            <a:ext cx="216024" cy="216024"/>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ndParaRPr>
          </a:p>
        </p:txBody>
      </p:sp>
      <p:sp>
        <p:nvSpPr>
          <p:cNvPr id="83" name="TextBox 20"/>
          <p:cNvSpPr txBox="1">
            <a:spLocks noChangeArrowheads="1"/>
          </p:cNvSpPr>
          <p:nvPr/>
        </p:nvSpPr>
        <p:spPr bwMode="auto">
          <a:xfrm>
            <a:off x="5163071" y="3933056"/>
            <a:ext cx="792088"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发货处理</a:t>
            </a:r>
            <a:endParaRPr lang="en-US" altLang="zh-CN" sz="900" b="1" dirty="0" smtClean="0">
              <a:latin typeface="FrutigerNext LT Regular" pitchFamily="34" charset="0"/>
              <a:ea typeface="华文细黑" pitchFamily="2" charset="-122"/>
            </a:endParaRPr>
          </a:p>
        </p:txBody>
      </p:sp>
      <p:sp>
        <p:nvSpPr>
          <p:cNvPr id="84" name="矩形 59"/>
          <p:cNvSpPr>
            <a:spLocks noChangeArrowheads="1"/>
          </p:cNvSpPr>
          <p:nvPr/>
        </p:nvSpPr>
        <p:spPr bwMode="auto">
          <a:xfrm>
            <a:off x="11283751" y="4221088"/>
            <a:ext cx="216024" cy="216024"/>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ndParaRPr>
          </a:p>
        </p:txBody>
      </p:sp>
      <p:sp>
        <p:nvSpPr>
          <p:cNvPr id="85" name="TextBox 20"/>
          <p:cNvSpPr txBox="1">
            <a:spLocks noChangeArrowheads="1"/>
          </p:cNvSpPr>
          <p:nvPr/>
        </p:nvSpPr>
        <p:spPr bwMode="auto">
          <a:xfrm>
            <a:off x="11499775" y="4149080"/>
            <a:ext cx="698575"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发货处理</a:t>
            </a:r>
            <a:endParaRPr lang="en-US" altLang="zh-CN" sz="900" b="1" dirty="0" smtClean="0">
              <a:latin typeface="FrutigerNext LT Regular" pitchFamily="34" charset="0"/>
              <a:ea typeface="华文细黑"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bwMode="auto">
          <a:xfrm>
            <a:off x="2570783" y="836712"/>
            <a:ext cx="6027167" cy="4824536"/>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p:spPr>
        <p:txBody>
          <a:bodyPr vert="horz" wrap="square" lIns="80152" tIns="40076" rIns="80152" bIns="40076" numCol="1" rtlCol="0" anchor="t" anchorCtr="0" compatLnSpc="1">
            <a:prstTxWarp prst="textNoShape">
              <a:avLst/>
            </a:prstTxWarp>
          </a:bodyPr>
          <a:lstStyle/>
          <a:p>
            <a:pPr marL="300038" indent="-300038" algn="l" defTabSz="801688" hangingPunct="1">
              <a:lnSpc>
                <a:spcPct val="130000"/>
              </a:lnSpc>
              <a:buClr>
                <a:srgbClr val="808080"/>
              </a:buClr>
              <a:buSzPct val="60000"/>
              <a:buFont typeface="Wingdings" pitchFamily="2" charset="2"/>
              <a:buNone/>
            </a:pPr>
            <a:endParaRPr lang="zh-CN" altLang="en-US" sz="2600" b="1" smtClean="0">
              <a:latin typeface="FrutigerNext LT Regular" pitchFamily="34" charset="0"/>
              <a:ea typeface="华文细黑" pitchFamily="2" charset="-122"/>
            </a:endParaRPr>
          </a:p>
        </p:txBody>
      </p:sp>
      <p:sp>
        <p:nvSpPr>
          <p:cNvPr id="153" name="TextBox 35"/>
          <p:cNvSpPr txBox="1">
            <a:spLocks noChangeArrowheads="1"/>
          </p:cNvSpPr>
          <p:nvPr/>
        </p:nvSpPr>
        <p:spPr bwMode="auto">
          <a:xfrm>
            <a:off x="5451103" y="3202881"/>
            <a:ext cx="1512168" cy="874191"/>
          </a:xfrm>
          <a:prstGeom prst="rect">
            <a:avLst/>
          </a:prstGeom>
          <a:solidFill>
            <a:srgbClr val="FFFF00"/>
          </a:solidFill>
          <a:ln w="9525">
            <a:noFill/>
            <a:miter lim="800000"/>
            <a:headEnd/>
            <a:tailEnd/>
          </a:ln>
        </p:spPr>
        <p:txBody>
          <a:bodyPr wrap="square">
            <a:noAutofit/>
          </a:bodyPr>
          <a:lstStyle/>
          <a:p>
            <a:pPr algn="l" defTabSz="914400"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a typeface="华文细黑" pitchFamily="2" charset="-122"/>
            </a:endParaRPr>
          </a:p>
        </p:txBody>
      </p:sp>
      <p:sp>
        <p:nvSpPr>
          <p:cNvPr id="26626" name="TextBox 74"/>
          <p:cNvSpPr txBox="1">
            <a:spLocks noChangeArrowheads="1"/>
          </p:cNvSpPr>
          <p:nvPr/>
        </p:nvSpPr>
        <p:spPr bwMode="auto">
          <a:xfrm>
            <a:off x="304960" y="5"/>
            <a:ext cx="11588433" cy="792525"/>
          </a:xfrm>
          <a:prstGeom prst="rect">
            <a:avLst/>
          </a:prstGeom>
          <a:noFill/>
          <a:ln w="9525">
            <a:noFill/>
            <a:miter lim="800000"/>
            <a:headEnd/>
            <a:tailEnd/>
          </a:ln>
        </p:spPr>
        <p:txBody>
          <a:bodyPr>
            <a:spAutoFit/>
          </a:bodyPr>
          <a:lstStyle/>
          <a:p>
            <a:pPr algn="l" defTabSz="914400" eaLnBrk="0">
              <a:lnSpc>
                <a:spcPct val="130000"/>
              </a:lnSpc>
              <a:buClr>
                <a:srgbClr val="808080"/>
              </a:buClr>
              <a:buSzPct val="60000"/>
              <a:buFont typeface="Wingdings" pitchFamily="2" charset="2"/>
              <a:buNone/>
            </a:pPr>
            <a:r>
              <a:rPr lang="zh-CN" altLang="en-US" sz="3500" b="1" dirty="0" smtClean="0">
                <a:solidFill>
                  <a:srgbClr val="990000"/>
                </a:solidFill>
                <a:latin typeface="+mj-lt"/>
                <a:ea typeface="+mj-ea"/>
                <a:cs typeface="+mj-cs"/>
              </a:rPr>
              <a:t>支付风控场景</a:t>
            </a:r>
            <a:r>
              <a:rPr lang="en-US" altLang="zh-CN" sz="3500" b="1" dirty="0" smtClean="0">
                <a:solidFill>
                  <a:srgbClr val="990000"/>
                </a:solidFill>
                <a:latin typeface="+mj-lt"/>
                <a:ea typeface="+mj-ea"/>
                <a:cs typeface="+mj-cs"/>
              </a:rPr>
              <a:t>--- </a:t>
            </a:r>
            <a:r>
              <a:rPr lang="zh-CN" altLang="en-US" sz="3500" b="1" dirty="0" smtClean="0">
                <a:solidFill>
                  <a:srgbClr val="990000"/>
                </a:solidFill>
                <a:latin typeface="+mj-lt"/>
                <a:ea typeface="+mj-ea"/>
                <a:cs typeface="+mj-cs"/>
              </a:rPr>
              <a:t>支付前异步检查</a:t>
            </a:r>
          </a:p>
        </p:txBody>
      </p:sp>
      <p:sp>
        <p:nvSpPr>
          <p:cNvPr id="89" name="TextBox 74"/>
          <p:cNvSpPr txBox="1">
            <a:spLocks noChangeArrowheads="1"/>
          </p:cNvSpPr>
          <p:nvPr/>
        </p:nvSpPr>
        <p:spPr bwMode="auto">
          <a:xfrm>
            <a:off x="2930822" y="5176819"/>
            <a:ext cx="5544617" cy="340413"/>
          </a:xfrm>
          <a:prstGeom prst="rect">
            <a:avLst/>
          </a:prstGeom>
          <a:solidFill>
            <a:srgbClr val="FF0000"/>
          </a:solidFill>
          <a:ln w="9525">
            <a:noFill/>
            <a:miter lim="800000"/>
            <a:headEnd/>
            <a:tailEnd/>
          </a:ln>
        </p:spPr>
        <p:txBody>
          <a:bodyPr wrap="square">
            <a:noAutofit/>
          </a:bodyPr>
          <a:lstStyle/>
          <a:p>
            <a:pPr algn="l" defTabSz="914400" hangingPunct="1">
              <a:lnSpc>
                <a:spcPct val="130000"/>
              </a:lnSpc>
              <a:buClr>
                <a:srgbClr val="808080"/>
              </a:buClr>
              <a:buSzPct val="60000"/>
              <a:buFont typeface="Wingdings" pitchFamily="2" charset="2"/>
              <a:buNone/>
            </a:pPr>
            <a:r>
              <a:rPr lang="zh-CN" altLang="en-US" sz="1600" dirty="0" smtClean="0">
                <a:latin typeface="微软雅黑" pitchFamily="34" charset="-122"/>
                <a:ea typeface="微软雅黑" pitchFamily="34" charset="-122"/>
              </a:rPr>
              <a:t>用户验签、支付阶段触发风控判断，支付在交易服务器完成</a:t>
            </a:r>
          </a:p>
        </p:txBody>
      </p:sp>
      <p:sp>
        <p:nvSpPr>
          <p:cNvPr id="91" name="矩形 90"/>
          <p:cNvSpPr/>
          <p:nvPr/>
        </p:nvSpPr>
        <p:spPr>
          <a:xfrm>
            <a:off x="3002831" y="908720"/>
            <a:ext cx="5328592" cy="830997"/>
          </a:xfrm>
          <a:prstGeom prst="rect">
            <a:avLst/>
          </a:prstGeom>
        </p:spPr>
        <p:txBody>
          <a:bodyPr wrap="square">
            <a:spAutoFit/>
          </a:bodyPr>
          <a:lstStyle/>
          <a:p>
            <a:r>
              <a:rPr lang="zh-CN" altLang="en-US" sz="1600" b="1" dirty="0" smtClean="0">
                <a:solidFill>
                  <a:srgbClr val="C00000"/>
                </a:solidFill>
                <a:latin typeface="FrutigerNext LT Regular" pitchFamily="34" charset="0"/>
                <a:ea typeface="华文细黑" pitchFamily="2" charset="-122"/>
              </a:rPr>
              <a:t>支付使用交易服务器接口，易宝信用卡</a:t>
            </a:r>
            <a:endParaRPr lang="en-US" altLang="zh-CN" sz="1600" b="1" dirty="0" smtClean="0">
              <a:solidFill>
                <a:srgbClr val="C00000"/>
              </a:solidFill>
              <a:latin typeface="FrutigerNext LT Regular" pitchFamily="34" charset="0"/>
              <a:ea typeface="华文细黑" pitchFamily="2" charset="-122"/>
            </a:endParaRPr>
          </a:p>
          <a:p>
            <a:r>
              <a:rPr lang="zh-CN" altLang="en-US" sz="1600" b="1" dirty="0" smtClean="0">
                <a:solidFill>
                  <a:srgbClr val="C00000"/>
                </a:solidFill>
                <a:latin typeface="FrutigerNext LT Regular" pitchFamily="34" charset="0"/>
                <a:ea typeface="华文细黑" pitchFamily="2" charset="-122"/>
              </a:rPr>
              <a:t>使用第三方支付</a:t>
            </a:r>
            <a:r>
              <a:rPr lang="en-US" altLang="zh-CN" sz="1600" b="1" dirty="0" smtClean="0">
                <a:solidFill>
                  <a:srgbClr val="C00000"/>
                </a:solidFill>
                <a:latin typeface="FrutigerNext LT Regular" pitchFamily="34" charset="0"/>
                <a:ea typeface="华文细黑" pitchFamily="2" charset="-122"/>
              </a:rPr>
              <a:t>SDK</a:t>
            </a:r>
            <a:r>
              <a:rPr lang="zh-CN" altLang="en-US" sz="1600" b="1" dirty="0" smtClean="0">
                <a:solidFill>
                  <a:srgbClr val="C00000"/>
                </a:solidFill>
                <a:latin typeface="FrutigerNext LT Regular" pitchFamily="34" charset="0"/>
                <a:ea typeface="华文细黑" pitchFamily="2" charset="-122"/>
              </a:rPr>
              <a:t>支付不涉及</a:t>
            </a:r>
            <a:endParaRPr lang="zh-CN" altLang="en-US" sz="1600" dirty="0" smtClean="0"/>
          </a:p>
          <a:p>
            <a:endParaRPr lang="zh-CN" altLang="en-US" sz="1600" dirty="0"/>
          </a:p>
        </p:txBody>
      </p:sp>
      <p:sp>
        <p:nvSpPr>
          <p:cNvPr id="120" name="TextBox 35"/>
          <p:cNvSpPr txBox="1">
            <a:spLocks noChangeArrowheads="1"/>
          </p:cNvSpPr>
          <p:nvPr/>
        </p:nvSpPr>
        <p:spPr bwMode="auto">
          <a:xfrm>
            <a:off x="5451103" y="2379837"/>
            <a:ext cx="1512168" cy="576064"/>
          </a:xfrm>
          <a:prstGeom prst="rect">
            <a:avLst/>
          </a:prstGeom>
          <a:solidFill>
            <a:srgbClr val="FFFF00"/>
          </a:solidFill>
          <a:ln w="9525">
            <a:noFill/>
            <a:miter lim="800000"/>
            <a:headEnd/>
            <a:tailEnd/>
          </a:ln>
        </p:spPr>
        <p:txBody>
          <a:bodyPr wrap="square">
            <a:noAutofit/>
          </a:bodyPr>
          <a:lstStyle/>
          <a:p>
            <a:pPr algn="l" defTabSz="914400"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a typeface="华文细黑" pitchFamily="2" charset="-122"/>
            </a:endParaRPr>
          </a:p>
        </p:txBody>
      </p:sp>
      <p:sp>
        <p:nvSpPr>
          <p:cNvPr id="126" name="矩形 4"/>
          <p:cNvSpPr>
            <a:spLocks noChangeArrowheads="1"/>
          </p:cNvSpPr>
          <p:nvPr/>
        </p:nvSpPr>
        <p:spPr bwMode="auto">
          <a:xfrm>
            <a:off x="5235079" y="1515741"/>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支付服务器</a:t>
            </a:r>
          </a:p>
        </p:txBody>
      </p:sp>
      <p:sp>
        <p:nvSpPr>
          <p:cNvPr id="127" name="矩形 15"/>
          <p:cNvSpPr>
            <a:spLocks noChangeArrowheads="1"/>
          </p:cNvSpPr>
          <p:nvPr/>
        </p:nvSpPr>
        <p:spPr bwMode="auto">
          <a:xfrm>
            <a:off x="3978729" y="1524392"/>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华为支付客户端</a:t>
            </a:r>
          </a:p>
        </p:txBody>
      </p:sp>
      <p:sp>
        <p:nvSpPr>
          <p:cNvPr id="130" name="矩形 30"/>
          <p:cNvSpPr>
            <a:spLocks noChangeArrowheads="1"/>
          </p:cNvSpPr>
          <p:nvPr/>
        </p:nvSpPr>
        <p:spPr bwMode="auto">
          <a:xfrm>
            <a:off x="3074839" y="1524392"/>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应用</a:t>
            </a:r>
            <a:r>
              <a:rPr lang="en-US" altLang="zh-CN" sz="900" b="1" dirty="0" smtClean="0">
                <a:latin typeface="FrutigerNext LT Regular" pitchFamily="34" charset="0"/>
              </a:rPr>
              <a:t>APP</a:t>
            </a:r>
            <a:endParaRPr lang="zh-CN" altLang="en-US" sz="900" b="1" dirty="0" smtClean="0">
              <a:latin typeface="FrutigerNext LT Regular" pitchFamily="34" charset="0"/>
            </a:endParaRPr>
          </a:p>
        </p:txBody>
      </p:sp>
      <p:sp>
        <p:nvSpPr>
          <p:cNvPr id="132" name="矩形 59"/>
          <p:cNvSpPr>
            <a:spLocks noChangeArrowheads="1"/>
          </p:cNvSpPr>
          <p:nvPr/>
        </p:nvSpPr>
        <p:spPr bwMode="auto">
          <a:xfrm>
            <a:off x="6459215" y="1515741"/>
            <a:ext cx="648000" cy="432048"/>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风控平台</a:t>
            </a:r>
          </a:p>
        </p:txBody>
      </p:sp>
      <p:cxnSp>
        <p:nvCxnSpPr>
          <p:cNvPr id="133" name="直接箭头连接符 32"/>
          <p:cNvCxnSpPr>
            <a:cxnSpLocks noChangeShapeType="1"/>
          </p:cNvCxnSpPr>
          <p:nvPr/>
        </p:nvCxnSpPr>
        <p:spPr bwMode="auto">
          <a:xfrm>
            <a:off x="5523111" y="2621262"/>
            <a:ext cx="1224136" cy="0"/>
          </a:xfrm>
          <a:prstGeom prst="straightConnector1">
            <a:avLst/>
          </a:prstGeom>
          <a:noFill/>
          <a:ln w="9525" algn="ctr">
            <a:solidFill>
              <a:schemeClr val="tx1"/>
            </a:solidFill>
            <a:round/>
            <a:headEnd/>
            <a:tailEnd type="arrow" w="med" len="med"/>
          </a:ln>
        </p:spPr>
      </p:cxnSp>
      <p:cxnSp>
        <p:nvCxnSpPr>
          <p:cNvPr id="134" name="直接箭头连接符 32"/>
          <p:cNvCxnSpPr>
            <a:cxnSpLocks noChangeShapeType="1"/>
          </p:cNvCxnSpPr>
          <p:nvPr/>
        </p:nvCxnSpPr>
        <p:spPr bwMode="auto">
          <a:xfrm>
            <a:off x="5523111" y="4748004"/>
            <a:ext cx="2304256" cy="0"/>
          </a:xfrm>
          <a:prstGeom prst="straightConnector1">
            <a:avLst/>
          </a:prstGeom>
          <a:noFill/>
          <a:ln w="9525" algn="ctr">
            <a:solidFill>
              <a:schemeClr val="tx1"/>
            </a:solidFill>
            <a:round/>
            <a:headEnd/>
            <a:tailEnd type="arrow" w="med" len="med"/>
          </a:ln>
        </p:spPr>
      </p:cxnSp>
      <p:sp>
        <p:nvSpPr>
          <p:cNvPr id="135" name="TextBox 33"/>
          <p:cNvSpPr txBox="1">
            <a:spLocks noChangeArrowheads="1"/>
          </p:cNvSpPr>
          <p:nvPr/>
        </p:nvSpPr>
        <p:spPr bwMode="auto">
          <a:xfrm>
            <a:off x="4587007" y="2667869"/>
            <a:ext cx="864096"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鉴权响应</a:t>
            </a:r>
          </a:p>
        </p:txBody>
      </p:sp>
      <p:sp>
        <p:nvSpPr>
          <p:cNvPr id="136" name="TextBox 29"/>
          <p:cNvSpPr txBox="1">
            <a:spLocks noChangeArrowheads="1"/>
          </p:cNvSpPr>
          <p:nvPr/>
        </p:nvSpPr>
        <p:spPr bwMode="auto">
          <a:xfrm>
            <a:off x="6099175" y="4509120"/>
            <a:ext cx="1160743" cy="255198"/>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支付结果通知</a:t>
            </a:r>
          </a:p>
        </p:txBody>
      </p:sp>
      <p:sp>
        <p:nvSpPr>
          <p:cNvPr id="137" name="矩形 59"/>
          <p:cNvSpPr>
            <a:spLocks noChangeArrowheads="1"/>
          </p:cNvSpPr>
          <p:nvPr/>
        </p:nvSpPr>
        <p:spPr bwMode="auto">
          <a:xfrm>
            <a:off x="7539335" y="1515741"/>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smtClean="0">
                <a:latin typeface="FrutigerNext LT Regular" pitchFamily="34" charset="0"/>
              </a:rPr>
              <a:t>应用服务器</a:t>
            </a:r>
          </a:p>
        </p:txBody>
      </p:sp>
      <p:cxnSp>
        <p:nvCxnSpPr>
          <p:cNvPr id="138" name="直接箭头连接符 32"/>
          <p:cNvCxnSpPr>
            <a:cxnSpLocks noChangeShapeType="1"/>
          </p:cNvCxnSpPr>
          <p:nvPr/>
        </p:nvCxnSpPr>
        <p:spPr bwMode="auto">
          <a:xfrm>
            <a:off x="3434879" y="2163813"/>
            <a:ext cx="902841" cy="0"/>
          </a:xfrm>
          <a:prstGeom prst="straightConnector1">
            <a:avLst/>
          </a:prstGeom>
          <a:noFill/>
          <a:ln w="9525" algn="ctr">
            <a:solidFill>
              <a:schemeClr val="tx1"/>
            </a:solidFill>
            <a:round/>
            <a:headEnd/>
            <a:tailEnd type="arrow" w="med" len="med"/>
          </a:ln>
        </p:spPr>
      </p:cxnSp>
      <p:sp>
        <p:nvSpPr>
          <p:cNvPr id="139" name="TextBox 33"/>
          <p:cNvSpPr txBox="1">
            <a:spLocks noChangeArrowheads="1"/>
          </p:cNvSpPr>
          <p:nvPr/>
        </p:nvSpPr>
        <p:spPr bwMode="auto">
          <a:xfrm>
            <a:off x="3546004" y="1947789"/>
            <a:ext cx="1041003" cy="255198"/>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触发支付</a:t>
            </a:r>
          </a:p>
        </p:txBody>
      </p:sp>
      <p:sp>
        <p:nvSpPr>
          <p:cNvPr id="140" name="TextBox 33"/>
          <p:cNvSpPr txBox="1">
            <a:spLocks noChangeArrowheads="1"/>
          </p:cNvSpPr>
          <p:nvPr/>
        </p:nvSpPr>
        <p:spPr bwMode="auto">
          <a:xfrm>
            <a:off x="4514999" y="2091805"/>
            <a:ext cx="2520280"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鉴权请求（商户、用户、订单信息）</a:t>
            </a:r>
          </a:p>
        </p:txBody>
      </p:sp>
      <p:sp>
        <p:nvSpPr>
          <p:cNvPr id="141" name="TextBox 33"/>
          <p:cNvSpPr txBox="1">
            <a:spLocks noChangeArrowheads="1"/>
          </p:cNvSpPr>
          <p:nvPr/>
        </p:nvSpPr>
        <p:spPr bwMode="auto">
          <a:xfrm>
            <a:off x="5595119" y="2621262"/>
            <a:ext cx="936104"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en-US" altLang="zh-CN" sz="900" b="1" dirty="0" smtClean="0">
                <a:latin typeface="FrutigerNext LT Regular" pitchFamily="34" charset="0"/>
                <a:ea typeface="华文细黑" pitchFamily="2" charset="-122"/>
              </a:rPr>
              <a:t>response</a:t>
            </a:r>
            <a:endParaRPr lang="zh-CN" altLang="en-US" sz="900" b="1" dirty="0" smtClean="0">
              <a:latin typeface="FrutigerNext LT Regular" pitchFamily="34" charset="0"/>
              <a:ea typeface="华文细黑" pitchFamily="2" charset="-122"/>
            </a:endParaRPr>
          </a:p>
        </p:txBody>
      </p:sp>
      <p:sp>
        <p:nvSpPr>
          <p:cNvPr id="142" name="TextBox 33"/>
          <p:cNvSpPr txBox="1">
            <a:spLocks noChangeArrowheads="1"/>
          </p:cNvSpPr>
          <p:nvPr/>
        </p:nvSpPr>
        <p:spPr bwMode="auto">
          <a:xfrm>
            <a:off x="5595119" y="2348880"/>
            <a:ext cx="1368152"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调用风控异步接口</a:t>
            </a:r>
          </a:p>
        </p:txBody>
      </p:sp>
      <p:cxnSp>
        <p:nvCxnSpPr>
          <p:cNvPr id="143" name="直接箭头连接符 32"/>
          <p:cNvCxnSpPr>
            <a:cxnSpLocks noChangeShapeType="1"/>
          </p:cNvCxnSpPr>
          <p:nvPr/>
        </p:nvCxnSpPr>
        <p:spPr bwMode="auto">
          <a:xfrm>
            <a:off x="4298975" y="2379837"/>
            <a:ext cx="1224136" cy="0"/>
          </a:xfrm>
          <a:prstGeom prst="straightConnector1">
            <a:avLst/>
          </a:prstGeom>
          <a:noFill/>
          <a:ln w="9525" algn="ctr">
            <a:solidFill>
              <a:schemeClr val="tx1"/>
            </a:solidFill>
            <a:round/>
            <a:headEnd/>
            <a:tailEnd type="arrow" w="med" len="med"/>
          </a:ln>
        </p:spPr>
      </p:cxnSp>
      <p:cxnSp>
        <p:nvCxnSpPr>
          <p:cNvPr id="144" name="直接箭头连接符 32"/>
          <p:cNvCxnSpPr>
            <a:cxnSpLocks noChangeShapeType="1"/>
          </p:cNvCxnSpPr>
          <p:nvPr/>
        </p:nvCxnSpPr>
        <p:spPr bwMode="auto">
          <a:xfrm flipH="1">
            <a:off x="5523111" y="2837286"/>
            <a:ext cx="1224136" cy="0"/>
          </a:xfrm>
          <a:prstGeom prst="straightConnector1">
            <a:avLst/>
          </a:prstGeom>
          <a:noFill/>
          <a:ln w="9525" algn="ctr">
            <a:solidFill>
              <a:schemeClr val="tx1"/>
            </a:solidFill>
            <a:prstDash val="dash"/>
            <a:round/>
            <a:headEnd/>
            <a:tailEnd type="arrow" w="med" len="med"/>
          </a:ln>
        </p:spPr>
      </p:cxnSp>
      <p:cxnSp>
        <p:nvCxnSpPr>
          <p:cNvPr id="146" name="直接箭头连接符 32"/>
          <p:cNvCxnSpPr>
            <a:cxnSpLocks noChangeShapeType="1"/>
          </p:cNvCxnSpPr>
          <p:nvPr/>
        </p:nvCxnSpPr>
        <p:spPr bwMode="auto">
          <a:xfrm flipH="1">
            <a:off x="4298975" y="2955901"/>
            <a:ext cx="1224136" cy="0"/>
          </a:xfrm>
          <a:prstGeom prst="straightConnector1">
            <a:avLst/>
          </a:prstGeom>
          <a:noFill/>
          <a:ln w="9525" algn="ctr">
            <a:solidFill>
              <a:schemeClr val="tx1"/>
            </a:solidFill>
            <a:prstDash val="dash"/>
            <a:round/>
            <a:headEnd/>
            <a:tailEnd type="arrow" w="med" len="med"/>
          </a:ln>
        </p:spPr>
      </p:cxnSp>
      <p:cxnSp>
        <p:nvCxnSpPr>
          <p:cNvPr id="149" name="直接箭头连接符 32"/>
          <p:cNvCxnSpPr>
            <a:cxnSpLocks noChangeShapeType="1"/>
          </p:cNvCxnSpPr>
          <p:nvPr/>
        </p:nvCxnSpPr>
        <p:spPr bwMode="auto">
          <a:xfrm flipH="1">
            <a:off x="3434879" y="4293096"/>
            <a:ext cx="864096" cy="0"/>
          </a:xfrm>
          <a:prstGeom prst="straightConnector1">
            <a:avLst/>
          </a:prstGeom>
          <a:noFill/>
          <a:ln w="9525" algn="ctr">
            <a:solidFill>
              <a:schemeClr val="tx1"/>
            </a:solidFill>
            <a:round/>
            <a:headEnd/>
            <a:tailEnd type="arrow" w="med" len="med"/>
          </a:ln>
        </p:spPr>
      </p:cxnSp>
      <p:sp>
        <p:nvSpPr>
          <p:cNvPr id="150" name="TextBox 33"/>
          <p:cNvSpPr txBox="1">
            <a:spLocks noChangeArrowheads="1"/>
          </p:cNvSpPr>
          <p:nvPr/>
        </p:nvSpPr>
        <p:spPr bwMode="auto">
          <a:xfrm>
            <a:off x="3434879" y="4077072"/>
            <a:ext cx="1080120"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支付结果回调</a:t>
            </a:r>
          </a:p>
        </p:txBody>
      </p:sp>
      <p:cxnSp>
        <p:nvCxnSpPr>
          <p:cNvPr id="151" name="直接箭头连接符 32"/>
          <p:cNvCxnSpPr>
            <a:cxnSpLocks noChangeShapeType="1"/>
          </p:cNvCxnSpPr>
          <p:nvPr/>
        </p:nvCxnSpPr>
        <p:spPr bwMode="auto">
          <a:xfrm>
            <a:off x="4298975" y="3171925"/>
            <a:ext cx="1224136" cy="0"/>
          </a:xfrm>
          <a:prstGeom prst="straightConnector1">
            <a:avLst/>
          </a:prstGeom>
          <a:noFill/>
          <a:ln w="9525" algn="ctr">
            <a:solidFill>
              <a:schemeClr val="tx1"/>
            </a:solidFill>
            <a:round/>
            <a:headEnd/>
            <a:tailEnd type="arrow" w="med" len="med"/>
          </a:ln>
        </p:spPr>
      </p:cxnSp>
      <p:sp>
        <p:nvSpPr>
          <p:cNvPr id="152" name="TextBox 33"/>
          <p:cNvSpPr txBox="1">
            <a:spLocks noChangeArrowheads="1"/>
          </p:cNvSpPr>
          <p:nvPr/>
        </p:nvSpPr>
        <p:spPr bwMode="auto">
          <a:xfrm>
            <a:off x="4370983" y="2955901"/>
            <a:ext cx="1665170" cy="255198"/>
          </a:xfrm>
          <a:prstGeom prst="rect">
            <a:avLst/>
          </a:prstGeom>
          <a:noFill/>
          <a:ln w="9525">
            <a:noFill/>
            <a:miter lim="800000"/>
            <a:headEnd/>
            <a:tailEnd/>
          </a:ln>
        </p:spPr>
        <p:txBody>
          <a:bodyPr>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支付请求</a:t>
            </a:r>
          </a:p>
        </p:txBody>
      </p:sp>
      <p:cxnSp>
        <p:nvCxnSpPr>
          <p:cNvPr id="154" name="直接箭头连接符 32"/>
          <p:cNvCxnSpPr>
            <a:cxnSpLocks noChangeShapeType="1"/>
          </p:cNvCxnSpPr>
          <p:nvPr/>
        </p:nvCxnSpPr>
        <p:spPr bwMode="auto">
          <a:xfrm flipH="1">
            <a:off x="5523111" y="3387949"/>
            <a:ext cx="1296144" cy="0"/>
          </a:xfrm>
          <a:prstGeom prst="straightConnector1">
            <a:avLst/>
          </a:prstGeom>
          <a:noFill/>
          <a:ln w="9525" algn="ctr">
            <a:solidFill>
              <a:schemeClr val="tx1"/>
            </a:solidFill>
            <a:round/>
            <a:headEnd/>
            <a:tailEnd type="arrow" w="med" len="med"/>
          </a:ln>
        </p:spPr>
      </p:cxnSp>
      <p:sp>
        <p:nvSpPr>
          <p:cNvPr id="156" name="TextBox 33"/>
          <p:cNvSpPr txBox="1">
            <a:spLocks noChangeArrowheads="1"/>
          </p:cNvSpPr>
          <p:nvPr/>
        </p:nvSpPr>
        <p:spPr bwMode="auto">
          <a:xfrm>
            <a:off x="5595119" y="3171925"/>
            <a:ext cx="1440160"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风控检查结果异步通知</a:t>
            </a:r>
          </a:p>
        </p:txBody>
      </p:sp>
      <p:sp>
        <p:nvSpPr>
          <p:cNvPr id="159" name="矩形 59"/>
          <p:cNvSpPr>
            <a:spLocks noChangeArrowheads="1"/>
          </p:cNvSpPr>
          <p:nvPr/>
        </p:nvSpPr>
        <p:spPr bwMode="auto">
          <a:xfrm>
            <a:off x="5523111" y="3717032"/>
            <a:ext cx="216024" cy="216024"/>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ndParaRPr>
          </a:p>
        </p:txBody>
      </p:sp>
      <p:sp>
        <p:nvSpPr>
          <p:cNvPr id="160" name="TextBox 33"/>
          <p:cNvSpPr txBox="1">
            <a:spLocks noChangeArrowheads="1"/>
          </p:cNvSpPr>
          <p:nvPr/>
        </p:nvSpPr>
        <p:spPr bwMode="auto">
          <a:xfrm>
            <a:off x="5739135" y="3717032"/>
            <a:ext cx="1584176" cy="255198"/>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中断支付</a:t>
            </a:r>
          </a:p>
        </p:txBody>
      </p:sp>
      <p:cxnSp>
        <p:nvCxnSpPr>
          <p:cNvPr id="163" name="直接箭头连接符 32"/>
          <p:cNvCxnSpPr>
            <a:cxnSpLocks noChangeShapeType="1"/>
          </p:cNvCxnSpPr>
          <p:nvPr/>
        </p:nvCxnSpPr>
        <p:spPr bwMode="auto">
          <a:xfrm flipH="1">
            <a:off x="4298975" y="4180037"/>
            <a:ext cx="1224136" cy="0"/>
          </a:xfrm>
          <a:prstGeom prst="straightConnector1">
            <a:avLst/>
          </a:prstGeom>
          <a:noFill/>
          <a:ln w="9525" algn="ctr">
            <a:solidFill>
              <a:schemeClr val="tx1"/>
            </a:solidFill>
            <a:prstDash val="dash"/>
            <a:round/>
            <a:headEnd/>
            <a:tailEnd type="arrow" w="med" len="med"/>
          </a:ln>
        </p:spPr>
      </p:cxnSp>
      <p:sp>
        <p:nvSpPr>
          <p:cNvPr id="164" name="TextBox 33"/>
          <p:cNvSpPr txBox="1">
            <a:spLocks noChangeArrowheads="1"/>
          </p:cNvSpPr>
          <p:nvPr/>
        </p:nvSpPr>
        <p:spPr bwMode="auto">
          <a:xfrm>
            <a:off x="4514999" y="3892005"/>
            <a:ext cx="864096" cy="255198"/>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支付失败</a:t>
            </a:r>
          </a:p>
        </p:txBody>
      </p:sp>
      <p:cxnSp>
        <p:nvCxnSpPr>
          <p:cNvPr id="40" name="直接箭头连接符 32"/>
          <p:cNvCxnSpPr>
            <a:cxnSpLocks noChangeShapeType="1"/>
          </p:cNvCxnSpPr>
          <p:nvPr/>
        </p:nvCxnSpPr>
        <p:spPr bwMode="auto">
          <a:xfrm>
            <a:off x="5523111" y="3645024"/>
            <a:ext cx="1296144" cy="0"/>
          </a:xfrm>
          <a:prstGeom prst="straightConnector1">
            <a:avLst/>
          </a:prstGeom>
          <a:noFill/>
          <a:ln w="9525" algn="ctr">
            <a:solidFill>
              <a:schemeClr val="tx1"/>
            </a:solidFill>
            <a:prstDash val="dash"/>
            <a:round/>
            <a:headEnd/>
            <a:tailEnd type="arrow" w="med" len="med"/>
          </a:ln>
        </p:spPr>
      </p:cxnSp>
      <p:sp>
        <p:nvSpPr>
          <p:cNvPr id="42" name="TextBox 33"/>
          <p:cNvSpPr txBox="1">
            <a:spLocks noChangeArrowheads="1"/>
          </p:cNvSpPr>
          <p:nvPr/>
        </p:nvSpPr>
        <p:spPr bwMode="auto">
          <a:xfrm>
            <a:off x="5667127" y="3444650"/>
            <a:ext cx="936104"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en-US" altLang="zh-CN" sz="900" b="1" dirty="0" smtClean="0">
                <a:latin typeface="FrutigerNext LT Regular" pitchFamily="34" charset="0"/>
                <a:ea typeface="华文细黑" pitchFamily="2" charset="-122"/>
              </a:rPr>
              <a:t>response</a:t>
            </a:r>
            <a:endParaRPr lang="zh-CN" altLang="en-US" sz="900" b="1" dirty="0" smtClean="0">
              <a:latin typeface="FrutigerNext LT Regular" pitchFamily="34" charset="0"/>
              <a:ea typeface="华文细黑" pitchFamily="2" charset="-122"/>
            </a:endParaRPr>
          </a:p>
        </p:txBody>
      </p:sp>
      <p:cxnSp>
        <p:nvCxnSpPr>
          <p:cNvPr id="43" name="直接箭头连接符 23"/>
          <p:cNvCxnSpPr>
            <a:cxnSpLocks noChangeShapeType="1"/>
          </p:cNvCxnSpPr>
          <p:nvPr/>
        </p:nvCxnSpPr>
        <p:spPr bwMode="auto">
          <a:xfrm flipH="1">
            <a:off x="4322669" y="4493842"/>
            <a:ext cx="1200442" cy="0"/>
          </a:xfrm>
          <a:prstGeom prst="straightConnector1">
            <a:avLst/>
          </a:prstGeom>
          <a:noFill/>
          <a:ln w="9525" algn="ctr">
            <a:solidFill>
              <a:schemeClr val="tx1"/>
            </a:solidFill>
            <a:round/>
            <a:headEnd type="arrow" w="med" len="med"/>
            <a:tailEnd type="arrow" w="med" len="med"/>
          </a:ln>
        </p:spPr>
      </p:cxnSp>
      <p:sp>
        <p:nvSpPr>
          <p:cNvPr id="44" name="TextBox 34"/>
          <p:cNvSpPr txBox="1">
            <a:spLocks noChangeArrowheads="1"/>
          </p:cNvSpPr>
          <p:nvPr/>
        </p:nvSpPr>
        <p:spPr bwMode="auto">
          <a:xfrm>
            <a:off x="3506887" y="4236328"/>
            <a:ext cx="3384376"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支付结果上报</a:t>
            </a:r>
            <a:r>
              <a:rPr lang="en-US" altLang="zh-CN" sz="900" b="1" dirty="0" smtClean="0">
                <a:latin typeface="FrutigerNext LT Regular" pitchFamily="34" charset="0"/>
                <a:ea typeface="华文细黑" pitchFamily="2" charset="-122"/>
              </a:rPr>
              <a:t>(</a:t>
            </a:r>
            <a:r>
              <a:rPr lang="zh-CN" altLang="en-US" sz="900" b="1" dirty="0" smtClean="0">
                <a:latin typeface="FrutigerNext LT Regular" pitchFamily="34" charset="0"/>
                <a:ea typeface="华文细黑" pitchFamily="2" charset="-122"/>
              </a:rPr>
              <a:t>交易号、订单号</a:t>
            </a:r>
            <a:r>
              <a:rPr lang="en-US" altLang="zh-CN" sz="900" b="1" dirty="0" smtClean="0">
                <a:latin typeface="FrutigerNext LT Regular" pitchFamily="34" charset="0"/>
                <a:ea typeface="华文细黑" pitchFamily="2" charset="-122"/>
              </a:rPr>
              <a:t>,</a:t>
            </a:r>
            <a:r>
              <a:rPr lang="zh-CN" altLang="en-US" sz="900" b="1" dirty="0" smtClean="0">
                <a:latin typeface="FrutigerNext LT Regular" pitchFamily="34" charset="0"/>
                <a:ea typeface="华文细黑" pitchFamily="2" charset="-122"/>
              </a:rPr>
              <a:t>金额、包名、商品名、</a:t>
            </a:r>
            <a:r>
              <a:rPr lang="en-US" altLang="zh-CN" sz="900" b="1" dirty="0" smtClean="0">
                <a:latin typeface="FrutigerNext LT Regular" pitchFamily="34" charset="0"/>
                <a:ea typeface="华文细黑" pitchFamily="2" charset="-122"/>
              </a:rPr>
              <a:t>IMEI)</a:t>
            </a:r>
            <a:endParaRPr lang="zh-CN" altLang="en-US" sz="900" b="1" dirty="0" smtClean="0">
              <a:latin typeface="FrutigerNext LT Regular" pitchFamily="34" charset="0"/>
              <a:ea typeface="华文细黑" pitchFamily="2" charset="-122"/>
            </a:endParaRPr>
          </a:p>
        </p:txBody>
      </p:sp>
      <p:cxnSp>
        <p:nvCxnSpPr>
          <p:cNvPr id="46" name="直接箭头连接符 23"/>
          <p:cNvCxnSpPr>
            <a:cxnSpLocks noChangeShapeType="1"/>
          </p:cNvCxnSpPr>
          <p:nvPr/>
        </p:nvCxnSpPr>
        <p:spPr bwMode="auto">
          <a:xfrm flipH="1">
            <a:off x="5595119" y="4509120"/>
            <a:ext cx="1200442" cy="0"/>
          </a:xfrm>
          <a:prstGeom prst="straightConnector1">
            <a:avLst/>
          </a:prstGeom>
          <a:noFill/>
          <a:ln w="9525" algn="ctr">
            <a:solidFill>
              <a:schemeClr val="tx1"/>
            </a:solidFill>
            <a:round/>
            <a:headEnd type="arrow" w="med" len="med"/>
            <a:tailEnd type="none" w="med" len="med"/>
          </a:ln>
        </p:spPr>
      </p:cxnSp>
      <p:sp>
        <p:nvSpPr>
          <p:cNvPr id="48" name="矩形 59"/>
          <p:cNvSpPr>
            <a:spLocks noChangeArrowheads="1"/>
          </p:cNvSpPr>
          <p:nvPr/>
        </p:nvSpPr>
        <p:spPr bwMode="auto">
          <a:xfrm>
            <a:off x="7827367" y="4725144"/>
            <a:ext cx="216024" cy="216024"/>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ndParaRPr>
          </a:p>
        </p:txBody>
      </p:sp>
      <p:sp>
        <p:nvSpPr>
          <p:cNvPr id="49" name="TextBox 20"/>
          <p:cNvSpPr txBox="1">
            <a:spLocks noChangeArrowheads="1"/>
          </p:cNvSpPr>
          <p:nvPr/>
        </p:nvSpPr>
        <p:spPr bwMode="auto">
          <a:xfrm>
            <a:off x="8043391" y="4653136"/>
            <a:ext cx="792088"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发货处理</a:t>
            </a:r>
            <a:endParaRPr lang="en-US" altLang="zh-CN" sz="900" b="1" dirty="0" smtClean="0">
              <a:latin typeface="FrutigerNext LT Regular" pitchFamily="34" charset="0"/>
              <a:ea typeface="华文细黑" pitchFamily="2" charset="-122"/>
            </a:endParaRPr>
          </a:p>
        </p:txBody>
      </p:sp>
      <p:cxnSp>
        <p:nvCxnSpPr>
          <p:cNvPr id="51" name="直接连接符 6"/>
          <p:cNvCxnSpPr>
            <a:cxnSpLocks noChangeShapeType="1"/>
          </p:cNvCxnSpPr>
          <p:nvPr/>
        </p:nvCxnSpPr>
        <p:spPr bwMode="auto">
          <a:xfrm>
            <a:off x="7827367" y="1916832"/>
            <a:ext cx="0" cy="3240360"/>
          </a:xfrm>
          <a:prstGeom prst="line">
            <a:avLst/>
          </a:prstGeom>
          <a:noFill/>
          <a:ln w="9525" algn="ctr">
            <a:solidFill>
              <a:schemeClr val="tx1"/>
            </a:solidFill>
            <a:round/>
            <a:headEnd/>
            <a:tailEnd/>
          </a:ln>
        </p:spPr>
      </p:cxnSp>
      <p:cxnSp>
        <p:nvCxnSpPr>
          <p:cNvPr id="54" name="直接连接符 6"/>
          <p:cNvCxnSpPr>
            <a:cxnSpLocks noChangeShapeType="1"/>
          </p:cNvCxnSpPr>
          <p:nvPr/>
        </p:nvCxnSpPr>
        <p:spPr bwMode="auto">
          <a:xfrm>
            <a:off x="6963271" y="1916832"/>
            <a:ext cx="0" cy="3240360"/>
          </a:xfrm>
          <a:prstGeom prst="line">
            <a:avLst/>
          </a:prstGeom>
          <a:noFill/>
          <a:ln w="9525" algn="ctr">
            <a:solidFill>
              <a:schemeClr val="tx1"/>
            </a:solidFill>
            <a:round/>
            <a:headEnd/>
            <a:tailEnd/>
          </a:ln>
        </p:spPr>
      </p:cxnSp>
      <p:cxnSp>
        <p:nvCxnSpPr>
          <p:cNvPr id="55" name="直接连接符 6"/>
          <p:cNvCxnSpPr>
            <a:cxnSpLocks noChangeShapeType="1"/>
          </p:cNvCxnSpPr>
          <p:nvPr/>
        </p:nvCxnSpPr>
        <p:spPr bwMode="auto">
          <a:xfrm>
            <a:off x="5523111" y="1916832"/>
            <a:ext cx="0" cy="3240360"/>
          </a:xfrm>
          <a:prstGeom prst="line">
            <a:avLst/>
          </a:prstGeom>
          <a:noFill/>
          <a:ln w="9525" algn="ctr">
            <a:solidFill>
              <a:schemeClr val="tx1"/>
            </a:solidFill>
            <a:round/>
            <a:headEnd/>
            <a:tailEnd/>
          </a:ln>
        </p:spPr>
      </p:cxnSp>
      <p:cxnSp>
        <p:nvCxnSpPr>
          <p:cNvPr id="56" name="直接连接符 6"/>
          <p:cNvCxnSpPr>
            <a:cxnSpLocks noChangeShapeType="1"/>
          </p:cNvCxnSpPr>
          <p:nvPr/>
        </p:nvCxnSpPr>
        <p:spPr bwMode="auto">
          <a:xfrm>
            <a:off x="4298975" y="1916832"/>
            <a:ext cx="0" cy="3240360"/>
          </a:xfrm>
          <a:prstGeom prst="line">
            <a:avLst/>
          </a:prstGeom>
          <a:noFill/>
          <a:ln w="9525" algn="ctr">
            <a:solidFill>
              <a:schemeClr val="tx1"/>
            </a:solidFill>
            <a:round/>
            <a:headEnd/>
            <a:tailEnd/>
          </a:ln>
        </p:spPr>
      </p:cxnSp>
      <p:cxnSp>
        <p:nvCxnSpPr>
          <p:cNvPr id="57" name="直接连接符 6"/>
          <p:cNvCxnSpPr>
            <a:cxnSpLocks noChangeShapeType="1"/>
          </p:cNvCxnSpPr>
          <p:nvPr/>
        </p:nvCxnSpPr>
        <p:spPr bwMode="auto">
          <a:xfrm>
            <a:off x="3434879" y="1916832"/>
            <a:ext cx="0" cy="3240360"/>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矩形 169"/>
          <p:cNvSpPr/>
          <p:nvPr/>
        </p:nvSpPr>
        <p:spPr bwMode="auto">
          <a:xfrm>
            <a:off x="6243191" y="1124744"/>
            <a:ext cx="5688632" cy="4104456"/>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p:spPr>
        <p:txBody>
          <a:bodyPr vert="horz" wrap="square" lIns="80152" tIns="40076" rIns="80152" bIns="40076" numCol="1" rtlCol="0" anchor="t" anchorCtr="0" compatLnSpc="1">
            <a:prstTxWarp prst="textNoShape">
              <a:avLst/>
            </a:prstTxWarp>
          </a:bodyPr>
          <a:lstStyle/>
          <a:p>
            <a:pPr marL="300038" indent="-300038" algn="l" defTabSz="801688" hangingPunct="1">
              <a:lnSpc>
                <a:spcPct val="130000"/>
              </a:lnSpc>
              <a:buClr>
                <a:srgbClr val="808080"/>
              </a:buClr>
              <a:buSzPct val="60000"/>
              <a:buFont typeface="Wingdings" pitchFamily="2" charset="2"/>
              <a:buNone/>
            </a:pPr>
            <a:endParaRPr lang="zh-CN" altLang="en-US" sz="2600" b="1" smtClean="0">
              <a:latin typeface="FrutigerNext LT Regular" pitchFamily="34" charset="0"/>
              <a:ea typeface="华文细黑" pitchFamily="2" charset="-122"/>
            </a:endParaRPr>
          </a:p>
        </p:txBody>
      </p:sp>
      <p:sp>
        <p:nvSpPr>
          <p:cNvPr id="119" name="矩形 118"/>
          <p:cNvSpPr/>
          <p:nvPr/>
        </p:nvSpPr>
        <p:spPr bwMode="auto">
          <a:xfrm>
            <a:off x="122511" y="1052736"/>
            <a:ext cx="5688632" cy="4104456"/>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p:spPr>
        <p:txBody>
          <a:bodyPr vert="horz" wrap="square" lIns="80152" tIns="40076" rIns="80152" bIns="40076" numCol="1" rtlCol="0" anchor="t" anchorCtr="0" compatLnSpc="1">
            <a:prstTxWarp prst="textNoShape">
              <a:avLst/>
            </a:prstTxWarp>
          </a:bodyPr>
          <a:lstStyle/>
          <a:p>
            <a:pPr marL="300038" indent="-300038" algn="l" defTabSz="801688" hangingPunct="1">
              <a:lnSpc>
                <a:spcPct val="130000"/>
              </a:lnSpc>
              <a:buClr>
                <a:srgbClr val="808080"/>
              </a:buClr>
              <a:buSzPct val="60000"/>
              <a:buFont typeface="Wingdings" pitchFamily="2" charset="2"/>
              <a:buNone/>
            </a:pPr>
            <a:endParaRPr lang="zh-CN" altLang="en-US" sz="2600" b="1" smtClean="0">
              <a:latin typeface="FrutigerNext LT Regular" pitchFamily="34" charset="0"/>
              <a:ea typeface="华文细黑" pitchFamily="2" charset="-122"/>
            </a:endParaRPr>
          </a:p>
        </p:txBody>
      </p:sp>
      <p:sp>
        <p:nvSpPr>
          <p:cNvPr id="92" name="TextBox 35"/>
          <p:cNvSpPr txBox="1">
            <a:spLocks noChangeArrowheads="1"/>
          </p:cNvSpPr>
          <p:nvPr/>
        </p:nvSpPr>
        <p:spPr bwMode="auto">
          <a:xfrm>
            <a:off x="2570783" y="3429000"/>
            <a:ext cx="2592288" cy="504056"/>
          </a:xfrm>
          <a:prstGeom prst="rect">
            <a:avLst/>
          </a:prstGeom>
          <a:solidFill>
            <a:srgbClr val="FFFF00"/>
          </a:solidFill>
          <a:ln w="9525">
            <a:noFill/>
            <a:miter lim="800000"/>
            <a:headEnd/>
            <a:tailEnd/>
          </a:ln>
        </p:spPr>
        <p:txBody>
          <a:bodyPr wrap="square">
            <a:noAutofit/>
          </a:bodyPr>
          <a:lstStyle/>
          <a:p>
            <a:pPr algn="l" defTabSz="914400"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a typeface="华文细黑" pitchFamily="2" charset="-122"/>
            </a:endParaRPr>
          </a:p>
        </p:txBody>
      </p:sp>
      <p:sp>
        <p:nvSpPr>
          <p:cNvPr id="26660" name="TextBox 35"/>
          <p:cNvSpPr txBox="1">
            <a:spLocks noChangeArrowheads="1"/>
          </p:cNvSpPr>
          <p:nvPr/>
        </p:nvSpPr>
        <p:spPr bwMode="auto">
          <a:xfrm>
            <a:off x="2570783" y="2204864"/>
            <a:ext cx="1512168" cy="504056"/>
          </a:xfrm>
          <a:prstGeom prst="rect">
            <a:avLst/>
          </a:prstGeom>
          <a:solidFill>
            <a:srgbClr val="FFFF00"/>
          </a:solidFill>
          <a:ln w="9525">
            <a:noFill/>
            <a:miter lim="800000"/>
            <a:headEnd/>
            <a:tailEnd/>
          </a:ln>
        </p:spPr>
        <p:txBody>
          <a:bodyPr wrap="square">
            <a:noAutofit/>
          </a:bodyPr>
          <a:lstStyle/>
          <a:p>
            <a:pPr algn="l" defTabSz="914400"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a typeface="华文细黑" pitchFamily="2" charset="-122"/>
            </a:endParaRPr>
          </a:p>
        </p:txBody>
      </p:sp>
      <p:sp>
        <p:nvSpPr>
          <p:cNvPr id="26626" name="TextBox 74"/>
          <p:cNvSpPr txBox="1">
            <a:spLocks noChangeArrowheads="1"/>
          </p:cNvSpPr>
          <p:nvPr/>
        </p:nvSpPr>
        <p:spPr bwMode="auto">
          <a:xfrm>
            <a:off x="304960" y="5"/>
            <a:ext cx="11588433" cy="792525"/>
          </a:xfrm>
          <a:prstGeom prst="rect">
            <a:avLst/>
          </a:prstGeom>
          <a:noFill/>
          <a:ln w="9525">
            <a:noFill/>
            <a:miter lim="800000"/>
            <a:headEnd/>
            <a:tailEnd/>
          </a:ln>
        </p:spPr>
        <p:txBody>
          <a:bodyPr>
            <a:spAutoFit/>
          </a:bodyPr>
          <a:lstStyle/>
          <a:p>
            <a:pPr algn="l" defTabSz="914400" eaLnBrk="0">
              <a:lnSpc>
                <a:spcPct val="130000"/>
              </a:lnSpc>
              <a:buClr>
                <a:srgbClr val="808080"/>
              </a:buClr>
              <a:buSzPct val="60000"/>
              <a:buFont typeface="Wingdings" pitchFamily="2" charset="2"/>
              <a:buNone/>
            </a:pPr>
            <a:r>
              <a:rPr lang="zh-CN" altLang="en-US" sz="3500" b="1" dirty="0" smtClean="0">
                <a:solidFill>
                  <a:srgbClr val="990000"/>
                </a:solidFill>
                <a:latin typeface="+mj-lt"/>
                <a:ea typeface="+mj-ea"/>
                <a:cs typeface="+mj-cs"/>
              </a:rPr>
              <a:t>支付风控场景</a:t>
            </a:r>
            <a:r>
              <a:rPr lang="en-US" altLang="zh-CN" sz="3500" b="1" dirty="0" smtClean="0">
                <a:solidFill>
                  <a:srgbClr val="990000"/>
                </a:solidFill>
                <a:latin typeface="+mj-lt"/>
                <a:ea typeface="+mj-ea"/>
                <a:cs typeface="+mj-cs"/>
              </a:rPr>
              <a:t>--- </a:t>
            </a:r>
            <a:r>
              <a:rPr lang="zh-CN" altLang="en-US" sz="3500" b="1" dirty="0" smtClean="0">
                <a:solidFill>
                  <a:srgbClr val="990000"/>
                </a:solidFill>
                <a:latin typeface="+mj-lt"/>
                <a:ea typeface="+mj-ea"/>
                <a:cs typeface="+mj-cs"/>
              </a:rPr>
              <a:t>运营场景</a:t>
            </a:r>
          </a:p>
        </p:txBody>
      </p:sp>
      <p:cxnSp>
        <p:nvCxnSpPr>
          <p:cNvPr id="26629" name="直接连接符 16"/>
          <p:cNvCxnSpPr>
            <a:cxnSpLocks noChangeShapeType="1"/>
          </p:cNvCxnSpPr>
          <p:nvPr/>
        </p:nvCxnSpPr>
        <p:spPr bwMode="auto">
          <a:xfrm>
            <a:off x="1422409" y="1700808"/>
            <a:ext cx="8404" cy="2703507"/>
          </a:xfrm>
          <a:prstGeom prst="line">
            <a:avLst/>
          </a:prstGeom>
          <a:noFill/>
          <a:ln w="9525" algn="ctr">
            <a:solidFill>
              <a:schemeClr val="tx1"/>
            </a:solidFill>
            <a:round/>
            <a:headEnd/>
            <a:tailEnd/>
          </a:ln>
        </p:spPr>
      </p:cxnSp>
      <p:cxnSp>
        <p:nvCxnSpPr>
          <p:cNvPr id="26635" name="直接连接符 31"/>
          <p:cNvCxnSpPr>
            <a:cxnSpLocks noChangeShapeType="1"/>
          </p:cNvCxnSpPr>
          <p:nvPr/>
        </p:nvCxnSpPr>
        <p:spPr bwMode="auto">
          <a:xfrm>
            <a:off x="527972" y="1677121"/>
            <a:ext cx="0" cy="2904007"/>
          </a:xfrm>
          <a:prstGeom prst="line">
            <a:avLst/>
          </a:prstGeom>
          <a:noFill/>
          <a:ln w="9525" algn="ctr">
            <a:solidFill>
              <a:schemeClr val="tx1"/>
            </a:solidFill>
            <a:round/>
            <a:headEnd/>
            <a:tailEnd/>
          </a:ln>
        </p:spPr>
      </p:cxnSp>
      <p:cxnSp>
        <p:nvCxnSpPr>
          <p:cNvPr id="26637" name="直接连接符 60"/>
          <p:cNvCxnSpPr>
            <a:cxnSpLocks noChangeShapeType="1"/>
          </p:cNvCxnSpPr>
          <p:nvPr/>
        </p:nvCxnSpPr>
        <p:spPr bwMode="auto">
          <a:xfrm>
            <a:off x="2642791" y="1700808"/>
            <a:ext cx="0" cy="2904007"/>
          </a:xfrm>
          <a:prstGeom prst="line">
            <a:avLst/>
          </a:prstGeom>
          <a:noFill/>
          <a:ln w="9525" algn="ctr">
            <a:solidFill>
              <a:schemeClr val="tx1"/>
            </a:solidFill>
            <a:round/>
            <a:headEnd/>
            <a:tailEnd/>
          </a:ln>
        </p:spPr>
      </p:cxnSp>
      <p:cxnSp>
        <p:nvCxnSpPr>
          <p:cNvPr id="26638" name="直接连接符 6"/>
          <p:cNvCxnSpPr>
            <a:cxnSpLocks noChangeShapeType="1"/>
            <a:stCxn id="26639" idx="2"/>
          </p:cNvCxnSpPr>
          <p:nvPr/>
        </p:nvCxnSpPr>
        <p:spPr bwMode="auto">
          <a:xfrm>
            <a:off x="3902895" y="1700808"/>
            <a:ext cx="36040" cy="2831999"/>
          </a:xfrm>
          <a:prstGeom prst="line">
            <a:avLst/>
          </a:prstGeom>
          <a:noFill/>
          <a:ln w="9525" algn="ctr">
            <a:solidFill>
              <a:schemeClr val="tx1"/>
            </a:solidFill>
            <a:round/>
            <a:headEnd/>
            <a:tailEnd/>
          </a:ln>
        </p:spPr>
      </p:cxnSp>
      <p:cxnSp>
        <p:nvCxnSpPr>
          <p:cNvPr id="26649" name="直接连接符 6"/>
          <p:cNvCxnSpPr>
            <a:cxnSpLocks noChangeShapeType="1"/>
          </p:cNvCxnSpPr>
          <p:nvPr/>
        </p:nvCxnSpPr>
        <p:spPr bwMode="auto">
          <a:xfrm>
            <a:off x="4947047" y="1628800"/>
            <a:ext cx="0" cy="2904007"/>
          </a:xfrm>
          <a:prstGeom prst="line">
            <a:avLst/>
          </a:prstGeom>
          <a:noFill/>
          <a:ln w="9525" algn="ctr">
            <a:solidFill>
              <a:schemeClr val="tx1"/>
            </a:solidFill>
            <a:round/>
            <a:headEnd/>
            <a:tailEnd/>
          </a:ln>
        </p:spPr>
      </p:cxnSp>
      <p:sp>
        <p:nvSpPr>
          <p:cNvPr id="26627" name="矩形 4"/>
          <p:cNvSpPr>
            <a:spLocks noChangeArrowheads="1"/>
          </p:cNvSpPr>
          <p:nvPr/>
        </p:nvSpPr>
        <p:spPr bwMode="auto">
          <a:xfrm>
            <a:off x="2354759" y="1268760"/>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风控管理台</a:t>
            </a:r>
          </a:p>
        </p:txBody>
      </p:sp>
      <p:sp>
        <p:nvSpPr>
          <p:cNvPr id="26628" name="矩形 15"/>
          <p:cNvSpPr>
            <a:spLocks noChangeArrowheads="1"/>
          </p:cNvSpPr>
          <p:nvPr/>
        </p:nvSpPr>
        <p:spPr bwMode="auto">
          <a:xfrm>
            <a:off x="1098409" y="1277411"/>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审核管理员</a:t>
            </a:r>
          </a:p>
        </p:txBody>
      </p:sp>
      <p:sp>
        <p:nvSpPr>
          <p:cNvPr id="26634" name="矩形 30"/>
          <p:cNvSpPr>
            <a:spLocks noChangeArrowheads="1"/>
          </p:cNvSpPr>
          <p:nvPr/>
        </p:nvSpPr>
        <p:spPr bwMode="auto">
          <a:xfrm>
            <a:off x="194519" y="1277411"/>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运营管理员</a:t>
            </a:r>
          </a:p>
        </p:txBody>
      </p:sp>
      <p:sp>
        <p:nvSpPr>
          <p:cNvPr id="26639" name="矩形 59"/>
          <p:cNvSpPr>
            <a:spLocks noChangeArrowheads="1"/>
          </p:cNvSpPr>
          <p:nvPr/>
        </p:nvSpPr>
        <p:spPr bwMode="auto">
          <a:xfrm>
            <a:off x="3578895" y="1268760"/>
            <a:ext cx="648000" cy="432048"/>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风控平台</a:t>
            </a:r>
            <a:endParaRPr lang="en-US" altLang="zh-CN" sz="900" b="1" dirty="0" smtClean="0">
              <a:latin typeface="FrutigerNext LT Regular" pitchFamily="34" charset="0"/>
            </a:endParaRPr>
          </a:p>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灰度环境</a:t>
            </a:r>
          </a:p>
        </p:txBody>
      </p:sp>
      <p:cxnSp>
        <p:nvCxnSpPr>
          <p:cNvPr id="26640" name="直接箭头连接符 32"/>
          <p:cNvCxnSpPr>
            <a:cxnSpLocks noChangeShapeType="1"/>
          </p:cNvCxnSpPr>
          <p:nvPr/>
        </p:nvCxnSpPr>
        <p:spPr bwMode="auto">
          <a:xfrm>
            <a:off x="2642791" y="2518297"/>
            <a:ext cx="1224136" cy="0"/>
          </a:xfrm>
          <a:prstGeom prst="straightConnector1">
            <a:avLst/>
          </a:prstGeom>
          <a:noFill/>
          <a:ln w="9525" algn="ctr">
            <a:solidFill>
              <a:schemeClr val="tx1"/>
            </a:solidFill>
            <a:round/>
            <a:headEnd/>
            <a:tailEnd type="arrow" w="med" len="med"/>
          </a:ln>
        </p:spPr>
      </p:cxnSp>
      <p:cxnSp>
        <p:nvCxnSpPr>
          <p:cNvPr id="26642" name="直接箭头连接符 32"/>
          <p:cNvCxnSpPr>
            <a:cxnSpLocks noChangeShapeType="1"/>
          </p:cNvCxnSpPr>
          <p:nvPr/>
        </p:nvCxnSpPr>
        <p:spPr bwMode="auto">
          <a:xfrm>
            <a:off x="2642791" y="3717032"/>
            <a:ext cx="2304256" cy="0"/>
          </a:xfrm>
          <a:prstGeom prst="straightConnector1">
            <a:avLst/>
          </a:prstGeom>
          <a:noFill/>
          <a:ln w="9525" algn="ctr">
            <a:solidFill>
              <a:schemeClr val="tx1"/>
            </a:solidFill>
            <a:round/>
            <a:headEnd/>
            <a:tailEnd type="arrow" w="med" len="med"/>
          </a:ln>
        </p:spPr>
      </p:cxnSp>
      <p:sp>
        <p:nvSpPr>
          <p:cNvPr id="26648" name="TextBox 29"/>
          <p:cNvSpPr txBox="1">
            <a:spLocks noChangeArrowheads="1"/>
          </p:cNvSpPr>
          <p:nvPr/>
        </p:nvSpPr>
        <p:spPr bwMode="auto">
          <a:xfrm>
            <a:off x="3146847" y="3429000"/>
            <a:ext cx="1368152"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同步修改到现网环境</a:t>
            </a:r>
          </a:p>
        </p:txBody>
      </p:sp>
      <p:sp>
        <p:nvSpPr>
          <p:cNvPr id="26650" name="矩形 59"/>
          <p:cNvSpPr>
            <a:spLocks noChangeArrowheads="1"/>
          </p:cNvSpPr>
          <p:nvPr/>
        </p:nvSpPr>
        <p:spPr bwMode="auto">
          <a:xfrm>
            <a:off x="4659015" y="1268760"/>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风控平台</a:t>
            </a:r>
            <a:endParaRPr lang="en-US" altLang="zh-CN" sz="900" b="1" dirty="0" smtClean="0">
              <a:latin typeface="FrutigerNext LT Regular" pitchFamily="34" charset="0"/>
            </a:endParaRPr>
          </a:p>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现网环境</a:t>
            </a:r>
          </a:p>
        </p:txBody>
      </p:sp>
      <p:cxnSp>
        <p:nvCxnSpPr>
          <p:cNvPr id="26653" name="直接箭头连接符 32"/>
          <p:cNvCxnSpPr>
            <a:cxnSpLocks noChangeShapeType="1"/>
          </p:cNvCxnSpPr>
          <p:nvPr/>
        </p:nvCxnSpPr>
        <p:spPr bwMode="auto">
          <a:xfrm>
            <a:off x="554559" y="1916832"/>
            <a:ext cx="2088232" cy="0"/>
          </a:xfrm>
          <a:prstGeom prst="straightConnector1">
            <a:avLst/>
          </a:prstGeom>
          <a:noFill/>
          <a:ln w="9525" algn="ctr">
            <a:solidFill>
              <a:schemeClr val="tx1"/>
            </a:solidFill>
            <a:round/>
            <a:headEnd/>
            <a:tailEnd type="arrow" w="med" len="med"/>
          </a:ln>
        </p:spPr>
      </p:cxnSp>
      <p:sp>
        <p:nvSpPr>
          <p:cNvPr id="26654" name="TextBox 33"/>
          <p:cNvSpPr txBox="1">
            <a:spLocks noChangeArrowheads="1"/>
          </p:cNvSpPr>
          <p:nvPr/>
        </p:nvSpPr>
        <p:spPr bwMode="auto">
          <a:xfrm>
            <a:off x="665684" y="1700808"/>
            <a:ext cx="1905099"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修改风控规则取值，如日限额度</a:t>
            </a:r>
          </a:p>
        </p:txBody>
      </p:sp>
      <p:sp>
        <p:nvSpPr>
          <p:cNvPr id="26658" name="TextBox 33"/>
          <p:cNvSpPr txBox="1">
            <a:spLocks noChangeArrowheads="1"/>
          </p:cNvSpPr>
          <p:nvPr/>
        </p:nvSpPr>
        <p:spPr bwMode="auto">
          <a:xfrm>
            <a:off x="1562671" y="1932482"/>
            <a:ext cx="1800200"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审核修改</a:t>
            </a:r>
          </a:p>
        </p:txBody>
      </p:sp>
      <p:sp>
        <p:nvSpPr>
          <p:cNvPr id="88" name="TextBox 74"/>
          <p:cNvSpPr txBox="1">
            <a:spLocks noChangeArrowheads="1"/>
          </p:cNvSpPr>
          <p:nvPr/>
        </p:nvSpPr>
        <p:spPr bwMode="auto">
          <a:xfrm>
            <a:off x="266528" y="4602614"/>
            <a:ext cx="5184576" cy="338554"/>
          </a:xfrm>
          <a:prstGeom prst="rect">
            <a:avLst/>
          </a:prstGeom>
          <a:solidFill>
            <a:srgbClr val="FF0000"/>
          </a:solidFill>
          <a:ln w="9525">
            <a:noFill/>
            <a:miter lim="800000"/>
            <a:headEnd/>
            <a:tailEnd/>
          </a:ln>
        </p:spPr>
        <p:txBody>
          <a:bodyPr wrap="square">
            <a:spAutoFit/>
          </a:bodyPr>
          <a:lstStyle/>
          <a:p>
            <a:r>
              <a:rPr lang="zh-CN" altLang="en-US" sz="1600" dirty="0" smtClean="0">
                <a:latin typeface="微软雅黑" pitchFamily="34" charset="-122"/>
                <a:ea typeface="微软雅黑" pitchFamily="34" charset="-122"/>
              </a:rPr>
              <a:t>风控规则运营，需要审核和灰度验证</a:t>
            </a:r>
            <a:endParaRPr lang="zh-CN" altLang="en-US" sz="1600" dirty="0">
              <a:latin typeface="微软雅黑" pitchFamily="34" charset="-122"/>
              <a:ea typeface="微软雅黑" pitchFamily="34" charset="-122"/>
            </a:endParaRPr>
          </a:p>
        </p:txBody>
      </p:sp>
      <p:sp>
        <p:nvSpPr>
          <p:cNvPr id="89" name="TextBox 74"/>
          <p:cNvSpPr txBox="1">
            <a:spLocks noChangeArrowheads="1"/>
          </p:cNvSpPr>
          <p:nvPr/>
        </p:nvSpPr>
        <p:spPr bwMode="auto">
          <a:xfrm>
            <a:off x="6387206" y="4581128"/>
            <a:ext cx="5400601" cy="340413"/>
          </a:xfrm>
          <a:prstGeom prst="rect">
            <a:avLst/>
          </a:prstGeom>
          <a:solidFill>
            <a:srgbClr val="FF0000"/>
          </a:solidFill>
          <a:ln w="9525">
            <a:noFill/>
            <a:miter lim="800000"/>
            <a:headEnd/>
            <a:tailEnd/>
          </a:ln>
        </p:spPr>
        <p:txBody>
          <a:bodyPr wrap="square">
            <a:noAutofit/>
          </a:bodyPr>
          <a:lstStyle/>
          <a:p>
            <a:pPr defTabSz="914400" hangingPunct="1">
              <a:lnSpc>
                <a:spcPct val="130000"/>
              </a:lnSpc>
              <a:buClr>
                <a:srgbClr val="808080"/>
              </a:buClr>
              <a:buSzPct val="60000"/>
              <a:buFont typeface="Wingdings" pitchFamily="2" charset="2"/>
              <a:buNone/>
            </a:pPr>
            <a:r>
              <a:rPr lang="zh-CN" altLang="en-US" sz="1600" dirty="0" smtClean="0">
                <a:latin typeface="微软雅黑" pitchFamily="34" charset="-122"/>
                <a:ea typeface="微软雅黑" pitchFamily="34" charset="-122"/>
              </a:rPr>
              <a:t>风控用户管理，需要审核</a:t>
            </a:r>
          </a:p>
        </p:txBody>
      </p:sp>
      <p:sp>
        <p:nvSpPr>
          <p:cNvPr id="94" name="TextBox 33"/>
          <p:cNvSpPr txBox="1">
            <a:spLocks noChangeArrowheads="1"/>
          </p:cNvSpPr>
          <p:nvPr/>
        </p:nvSpPr>
        <p:spPr bwMode="auto">
          <a:xfrm>
            <a:off x="2642791" y="2245915"/>
            <a:ext cx="1872208"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同步修改到灰度环境</a:t>
            </a:r>
          </a:p>
        </p:txBody>
      </p:sp>
      <p:cxnSp>
        <p:nvCxnSpPr>
          <p:cNvPr id="96" name="直接箭头连接符 32"/>
          <p:cNvCxnSpPr>
            <a:cxnSpLocks noChangeShapeType="1"/>
          </p:cNvCxnSpPr>
          <p:nvPr/>
        </p:nvCxnSpPr>
        <p:spPr bwMode="auto">
          <a:xfrm>
            <a:off x="1418655" y="2204864"/>
            <a:ext cx="1224136" cy="0"/>
          </a:xfrm>
          <a:prstGeom prst="straightConnector1">
            <a:avLst/>
          </a:prstGeom>
          <a:noFill/>
          <a:ln w="9525" algn="ctr">
            <a:solidFill>
              <a:schemeClr val="tx1"/>
            </a:solidFill>
            <a:round/>
            <a:headEnd/>
            <a:tailEnd type="arrow" w="med" len="med"/>
          </a:ln>
        </p:spPr>
      </p:cxnSp>
      <p:sp>
        <p:nvSpPr>
          <p:cNvPr id="114" name="矩形 59"/>
          <p:cNvSpPr>
            <a:spLocks noChangeArrowheads="1"/>
          </p:cNvSpPr>
          <p:nvPr/>
        </p:nvSpPr>
        <p:spPr bwMode="auto">
          <a:xfrm>
            <a:off x="529158" y="2708920"/>
            <a:ext cx="216024" cy="216024"/>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ndParaRPr>
          </a:p>
        </p:txBody>
      </p:sp>
      <p:sp>
        <p:nvSpPr>
          <p:cNvPr id="115" name="TextBox 20"/>
          <p:cNvSpPr txBox="1">
            <a:spLocks noChangeArrowheads="1"/>
          </p:cNvSpPr>
          <p:nvPr/>
        </p:nvSpPr>
        <p:spPr bwMode="auto">
          <a:xfrm>
            <a:off x="698575" y="2636912"/>
            <a:ext cx="1800200"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对灰度环境进行验证</a:t>
            </a:r>
            <a:endParaRPr lang="en-US" altLang="zh-CN" sz="900" b="1" dirty="0" smtClean="0">
              <a:latin typeface="FrutigerNext LT Regular" pitchFamily="34" charset="0"/>
              <a:ea typeface="华文细黑" pitchFamily="2" charset="-122"/>
            </a:endParaRPr>
          </a:p>
        </p:txBody>
      </p:sp>
      <p:cxnSp>
        <p:nvCxnSpPr>
          <p:cNvPr id="83" name="直接箭头连接符 32"/>
          <p:cNvCxnSpPr>
            <a:cxnSpLocks noChangeShapeType="1"/>
          </p:cNvCxnSpPr>
          <p:nvPr/>
        </p:nvCxnSpPr>
        <p:spPr bwMode="auto">
          <a:xfrm>
            <a:off x="554559" y="3269334"/>
            <a:ext cx="2088232" cy="0"/>
          </a:xfrm>
          <a:prstGeom prst="straightConnector1">
            <a:avLst/>
          </a:prstGeom>
          <a:noFill/>
          <a:ln w="9525" algn="ctr">
            <a:solidFill>
              <a:schemeClr val="tx1"/>
            </a:solidFill>
            <a:round/>
            <a:headEnd/>
            <a:tailEnd type="arrow" w="med" len="med"/>
          </a:ln>
        </p:spPr>
      </p:cxnSp>
      <p:sp>
        <p:nvSpPr>
          <p:cNvPr id="84" name="TextBox 33"/>
          <p:cNvSpPr txBox="1">
            <a:spLocks noChangeArrowheads="1"/>
          </p:cNvSpPr>
          <p:nvPr/>
        </p:nvSpPr>
        <p:spPr bwMode="auto">
          <a:xfrm>
            <a:off x="665684" y="3053310"/>
            <a:ext cx="1905099"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修改申请全网发布</a:t>
            </a:r>
          </a:p>
        </p:txBody>
      </p:sp>
      <p:sp>
        <p:nvSpPr>
          <p:cNvPr id="85" name="TextBox 33"/>
          <p:cNvSpPr txBox="1">
            <a:spLocks noChangeArrowheads="1"/>
          </p:cNvSpPr>
          <p:nvPr/>
        </p:nvSpPr>
        <p:spPr bwMode="auto">
          <a:xfrm>
            <a:off x="1562671" y="3284984"/>
            <a:ext cx="1800200" cy="255198"/>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审核</a:t>
            </a:r>
          </a:p>
        </p:txBody>
      </p:sp>
      <p:cxnSp>
        <p:nvCxnSpPr>
          <p:cNvPr id="87" name="直接箭头连接符 32"/>
          <p:cNvCxnSpPr>
            <a:cxnSpLocks noChangeShapeType="1"/>
          </p:cNvCxnSpPr>
          <p:nvPr/>
        </p:nvCxnSpPr>
        <p:spPr bwMode="auto">
          <a:xfrm>
            <a:off x="1418655" y="3557366"/>
            <a:ext cx="1224136" cy="0"/>
          </a:xfrm>
          <a:prstGeom prst="straightConnector1">
            <a:avLst/>
          </a:prstGeom>
          <a:noFill/>
          <a:ln w="9525" algn="ctr">
            <a:solidFill>
              <a:schemeClr val="tx1"/>
            </a:solidFill>
            <a:round/>
            <a:headEnd/>
            <a:tailEnd type="arrow" w="med" len="med"/>
          </a:ln>
        </p:spPr>
      </p:cxnSp>
      <p:sp>
        <p:nvSpPr>
          <p:cNvPr id="100" name="TextBox 35"/>
          <p:cNvSpPr txBox="1">
            <a:spLocks noChangeArrowheads="1"/>
          </p:cNvSpPr>
          <p:nvPr/>
        </p:nvSpPr>
        <p:spPr bwMode="auto">
          <a:xfrm>
            <a:off x="8691463" y="2780928"/>
            <a:ext cx="1512168" cy="504056"/>
          </a:xfrm>
          <a:prstGeom prst="rect">
            <a:avLst/>
          </a:prstGeom>
          <a:solidFill>
            <a:srgbClr val="FFFF00"/>
          </a:solidFill>
          <a:ln w="9525">
            <a:noFill/>
            <a:miter lim="800000"/>
            <a:headEnd/>
            <a:tailEnd/>
          </a:ln>
        </p:spPr>
        <p:txBody>
          <a:bodyPr wrap="square">
            <a:noAutofit/>
          </a:bodyPr>
          <a:lstStyle/>
          <a:p>
            <a:pPr algn="l" defTabSz="914400" hangingPunct="1">
              <a:lnSpc>
                <a:spcPct val="130000"/>
              </a:lnSpc>
              <a:buClr>
                <a:srgbClr val="808080"/>
              </a:buClr>
              <a:buSzPct val="60000"/>
              <a:buFont typeface="Wingdings" pitchFamily="2" charset="2"/>
              <a:buNone/>
            </a:pPr>
            <a:endParaRPr lang="zh-CN" altLang="en-US" sz="900" b="1" dirty="0" smtClean="0">
              <a:latin typeface="FrutigerNext LT Regular" pitchFamily="34" charset="0"/>
              <a:ea typeface="华文细黑" pitchFamily="2" charset="-122"/>
            </a:endParaRPr>
          </a:p>
        </p:txBody>
      </p:sp>
      <p:cxnSp>
        <p:nvCxnSpPr>
          <p:cNvPr id="101" name="直接连接符 16"/>
          <p:cNvCxnSpPr>
            <a:cxnSpLocks noChangeShapeType="1"/>
          </p:cNvCxnSpPr>
          <p:nvPr/>
        </p:nvCxnSpPr>
        <p:spPr bwMode="auto">
          <a:xfrm>
            <a:off x="7543089" y="1700808"/>
            <a:ext cx="8404" cy="2703507"/>
          </a:xfrm>
          <a:prstGeom prst="line">
            <a:avLst/>
          </a:prstGeom>
          <a:noFill/>
          <a:ln w="9525" algn="ctr">
            <a:solidFill>
              <a:schemeClr val="tx1"/>
            </a:solidFill>
            <a:round/>
            <a:headEnd/>
            <a:tailEnd/>
          </a:ln>
        </p:spPr>
      </p:cxnSp>
      <p:cxnSp>
        <p:nvCxnSpPr>
          <p:cNvPr id="102" name="直接连接符 31"/>
          <p:cNvCxnSpPr>
            <a:cxnSpLocks noChangeShapeType="1"/>
          </p:cNvCxnSpPr>
          <p:nvPr/>
        </p:nvCxnSpPr>
        <p:spPr bwMode="auto">
          <a:xfrm>
            <a:off x="6648652" y="1677121"/>
            <a:ext cx="0" cy="2904007"/>
          </a:xfrm>
          <a:prstGeom prst="line">
            <a:avLst/>
          </a:prstGeom>
          <a:noFill/>
          <a:ln w="9525" algn="ctr">
            <a:solidFill>
              <a:schemeClr val="tx1"/>
            </a:solidFill>
            <a:round/>
            <a:headEnd/>
            <a:tailEnd/>
          </a:ln>
        </p:spPr>
      </p:cxnSp>
      <p:cxnSp>
        <p:nvCxnSpPr>
          <p:cNvPr id="103" name="直接连接符 60"/>
          <p:cNvCxnSpPr>
            <a:cxnSpLocks noChangeShapeType="1"/>
          </p:cNvCxnSpPr>
          <p:nvPr/>
        </p:nvCxnSpPr>
        <p:spPr bwMode="auto">
          <a:xfrm>
            <a:off x="8763471" y="1700808"/>
            <a:ext cx="0" cy="2904007"/>
          </a:xfrm>
          <a:prstGeom prst="line">
            <a:avLst/>
          </a:prstGeom>
          <a:noFill/>
          <a:ln w="9525" algn="ctr">
            <a:solidFill>
              <a:schemeClr val="tx1"/>
            </a:solidFill>
            <a:round/>
            <a:headEnd/>
            <a:tailEnd/>
          </a:ln>
        </p:spPr>
      </p:cxnSp>
      <p:cxnSp>
        <p:nvCxnSpPr>
          <p:cNvPr id="104" name="直接连接符 6"/>
          <p:cNvCxnSpPr>
            <a:cxnSpLocks noChangeShapeType="1"/>
            <a:stCxn id="110" idx="2"/>
          </p:cNvCxnSpPr>
          <p:nvPr/>
        </p:nvCxnSpPr>
        <p:spPr bwMode="auto">
          <a:xfrm>
            <a:off x="10023575" y="1700808"/>
            <a:ext cx="36040" cy="2831999"/>
          </a:xfrm>
          <a:prstGeom prst="line">
            <a:avLst/>
          </a:prstGeom>
          <a:noFill/>
          <a:ln w="9525" algn="ctr">
            <a:solidFill>
              <a:schemeClr val="tx1"/>
            </a:solidFill>
            <a:round/>
            <a:headEnd/>
            <a:tailEnd/>
          </a:ln>
        </p:spPr>
      </p:cxnSp>
      <p:sp>
        <p:nvSpPr>
          <p:cNvPr id="107" name="矩形 4"/>
          <p:cNvSpPr>
            <a:spLocks noChangeArrowheads="1"/>
          </p:cNvSpPr>
          <p:nvPr/>
        </p:nvSpPr>
        <p:spPr bwMode="auto">
          <a:xfrm>
            <a:off x="8475439" y="1268760"/>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风控管理台</a:t>
            </a:r>
          </a:p>
        </p:txBody>
      </p:sp>
      <p:sp>
        <p:nvSpPr>
          <p:cNvPr id="108" name="矩形 15"/>
          <p:cNvSpPr>
            <a:spLocks noChangeArrowheads="1"/>
          </p:cNvSpPr>
          <p:nvPr/>
        </p:nvSpPr>
        <p:spPr bwMode="auto">
          <a:xfrm>
            <a:off x="7219089" y="1277411"/>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审核管理员</a:t>
            </a:r>
          </a:p>
        </p:txBody>
      </p:sp>
      <p:sp>
        <p:nvSpPr>
          <p:cNvPr id="109" name="矩形 30"/>
          <p:cNvSpPr>
            <a:spLocks noChangeArrowheads="1"/>
          </p:cNvSpPr>
          <p:nvPr/>
        </p:nvSpPr>
        <p:spPr bwMode="auto">
          <a:xfrm>
            <a:off x="6315199" y="1277411"/>
            <a:ext cx="648000" cy="396000"/>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运营管理员</a:t>
            </a:r>
          </a:p>
        </p:txBody>
      </p:sp>
      <p:sp>
        <p:nvSpPr>
          <p:cNvPr id="110" name="矩形 59"/>
          <p:cNvSpPr>
            <a:spLocks noChangeArrowheads="1"/>
          </p:cNvSpPr>
          <p:nvPr/>
        </p:nvSpPr>
        <p:spPr bwMode="auto">
          <a:xfrm>
            <a:off x="9699575" y="1268760"/>
            <a:ext cx="648000" cy="432048"/>
          </a:xfrm>
          <a:prstGeom prst="rect">
            <a:avLst/>
          </a:prstGeom>
          <a:noFill/>
          <a:ln w="9525" algn="ctr">
            <a:solidFill>
              <a:schemeClr val="tx1"/>
            </a:solidFill>
            <a:round/>
            <a:headEnd/>
            <a:tailEnd/>
          </a:ln>
        </p:spPr>
        <p:txBody>
          <a:bodyPr lIns="79200" tIns="39600" rIns="79200" bIns="39600"/>
          <a:lstStyle/>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风控平台</a:t>
            </a:r>
            <a:endParaRPr lang="en-US" altLang="zh-CN" sz="900" b="1" dirty="0" smtClean="0">
              <a:latin typeface="FrutigerNext LT Regular" pitchFamily="34" charset="0"/>
            </a:endParaRPr>
          </a:p>
          <a:p>
            <a:pPr defTabSz="801688" hangingPunct="1">
              <a:lnSpc>
                <a:spcPct val="130000"/>
              </a:lnSpc>
              <a:buClr>
                <a:srgbClr val="808080"/>
              </a:buClr>
              <a:buSzPct val="60000"/>
              <a:buFont typeface="Wingdings" pitchFamily="2" charset="2"/>
              <a:buNone/>
            </a:pPr>
            <a:r>
              <a:rPr lang="zh-CN" altLang="en-US" sz="900" b="1" dirty="0" smtClean="0">
                <a:latin typeface="FrutigerNext LT Regular" pitchFamily="34" charset="0"/>
              </a:rPr>
              <a:t>现网环境</a:t>
            </a:r>
          </a:p>
        </p:txBody>
      </p:sp>
      <p:cxnSp>
        <p:nvCxnSpPr>
          <p:cNvPr id="111" name="直接箭头连接符 32"/>
          <p:cNvCxnSpPr>
            <a:cxnSpLocks noChangeShapeType="1"/>
          </p:cNvCxnSpPr>
          <p:nvPr/>
        </p:nvCxnSpPr>
        <p:spPr bwMode="auto">
          <a:xfrm>
            <a:off x="8763471" y="3094361"/>
            <a:ext cx="1224136" cy="0"/>
          </a:xfrm>
          <a:prstGeom prst="straightConnector1">
            <a:avLst/>
          </a:prstGeom>
          <a:noFill/>
          <a:ln w="9525" algn="ctr">
            <a:solidFill>
              <a:schemeClr val="tx1"/>
            </a:solidFill>
            <a:round/>
            <a:headEnd/>
            <a:tailEnd type="arrow" w="med" len="med"/>
          </a:ln>
        </p:spPr>
      </p:cxnSp>
      <p:cxnSp>
        <p:nvCxnSpPr>
          <p:cNvPr id="128" name="直接箭头连接符 32"/>
          <p:cNvCxnSpPr>
            <a:cxnSpLocks noChangeShapeType="1"/>
          </p:cNvCxnSpPr>
          <p:nvPr/>
        </p:nvCxnSpPr>
        <p:spPr bwMode="auto">
          <a:xfrm>
            <a:off x="6675239" y="1916832"/>
            <a:ext cx="2088232" cy="0"/>
          </a:xfrm>
          <a:prstGeom prst="straightConnector1">
            <a:avLst/>
          </a:prstGeom>
          <a:noFill/>
          <a:ln w="9525" algn="ctr">
            <a:solidFill>
              <a:schemeClr val="tx1"/>
            </a:solidFill>
            <a:round/>
            <a:headEnd/>
            <a:tailEnd type="arrow" w="med" len="med"/>
          </a:ln>
        </p:spPr>
      </p:cxnSp>
      <p:sp>
        <p:nvSpPr>
          <p:cNvPr id="145" name="TextBox 33"/>
          <p:cNvSpPr txBox="1">
            <a:spLocks noChangeArrowheads="1"/>
          </p:cNvSpPr>
          <p:nvPr/>
        </p:nvSpPr>
        <p:spPr bwMode="auto">
          <a:xfrm>
            <a:off x="6786364" y="1700808"/>
            <a:ext cx="1905099"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风控用户管理，如冻结、解冻</a:t>
            </a:r>
          </a:p>
        </p:txBody>
      </p:sp>
      <p:sp>
        <p:nvSpPr>
          <p:cNvPr id="147" name="TextBox 33"/>
          <p:cNvSpPr txBox="1">
            <a:spLocks noChangeArrowheads="1"/>
          </p:cNvSpPr>
          <p:nvPr/>
        </p:nvSpPr>
        <p:spPr bwMode="auto">
          <a:xfrm>
            <a:off x="7683351" y="2076498"/>
            <a:ext cx="1800200"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审核修改</a:t>
            </a:r>
          </a:p>
        </p:txBody>
      </p:sp>
      <p:sp>
        <p:nvSpPr>
          <p:cNvPr id="158" name="TextBox 33"/>
          <p:cNvSpPr txBox="1">
            <a:spLocks noChangeArrowheads="1"/>
          </p:cNvSpPr>
          <p:nvPr/>
        </p:nvSpPr>
        <p:spPr bwMode="auto">
          <a:xfrm>
            <a:off x="8763471" y="2821979"/>
            <a:ext cx="1872208" cy="272382"/>
          </a:xfrm>
          <a:prstGeom prst="rect">
            <a:avLst/>
          </a:prstGeom>
          <a:noFill/>
          <a:ln w="9525">
            <a:noFill/>
            <a:miter lim="800000"/>
            <a:headEnd/>
            <a:tailEnd/>
          </a:ln>
        </p:spPr>
        <p:txBody>
          <a:bodyPr wrap="square">
            <a:spAutoFit/>
          </a:bodyPr>
          <a:lstStyle/>
          <a:p>
            <a:pPr algn="l" defTabSz="914400" hangingPunct="1">
              <a:lnSpc>
                <a:spcPct val="130000"/>
              </a:lnSpc>
              <a:buClr>
                <a:srgbClr val="808080"/>
              </a:buClr>
              <a:buSzPct val="60000"/>
              <a:buFont typeface="Wingdings" pitchFamily="2" charset="2"/>
              <a:buNone/>
            </a:pPr>
            <a:r>
              <a:rPr lang="zh-CN" altLang="en-US" sz="900" b="1" dirty="0" smtClean="0">
                <a:latin typeface="FrutigerNext LT Regular" pitchFamily="34" charset="0"/>
                <a:ea typeface="华文细黑" pitchFamily="2" charset="-122"/>
              </a:rPr>
              <a:t>同步修改到现网环境</a:t>
            </a:r>
          </a:p>
        </p:txBody>
      </p:sp>
      <p:cxnSp>
        <p:nvCxnSpPr>
          <p:cNvPr id="161" name="直接箭头连接符 32"/>
          <p:cNvCxnSpPr>
            <a:cxnSpLocks noChangeShapeType="1"/>
          </p:cNvCxnSpPr>
          <p:nvPr/>
        </p:nvCxnSpPr>
        <p:spPr bwMode="auto">
          <a:xfrm>
            <a:off x="7539335" y="2420888"/>
            <a:ext cx="1224136" cy="0"/>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0543" y="0"/>
            <a:ext cx="10759300" cy="713014"/>
          </a:xfrm>
        </p:spPr>
        <p:txBody>
          <a:bodyPr/>
          <a:lstStyle/>
          <a:p>
            <a:r>
              <a:rPr lang="zh-CN" altLang="en-US" dirty="0" smtClean="0"/>
              <a:t>支付系统现状</a:t>
            </a:r>
            <a:endParaRPr lang="zh-CN" altLang="en-US" dirty="0"/>
          </a:p>
        </p:txBody>
      </p:sp>
      <p:sp>
        <p:nvSpPr>
          <p:cNvPr id="4" name="日期占位符 3"/>
          <p:cNvSpPr>
            <a:spLocks noGrp="1"/>
          </p:cNvSpPr>
          <p:nvPr>
            <p:ph type="dt" sz="half" idx="10"/>
          </p:nvPr>
        </p:nvSpPr>
        <p:spPr/>
        <p:txBody>
          <a:bodyPr/>
          <a:lstStyle/>
          <a:p>
            <a:pPr>
              <a:defRPr/>
            </a:pPr>
            <a:endParaRPr lang="de-DE" altLang="zh-CN" smtClean="0">
              <a:solidFill>
                <a:prstClr val="black"/>
              </a:solidFill>
            </a:endParaRPr>
          </a:p>
          <a:p>
            <a:pPr>
              <a:defRPr/>
            </a:pPr>
            <a:r>
              <a:rPr lang="de-DE" altLang="zh-CN" smtClean="0">
                <a:solidFill>
                  <a:prstClr val="black"/>
                </a:solidFill>
              </a:rPr>
              <a:t>Page </a:t>
            </a:r>
            <a:fld id="{8490F6BE-A250-4119-8C37-397414BEE4B8}" type="slidenum">
              <a:rPr lang="de-DE" altLang="zh-CN" smtClean="0">
                <a:solidFill>
                  <a:prstClr val="black"/>
                </a:solidFill>
              </a:rPr>
              <a:pPr>
                <a:defRPr/>
              </a:pPr>
              <a:t>2</a:t>
            </a:fld>
            <a:endParaRPr lang="en-GB" altLang="zh-CN">
              <a:solidFill>
                <a:prstClr val="black"/>
              </a:solidFill>
            </a:endParaRPr>
          </a:p>
        </p:txBody>
      </p:sp>
      <p:sp>
        <p:nvSpPr>
          <p:cNvPr id="5" name="Rectangle 1"/>
          <p:cNvSpPr>
            <a:spLocks noChangeArrowheads="1"/>
          </p:cNvSpPr>
          <p:nvPr/>
        </p:nvSpPr>
        <p:spPr bwMode="auto">
          <a:xfrm>
            <a:off x="482551" y="532993"/>
            <a:ext cx="10585176"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l" defTabSz="914400" hangingPunct="1">
              <a:lnSpc>
                <a:spcPct val="200000"/>
              </a:lnSpc>
              <a:buFont typeface="Wingdings" pitchFamily="2" charset="2"/>
              <a:buChar char="l"/>
            </a:pPr>
            <a:r>
              <a:rPr lang="zh-CN" altLang="en-US" sz="2400" dirty="0" smtClean="0">
                <a:latin typeface="微软雅黑" pitchFamily="34" charset="-122"/>
                <a:ea typeface="微软雅黑" pitchFamily="34" charset="-122"/>
                <a:cs typeface="Calibri" pitchFamily="34" charset="0"/>
              </a:rPr>
              <a:t>支付在国内有</a:t>
            </a:r>
            <a:r>
              <a:rPr lang="en-US" altLang="zh-CN" sz="2400" dirty="0" smtClean="0">
                <a:latin typeface="微软雅黑" pitchFamily="34" charset="-122"/>
                <a:ea typeface="微软雅黑" pitchFamily="34" charset="-122"/>
                <a:cs typeface="Calibri" pitchFamily="34" charset="0"/>
              </a:rPr>
              <a:t>5</a:t>
            </a:r>
            <a:r>
              <a:rPr lang="zh-CN" altLang="en-US" sz="2400" dirty="0" smtClean="0">
                <a:latin typeface="微软雅黑" pitchFamily="34" charset="-122"/>
                <a:ea typeface="微软雅黑" pitchFamily="34" charset="-122"/>
                <a:cs typeface="Calibri" pitchFamily="34" charset="0"/>
              </a:rPr>
              <a:t>个支付通道：</a:t>
            </a:r>
            <a:r>
              <a:rPr lang="zh-CN" altLang="en-US" sz="2400" dirty="0" smtClean="0">
                <a:solidFill>
                  <a:srgbClr val="C00000"/>
                </a:solidFill>
                <a:latin typeface="微软雅黑" pitchFamily="34" charset="-122"/>
                <a:ea typeface="微软雅黑" pitchFamily="34" charset="-122"/>
                <a:cs typeface="Calibri" pitchFamily="34" charset="0"/>
              </a:rPr>
              <a:t>易宝、微信、支付宝、话费、神州付</a:t>
            </a:r>
            <a:endParaRPr lang="en-US" altLang="zh-CN" sz="2400" dirty="0" smtClean="0">
              <a:solidFill>
                <a:srgbClr val="C00000"/>
              </a:solidFill>
              <a:latin typeface="微软雅黑" pitchFamily="34" charset="-122"/>
              <a:ea typeface="微软雅黑" pitchFamily="34" charset="-122"/>
              <a:cs typeface="Calibri" pitchFamily="34" charset="0"/>
            </a:endParaRPr>
          </a:p>
          <a:p>
            <a:pPr lvl="2" algn="l" defTabSz="914400" hangingPunct="1">
              <a:lnSpc>
                <a:spcPct val="200000"/>
              </a:lnSpc>
              <a:buFont typeface="Wingdings" pitchFamily="2" charset="2"/>
              <a:buChar char="Ø"/>
            </a:pPr>
            <a:r>
              <a:rPr lang="zh-CN" altLang="en-US" sz="1800" dirty="0" smtClean="0">
                <a:solidFill>
                  <a:schemeClr val="tx1"/>
                </a:solidFill>
                <a:latin typeface="微软雅黑" pitchFamily="34" charset="-122"/>
                <a:ea typeface="微软雅黑" pitchFamily="34" charset="-122"/>
                <a:cs typeface="Calibri" pitchFamily="34" charset="0"/>
              </a:rPr>
              <a:t>各支付通道风控能力参差不齐，且只包含支付环节</a:t>
            </a:r>
            <a:endParaRPr lang="en-US" altLang="zh-CN" sz="1800" dirty="0" smtClean="0">
              <a:solidFill>
                <a:schemeClr val="tx1"/>
              </a:solidFill>
              <a:latin typeface="微软雅黑" pitchFamily="34" charset="-122"/>
              <a:ea typeface="微软雅黑" pitchFamily="34" charset="-122"/>
              <a:cs typeface="Calibri" pitchFamily="34" charset="0"/>
            </a:endParaRPr>
          </a:p>
          <a:p>
            <a:pPr lvl="2" algn="l" defTabSz="914400" hangingPunct="1">
              <a:lnSpc>
                <a:spcPct val="200000"/>
              </a:lnSpc>
              <a:buFont typeface="Wingdings" pitchFamily="2" charset="2"/>
              <a:buChar char="Ø"/>
            </a:pPr>
            <a:r>
              <a:rPr lang="zh-CN" altLang="en-US" sz="1800" dirty="0" smtClean="0">
                <a:solidFill>
                  <a:schemeClr val="tx1"/>
                </a:solidFill>
                <a:latin typeface="微软雅黑" pitchFamily="34" charset="-122"/>
                <a:ea typeface="微软雅黑" pitchFamily="34" charset="-122"/>
                <a:cs typeface="Calibri" pitchFamily="34" charset="0"/>
              </a:rPr>
              <a:t>第三方支付无法获取用户完整交易过程数据，无法做到端到端风控</a:t>
            </a:r>
            <a:endParaRPr lang="en-US" altLang="zh-CN" sz="1800" dirty="0" smtClean="0">
              <a:solidFill>
                <a:schemeClr val="tx1"/>
              </a:solidFill>
              <a:latin typeface="微软雅黑" pitchFamily="34" charset="-122"/>
              <a:ea typeface="微软雅黑" pitchFamily="34" charset="-122"/>
              <a:cs typeface="Calibri" pitchFamily="34" charset="0"/>
            </a:endParaRPr>
          </a:p>
          <a:p>
            <a:pPr lvl="0" algn="l" defTabSz="914400" hangingPunct="1">
              <a:lnSpc>
                <a:spcPct val="200000"/>
              </a:lnSpc>
              <a:buFont typeface="Wingdings" pitchFamily="2" charset="2"/>
              <a:buChar char="l"/>
            </a:pPr>
            <a:r>
              <a:rPr lang="zh-CN" altLang="en-US" sz="2400" dirty="0" smtClean="0">
                <a:latin typeface="微软雅黑" pitchFamily="34" charset="-122"/>
                <a:ea typeface="微软雅黑" pitchFamily="34" charset="-122"/>
                <a:cs typeface="Calibri" pitchFamily="34" charset="0"/>
              </a:rPr>
              <a:t>与易宝、微信</a:t>
            </a:r>
            <a:r>
              <a:rPr lang="en-US" altLang="zh-CN" sz="2400" dirty="0" smtClean="0">
                <a:latin typeface="微软雅黑" pitchFamily="34" charset="-122"/>
                <a:ea typeface="微软雅黑" pitchFamily="34" charset="-122"/>
                <a:cs typeface="Calibri" pitchFamily="34" charset="0"/>
              </a:rPr>
              <a:t>(</a:t>
            </a:r>
            <a:r>
              <a:rPr lang="zh-CN" altLang="en-US" sz="2400" dirty="0" smtClean="0">
                <a:latin typeface="微软雅黑" pitchFamily="34" charset="-122"/>
                <a:ea typeface="微软雅黑" pitchFamily="34" charset="-122"/>
                <a:cs typeface="Calibri" pitchFamily="34" charset="0"/>
              </a:rPr>
              <a:t>非华为原因包赔</a:t>
            </a:r>
            <a:r>
              <a:rPr lang="en-US" altLang="zh-CN" sz="2400" dirty="0" smtClean="0">
                <a:latin typeface="微软雅黑" pitchFamily="34" charset="-122"/>
                <a:ea typeface="微软雅黑" pitchFamily="34" charset="-122"/>
                <a:cs typeface="Calibri" pitchFamily="34" charset="0"/>
              </a:rPr>
              <a:t>)</a:t>
            </a:r>
            <a:r>
              <a:rPr lang="zh-CN" altLang="en-US" sz="2400" dirty="0" smtClean="0">
                <a:latin typeface="微软雅黑" pitchFamily="34" charset="-122"/>
                <a:ea typeface="微软雅黑" pitchFamily="34" charset="-122"/>
                <a:cs typeface="Calibri" pitchFamily="34" charset="0"/>
              </a:rPr>
              <a:t>、支付宝签署有包赔协议</a:t>
            </a:r>
            <a:endParaRPr lang="en-US" altLang="zh-CN" sz="2400" dirty="0" smtClean="0">
              <a:latin typeface="微软雅黑" pitchFamily="34" charset="-122"/>
              <a:ea typeface="微软雅黑" pitchFamily="34" charset="-122"/>
              <a:cs typeface="Calibri" pitchFamily="34" charset="0"/>
            </a:endParaRPr>
          </a:p>
          <a:p>
            <a:pPr lvl="0" algn="l" defTabSz="914400" hangingPunct="1">
              <a:lnSpc>
                <a:spcPct val="200000"/>
              </a:lnSpc>
              <a:buFont typeface="Wingdings" pitchFamily="2" charset="2"/>
              <a:buChar char="l"/>
            </a:pPr>
            <a:r>
              <a:rPr lang="zh-CN" altLang="en-US" sz="2400" dirty="0" smtClean="0">
                <a:latin typeface="微软雅黑" pitchFamily="34" charset="-122"/>
                <a:ea typeface="微软雅黑" pitchFamily="34" charset="-122"/>
                <a:cs typeface="Calibri" pitchFamily="34" charset="0"/>
              </a:rPr>
              <a:t>话费移动包赔，电信、联通实际收入扣减</a:t>
            </a:r>
            <a:endParaRPr lang="en-US" altLang="zh-CN" sz="2400" dirty="0" smtClean="0">
              <a:latin typeface="微软雅黑" pitchFamily="34" charset="-122"/>
              <a:ea typeface="微软雅黑" pitchFamily="34" charset="-122"/>
              <a:cs typeface="Calibri" pitchFamily="34" charset="0"/>
            </a:endParaRPr>
          </a:p>
          <a:p>
            <a:pPr lvl="0" algn="l" defTabSz="914400" hangingPunct="1">
              <a:lnSpc>
                <a:spcPct val="200000"/>
              </a:lnSpc>
              <a:buFont typeface="Wingdings" pitchFamily="2" charset="2"/>
              <a:buChar char="l"/>
            </a:pPr>
            <a:r>
              <a:rPr lang="zh-CN" altLang="en-US" sz="2400" dirty="0" smtClean="0">
                <a:latin typeface="微软雅黑" pitchFamily="34" charset="-122"/>
                <a:ea typeface="微软雅黑" pitchFamily="34" charset="-122"/>
                <a:cs typeface="Calibri" pitchFamily="34" charset="0"/>
              </a:rPr>
              <a:t>正在接触的银联通道</a:t>
            </a:r>
            <a:r>
              <a:rPr lang="zh-CN" altLang="en-US" sz="2400" dirty="0" smtClean="0">
                <a:solidFill>
                  <a:srgbClr val="C00000"/>
                </a:solidFill>
                <a:latin typeface="微软雅黑" pitchFamily="34" charset="-122"/>
                <a:ea typeface="微软雅黑" pitchFamily="34" charset="-122"/>
                <a:cs typeface="Calibri" pitchFamily="34" charset="0"/>
              </a:rPr>
              <a:t>不包赔</a:t>
            </a:r>
            <a:r>
              <a:rPr lang="zh-CN" altLang="en-US" sz="2400" dirty="0" smtClean="0">
                <a:latin typeface="微软雅黑" pitchFamily="34" charset="-122"/>
                <a:ea typeface="微软雅黑" pitchFamily="34" charset="-122"/>
                <a:cs typeface="Calibri" pitchFamily="34" charset="0"/>
              </a:rPr>
              <a:t>，要我们自己承担资金损失责任</a:t>
            </a:r>
            <a:endParaRPr lang="en-US" altLang="zh-CN" sz="2400" dirty="0" smtClean="0">
              <a:latin typeface="微软雅黑" pitchFamily="34" charset="-122"/>
              <a:ea typeface="微软雅黑" pitchFamily="34" charset="-122"/>
              <a:cs typeface="Calibri" pitchFamily="34" charset="0"/>
            </a:endParaRPr>
          </a:p>
          <a:p>
            <a:pPr lvl="0" algn="l" defTabSz="914400" hangingPunct="1">
              <a:lnSpc>
                <a:spcPct val="200000"/>
              </a:lnSpc>
              <a:buFont typeface="Wingdings" pitchFamily="2" charset="2"/>
              <a:buChar char="l"/>
            </a:pPr>
            <a:r>
              <a:rPr lang="en-US" altLang="zh-CN" sz="2400" dirty="0" err="1" smtClean="0">
                <a:latin typeface="微软雅黑" pitchFamily="34" charset="-122"/>
                <a:ea typeface="微软雅黑" pitchFamily="34" charset="-122"/>
                <a:cs typeface="Calibri" pitchFamily="34" charset="0"/>
              </a:rPr>
              <a:t>Huaweipay</a:t>
            </a:r>
            <a:r>
              <a:rPr lang="zh-CN" altLang="en-US" sz="2400" dirty="0" smtClean="0">
                <a:latin typeface="微软雅黑" pitchFamily="34" charset="-122"/>
                <a:ea typeface="微软雅黑" pitchFamily="34" charset="-122"/>
                <a:cs typeface="Calibri" pitchFamily="34" charset="0"/>
              </a:rPr>
              <a:t>不承担资金风险，暂不考虑接入风控系统</a:t>
            </a:r>
            <a:endParaRPr lang="en-US" altLang="zh-CN" sz="2400" dirty="0" smtClean="0">
              <a:latin typeface="微软雅黑" pitchFamily="34" charset="-122"/>
              <a:ea typeface="微软雅黑" pitchFamily="34" charset="-122"/>
              <a:cs typeface="Calibri" pitchFamily="34" charset="0"/>
            </a:endParaRPr>
          </a:p>
          <a:p>
            <a:pPr lvl="0" algn="l" defTabSz="914400" hangingPunct="1">
              <a:lnSpc>
                <a:spcPct val="200000"/>
              </a:lnSpc>
              <a:buFont typeface="Wingdings" pitchFamily="2" charset="2"/>
              <a:buChar char="l"/>
            </a:pPr>
            <a:r>
              <a:rPr lang="zh-CN" altLang="en-US" sz="2400" dirty="0" smtClean="0">
                <a:latin typeface="微软雅黑" pitchFamily="34" charset="-122"/>
                <a:ea typeface="微软雅黑" pitchFamily="34" charset="-122"/>
                <a:cs typeface="Calibri" pitchFamily="34" charset="0"/>
              </a:rPr>
              <a:t>今年将通过</a:t>
            </a:r>
            <a:r>
              <a:rPr lang="en-US" altLang="zh-CN" sz="2400" dirty="0" err="1" smtClean="0">
                <a:latin typeface="微软雅黑" pitchFamily="34" charset="-122"/>
                <a:ea typeface="微软雅黑" pitchFamily="34" charset="-122"/>
              </a:rPr>
              <a:t>Cybersource</a:t>
            </a:r>
            <a:r>
              <a:rPr lang="zh-CN" altLang="en-US" sz="2400" dirty="0" smtClean="0">
                <a:latin typeface="微软雅黑" pitchFamily="34" charset="-122"/>
                <a:ea typeface="微软雅黑" pitchFamily="34" charset="-122"/>
              </a:rPr>
              <a:t>接入外卡支付系统，也是</a:t>
            </a:r>
            <a:r>
              <a:rPr lang="zh-CN" altLang="en-US" sz="2400" dirty="0" smtClean="0">
                <a:solidFill>
                  <a:srgbClr val="C00000"/>
                </a:solidFill>
                <a:latin typeface="微软雅黑" pitchFamily="34" charset="-122"/>
                <a:ea typeface="微软雅黑" pitchFamily="34" charset="-122"/>
              </a:rPr>
              <a:t>不包赔</a:t>
            </a:r>
            <a:endParaRPr lang="en-US" altLang="zh-CN" sz="2400" dirty="0" smtClean="0">
              <a:solidFill>
                <a:srgbClr val="C00000"/>
              </a:solidFill>
              <a:latin typeface="微软雅黑" pitchFamily="34" charset="-122"/>
              <a:ea typeface="微软雅黑" pitchFamily="34" charset="-122"/>
              <a:cs typeface="Calibri" pitchFamily="34" charset="0"/>
            </a:endParaRPr>
          </a:p>
        </p:txBody>
      </p:sp>
      <p:sp>
        <p:nvSpPr>
          <p:cNvPr id="23554" name="AutoShape 2" descr="PCI Security Standards Counc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3556" name="AutoShape 4" descr="PCI Security Standards Counc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3560" name="AutoShape 8" descr="“pci logo”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520" y="0"/>
            <a:ext cx="12147846" cy="713014"/>
          </a:xfrm>
        </p:spPr>
        <p:txBody>
          <a:bodyPr/>
          <a:lstStyle/>
          <a:p>
            <a:r>
              <a:rPr lang="zh-CN" altLang="en-US" dirty="0" smtClean="0"/>
              <a:t>当前支付面临的问题</a:t>
            </a:r>
            <a:endParaRPr lang="zh-CN" altLang="en-US" dirty="0"/>
          </a:p>
        </p:txBody>
      </p:sp>
      <p:sp>
        <p:nvSpPr>
          <p:cNvPr id="4" name="日期占位符 3"/>
          <p:cNvSpPr>
            <a:spLocks noGrp="1"/>
          </p:cNvSpPr>
          <p:nvPr>
            <p:ph type="dt" sz="half" idx="10"/>
          </p:nvPr>
        </p:nvSpPr>
        <p:spPr/>
        <p:txBody>
          <a:bodyPr/>
          <a:lstStyle/>
          <a:p>
            <a:pPr>
              <a:defRPr/>
            </a:pPr>
            <a:endParaRPr lang="de-DE" altLang="zh-CN" smtClean="0">
              <a:solidFill>
                <a:prstClr val="black"/>
              </a:solidFill>
            </a:endParaRPr>
          </a:p>
          <a:p>
            <a:pPr>
              <a:defRPr/>
            </a:pPr>
            <a:r>
              <a:rPr lang="de-DE" altLang="zh-CN" smtClean="0">
                <a:solidFill>
                  <a:prstClr val="black"/>
                </a:solidFill>
              </a:rPr>
              <a:t>Page </a:t>
            </a:r>
            <a:fld id="{8490F6BE-A250-4119-8C37-397414BEE4B8}" type="slidenum">
              <a:rPr lang="de-DE" altLang="zh-CN" smtClean="0">
                <a:solidFill>
                  <a:prstClr val="black"/>
                </a:solidFill>
              </a:rPr>
              <a:pPr>
                <a:defRPr/>
              </a:pPr>
              <a:t>3</a:t>
            </a:fld>
            <a:endParaRPr lang="en-GB" altLang="zh-CN">
              <a:solidFill>
                <a:prstClr val="black"/>
              </a:solidFill>
            </a:endParaRPr>
          </a:p>
        </p:txBody>
      </p:sp>
      <p:sp>
        <p:nvSpPr>
          <p:cNvPr id="92161" name="Rectangle 1"/>
          <p:cNvSpPr>
            <a:spLocks noChangeArrowheads="1"/>
          </p:cNvSpPr>
          <p:nvPr/>
        </p:nvSpPr>
        <p:spPr bwMode="auto">
          <a:xfrm>
            <a:off x="626567" y="1268760"/>
            <a:ext cx="10585176"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l" defTabSz="914400" hangingPunct="1">
              <a:lnSpc>
                <a:spcPct val="150000"/>
              </a:lnSpc>
              <a:buFont typeface="Wingdings" pitchFamily="2" charset="2"/>
              <a:buChar char="l"/>
            </a:pPr>
            <a:r>
              <a:rPr lang="zh-CN" altLang="en-US" sz="2400" dirty="0" smtClean="0">
                <a:latin typeface="微软雅黑" pitchFamily="34" charset="-122"/>
                <a:ea typeface="微软雅黑" pitchFamily="34" charset="-122"/>
                <a:cs typeface="Calibri" pitchFamily="34" charset="0"/>
              </a:rPr>
              <a:t>易宝拦截率高：</a:t>
            </a:r>
            <a:r>
              <a:rPr lang="en-US" altLang="zh-CN" sz="2400" dirty="0" smtClean="0">
                <a:solidFill>
                  <a:srgbClr val="C00000"/>
                </a:solidFill>
                <a:latin typeface="微软雅黑" pitchFamily="34" charset="-122"/>
                <a:ea typeface="微软雅黑" pitchFamily="34" charset="-122"/>
                <a:cs typeface="Calibri" pitchFamily="34" charset="0"/>
              </a:rPr>
              <a:t>3%~6%</a:t>
            </a:r>
            <a:r>
              <a:rPr lang="zh-CN" altLang="en-US" sz="2400" dirty="0" smtClean="0">
                <a:latin typeface="微软雅黑" pitchFamily="34" charset="-122"/>
                <a:ea typeface="微软雅黑" pitchFamily="34" charset="-122"/>
                <a:cs typeface="Calibri" pitchFamily="34" charset="0"/>
              </a:rPr>
              <a:t>，对应</a:t>
            </a:r>
            <a:r>
              <a:rPr lang="en-US" altLang="zh-CN" sz="2400" dirty="0" smtClean="0">
                <a:solidFill>
                  <a:srgbClr val="C00000"/>
                </a:solidFill>
                <a:latin typeface="微软雅黑" pitchFamily="34" charset="-122"/>
                <a:ea typeface="微软雅黑" pitchFamily="34" charset="-122"/>
                <a:cs typeface="Calibri" pitchFamily="34" charset="0"/>
              </a:rPr>
              <a:t>900</a:t>
            </a:r>
            <a:r>
              <a:rPr lang="zh-CN" altLang="en-US" sz="2400" dirty="0" smtClean="0">
                <a:solidFill>
                  <a:srgbClr val="C00000"/>
                </a:solidFill>
                <a:latin typeface="微软雅黑" pitchFamily="34" charset="-122"/>
                <a:ea typeface="微软雅黑" pitchFamily="34" charset="-122"/>
                <a:cs typeface="Calibri" pitchFamily="34" charset="0"/>
              </a:rPr>
              <a:t> </a:t>
            </a:r>
            <a:r>
              <a:rPr lang="en-US" altLang="zh-CN" sz="2400" dirty="0" smtClean="0">
                <a:solidFill>
                  <a:srgbClr val="C00000"/>
                </a:solidFill>
                <a:latin typeface="微软雅黑" pitchFamily="34" charset="-122"/>
                <a:ea typeface="微软雅黑" pitchFamily="34" charset="-122"/>
                <a:cs typeface="Calibri" pitchFamily="34" charset="0"/>
              </a:rPr>
              <a:t>~ 3000</a:t>
            </a:r>
            <a:r>
              <a:rPr lang="zh-CN" altLang="en-US" sz="2400" dirty="0" smtClean="0">
                <a:solidFill>
                  <a:srgbClr val="C00000"/>
                </a:solidFill>
                <a:latin typeface="微软雅黑" pitchFamily="34" charset="-122"/>
                <a:ea typeface="微软雅黑" pitchFamily="34" charset="-122"/>
                <a:cs typeface="Calibri" pitchFamily="34" charset="0"/>
              </a:rPr>
              <a:t>笔</a:t>
            </a:r>
            <a:r>
              <a:rPr lang="zh-CN" altLang="en-US" sz="2400" dirty="0" smtClean="0">
                <a:latin typeface="微软雅黑" pitchFamily="34" charset="-122"/>
                <a:ea typeface="微软雅黑" pitchFamily="34" charset="-122"/>
                <a:cs typeface="Calibri" pitchFamily="34" charset="0"/>
              </a:rPr>
              <a:t>支付请求</a:t>
            </a:r>
            <a:r>
              <a:rPr lang="en-US" altLang="zh-CN" sz="2400" dirty="0" smtClean="0">
                <a:latin typeface="微软雅黑" pitchFamily="34" charset="-122"/>
                <a:ea typeface="微软雅黑" pitchFamily="34" charset="-122"/>
                <a:cs typeface="Calibri" pitchFamily="34" charset="0"/>
              </a:rPr>
              <a:t>/</a:t>
            </a:r>
            <a:r>
              <a:rPr lang="zh-CN" altLang="en-US" sz="2400" dirty="0" smtClean="0">
                <a:latin typeface="微软雅黑" pitchFamily="34" charset="-122"/>
                <a:ea typeface="微软雅黑" pitchFamily="34" charset="-122"/>
                <a:cs typeface="Calibri" pitchFamily="34" charset="0"/>
              </a:rPr>
              <a:t>天</a:t>
            </a:r>
            <a:endParaRPr lang="en-US" altLang="zh-CN" sz="2400" dirty="0" smtClean="0">
              <a:latin typeface="微软雅黑" pitchFamily="34" charset="-122"/>
              <a:ea typeface="微软雅黑" pitchFamily="34" charset="-122"/>
              <a:cs typeface="Calibri" pitchFamily="34" charset="0"/>
            </a:endParaRPr>
          </a:p>
          <a:p>
            <a:pPr lvl="0" algn="l" defTabSz="914400" hangingPunct="1">
              <a:lnSpc>
                <a:spcPct val="150000"/>
              </a:lnSpc>
              <a:buFont typeface="Wingdings" pitchFamily="2" charset="2"/>
              <a:buChar char="l"/>
            </a:pPr>
            <a:r>
              <a:rPr lang="zh-CN" altLang="en-US" sz="2400" dirty="0" smtClean="0">
                <a:latin typeface="微软雅黑" pitchFamily="34" charset="-122"/>
                <a:ea typeface="微软雅黑" pitchFamily="34" charset="-122"/>
                <a:cs typeface="Calibri" pitchFamily="34" charset="0"/>
              </a:rPr>
              <a:t>易宝风控手段：</a:t>
            </a:r>
            <a:endParaRPr lang="en-US" altLang="zh-CN" sz="2400" dirty="0" smtClean="0">
              <a:latin typeface="微软雅黑" pitchFamily="34" charset="-122"/>
              <a:ea typeface="微软雅黑" pitchFamily="34" charset="-122"/>
              <a:cs typeface="Calibri" pitchFamily="34" charset="0"/>
            </a:endParaRPr>
          </a:p>
          <a:p>
            <a:pPr lvl="2" algn="l" defTabSz="914400" hangingPunct="1">
              <a:lnSpc>
                <a:spcPct val="150000"/>
              </a:lnSpc>
              <a:buFont typeface="Wingdings" pitchFamily="2" charset="2"/>
              <a:buChar char="Ø"/>
            </a:pPr>
            <a:r>
              <a:rPr lang="zh-CN" altLang="en-US" sz="2400" dirty="0" smtClean="0">
                <a:latin typeface="微软雅黑" pitchFamily="34" charset="-122"/>
                <a:ea typeface="微软雅黑" pitchFamily="34" charset="-122"/>
                <a:cs typeface="Calibri" pitchFamily="34" charset="0"/>
              </a:rPr>
              <a:t>黑名单</a:t>
            </a:r>
            <a:r>
              <a:rPr lang="en-US" altLang="zh-CN" sz="2400" dirty="0" smtClean="0">
                <a:latin typeface="微软雅黑" pitchFamily="34" charset="-122"/>
                <a:ea typeface="微软雅黑" pitchFamily="34" charset="-122"/>
                <a:cs typeface="Calibri" pitchFamily="34" charset="0"/>
              </a:rPr>
              <a:t>(60%) </a:t>
            </a:r>
            <a:r>
              <a:rPr lang="zh-CN" altLang="en-US" sz="2400" dirty="0" smtClean="0">
                <a:latin typeface="微软雅黑" pitchFamily="34" charset="-122"/>
                <a:ea typeface="微软雅黑" pitchFamily="34" charset="-122"/>
                <a:cs typeface="Calibri" pitchFamily="34" charset="0"/>
              </a:rPr>
              <a:t>：永久黑名单</a:t>
            </a:r>
            <a:endParaRPr lang="en-US" altLang="zh-CN" sz="2400" dirty="0" smtClean="0">
              <a:latin typeface="微软雅黑" pitchFamily="34" charset="-122"/>
              <a:ea typeface="微软雅黑" pitchFamily="34" charset="-122"/>
              <a:cs typeface="Calibri" pitchFamily="34" charset="0"/>
            </a:endParaRPr>
          </a:p>
          <a:p>
            <a:pPr lvl="2" algn="l" defTabSz="914400" hangingPunct="1">
              <a:lnSpc>
                <a:spcPct val="150000"/>
              </a:lnSpc>
              <a:buFont typeface="Wingdings" pitchFamily="2" charset="2"/>
              <a:buChar char="Ø"/>
            </a:pPr>
            <a:r>
              <a:rPr lang="zh-CN" altLang="en-US" sz="2400" dirty="0" smtClean="0">
                <a:latin typeface="微软雅黑" pitchFamily="34" charset="-122"/>
                <a:ea typeface="微软雅黑" pitchFamily="34" charset="-122"/>
                <a:cs typeface="Calibri" pitchFamily="34" charset="0"/>
              </a:rPr>
              <a:t>限额限次</a:t>
            </a:r>
            <a:r>
              <a:rPr lang="en-US" altLang="zh-CN" sz="2400" dirty="0" smtClean="0">
                <a:latin typeface="微软雅黑" pitchFamily="34" charset="-122"/>
                <a:ea typeface="微软雅黑" pitchFamily="34" charset="-122"/>
                <a:cs typeface="Calibri" pitchFamily="34" charset="0"/>
              </a:rPr>
              <a:t>(30%)</a:t>
            </a:r>
          </a:p>
          <a:p>
            <a:pPr lvl="2" algn="l" defTabSz="914400" hangingPunct="1">
              <a:lnSpc>
                <a:spcPct val="150000"/>
              </a:lnSpc>
              <a:buFont typeface="Wingdings" pitchFamily="2" charset="2"/>
              <a:buChar char="Ø"/>
            </a:pPr>
            <a:r>
              <a:rPr lang="zh-CN" altLang="en-US" sz="2400" dirty="0" smtClean="0">
                <a:latin typeface="微软雅黑" pitchFamily="34" charset="-122"/>
                <a:ea typeface="微软雅黑" pitchFamily="34" charset="-122"/>
                <a:cs typeface="Calibri" pitchFamily="34" charset="0"/>
              </a:rPr>
              <a:t>规则（</a:t>
            </a:r>
            <a:r>
              <a:rPr lang="en-US" altLang="zh-CN" sz="2400" dirty="0" smtClean="0">
                <a:latin typeface="微软雅黑" pitchFamily="34" charset="-122"/>
                <a:ea typeface="微软雅黑" pitchFamily="34" charset="-122"/>
                <a:cs typeface="Calibri" pitchFamily="34" charset="0"/>
              </a:rPr>
              <a:t>10%</a:t>
            </a:r>
            <a:r>
              <a:rPr lang="zh-CN" altLang="en-US" sz="2400" dirty="0" smtClean="0">
                <a:latin typeface="微软雅黑" pitchFamily="34" charset="-122"/>
                <a:ea typeface="微软雅黑" pitchFamily="34" charset="-122"/>
                <a:cs typeface="Calibri" pitchFamily="34" charset="0"/>
              </a:rPr>
              <a:t>）</a:t>
            </a:r>
            <a:endParaRPr lang="en-US" altLang="zh-CN" sz="2400" dirty="0" smtClean="0">
              <a:latin typeface="微软雅黑" pitchFamily="34" charset="-122"/>
              <a:ea typeface="微软雅黑" pitchFamily="34" charset="-122"/>
              <a:cs typeface="Calibri" pitchFamily="34" charset="0"/>
            </a:endParaRPr>
          </a:p>
          <a:p>
            <a:pPr lvl="0" algn="l" defTabSz="914400" hangingPunct="1">
              <a:lnSpc>
                <a:spcPct val="150000"/>
              </a:lnSpc>
              <a:buFont typeface="Wingdings" pitchFamily="2" charset="2"/>
              <a:buChar char="l"/>
            </a:pPr>
            <a:r>
              <a:rPr lang="zh-CN" altLang="en-US" sz="2400" dirty="0" smtClean="0">
                <a:latin typeface="微软雅黑" pitchFamily="34" charset="-122"/>
                <a:ea typeface="微软雅黑" pitchFamily="34" charset="-122"/>
                <a:cs typeface="Calibri" pitchFamily="34" charset="0"/>
              </a:rPr>
              <a:t>盗刷投诉率高：千分之二，每天报盗刷</a:t>
            </a:r>
            <a:r>
              <a:rPr lang="en-US" altLang="zh-CN" sz="2400" dirty="0" smtClean="0">
                <a:latin typeface="微软雅黑" pitchFamily="34" charset="-122"/>
                <a:ea typeface="微软雅黑" pitchFamily="34" charset="-122"/>
                <a:cs typeface="Calibri" pitchFamily="34" charset="0"/>
              </a:rPr>
              <a:t>60+</a:t>
            </a:r>
            <a:r>
              <a:rPr lang="zh-CN" altLang="en-US" sz="2400" dirty="0" smtClean="0">
                <a:latin typeface="微软雅黑" pitchFamily="34" charset="-122"/>
                <a:ea typeface="微软雅黑" pitchFamily="34" charset="-122"/>
                <a:cs typeface="Calibri" pitchFamily="34" charset="0"/>
              </a:rPr>
              <a:t>笔交易</a:t>
            </a:r>
            <a:endParaRPr lang="en-US" altLang="zh-CN" sz="2400" dirty="0" smtClean="0">
              <a:latin typeface="微软雅黑" pitchFamily="34" charset="-122"/>
              <a:ea typeface="微软雅黑" pitchFamily="34" charset="-122"/>
              <a:cs typeface="Calibri" pitchFamily="34" charset="0"/>
            </a:endParaRPr>
          </a:p>
          <a:p>
            <a:pPr algn="l" defTabSz="914400" hangingPunct="1">
              <a:lnSpc>
                <a:spcPct val="150000"/>
              </a:lnSpc>
              <a:buFont typeface="Wingdings" pitchFamily="2" charset="2"/>
              <a:buChar char="l"/>
            </a:pPr>
            <a:r>
              <a:rPr lang="zh-CN" altLang="en-US" sz="2400" dirty="0" smtClean="0">
                <a:latin typeface="微软雅黑" pitchFamily="34" charset="-122"/>
                <a:ea typeface="微软雅黑" pitchFamily="34" charset="-122"/>
                <a:cs typeface="Calibri" pitchFamily="34" charset="0"/>
              </a:rPr>
              <a:t>支付系统没有进行</a:t>
            </a:r>
            <a:r>
              <a:rPr lang="en-US" altLang="zh-CN" sz="2400" dirty="0" smtClean="0">
                <a:latin typeface="微软雅黑" pitchFamily="34" charset="-122"/>
                <a:ea typeface="微软雅黑" pitchFamily="34" charset="-122"/>
                <a:cs typeface="Calibri" pitchFamily="34" charset="0"/>
              </a:rPr>
              <a:t>PCI</a:t>
            </a:r>
            <a:r>
              <a:rPr lang="zh-CN" altLang="en-US" sz="2400" dirty="0" smtClean="0">
                <a:latin typeface="微软雅黑" pitchFamily="34" charset="-122"/>
                <a:ea typeface="微软雅黑" pitchFamily="34" charset="-122"/>
                <a:cs typeface="Calibri" pitchFamily="34" charset="0"/>
              </a:rPr>
              <a:t>（</a:t>
            </a:r>
            <a:r>
              <a:rPr lang="en-US" altLang="zh-CN" sz="2400" dirty="0" smtClean="0"/>
              <a:t> Payment Card Industry </a:t>
            </a:r>
            <a:r>
              <a:rPr lang="zh-CN" altLang="en-US" sz="2400" dirty="0" smtClean="0">
                <a:latin typeface="微软雅黑" pitchFamily="34" charset="-122"/>
                <a:ea typeface="微软雅黑" pitchFamily="34" charset="-122"/>
                <a:cs typeface="Calibri" pitchFamily="34" charset="0"/>
              </a:rPr>
              <a:t>）认证，无法存储敏感信息</a:t>
            </a:r>
            <a:endParaRPr lang="en-US" altLang="zh-CN" sz="2400" dirty="0" smtClean="0">
              <a:latin typeface="微软雅黑" pitchFamily="34" charset="-122"/>
              <a:ea typeface="微软雅黑" pitchFamily="34" charset="-122"/>
              <a:cs typeface="Calibri" pitchFamily="34" charset="0"/>
            </a:endParaRPr>
          </a:p>
          <a:p>
            <a:pPr lvl="0" algn="l" defTabSz="914400" hangingPunct="1">
              <a:lnSpc>
                <a:spcPct val="150000"/>
              </a:lnSpc>
              <a:buFont typeface="Wingdings" pitchFamily="2" charset="2"/>
              <a:buChar char="l"/>
            </a:pPr>
            <a:endParaRPr lang="en-US" altLang="zh-CN" sz="2400" dirty="0" smtClean="0">
              <a:latin typeface="微软雅黑" pitchFamily="34" charset="-122"/>
              <a:ea typeface="微软雅黑" pitchFamily="34" charset="-122"/>
              <a:cs typeface="Calibri" pitchFamily="34" charset="0"/>
            </a:endParaRPr>
          </a:p>
        </p:txBody>
      </p:sp>
      <p:pic>
        <p:nvPicPr>
          <p:cNvPr id="7" name="Picture 2" descr="http://ts3.mm.bing.net/th?id=I.4707658574857162&amp;pid=1.1"/>
          <p:cNvPicPr>
            <a:picLocks noChangeAspect="1" noChangeArrowheads="1"/>
          </p:cNvPicPr>
          <p:nvPr/>
        </p:nvPicPr>
        <p:blipFill>
          <a:blip r:embed="rId3"/>
          <a:srcRect/>
          <a:stretch>
            <a:fillRect/>
          </a:stretch>
        </p:blipFill>
        <p:spPr bwMode="auto">
          <a:xfrm>
            <a:off x="9195519" y="1268760"/>
            <a:ext cx="2111375" cy="1665287"/>
          </a:xfrm>
          <a:prstGeom prst="rect">
            <a:avLst/>
          </a:prstGeom>
          <a:noFill/>
          <a:ln w="9525">
            <a:noFill/>
            <a:miter lim="800000"/>
            <a:headEnd/>
            <a:tailEnd/>
          </a:ln>
        </p:spPr>
      </p:pic>
    </p:spTree>
    <p:extLst>
      <p:ext uri="{BB962C8B-B14F-4D97-AF65-F5344CB8AC3E}">
        <p14:creationId xmlns:p14="http://schemas.microsoft.com/office/powerpoint/2010/main" xmlns="" val="3094370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bwMode="auto">
          <a:xfrm>
            <a:off x="986607" y="1268760"/>
            <a:ext cx="10513168" cy="1800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FrutigerNext LT BlackCn" pitchFamily="34" charset="0"/>
              <a:ea typeface="宋体" charset="-122"/>
            </a:endParaRPr>
          </a:p>
        </p:txBody>
      </p:sp>
      <p:sp>
        <p:nvSpPr>
          <p:cNvPr id="36" name="圆角矩形 35"/>
          <p:cNvSpPr/>
          <p:nvPr/>
        </p:nvSpPr>
        <p:spPr bwMode="auto">
          <a:xfrm>
            <a:off x="4442991" y="3501008"/>
            <a:ext cx="4824536" cy="2664296"/>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第三方支付风控</a:t>
            </a:r>
          </a:p>
        </p:txBody>
      </p:sp>
      <p:sp>
        <p:nvSpPr>
          <p:cNvPr id="2" name="标题 1"/>
          <p:cNvSpPr>
            <a:spLocks noGrp="1"/>
          </p:cNvSpPr>
          <p:nvPr>
            <p:ph type="title"/>
          </p:nvPr>
        </p:nvSpPr>
        <p:spPr/>
        <p:txBody>
          <a:bodyPr/>
          <a:lstStyle/>
          <a:p>
            <a:r>
              <a:rPr lang="zh-CN" altLang="en-US" dirty="0" smtClean="0"/>
              <a:t>端到端风控系统</a:t>
            </a:r>
            <a:endParaRPr lang="zh-CN" altLang="en-US" dirty="0"/>
          </a:p>
        </p:txBody>
      </p:sp>
      <p:sp>
        <p:nvSpPr>
          <p:cNvPr id="3" name="日期占位符 2"/>
          <p:cNvSpPr>
            <a:spLocks noGrp="1"/>
          </p:cNvSpPr>
          <p:nvPr>
            <p:ph type="dt" sz="half" idx="10"/>
          </p:nvPr>
        </p:nvSpPr>
        <p:spPr/>
        <p:txBody>
          <a:bodyPr/>
          <a:lstStyle/>
          <a:p>
            <a:pPr>
              <a:defRPr/>
            </a:pPr>
            <a:endParaRPr lang="de-DE" altLang="zh-CN" smtClean="0">
              <a:solidFill>
                <a:prstClr val="black"/>
              </a:solidFill>
            </a:endParaRPr>
          </a:p>
          <a:p>
            <a:pPr>
              <a:defRPr/>
            </a:pPr>
            <a:r>
              <a:rPr lang="de-DE" altLang="zh-CN" smtClean="0">
                <a:solidFill>
                  <a:prstClr val="black"/>
                </a:solidFill>
              </a:rPr>
              <a:t>Page </a:t>
            </a:r>
            <a:fld id="{64BA9575-9202-4270-8529-9A3A47422DAA}" type="slidenum">
              <a:rPr lang="de-DE" altLang="zh-CN" smtClean="0">
                <a:solidFill>
                  <a:prstClr val="black"/>
                </a:solidFill>
              </a:rPr>
              <a:pPr>
                <a:defRPr/>
              </a:pPr>
              <a:t>4</a:t>
            </a:fld>
            <a:endParaRPr lang="en-GB" altLang="zh-CN">
              <a:solidFill>
                <a:prstClr val="black"/>
              </a:solidFill>
            </a:endParaRPr>
          </a:p>
        </p:txBody>
      </p:sp>
      <p:sp>
        <p:nvSpPr>
          <p:cNvPr id="4" name="圆角矩形 3"/>
          <p:cNvSpPr/>
          <p:nvPr/>
        </p:nvSpPr>
        <p:spPr bwMode="auto">
          <a:xfrm>
            <a:off x="1490663" y="2420888"/>
            <a:ext cx="936104" cy="864096"/>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用户登录</a:t>
            </a:r>
          </a:p>
        </p:txBody>
      </p:sp>
      <p:sp>
        <p:nvSpPr>
          <p:cNvPr id="6" name="圆角矩形 5"/>
          <p:cNvSpPr/>
          <p:nvPr/>
        </p:nvSpPr>
        <p:spPr bwMode="auto">
          <a:xfrm>
            <a:off x="3146847" y="2420888"/>
            <a:ext cx="936104" cy="864096"/>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业务选择</a:t>
            </a:r>
          </a:p>
        </p:txBody>
      </p:sp>
      <p:sp>
        <p:nvSpPr>
          <p:cNvPr id="7" name="圆角矩形 6"/>
          <p:cNvSpPr/>
          <p:nvPr/>
        </p:nvSpPr>
        <p:spPr bwMode="auto">
          <a:xfrm>
            <a:off x="4875039" y="2420888"/>
            <a:ext cx="936104" cy="864096"/>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用户下单</a:t>
            </a:r>
          </a:p>
        </p:txBody>
      </p:sp>
      <p:sp>
        <p:nvSpPr>
          <p:cNvPr id="8" name="圆角矩形 7"/>
          <p:cNvSpPr/>
          <p:nvPr/>
        </p:nvSpPr>
        <p:spPr bwMode="auto">
          <a:xfrm>
            <a:off x="6459215" y="2420888"/>
            <a:ext cx="936104" cy="864096"/>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支付</a:t>
            </a:r>
          </a:p>
        </p:txBody>
      </p:sp>
      <p:sp>
        <p:nvSpPr>
          <p:cNvPr id="9" name="圆角矩形 8"/>
          <p:cNvSpPr/>
          <p:nvPr/>
        </p:nvSpPr>
        <p:spPr bwMode="auto">
          <a:xfrm>
            <a:off x="8115399" y="2420888"/>
            <a:ext cx="936104" cy="864096"/>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发货</a:t>
            </a:r>
          </a:p>
        </p:txBody>
      </p:sp>
      <p:sp>
        <p:nvSpPr>
          <p:cNvPr id="10" name="圆角矩形 9"/>
          <p:cNvSpPr/>
          <p:nvPr/>
        </p:nvSpPr>
        <p:spPr bwMode="auto">
          <a:xfrm>
            <a:off x="9843591" y="2420888"/>
            <a:ext cx="936104" cy="864096"/>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售后</a:t>
            </a:r>
          </a:p>
        </p:txBody>
      </p:sp>
      <p:sp>
        <p:nvSpPr>
          <p:cNvPr id="24" name="圆角矩形 23"/>
          <p:cNvSpPr/>
          <p:nvPr/>
        </p:nvSpPr>
        <p:spPr bwMode="auto">
          <a:xfrm>
            <a:off x="4875039" y="4149080"/>
            <a:ext cx="936104" cy="86409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易宝支付</a:t>
            </a:r>
          </a:p>
        </p:txBody>
      </p:sp>
      <p:sp>
        <p:nvSpPr>
          <p:cNvPr id="25" name="圆角矩形 24"/>
          <p:cNvSpPr/>
          <p:nvPr/>
        </p:nvSpPr>
        <p:spPr bwMode="auto">
          <a:xfrm>
            <a:off x="6315199" y="4149080"/>
            <a:ext cx="1224136" cy="86409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支付宝支付</a:t>
            </a:r>
          </a:p>
        </p:txBody>
      </p:sp>
      <p:sp>
        <p:nvSpPr>
          <p:cNvPr id="26" name="圆角矩形 25"/>
          <p:cNvSpPr/>
          <p:nvPr/>
        </p:nvSpPr>
        <p:spPr bwMode="auto">
          <a:xfrm>
            <a:off x="8115399" y="4149080"/>
            <a:ext cx="936104" cy="86409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微信支付</a:t>
            </a:r>
          </a:p>
        </p:txBody>
      </p:sp>
      <p:sp>
        <p:nvSpPr>
          <p:cNvPr id="27" name="圆角矩形 26"/>
          <p:cNvSpPr/>
          <p:nvPr/>
        </p:nvSpPr>
        <p:spPr bwMode="auto">
          <a:xfrm>
            <a:off x="4875039" y="5229200"/>
            <a:ext cx="936104" cy="86409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易宝风控</a:t>
            </a:r>
          </a:p>
        </p:txBody>
      </p:sp>
      <p:sp>
        <p:nvSpPr>
          <p:cNvPr id="28" name="圆角矩形 27"/>
          <p:cNvSpPr/>
          <p:nvPr/>
        </p:nvSpPr>
        <p:spPr bwMode="auto">
          <a:xfrm>
            <a:off x="8115399" y="5229200"/>
            <a:ext cx="936104" cy="86409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2500" dirty="0" smtClean="0">
                <a:solidFill>
                  <a:schemeClr val="tx1"/>
                </a:solidFill>
                <a:latin typeface="FrutigerNext LT BlackCn" pitchFamily="34" charset="0"/>
                <a:ea typeface="宋体" charset="-122"/>
              </a:rPr>
              <a:t>微信</a:t>
            </a: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风控</a:t>
            </a:r>
          </a:p>
        </p:txBody>
      </p:sp>
      <p:sp>
        <p:nvSpPr>
          <p:cNvPr id="29" name="圆角矩形 28"/>
          <p:cNvSpPr/>
          <p:nvPr/>
        </p:nvSpPr>
        <p:spPr bwMode="auto">
          <a:xfrm>
            <a:off x="6315199" y="5229200"/>
            <a:ext cx="1224136" cy="86409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支付宝风控</a:t>
            </a:r>
          </a:p>
        </p:txBody>
      </p:sp>
      <p:cxnSp>
        <p:nvCxnSpPr>
          <p:cNvPr id="31" name="直接箭头连接符 30"/>
          <p:cNvCxnSpPr>
            <a:stCxn id="8" idx="2"/>
            <a:endCxn id="24" idx="0"/>
          </p:cNvCxnSpPr>
          <p:nvPr/>
        </p:nvCxnSpPr>
        <p:spPr bwMode="auto">
          <a:xfrm flipH="1">
            <a:off x="5343091" y="3284984"/>
            <a:ext cx="1584176"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接箭头连接符 32"/>
          <p:cNvCxnSpPr>
            <a:stCxn id="8" idx="2"/>
            <a:endCxn id="25" idx="0"/>
          </p:cNvCxnSpPr>
          <p:nvPr/>
        </p:nvCxnSpPr>
        <p:spPr bwMode="auto">
          <a:xfrm>
            <a:off x="6927267" y="3284984"/>
            <a:ext cx="0"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直接箭头连接符 34"/>
          <p:cNvCxnSpPr>
            <a:stCxn id="8" idx="2"/>
            <a:endCxn id="26" idx="0"/>
          </p:cNvCxnSpPr>
          <p:nvPr/>
        </p:nvCxnSpPr>
        <p:spPr bwMode="auto">
          <a:xfrm>
            <a:off x="6927267" y="3284984"/>
            <a:ext cx="1656184"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8" name="圆角矩形 37"/>
          <p:cNvSpPr/>
          <p:nvPr/>
        </p:nvSpPr>
        <p:spPr bwMode="auto">
          <a:xfrm>
            <a:off x="4442991" y="980728"/>
            <a:ext cx="3456384" cy="50405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zh-CN" altLang="en-US" sz="2500" b="0" i="0" u="none" strike="noStrike" cap="none" normalizeH="0" baseline="0" dirty="0" smtClean="0">
                <a:ln>
                  <a:noFill/>
                </a:ln>
                <a:solidFill>
                  <a:schemeClr val="tx1"/>
                </a:solidFill>
                <a:effectLst/>
                <a:latin typeface="FrutigerNext LT BlackCn" pitchFamily="34" charset="0"/>
                <a:ea typeface="宋体" charset="-122"/>
              </a:rPr>
              <a:t>端到端风控系统</a:t>
            </a:r>
          </a:p>
        </p:txBody>
      </p:sp>
      <p:sp>
        <p:nvSpPr>
          <p:cNvPr id="39" name="矩形 38"/>
          <p:cNvSpPr/>
          <p:nvPr/>
        </p:nvSpPr>
        <p:spPr>
          <a:xfrm>
            <a:off x="698575" y="4005064"/>
            <a:ext cx="2952329" cy="1881284"/>
          </a:xfrm>
          <a:prstGeom prst="rect">
            <a:avLst/>
          </a:prstGeom>
        </p:spPr>
        <p:txBody>
          <a:bodyPr wrap="square">
            <a:spAutoFit/>
          </a:bodyPr>
          <a:lstStyle/>
          <a:p>
            <a:pPr lvl="0" algn="l" defTabSz="914400" hangingPunct="1">
              <a:lnSpc>
                <a:spcPct val="150000"/>
              </a:lnSpc>
              <a:buFont typeface="Wingdings" pitchFamily="2" charset="2"/>
              <a:buChar char="ü"/>
            </a:pPr>
            <a:r>
              <a:rPr lang="zh-CN" altLang="en-US" sz="2000" dirty="0" smtClean="0">
                <a:solidFill>
                  <a:schemeClr val="tx1"/>
                </a:solidFill>
                <a:latin typeface="微软雅黑" pitchFamily="34" charset="-122"/>
                <a:ea typeface="微软雅黑" pitchFamily="34" charset="-122"/>
                <a:cs typeface="Calibri" pitchFamily="34" charset="0"/>
              </a:rPr>
              <a:t>减少易宝误拦数量</a:t>
            </a:r>
            <a:endParaRPr lang="en-US" altLang="zh-CN" sz="2000" dirty="0" smtClean="0">
              <a:solidFill>
                <a:schemeClr val="tx1"/>
              </a:solidFill>
              <a:latin typeface="微软雅黑" pitchFamily="34" charset="-122"/>
              <a:ea typeface="微软雅黑" pitchFamily="34" charset="-122"/>
              <a:cs typeface="Calibri" pitchFamily="34" charset="0"/>
            </a:endParaRPr>
          </a:p>
          <a:p>
            <a:pPr algn="l" defTabSz="914400" hangingPunct="1">
              <a:lnSpc>
                <a:spcPct val="150000"/>
              </a:lnSpc>
              <a:buFont typeface="Wingdings" pitchFamily="2" charset="2"/>
              <a:buChar char="ü"/>
            </a:pPr>
            <a:r>
              <a:rPr lang="zh-CN" altLang="en-US" sz="2000" dirty="0" smtClean="0">
                <a:solidFill>
                  <a:schemeClr val="tx1"/>
                </a:solidFill>
                <a:latin typeface="微软雅黑" pitchFamily="34" charset="-122"/>
                <a:ea typeface="微软雅黑" pitchFamily="34" charset="-122"/>
                <a:cs typeface="Calibri" pitchFamily="34" charset="0"/>
              </a:rPr>
              <a:t>减少其他平台投诉</a:t>
            </a:r>
            <a:endParaRPr lang="en-US" altLang="zh-CN" sz="2000" dirty="0" smtClean="0">
              <a:solidFill>
                <a:schemeClr val="tx1"/>
              </a:solidFill>
              <a:latin typeface="微软雅黑" pitchFamily="34" charset="-122"/>
              <a:ea typeface="微软雅黑" pitchFamily="34" charset="-122"/>
              <a:cs typeface="Calibri" pitchFamily="34" charset="0"/>
            </a:endParaRPr>
          </a:p>
          <a:p>
            <a:pPr lvl="0" algn="l" defTabSz="914400" hangingPunct="1">
              <a:lnSpc>
                <a:spcPct val="150000"/>
              </a:lnSpc>
              <a:buFont typeface="Wingdings" pitchFamily="2" charset="2"/>
              <a:buChar char="ü"/>
            </a:pPr>
            <a:r>
              <a:rPr lang="zh-CN" altLang="en-US" sz="2000" dirty="0" smtClean="0">
                <a:solidFill>
                  <a:schemeClr val="tx1"/>
                </a:solidFill>
                <a:latin typeface="微软雅黑" pitchFamily="34" charset="-122"/>
                <a:ea typeface="微软雅黑" pitchFamily="34" charset="-122"/>
                <a:cs typeface="Calibri" pitchFamily="34" charset="0"/>
              </a:rPr>
              <a:t>减少花币卡盗卡</a:t>
            </a:r>
            <a:endParaRPr lang="en-US" altLang="zh-CN" sz="2000" dirty="0" smtClean="0">
              <a:solidFill>
                <a:schemeClr val="tx1"/>
              </a:solidFill>
              <a:latin typeface="微软雅黑" pitchFamily="34" charset="-122"/>
              <a:ea typeface="微软雅黑" pitchFamily="34" charset="-122"/>
              <a:cs typeface="Calibri" pitchFamily="34" charset="0"/>
            </a:endParaRPr>
          </a:p>
          <a:p>
            <a:pPr lvl="0" algn="l" defTabSz="914400" hangingPunct="1">
              <a:lnSpc>
                <a:spcPct val="150000"/>
              </a:lnSpc>
              <a:buFont typeface="Wingdings" pitchFamily="2" charset="2"/>
              <a:buChar char="ü"/>
            </a:pPr>
            <a:r>
              <a:rPr lang="zh-CN" altLang="en-US" sz="2000" dirty="0" smtClean="0">
                <a:solidFill>
                  <a:schemeClr val="tx1"/>
                </a:solidFill>
                <a:latin typeface="微软雅黑" pitchFamily="34" charset="-122"/>
                <a:ea typeface="微软雅黑" pitchFamily="34" charset="-122"/>
                <a:cs typeface="Calibri" pitchFamily="34" charset="0"/>
              </a:rPr>
              <a:t>减少花币盗刷</a:t>
            </a:r>
            <a:endParaRPr lang="en-US" altLang="zh-CN" b="1" dirty="0" smtClean="0">
              <a:solidFill>
                <a:schemeClr val="tx1"/>
              </a:solidFill>
              <a:latin typeface="宋体" pitchFamily="2" charset="-122"/>
              <a:ea typeface="宋体" pitchFamily="2" charset="-122"/>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94519" y="0"/>
            <a:ext cx="10759300" cy="713014"/>
          </a:xfrm>
          <a:prstGeom prst="rect">
            <a:avLst/>
          </a:prstGeom>
        </p:spPr>
        <p:txBody>
          <a:bodyPr/>
          <a:lstStyle/>
          <a:p>
            <a:pPr algn="l" defTabSz="799657" eaLnBrk="0">
              <a:defRPr/>
            </a:pPr>
            <a:r>
              <a:rPr lang="zh-CN" altLang="en-US" sz="3500" b="1" dirty="0" smtClean="0">
                <a:solidFill>
                  <a:srgbClr val="990000"/>
                </a:solidFill>
                <a:latin typeface="+mj-lt"/>
                <a:ea typeface="+mj-ea"/>
                <a:cs typeface="+mj-cs"/>
              </a:rPr>
              <a:t>支付风控需求汇总</a:t>
            </a:r>
          </a:p>
        </p:txBody>
      </p:sp>
      <p:graphicFrame>
        <p:nvGraphicFramePr>
          <p:cNvPr id="4" name="表格 3"/>
          <p:cNvGraphicFramePr>
            <a:graphicFrameLocks noGrp="1"/>
          </p:cNvGraphicFramePr>
          <p:nvPr/>
        </p:nvGraphicFramePr>
        <p:xfrm>
          <a:off x="482551" y="993022"/>
          <a:ext cx="11305255" cy="4884250"/>
        </p:xfrm>
        <a:graphic>
          <a:graphicData uri="http://schemas.openxmlformats.org/drawingml/2006/table">
            <a:tbl>
              <a:tblPr/>
              <a:tblGrid>
                <a:gridCol w="997523"/>
                <a:gridCol w="1882797"/>
                <a:gridCol w="7488832"/>
                <a:gridCol w="936103"/>
              </a:tblGrid>
              <a:tr h="138592">
                <a:tc>
                  <a:txBody>
                    <a:bodyPr/>
                    <a:lstStyle/>
                    <a:p>
                      <a:pPr algn="ctr" fontAlgn="ctr"/>
                      <a:r>
                        <a:rPr lang="zh-CN" altLang="en-US" sz="1200" b="0" i="0" u="none" strike="noStrike" dirty="0">
                          <a:solidFill>
                            <a:srgbClr val="000000"/>
                          </a:solidFill>
                          <a:latin typeface="宋体"/>
                        </a:rPr>
                        <a:t>编号</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200" b="0" i="0" u="none" strike="noStrike">
                          <a:solidFill>
                            <a:srgbClr val="000000"/>
                          </a:solidFill>
                          <a:latin typeface="宋体"/>
                        </a:rPr>
                        <a:t>需求标题</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200" b="0" i="0" u="none" strike="noStrike">
                          <a:solidFill>
                            <a:srgbClr val="000000"/>
                          </a:solidFill>
                          <a:latin typeface="宋体"/>
                        </a:rPr>
                        <a:t>需求描述</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200" b="0" i="0" u="none" strike="noStrike" dirty="0" smtClean="0">
                          <a:solidFill>
                            <a:srgbClr val="000000"/>
                          </a:solidFill>
                          <a:latin typeface="宋体"/>
                        </a:rPr>
                        <a:t>迭代</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072972">
                <a:tc>
                  <a:txBody>
                    <a:bodyPr/>
                    <a:lstStyle/>
                    <a:p>
                      <a:pPr algn="ctr" fontAlgn="ctr"/>
                      <a:r>
                        <a:rPr lang="en-US" altLang="zh-CN" sz="1200" b="0" i="0" u="none" strike="noStrike">
                          <a:solidFill>
                            <a:srgbClr val="000000"/>
                          </a:solidFill>
                          <a:latin typeface="宋体"/>
                        </a:rPr>
                        <a:t>1</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a:solidFill>
                            <a:srgbClr val="000000"/>
                          </a:solidFill>
                          <a:latin typeface="宋体"/>
                        </a:rPr>
                        <a:t>支付前风险识别</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a:solidFill>
                            <a:srgbClr val="000000"/>
                          </a:solidFill>
                          <a:latin typeface="宋体"/>
                        </a:rPr>
                        <a:t>支持多种风控识别策略，包括：</a:t>
                      </a:r>
                      <a:br>
                        <a:rPr lang="zh-CN" altLang="en-US" sz="1200" b="0" i="0" u="none" strike="noStrike">
                          <a:solidFill>
                            <a:srgbClr val="000000"/>
                          </a:solidFill>
                          <a:latin typeface="宋体"/>
                        </a:rPr>
                      </a:br>
                      <a:r>
                        <a:rPr lang="en-US" altLang="zh-CN" sz="1200" b="0" i="0" u="none" strike="noStrike">
                          <a:solidFill>
                            <a:srgbClr val="000000"/>
                          </a:solidFill>
                          <a:latin typeface="宋体"/>
                        </a:rPr>
                        <a:t>1</a:t>
                      </a:r>
                      <a:r>
                        <a:rPr lang="zh-CN" altLang="en-US" sz="1200" b="0" i="0" u="none" strike="noStrike">
                          <a:solidFill>
                            <a:srgbClr val="000000"/>
                          </a:solidFill>
                          <a:latin typeface="宋体"/>
                        </a:rPr>
                        <a:t>、用户登录行为：登录设备异常、登录地点异常、登录时间异常、密码输入异常等</a:t>
                      </a:r>
                      <a:br>
                        <a:rPr lang="zh-CN" altLang="en-US" sz="1200" b="0" i="0" u="none" strike="noStrike">
                          <a:solidFill>
                            <a:srgbClr val="000000"/>
                          </a:solidFill>
                          <a:latin typeface="宋体"/>
                        </a:rPr>
                      </a:br>
                      <a:r>
                        <a:rPr lang="en-US" altLang="zh-CN" sz="1200" b="0" i="0" u="none" strike="noStrike">
                          <a:solidFill>
                            <a:srgbClr val="000000"/>
                          </a:solidFill>
                          <a:latin typeface="宋体"/>
                        </a:rPr>
                        <a:t>2</a:t>
                      </a:r>
                      <a:r>
                        <a:rPr lang="zh-CN" altLang="en-US" sz="1200" b="0" i="0" u="none" strike="noStrike">
                          <a:solidFill>
                            <a:srgbClr val="000000"/>
                          </a:solidFill>
                          <a:latin typeface="宋体"/>
                        </a:rPr>
                        <a:t>、用户购买行为：购买商品类别异常、购买时间异常、购买地点异常、购买金额异常</a:t>
                      </a:r>
                      <a:br>
                        <a:rPr lang="zh-CN" altLang="en-US" sz="1200" b="0" i="0" u="none" strike="noStrike">
                          <a:solidFill>
                            <a:srgbClr val="000000"/>
                          </a:solidFill>
                          <a:latin typeface="宋体"/>
                        </a:rPr>
                      </a:br>
                      <a:r>
                        <a:rPr lang="en-US" altLang="zh-CN" sz="1200" b="0" i="0" u="none" strike="noStrike">
                          <a:solidFill>
                            <a:srgbClr val="000000"/>
                          </a:solidFill>
                          <a:latin typeface="宋体"/>
                        </a:rPr>
                        <a:t>3</a:t>
                      </a:r>
                      <a:r>
                        <a:rPr lang="zh-CN" altLang="en-US" sz="1200" b="0" i="0" u="none" strike="noStrike">
                          <a:solidFill>
                            <a:srgbClr val="000000"/>
                          </a:solidFill>
                          <a:latin typeface="宋体"/>
                        </a:rPr>
                        <a:t>、通用异常：</a:t>
                      </a:r>
                      <a:r>
                        <a:rPr lang="en-US" altLang="zh-CN" sz="1200" b="0" i="0" u="none" strike="noStrike">
                          <a:solidFill>
                            <a:srgbClr val="000000"/>
                          </a:solidFill>
                          <a:latin typeface="宋体"/>
                        </a:rPr>
                        <a:t>IP</a:t>
                      </a:r>
                      <a:r>
                        <a:rPr lang="zh-CN" altLang="en-US" sz="1200" b="0" i="0" u="none" strike="noStrike">
                          <a:solidFill>
                            <a:srgbClr val="000000"/>
                          </a:solidFill>
                          <a:latin typeface="宋体"/>
                        </a:rPr>
                        <a:t>黑名单、账号黑名单</a:t>
                      </a:r>
                      <a:br>
                        <a:rPr lang="zh-CN" altLang="en-US" sz="1200" b="0" i="0" u="none" strike="noStrike">
                          <a:solidFill>
                            <a:srgbClr val="000000"/>
                          </a:solidFill>
                          <a:latin typeface="宋体"/>
                        </a:rPr>
                      </a:br>
                      <a:r>
                        <a:rPr lang="en-US" altLang="zh-CN" sz="1200" b="0" i="0" u="none" strike="noStrike">
                          <a:solidFill>
                            <a:srgbClr val="000000"/>
                          </a:solidFill>
                          <a:latin typeface="宋体"/>
                        </a:rPr>
                        <a:t>4</a:t>
                      </a:r>
                      <a:r>
                        <a:rPr lang="zh-CN" altLang="en-US" sz="1200" b="0" i="0" u="none" strike="noStrike">
                          <a:solidFill>
                            <a:srgbClr val="000000"/>
                          </a:solidFill>
                          <a:latin typeface="宋体"/>
                        </a:rPr>
                        <a:t>、支付限额：日限、月限、单笔交易限额</a:t>
                      </a:r>
                      <a:br>
                        <a:rPr lang="zh-CN" altLang="en-US" sz="1200" b="0" i="0" u="none" strike="noStrike">
                          <a:solidFill>
                            <a:srgbClr val="000000"/>
                          </a:solidFill>
                          <a:latin typeface="宋体"/>
                        </a:rPr>
                      </a:br>
                      <a:r>
                        <a:rPr lang="en-US" altLang="zh-CN" sz="1200" b="0" i="0" u="none" strike="noStrike">
                          <a:solidFill>
                            <a:srgbClr val="000000"/>
                          </a:solidFill>
                          <a:latin typeface="宋体"/>
                        </a:rPr>
                        <a:t>5</a:t>
                      </a:r>
                      <a:r>
                        <a:rPr lang="zh-CN" altLang="en-US" sz="1200" b="0" i="0" u="none" strike="noStrike">
                          <a:solidFill>
                            <a:srgbClr val="000000"/>
                          </a:solidFill>
                          <a:latin typeface="宋体"/>
                        </a:rPr>
                        <a:t>、商品合法性、是否刷单、用户绑卡数量等</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8592">
                <a:tc>
                  <a:txBody>
                    <a:bodyPr/>
                    <a:lstStyle/>
                    <a:p>
                      <a:pPr algn="ctr" fontAlgn="ctr"/>
                      <a:r>
                        <a:rPr lang="en-US" altLang="zh-CN" sz="1200" b="0" i="0" u="none" strike="noStrike">
                          <a:solidFill>
                            <a:srgbClr val="000000"/>
                          </a:solidFill>
                          <a:latin typeface="宋体"/>
                        </a:rPr>
                        <a:t>2</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支付中</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掉</a:t>
                      </a:r>
                      <a:r>
                        <a:rPr lang="zh-CN" altLang="en-US" sz="1200" b="0" i="0" u="none" strike="noStrike" dirty="0" smtClean="0">
                          <a:solidFill>
                            <a:srgbClr val="000000"/>
                          </a:solidFill>
                          <a:latin typeface="宋体"/>
                        </a:rPr>
                        <a:t>单（已经扣款未发货）情</a:t>
                      </a:r>
                      <a:r>
                        <a:rPr lang="zh-CN" altLang="en-US" sz="1200" b="0" i="0" u="none" strike="noStrike" dirty="0">
                          <a:solidFill>
                            <a:srgbClr val="000000"/>
                          </a:solidFill>
                          <a:latin typeface="宋体"/>
                        </a:rPr>
                        <a:t>况是否有风险</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8592">
                <a:tc>
                  <a:txBody>
                    <a:bodyPr/>
                    <a:lstStyle/>
                    <a:p>
                      <a:pPr algn="ctr" fontAlgn="ctr"/>
                      <a:r>
                        <a:rPr lang="en-US" altLang="zh-CN" sz="1200" b="0" i="0" u="none" strike="noStrike">
                          <a:solidFill>
                            <a:srgbClr val="000000"/>
                          </a:solidFill>
                          <a:latin typeface="宋体"/>
                        </a:rPr>
                        <a:t>3</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支付后风险识别</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核对用户、商户订单信息和请求的交易是否一致，收款方是否一致</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8592">
                <a:tc>
                  <a:txBody>
                    <a:bodyPr/>
                    <a:lstStyle/>
                    <a:p>
                      <a:pPr algn="ctr" fontAlgn="ctr"/>
                      <a:r>
                        <a:rPr lang="en-US" altLang="zh-CN" sz="1200" b="0" i="0" u="none" strike="noStrike">
                          <a:solidFill>
                            <a:srgbClr val="000000"/>
                          </a:solidFill>
                          <a:latin typeface="宋体"/>
                        </a:rPr>
                        <a:t>4</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外呼后继续交易</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风控平台外呼确认无风险后，能够通知业务交易可以继续</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2</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02364">
                <a:tc>
                  <a:txBody>
                    <a:bodyPr/>
                    <a:lstStyle/>
                    <a:p>
                      <a:pPr algn="ctr" fontAlgn="ctr"/>
                      <a:r>
                        <a:rPr lang="en-US" altLang="zh-CN" sz="1200" b="0" i="0" u="none" strike="noStrike">
                          <a:solidFill>
                            <a:srgbClr val="000000"/>
                          </a:solidFill>
                          <a:latin typeface="宋体"/>
                        </a:rPr>
                        <a:t>5</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风控支持同步和异步接口</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风控平台同时支持同步和异步的风控接口，由业务和风控平台根据应用场景决定采用那类接口，风控系统接口需要提供判断结果和用户提示信息给业务系统，如二次验证场景</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2</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8592">
                <a:tc>
                  <a:txBody>
                    <a:bodyPr/>
                    <a:lstStyle/>
                    <a:p>
                      <a:pPr algn="ctr" fontAlgn="ctr"/>
                      <a:r>
                        <a:rPr lang="en-US" altLang="zh-CN" sz="1200" b="0" i="0" u="none" strike="noStrike" dirty="0" smtClean="0">
                          <a:solidFill>
                            <a:srgbClr val="000000"/>
                          </a:solidFill>
                          <a:latin typeface="宋体"/>
                        </a:rPr>
                        <a:t>26</a:t>
                      </a:r>
                      <a:endParaRPr lang="en-US" altLang="zh-CN"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a:solidFill>
                            <a:srgbClr val="000000"/>
                          </a:solidFill>
                          <a:latin typeface="宋体"/>
                        </a:rPr>
                        <a:t>处理能力</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实时风控接口处理能力</a:t>
                      </a:r>
                      <a:r>
                        <a:rPr lang="en-US" altLang="zh-CN" sz="1200" b="0" i="0" u="none" strike="noStrike" dirty="0" smtClean="0">
                          <a:solidFill>
                            <a:srgbClr val="000000"/>
                          </a:solidFill>
                          <a:latin typeface="宋体"/>
                        </a:rPr>
                        <a:t>5000</a:t>
                      </a:r>
                      <a:r>
                        <a:rPr lang="zh-CN" altLang="en-US" sz="1200" b="0" i="0" u="none" strike="noStrike" dirty="0" smtClean="0">
                          <a:solidFill>
                            <a:srgbClr val="000000"/>
                          </a:solidFill>
                          <a:latin typeface="宋体"/>
                        </a:rPr>
                        <a:t>笔</a:t>
                      </a:r>
                      <a:r>
                        <a:rPr lang="en-US" altLang="zh-CN" sz="1200" b="0" i="0" u="none" strike="noStrike" dirty="0">
                          <a:solidFill>
                            <a:srgbClr val="000000"/>
                          </a:solidFill>
                          <a:latin typeface="宋体"/>
                        </a:rPr>
                        <a:t>/s</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9733">
                <a:tc>
                  <a:txBody>
                    <a:bodyPr/>
                    <a:lstStyle/>
                    <a:p>
                      <a:pPr algn="ctr" fontAlgn="ctr"/>
                      <a:r>
                        <a:rPr lang="en-US" altLang="zh-CN" sz="1200" b="0" i="0" u="none" strike="noStrike">
                          <a:solidFill>
                            <a:srgbClr val="000000"/>
                          </a:solidFill>
                          <a:latin typeface="宋体"/>
                        </a:rPr>
                        <a:t>7</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交易风险等级</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对交易请求进行风险打分，根据打分区分三个等级：高风险，拒绝交易或外呼；中风险，二次验证；低风险：继续交易</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9733">
                <a:tc>
                  <a:txBody>
                    <a:bodyPr/>
                    <a:lstStyle/>
                    <a:p>
                      <a:pPr algn="ctr" fontAlgn="ctr"/>
                      <a:r>
                        <a:rPr lang="en-US" altLang="zh-CN" sz="1200" b="0" i="0" u="none" strike="noStrike">
                          <a:solidFill>
                            <a:srgbClr val="000000"/>
                          </a:solidFill>
                          <a:latin typeface="宋体"/>
                        </a:rPr>
                        <a:t>8</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风险账号管理能力</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管理员在风控管理台上可以对风险账号进行管理，包括冻结、解冻、查询等</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9733">
                <a:tc>
                  <a:txBody>
                    <a:bodyPr/>
                    <a:lstStyle/>
                    <a:p>
                      <a:pPr algn="ctr" fontAlgn="ctr"/>
                      <a:r>
                        <a:rPr lang="en-US" altLang="zh-CN" sz="1200" b="0" i="0" u="none" strike="noStrike">
                          <a:solidFill>
                            <a:srgbClr val="000000"/>
                          </a:solidFill>
                          <a:latin typeface="宋体"/>
                        </a:rPr>
                        <a:t>9</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响应时间</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业务系统调用风控平台判断风控的接口，风控平台响应时间平均小于</a:t>
                      </a:r>
                      <a:r>
                        <a:rPr lang="en-US" altLang="zh-CN" sz="1200" b="0" i="0" u="none" strike="noStrike" dirty="0">
                          <a:solidFill>
                            <a:srgbClr val="000000"/>
                          </a:solidFill>
                          <a:latin typeface="宋体"/>
                        </a:rPr>
                        <a:t>100ms</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8592">
                <a:tc>
                  <a:txBody>
                    <a:bodyPr/>
                    <a:lstStyle/>
                    <a:p>
                      <a:pPr algn="ctr" fontAlgn="ctr"/>
                      <a:r>
                        <a:rPr lang="en-US" altLang="zh-CN" sz="1200" b="0" i="0" u="none" strike="noStrike">
                          <a:solidFill>
                            <a:srgbClr val="000000"/>
                          </a:solidFill>
                          <a:latin typeface="宋体"/>
                        </a:rPr>
                        <a:t>10</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系统可靠性</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zh-CN" sz="1200" b="0" i="0" u="none" strike="noStrike" dirty="0">
                          <a:solidFill>
                            <a:srgbClr val="000000"/>
                          </a:solidFill>
                          <a:latin typeface="宋体"/>
                        </a:rPr>
                        <a:t>99.99%</a:t>
                      </a:r>
                      <a:r>
                        <a:rPr lang="zh-CN" altLang="en-US" sz="1200" b="0" i="0" u="none" strike="noStrike" dirty="0">
                          <a:solidFill>
                            <a:srgbClr val="000000"/>
                          </a:solidFill>
                          <a:latin typeface="宋体"/>
                        </a:rPr>
                        <a:t>可</a:t>
                      </a:r>
                      <a:r>
                        <a:rPr lang="zh-CN" altLang="en-US" sz="1200" b="0" i="0" u="none" strike="noStrike" dirty="0" smtClean="0">
                          <a:solidFill>
                            <a:srgbClr val="000000"/>
                          </a:solidFill>
                          <a:latin typeface="宋体"/>
                        </a:rPr>
                        <a:t>靠性，超时业务支持放通</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8592">
                <a:tc>
                  <a:txBody>
                    <a:bodyPr/>
                    <a:lstStyle/>
                    <a:p>
                      <a:pPr algn="ctr" fontAlgn="ctr"/>
                      <a:r>
                        <a:rPr lang="en-US" altLang="zh-CN" sz="1200" b="0" i="0" u="none" strike="noStrike" dirty="0">
                          <a:solidFill>
                            <a:srgbClr val="000000"/>
                          </a:solidFill>
                          <a:latin typeface="宋体"/>
                        </a:rPr>
                        <a:t>11</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FF0000"/>
                          </a:solidFill>
                          <a:latin typeface="宋体"/>
                        </a:rPr>
                        <a:t>风控准确率</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FF0000"/>
                          </a:solidFill>
                          <a:latin typeface="宋体"/>
                        </a:rPr>
                        <a:t>误判率小</a:t>
                      </a:r>
                      <a:r>
                        <a:rPr lang="zh-CN" altLang="en-US" sz="1200" b="0" i="0" u="none" strike="noStrike" dirty="0" smtClean="0">
                          <a:solidFill>
                            <a:srgbClr val="FF0000"/>
                          </a:solidFill>
                          <a:latin typeface="宋体"/>
                        </a:rPr>
                        <a:t>于</a:t>
                      </a:r>
                      <a:r>
                        <a:rPr lang="en-US" altLang="zh-CN" sz="1200" b="0" i="0" u="none" strike="noStrike" dirty="0" smtClean="0">
                          <a:solidFill>
                            <a:srgbClr val="FF0000"/>
                          </a:solidFill>
                          <a:latin typeface="宋体"/>
                        </a:rPr>
                        <a:t>1%</a:t>
                      </a:r>
                      <a:r>
                        <a:rPr lang="zh-CN" altLang="en-US" sz="1200" b="0" i="0" u="none" strike="noStrike" dirty="0" smtClean="0">
                          <a:solidFill>
                            <a:srgbClr val="FF0000"/>
                          </a:solidFill>
                          <a:latin typeface="宋体"/>
                        </a:rPr>
                        <a:t>（影响用户体验），</a:t>
                      </a:r>
                      <a:r>
                        <a:rPr lang="zh-CN" altLang="en-US" sz="1200" b="0" i="0" u="none" strike="noStrike" dirty="0">
                          <a:solidFill>
                            <a:srgbClr val="FF0000"/>
                          </a:solidFill>
                          <a:latin typeface="宋体"/>
                        </a:rPr>
                        <a:t>漏判率小</a:t>
                      </a:r>
                      <a:r>
                        <a:rPr lang="zh-CN" altLang="en-US" sz="1200" b="0" i="0" u="none" strike="noStrike" dirty="0" smtClean="0">
                          <a:solidFill>
                            <a:srgbClr val="FF0000"/>
                          </a:solidFill>
                          <a:latin typeface="宋体"/>
                        </a:rPr>
                        <a:t>于</a:t>
                      </a:r>
                      <a:r>
                        <a:rPr lang="en-US" altLang="zh-CN" sz="1200" b="0" i="0" u="none" strike="noStrike" dirty="0" smtClean="0">
                          <a:solidFill>
                            <a:srgbClr val="FF0000"/>
                          </a:solidFill>
                          <a:latin typeface="宋体"/>
                        </a:rPr>
                        <a:t>1%</a:t>
                      </a:r>
                      <a:r>
                        <a:rPr lang="zh-CN" altLang="en-US" sz="1200" b="0" i="0" u="none" strike="noStrike" dirty="0" smtClean="0">
                          <a:solidFill>
                            <a:srgbClr val="FF0000"/>
                          </a:solidFill>
                          <a:latin typeface="宋体"/>
                        </a:rPr>
                        <a:t>（对齐</a:t>
                      </a:r>
                      <a:r>
                        <a:rPr lang="en-US" altLang="zh-CN" sz="1200" b="0" i="0" u="none" strike="noStrike" dirty="0" smtClean="0">
                          <a:solidFill>
                            <a:srgbClr val="FF0000"/>
                          </a:solidFill>
                          <a:latin typeface="宋体"/>
                        </a:rPr>
                        <a:t>APPLE</a:t>
                      </a:r>
                      <a:r>
                        <a:rPr lang="zh-CN" altLang="en-US" sz="1200" b="0" i="0" u="none" strike="noStrike" dirty="0" smtClean="0">
                          <a:solidFill>
                            <a:srgbClr val="FF0000"/>
                          </a:solidFill>
                          <a:latin typeface="宋体"/>
                        </a:rPr>
                        <a:t>）</a:t>
                      </a:r>
                      <a:endParaRPr lang="en-US" altLang="zh-CN" sz="1200" b="0" i="0" u="none" strike="noStrike" dirty="0">
                        <a:solidFill>
                          <a:srgbClr val="FF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2</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8592">
                <a:tc>
                  <a:txBody>
                    <a:bodyPr/>
                    <a:lstStyle/>
                    <a:p>
                      <a:pPr algn="ctr" fontAlgn="ctr"/>
                      <a:r>
                        <a:rPr lang="en-US" altLang="zh-CN" sz="1200" b="0" i="0" u="none" strike="noStrike">
                          <a:solidFill>
                            <a:srgbClr val="000000"/>
                          </a:solidFill>
                          <a:latin typeface="宋体"/>
                        </a:rPr>
                        <a:t>12</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FF0000"/>
                          </a:solidFill>
                          <a:latin typeface="宋体"/>
                        </a:rPr>
                        <a:t>资金损失率</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FF0000"/>
                          </a:solidFill>
                          <a:latin typeface="宋体"/>
                        </a:rPr>
                        <a:t>平均小于</a:t>
                      </a:r>
                      <a:r>
                        <a:rPr lang="en-US" altLang="zh-CN" sz="1200" b="0" i="0" u="none" strike="noStrike" dirty="0">
                          <a:solidFill>
                            <a:srgbClr val="FF0000"/>
                          </a:solidFill>
                          <a:latin typeface="宋体"/>
                        </a:rPr>
                        <a:t>10</a:t>
                      </a:r>
                      <a:r>
                        <a:rPr lang="zh-CN" altLang="en-US" sz="1200" b="0" i="0" u="none" strike="noStrike" dirty="0">
                          <a:solidFill>
                            <a:srgbClr val="FF0000"/>
                          </a:solidFill>
                          <a:latin typeface="宋体"/>
                        </a:rPr>
                        <a:t>万分之</a:t>
                      </a:r>
                      <a:r>
                        <a:rPr lang="zh-CN" altLang="en-US" sz="1200" b="0" i="0" u="none" strike="noStrike" dirty="0" smtClean="0">
                          <a:solidFill>
                            <a:srgbClr val="FF0000"/>
                          </a:solidFill>
                          <a:latin typeface="宋体"/>
                        </a:rPr>
                        <a:t>一</a:t>
                      </a:r>
                      <a:r>
                        <a:rPr lang="en-US" altLang="zh-CN" sz="1200" b="0" i="0" u="none" strike="noStrike" dirty="0" smtClean="0">
                          <a:solidFill>
                            <a:srgbClr val="FF0000"/>
                          </a:solidFill>
                          <a:latin typeface="宋体"/>
                        </a:rPr>
                        <a:t>(</a:t>
                      </a:r>
                      <a:r>
                        <a:rPr lang="zh-CN" altLang="en-US" sz="1200" b="0" i="0" u="none" strike="noStrike" dirty="0" smtClean="0">
                          <a:solidFill>
                            <a:srgbClr val="FF0000"/>
                          </a:solidFill>
                          <a:latin typeface="宋体"/>
                        </a:rPr>
                        <a:t>支付宝宣称</a:t>
                      </a:r>
                      <a:r>
                        <a:rPr lang="en-US" altLang="zh-CN" sz="1200" b="0" i="0" u="none" strike="noStrike" dirty="0" smtClean="0">
                          <a:solidFill>
                            <a:srgbClr val="FF0000"/>
                          </a:solidFill>
                          <a:latin typeface="宋体"/>
                        </a:rPr>
                        <a:t>100</a:t>
                      </a:r>
                      <a:r>
                        <a:rPr lang="zh-CN" altLang="en-US" sz="1200" b="0" i="0" u="none" strike="noStrike" dirty="0" smtClean="0">
                          <a:solidFill>
                            <a:srgbClr val="FF0000"/>
                          </a:solidFill>
                          <a:latin typeface="宋体"/>
                        </a:rPr>
                        <a:t>万分之一</a:t>
                      </a:r>
                      <a:r>
                        <a:rPr lang="en-US" altLang="zh-CN" sz="1200" b="0" i="0" u="none" strike="noStrike" dirty="0" smtClean="0">
                          <a:solidFill>
                            <a:srgbClr val="FF0000"/>
                          </a:solidFill>
                          <a:latin typeface="宋体"/>
                        </a:rPr>
                        <a:t>)</a:t>
                      </a:r>
                      <a:endParaRPr lang="zh-CN" altLang="en-US" sz="1200" b="0" i="0" u="none" strike="noStrike" dirty="0">
                        <a:solidFill>
                          <a:srgbClr val="FF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2</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9733">
                <a:tc>
                  <a:txBody>
                    <a:bodyPr/>
                    <a:lstStyle/>
                    <a:p>
                      <a:pPr algn="ctr" fontAlgn="ctr"/>
                      <a:r>
                        <a:rPr lang="en-US" altLang="zh-CN" sz="1200" b="0" i="0" u="none" strike="noStrike">
                          <a:solidFill>
                            <a:srgbClr val="000000"/>
                          </a:solidFill>
                          <a:latin typeface="宋体"/>
                        </a:rPr>
                        <a:t>13</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风控规则管理</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风险规则定制开发人员能动态新增新规则、修改已有规则，不能中断业务</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2</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02364">
                <a:tc>
                  <a:txBody>
                    <a:bodyPr/>
                    <a:lstStyle/>
                    <a:p>
                      <a:pPr algn="ctr" fontAlgn="ctr"/>
                      <a:r>
                        <a:rPr lang="en-US" altLang="zh-CN" sz="1200" b="0" i="0" u="none" strike="noStrike">
                          <a:solidFill>
                            <a:srgbClr val="000000"/>
                          </a:solidFill>
                          <a:latin typeface="宋体"/>
                        </a:rPr>
                        <a:t>14</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风控规则运营</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提供运营管理台，运营人员能对已上线规则进行风控值修改，如修改风控打分对应的风险等级、日限月限等。管理员权限需要进行管理和至少两级审批。</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9733">
                <a:tc>
                  <a:txBody>
                    <a:bodyPr/>
                    <a:lstStyle/>
                    <a:p>
                      <a:pPr algn="ctr" fontAlgn="ctr"/>
                      <a:r>
                        <a:rPr lang="en-US" altLang="zh-CN" sz="1200" b="0" i="0" u="none" strike="noStrike">
                          <a:solidFill>
                            <a:srgbClr val="000000"/>
                          </a:solidFill>
                          <a:latin typeface="宋体"/>
                        </a:rPr>
                        <a:t>15</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风控数据查询</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在风控管理台上可以实时查看风险状况，可以根据</a:t>
                      </a:r>
                      <a:r>
                        <a:rPr lang="en-US" altLang="zh-CN" sz="1200" b="0" i="0" u="none" strike="noStrike" dirty="0">
                          <a:solidFill>
                            <a:srgbClr val="000000"/>
                          </a:solidFill>
                          <a:latin typeface="宋体"/>
                        </a:rPr>
                        <a:t>IP</a:t>
                      </a:r>
                      <a:r>
                        <a:rPr lang="zh-CN" altLang="en-US" sz="1200" b="0" i="0" u="none" strike="noStrike" dirty="0">
                          <a:solidFill>
                            <a:srgbClr val="000000"/>
                          </a:solidFill>
                          <a:latin typeface="宋体"/>
                        </a:rPr>
                        <a:t>、设备号、业务</a:t>
                      </a:r>
                      <a:r>
                        <a:rPr lang="en-US" altLang="zh-CN" sz="1200" b="0" i="0" u="none" strike="noStrike" dirty="0">
                          <a:solidFill>
                            <a:srgbClr val="000000"/>
                          </a:solidFill>
                          <a:latin typeface="宋体"/>
                        </a:rPr>
                        <a:t>ID</a:t>
                      </a:r>
                      <a:r>
                        <a:rPr lang="zh-CN" altLang="en-US" sz="1200" b="0" i="0" u="none" strike="noStrike" dirty="0">
                          <a:solidFill>
                            <a:srgbClr val="000000"/>
                          </a:solidFill>
                          <a:latin typeface="宋体"/>
                        </a:rPr>
                        <a:t>等查询相关交易的风控数据</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94519" y="0"/>
            <a:ext cx="10759300" cy="713014"/>
          </a:xfrm>
          <a:prstGeom prst="rect">
            <a:avLst/>
          </a:prstGeom>
        </p:spPr>
        <p:txBody>
          <a:bodyPr/>
          <a:lstStyle/>
          <a:p>
            <a:pPr algn="l" defTabSz="799657" eaLnBrk="0">
              <a:defRPr/>
            </a:pPr>
            <a:r>
              <a:rPr lang="zh-CN" altLang="en-US" sz="3500" b="1" dirty="0" smtClean="0">
                <a:solidFill>
                  <a:srgbClr val="990000"/>
                </a:solidFill>
                <a:latin typeface="+mj-lt"/>
                <a:ea typeface="+mj-ea"/>
                <a:cs typeface="+mj-cs"/>
              </a:rPr>
              <a:t>支付风控需求汇总</a:t>
            </a:r>
            <a:r>
              <a:rPr lang="en-US" altLang="zh-CN" sz="3500" b="1" dirty="0" smtClean="0">
                <a:solidFill>
                  <a:srgbClr val="990000"/>
                </a:solidFill>
                <a:latin typeface="+mj-lt"/>
                <a:ea typeface="+mj-ea"/>
                <a:cs typeface="+mj-cs"/>
              </a:rPr>
              <a:t>(</a:t>
            </a:r>
            <a:r>
              <a:rPr lang="zh-CN" altLang="en-US" sz="3500" b="1" dirty="0" smtClean="0">
                <a:solidFill>
                  <a:srgbClr val="990000"/>
                </a:solidFill>
                <a:latin typeface="+mj-lt"/>
                <a:ea typeface="+mj-ea"/>
                <a:cs typeface="+mj-cs"/>
              </a:rPr>
              <a:t>续</a:t>
            </a:r>
            <a:r>
              <a:rPr lang="en-US" altLang="zh-CN" sz="3500" b="1" dirty="0" smtClean="0">
                <a:solidFill>
                  <a:srgbClr val="990000"/>
                </a:solidFill>
                <a:latin typeface="+mj-lt"/>
                <a:ea typeface="+mj-ea"/>
                <a:cs typeface="+mj-cs"/>
              </a:rPr>
              <a:t>)</a:t>
            </a:r>
            <a:endParaRPr lang="zh-CN" altLang="en-US" sz="3500" b="1" dirty="0" smtClean="0">
              <a:solidFill>
                <a:srgbClr val="990000"/>
              </a:solidFill>
              <a:latin typeface="+mj-lt"/>
              <a:ea typeface="+mj-ea"/>
              <a:cs typeface="+mj-cs"/>
            </a:endParaRPr>
          </a:p>
        </p:txBody>
      </p:sp>
      <p:graphicFrame>
        <p:nvGraphicFramePr>
          <p:cNvPr id="4" name="表格 3"/>
          <p:cNvGraphicFramePr>
            <a:graphicFrameLocks noGrp="1"/>
          </p:cNvGraphicFramePr>
          <p:nvPr/>
        </p:nvGraphicFramePr>
        <p:xfrm>
          <a:off x="482551" y="1210333"/>
          <a:ext cx="11305255" cy="2099636"/>
        </p:xfrm>
        <a:graphic>
          <a:graphicData uri="http://schemas.openxmlformats.org/drawingml/2006/table">
            <a:tbl>
              <a:tblPr/>
              <a:tblGrid>
                <a:gridCol w="997523"/>
                <a:gridCol w="1882797"/>
                <a:gridCol w="7488832"/>
                <a:gridCol w="936103"/>
              </a:tblGrid>
              <a:tr h="149325">
                <a:tc>
                  <a:txBody>
                    <a:bodyPr/>
                    <a:lstStyle/>
                    <a:p>
                      <a:pPr algn="ctr" fontAlgn="ctr"/>
                      <a:r>
                        <a:rPr lang="zh-CN" altLang="en-US" sz="1200" b="0" i="0" u="none" strike="noStrike" dirty="0">
                          <a:solidFill>
                            <a:srgbClr val="000000"/>
                          </a:solidFill>
                          <a:latin typeface="宋体"/>
                        </a:rPr>
                        <a:t>编号</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200" b="0" i="0" u="none" strike="noStrike">
                          <a:solidFill>
                            <a:srgbClr val="000000"/>
                          </a:solidFill>
                          <a:latin typeface="宋体"/>
                        </a:rPr>
                        <a:t>需求标题</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200" b="0" i="0" u="none" strike="noStrike">
                          <a:solidFill>
                            <a:srgbClr val="000000"/>
                          </a:solidFill>
                          <a:latin typeface="宋体"/>
                        </a:rPr>
                        <a:t>需求描述</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200" b="0" i="0" u="none" strike="noStrike" dirty="0" smtClean="0">
                          <a:solidFill>
                            <a:srgbClr val="000000"/>
                          </a:solidFill>
                          <a:latin typeface="宋体"/>
                        </a:rPr>
                        <a:t>迭代</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46134">
                <a:tc>
                  <a:txBody>
                    <a:bodyPr/>
                    <a:lstStyle/>
                    <a:p>
                      <a:pPr algn="ctr" fontAlgn="ctr"/>
                      <a:r>
                        <a:rPr lang="en-US" altLang="zh-CN" sz="1200" b="0" i="0" u="none" strike="noStrike" dirty="0" smtClean="0">
                          <a:solidFill>
                            <a:srgbClr val="000000"/>
                          </a:solidFill>
                          <a:latin typeface="宋体"/>
                        </a:rPr>
                        <a:t>16</a:t>
                      </a:r>
                      <a:endParaRPr lang="en-US" altLang="zh-CN"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solidFill>
                            <a:srgbClr val="000000"/>
                          </a:solidFill>
                          <a:latin typeface="宋体"/>
                        </a:rPr>
                        <a:t>支持花币支付风控</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solidFill>
                            <a:srgbClr val="000000"/>
                          </a:solidFill>
                          <a:latin typeface="宋体"/>
                        </a:rPr>
                        <a:t>华为充值、消费流程风控</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86058">
                <a:tc>
                  <a:txBody>
                    <a:bodyPr/>
                    <a:lstStyle/>
                    <a:p>
                      <a:pPr algn="ctr" fontAlgn="ctr"/>
                      <a:r>
                        <a:rPr lang="en-US" altLang="zh-CN" sz="1200" b="0" i="0" u="none" strike="noStrike" dirty="0" smtClean="0">
                          <a:solidFill>
                            <a:srgbClr val="000000"/>
                          </a:solidFill>
                          <a:latin typeface="宋体"/>
                        </a:rPr>
                        <a:t>17</a:t>
                      </a:r>
                      <a:endParaRPr lang="en-US" altLang="zh-CN"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solidFill>
                            <a:srgbClr val="000000"/>
                          </a:solidFill>
                          <a:latin typeface="宋体"/>
                        </a:rPr>
                        <a:t>支持游戏券支付风控</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solidFill>
                            <a:srgbClr val="000000"/>
                          </a:solidFill>
                          <a:latin typeface="宋体"/>
                        </a:rPr>
                        <a:t>游戏券消费环节风控</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9325">
                <a:tc>
                  <a:txBody>
                    <a:bodyPr/>
                    <a:lstStyle/>
                    <a:p>
                      <a:pPr algn="ctr" fontAlgn="ctr"/>
                      <a:r>
                        <a:rPr lang="en-US" altLang="zh-CN" sz="1200" b="0" i="0" u="none" strike="noStrike" dirty="0" smtClean="0">
                          <a:solidFill>
                            <a:srgbClr val="000000"/>
                          </a:solidFill>
                          <a:latin typeface="宋体"/>
                        </a:rPr>
                        <a:t>18</a:t>
                      </a:r>
                      <a:endParaRPr lang="en-US" altLang="zh-CN"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a:solidFill>
                            <a:srgbClr val="000000"/>
                          </a:solidFill>
                          <a:latin typeface="宋体"/>
                        </a:rPr>
                        <a:t>风控报表</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输出风控报表，支持日报</a:t>
                      </a:r>
                      <a:r>
                        <a:rPr lang="zh-CN" altLang="en-US" sz="1200" b="0" i="0" u="none" strike="noStrike" dirty="0" smtClean="0">
                          <a:solidFill>
                            <a:srgbClr val="000000"/>
                          </a:solidFill>
                          <a:latin typeface="宋体"/>
                        </a:rPr>
                        <a:t>、周报、月</a:t>
                      </a:r>
                      <a:r>
                        <a:rPr lang="zh-CN" altLang="en-US" sz="1200" b="0" i="0" u="none" strike="noStrike" dirty="0">
                          <a:solidFill>
                            <a:srgbClr val="000000"/>
                          </a:solidFill>
                          <a:latin typeface="宋体"/>
                        </a:rPr>
                        <a:t>报</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92804">
                <a:tc>
                  <a:txBody>
                    <a:bodyPr/>
                    <a:lstStyle/>
                    <a:p>
                      <a:pPr algn="ctr" fontAlgn="ctr"/>
                      <a:r>
                        <a:rPr lang="en-US" altLang="zh-CN" sz="1200" b="0" i="0" u="none" strike="noStrike" dirty="0" smtClean="0">
                          <a:solidFill>
                            <a:srgbClr val="000000"/>
                          </a:solidFill>
                          <a:latin typeface="宋体"/>
                        </a:rPr>
                        <a:t>19</a:t>
                      </a:r>
                      <a:endParaRPr lang="en-US" altLang="zh-CN"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风控规则灰度发布</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增加或修改风控规则，以及修改了风控规则的取值，需要发布到灰度环境进行验证，验证周期由业务确定，验证通过后再全网生效</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1</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11620">
                <a:tc>
                  <a:txBody>
                    <a:bodyPr/>
                    <a:lstStyle/>
                    <a:p>
                      <a:pPr algn="ctr" fontAlgn="ctr"/>
                      <a:r>
                        <a:rPr lang="en-US" altLang="zh-CN" sz="1200" b="0" i="0" u="none" strike="noStrike" dirty="0" smtClean="0">
                          <a:solidFill>
                            <a:srgbClr val="000000"/>
                          </a:solidFill>
                          <a:latin typeface="宋体"/>
                        </a:rPr>
                        <a:t>20</a:t>
                      </a:r>
                      <a:endParaRPr lang="en-US" altLang="zh-CN"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用户投诉处理</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客服系统对用户投诉，调用风控系统判定风险等级，并对风险账号进行处理</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2</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9325">
                <a:tc>
                  <a:txBody>
                    <a:bodyPr/>
                    <a:lstStyle/>
                    <a:p>
                      <a:pPr algn="ctr" fontAlgn="ctr"/>
                      <a:r>
                        <a:rPr lang="en-US" altLang="zh-CN" sz="1200" b="0" i="0" u="none" strike="noStrike" dirty="0" smtClean="0">
                          <a:solidFill>
                            <a:srgbClr val="000000"/>
                          </a:solidFill>
                          <a:latin typeface="宋体"/>
                        </a:rPr>
                        <a:t>21</a:t>
                      </a:r>
                      <a:endParaRPr lang="en-US" altLang="zh-CN"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反洗钱</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识别大额支付、转账等业务行为是否是洗钱行为</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2</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11620">
                <a:tc>
                  <a:txBody>
                    <a:bodyPr/>
                    <a:lstStyle/>
                    <a:p>
                      <a:pPr algn="ctr" fontAlgn="ctr"/>
                      <a:r>
                        <a:rPr lang="en-US" altLang="zh-CN" sz="1200" b="0" i="0" u="none" strike="noStrike" dirty="0" smtClean="0">
                          <a:solidFill>
                            <a:srgbClr val="000000"/>
                          </a:solidFill>
                          <a:latin typeface="宋体"/>
                        </a:rPr>
                        <a:t>22</a:t>
                      </a:r>
                      <a:endParaRPr lang="en-US" altLang="zh-CN"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关联账号识别</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a:solidFill>
                            <a:srgbClr val="000000"/>
                          </a:solidFill>
                          <a:latin typeface="宋体"/>
                        </a:rPr>
                        <a:t>恶意注册的一批账号，其中一个账号出现风险交易，能识别出这一批账号进行处理</a:t>
                      </a: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solidFill>
                            <a:srgbClr val="000000"/>
                          </a:solidFill>
                          <a:latin typeface="宋体"/>
                        </a:rPr>
                        <a:t>2</a:t>
                      </a:r>
                      <a:endParaRPr lang="zh-CN" altLang="en-US" sz="1200" b="0" i="0" u="none" strike="noStrike" dirty="0">
                        <a:solidFill>
                          <a:srgbClr val="000000"/>
                        </a:solidFill>
                        <a:latin typeface="宋体"/>
                      </a:endParaRPr>
                    </a:p>
                  </a:txBody>
                  <a:tcPr marL="7451" marR="7451" marT="7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813224" y="76200"/>
            <a:ext cx="10332596" cy="869950"/>
          </a:xfrm>
        </p:spPr>
        <p:txBody>
          <a:bodyPr/>
          <a:lstStyle/>
          <a:p>
            <a:r>
              <a:rPr lang="zh-CN" altLang="en-US" sz="3500" b="1" dirty="0" smtClean="0"/>
              <a:t>风控规则示例</a:t>
            </a:r>
          </a:p>
        </p:txBody>
      </p:sp>
      <p:sp>
        <p:nvSpPr>
          <p:cNvPr id="3" name="内容占位符 2"/>
          <p:cNvSpPr>
            <a:spLocks noGrp="1"/>
          </p:cNvSpPr>
          <p:nvPr>
            <p:ph idx="1"/>
          </p:nvPr>
        </p:nvSpPr>
        <p:spPr>
          <a:xfrm>
            <a:off x="304959" y="990603"/>
            <a:ext cx="11486780" cy="4194175"/>
          </a:xfrm>
        </p:spPr>
        <p:txBody>
          <a:bodyPr/>
          <a:lstStyle/>
          <a:p>
            <a:pPr marL="342900" indent="-342900">
              <a:buClrTx/>
              <a:buSzPct val="100000"/>
              <a:buFont typeface="+mj-ea"/>
              <a:buAutoNum type="circleNumDbPlain"/>
              <a:defRPr/>
            </a:pPr>
            <a:r>
              <a:rPr lang="zh-CN" altLang="zh-CN" sz="1600" dirty="0" smtClean="0"/>
              <a:t>普通等级用户，单用户（分</a:t>
            </a:r>
            <a:r>
              <a:rPr lang="en-US" altLang="zh-CN" sz="1600" dirty="0" smtClean="0"/>
              <a:t>UID</a:t>
            </a:r>
            <a:r>
              <a:rPr lang="zh-CN" altLang="zh-CN" sz="1600" dirty="0" smtClean="0"/>
              <a:t>和</a:t>
            </a:r>
            <a:r>
              <a:rPr lang="en-US" altLang="zh-CN" sz="1600" dirty="0" smtClean="0"/>
              <a:t>IMEI</a:t>
            </a:r>
            <a:r>
              <a:rPr lang="zh-CN" altLang="zh-CN" sz="1600" dirty="0" smtClean="0"/>
              <a:t>分别控制），每日消费不超过</a:t>
            </a:r>
            <a:r>
              <a:rPr lang="en-US" altLang="zh-CN" sz="1600" dirty="0" smtClean="0"/>
              <a:t>1000</a:t>
            </a:r>
            <a:r>
              <a:rPr lang="zh-CN" altLang="zh-CN" sz="1600" dirty="0" smtClean="0"/>
              <a:t>元，交易次数不超过</a:t>
            </a:r>
            <a:r>
              <a:rPr lang="en-US" altLang="zh-CN" sz="1600" dirty="0" smtClean="0"/>
              <a:t>20</a:t>
            </a:r>
            <a:r>
              <a:rPr lang="zh-CN" altLang="zh-CN" sz="1600" dirty="0" smtClean="0"/>
              <a:t>次；每周消费不超过</a:t>
            </a:r>
            <a:r>
              <a:rPr lang="en-US" altLang="zh-CN" sz="1600" dirty="0" smtClean="0"/>
              <a:t>3000</a:t>
            </a:r>
            <a:r>
              <a:rPr lang="zh-CN" altLang="zh-CN" sz="1600" dirty="0" smtClean="0"/>
              <a:t>万元，交易次数不超过</a:t>
            </a:r>
            <a:r>
              <a:rPr lang="en-US" altLang="zh-CN" sz="1600" dirty="0" smtClean="0"/>
              <a:t>100</a:t>
            </a:r>
            <a:r>
              <a:rPr lang="zh-CN" altLang="zh-CN" sz="1600" dirty="0" smtClean="0"/>
              <a:t>次；每月消费不超过</a:t>
            </a:r>
            <a:r>
              <a:rPr lang="en-US" altLang="zh-CN" sz="1600" dirty="0" smtClean="0"/>
              <a:t>1</a:t>
            </a:r>
            <a:r>
              <a:rPr lang="zh-CN" altLang="zh-CN" sz="1600" dirty="0" smtClean="0"/>
              <a:t>万元，交易次数不超过</a:t>
            </a:r>
            <a:r>
              <a:rPr lang="en-US" altLang="zh-CN" sz="1600" dirty="0" smtClean="0"/>
              <a:t>300</a:t>
            </a:r>
            <a:r>
              <a:rPr lang="zh-CN" altLang="zh-CN" sz="1600" dirty="0" smtClean="0"/>
              <a:t>次。</a:t>
            </a:r>
            <a:endParaRPr lang="en-US" altLang="zh-CN" sz="1600" dirty="0" smtClean="0"/>
          </a:p>
          <a:p>
            <a:pPr marL="342900" indent="-342900">
              <a:buClrTx/>
              <a:buSzPct val="100000"/>
              <a:buFont typeface="+mj-ea"/>
              <a:buAutoNum type="circleNumDbPlain"/>
              <a:defRPr/>
            </a:pPr>
            <a:r>
              <a:rPr lang="zh-CN" altLang="zh-CN" sz="1600" dirty="0" smtClean="0"/>
              <a:t>高</a:t>
            </a:r>
            <a:r>
              <a:rPr lang="en-US" altLang="zh-CN" sz="1600" dirty="0" smtClean="0"/>
              <a:t>VIP</a:t>
            </a:r>
            <a:r>
              <a:rPr lang="zh-CN" altLang="zh-CN" sz="1600" dirty="0" smtClean="0"/>
              <a:t>等级用户，单用户（分</a:t>
            </a:r>
            <a:r>
              <a:rPr lang="en-US" altLang="zh-CN" sz="1600" dirty="0" smtClean="0"/>
              <a:t>UID</a:t>
            </a:r>
            <a:r>
              <a:rPr lang="zh-CN" altLang="zh-CN" sz="1600" dirty="0" smtClean="0"/>
              <a:t>和</a:t>
            </a:r>
            <a:r>
              <a:rPr lang="en-US" altLang="zh-CN" sz="1600" dirty="0" smtClean="0"/>
              <a:t>IMEI</a:t>
            </a:r>
            <a:r>
              <a:rPr lang="zh-CN" altLang="zh-CN" sz="1600" dirty="0" smtClean="0"/>
              <a:t>分别控制），每日消费不超过</a:t>
            </a:r>
            <a:r>
              <a:rPr lang="en-US" altLang="zh-CN" sz="1600" dirty="0" smtClean="0"/>
              <a:t>3</a:t>
            </a:r>
            <a:r>
              <a:rPr lang="zh-CN" altLang="zh-CN" sz="1600" dirty="0" smtClean="0"/>
              <a:t>万元，交易次数不超过</a:t>
            </a:r>
            <a:r>
              <a:rPr lang="en-US" altLang="zh-CN" sz="1600" dirty="0" smtClean="0"/>
              <a:t>100</a:t>
            </a:r>
            <a:r>
              <a:rPr lang="zh-CN" altLang="zh-CN" sz="1600" dirty="0" smtClean="0"/>
              <a:t>次；每周消费不超过</a:t>
            </a:r>
            <a:r>
              <a:rPr lang="en-US" altLang="zh-CN" sz="1600" dirty="0" smtClean="0"/>
              <a:t>10</a:t>
            </a:r>
            <a:r>
              <a:rPr lang="zh-CN" altLang="zh-CN" sz="1600" dirty="0" smtClean="0"/>
              <a:t>万元，交易次数不超过</a:t>
            </a:r>
            <a:r>
              <a:rPr lang="en-US" altLang="zh-CN" sz="1600" dirty="0" smtClean="0"/>
              <a:t>500</a:t>
            </a:r>
            <a:r>
              <a:rPr lang="zh-CN" altLang="zh-CN" sz="1600" dirty="0" smtClean="0"/>
              <a:t>次；每月消费不超过</a:t>
            </a:r>
            <a:r>
              <a:rPr lang="en-US" altLang="zh-CN" sz="1600" dirty="0" smtClean="0"/>
              <a:t>50</a:t>
            </a:r>
            <a:r>
              <a:rPr lang="zh-CN" altLang="zh-CN" sz="1600" dirty="0" smtClean="0"/>
              <a:t>万元，交易次数不超过</a:t>
            </a:r>
            <a:r>
              <a:rPr lang="en-US" altLang="zh-CN" sz="1600" dirty="0" smtClean="0"/>
              <a:t>2000</a:t>
            </a:r>
            <a:r>
              <a:rPr lang="zh-CN" altLang="zh-CN" sz="1600" dirty="0" smtClean="0"/>
              <a:t>次。</a:t>
            </a:r>
            <a:endParaRPr lang="en-US" altLang="zh-CN" sz="1600" dirty="0" smtClean="0"/>
          </a:p>
          <a:p>
            <a:pPr marL="342900" indent="-342900">
              <a:buClrTx/>
              <a:buSzPct val="100000"/>
              <a:buFont typeface="+mj-ea"/>
              <a:buAutoNum type="circleNumDbPlain"/>
              <a:defRPr/>
            </a:pPr>
            <a:r>
              <a:rPr lang="zh-CN" altLang="zh-CN" sz="1600" dirty="0" smtClean="0"/>
              <a:t>不含高</a:t>
            </a:r>
            <a:r>
              <a:rPr lang="en-US" altLang="zh-CN" sz="1600" dirty="0" smtClean="0"/>
              <a:t>VIP</a:t>
            </a:r>
            <a:r>
              <a:rPr lang="zh-CN" altLang="zh-CN" sz="1600" dirty="0" smtClean="0"/>
              <a:t>等级用户，单</a:t>
            </a:r>
            <a:r>
              <a:rPr lang="en-US" altLang="zh-CN" sz="1600" dirty="0" smtClean="0"/>
              <a:t>IP</a:t>
            </a:r>
            <a:r>
              <a:rPr lang="zh-CN" altLang="zh-CN" sz="1600" dirty="0" smtClean="0"/>
              <a:t>，每日消费不超过</a:t>
            </a:r>
            <a:r>
              <a:rPr lang="en-US" altLang="zh-CN" sz="1600" dirty="0" smtClean="0"/>
              <a:t>3000</a:t>
            </a:r>
            <a:r>
              <a:rPr lang="zh-CN" altLang="zh-CN" sz="1600" dirty="0" smtClean="0"/>
              <a:t>元，交易次数不超过</a:t>
            </a:r>
            <a:r>
              <a:rPr lang="en-US" altLang="zh-CN" sz="1600" dirty="0" smtClean="0"/>
              <a:t>50</a:t>
            </a:r>
            <a:r>
              <a:rPr lang="zh-CN" altLang="zh-CN" sz="1600" dirty="0" smtClean="0"/>
              <a:t>次；每周消费不超过</a:t>
            </a:r>
            <a:r>
              <a:rPr lang="en-US" altLang="zh-CN" sz="1600" dirty="0" smtClean="0"/>
              <a:t>2</a:t>
            </a:r>
            <a:r>
              <a:rPr lang="zh-CN" altLang="zh-CN" sz="1600" dirty="0" smtClean="0"/>
              <a:t>万元，交易次数不超过</a:t>
            </a:r>
            <a:r>
              <a:rPr lang="en-US" altLang="zh-CN" sz="1600" dirty="0" smtClean="0"/>
              <a:t>200</a:t>
            </a:r>
            <a:r>
              <a:rPr lang="zh-CN" altLang="zh-CN" sz="1600" dirty="0" smtClean="0"/>
              <a:t>次；每月消费不超过</a:t>
            </a:r>
            <a:r>
              <a:rPr lang="en-US" altLang="zh-CN" sz="1600" dirty="0" smtClean="0"/>
              <a:t>5</a:t>
            </a:r>
            <a:r>
              <a:rPr lang="zh-CN" altLang="zh-CN" sz="1600" dirty="0" smtClean="0"/>
              <a:t>万元，交易次数不超过</a:t>
            </a:r>
            <a:r>
              <a:rPr lang="en-US" altLang="zh-CN" sz="1600" dirty="0" smtClean="0"/>
              <a:t>600</a:t>
            </a:r>
            <a:r>
              <a:rPr lang="zh-CN" altLang="zh-CN" sz="1600" dirty="0" smtClean="0"/>
              <a:t>次。</a:t>
            </a:r>
            <a:endParaRPr lang="en-US" altLang="zh-CN" sz="1600" dirty="0" smtClean="0"/>
          </a:p>
          <a:p>
            <a:pPr marL="342900" indent="-342900">
              <a:buClrTx/>
              <a:buSzPct val="100000"/>
              <a:buFont typeface="+mj-ea"/>
              <a:buAutoNum type="circleNumDbPlain"/>
              <a:defRPr/>
            </a:pPr>
            <a:r>
              <a:rPr lang="zh-CN" altLang="zh-CN" sz="1600" dirty="0" smtClean="0"/>
              <a:t>黑名单</a:t>
            </a:r>
            <a:r>
              <a:rPr lang="en-US" altLang="zh-CN" sz="1600" dirty="0" smtClean="0"/>
              <a:t>UID</a:t>
            </a:r>
            <a:r>
              <a:rPr lang="zh-CN" altLang="zh-CN" sz="1600" dirty="0" smtClean="0"/>
              <a:t>、黑名单</a:t>
            </a:r>
            <a:r>
              <a:rPr lang="en-US" altLang="zh-CN" sz="1600" dirty="0" smtClean="0"/>
              <a:t>IP</a:t>
            </a:r>
            <a:r>
              <a:rPr lang="zh-CN" altLang="zh-CN" sz="1600" dirty="0" smtClean="0"/>
              <a:t>、黑名单</a:t>
            </a:r>
            <a:r>
              <a:rPr lang="en-US" altLang="zh-CN" sz="1600" dirty="0" smtClean="0"/>
              <a:t>IMEI</a:t>
            </a:r>
            <a:r>
              <a:rPr lang="zh-CN" altLang="zh-CN" sz="1600" dirty="0" smtClean="0"/>
              <a:t>限制支付。（可用于多个业务共用）</a:t>
            </a:r>
            <a:endParaRPr lang="en-US" altLang="zh-CN" sz="1600" dirty="0" smtClean="0"/>
          </a:p>
          <a:p>
            <a:pPr marL="342900" indent="-342900">
              <a:buClrTx/>
              <a:buSzPct val="100000"/>
              <a:buFont typeface="+mj-ea"/>
              <a:buAutoNum type="circleNumDbPlain"/>
              <a:defRPr/>
            </a:pPr>
            <a:r>
              <a:rPr lang="zh-CN" altLang="zh-CN" sz="1600" dirty="0" smtClean="0"/>
              <a:t>帐号、支付等各种云业务，根据</a:t>
            </a:r>
            <a:r>
              <a:rPr lang="en-US" altLang="zh-CN" sz="1600" dirty="0" smtClean="0"/>
              <a:t>10</a:t>
            </a:r>
            <a:r>
              <a:rPr lang="zh-CN" altLang="zh-CN" sz="1600" dirty="0" smtClean="0"/>
              <a:t>分钟内单</a:t>
            </a:r>
            <a:r>
              <a:rPr lang="en-US" altLang="zh-CN" sz="1600" dirty="0" smtClean="0"/>
              <a:t>IP</a:t>
            </a:r>
            <a:r>
              <a:rPr lang="zh-CN" altLang="zh-CN" sz="1600" dirty="0" smtClean="0"/>
              <a:t>、单</a:t>
            </a:r>
            <a:r>
              <a:rPr lang="en-US" altLang="zh-CN" sz="1600" dirty="0" smtClean="0"/>
              <a:t>IMEI</a:t>
            </a:r>
            <a:r>
              <a:rPr lang="zh-CN" altLang="zh-CN" sz="1600" dirty="0" smtClean="0"/>
              <a:t>请求数超过</a:t>
            </a:r>
            <a:r>
              <a:rPr lang="en-US" altLang="zh-CN" sz="1600" dirty="0" smtClean="0"/>
              <a:t>100</a:t>
            </a:r>
            <a:r>
              <a:rPr lang="zh-CN" altLang="zh-CN" sz="1600" dirty="0" smtClean="0"/>
              <a:t>，实时生成</a:t>
            </a:r>
            <a:r>
              <a:rPr lang="en-US" altLang="zh-CN" sz="1600" dirty="0" smtClean="0"/>
              <a:t>IP</a:t>
            </a:r>
            <a:r>
              <a:rPr lang="zh-CN" altLang="zh-CN" sz="1600" dirty="0" smtClean="0"/>
              <a:t>、</a:t>
            </a:r>
            <a:r>
              <a:rPr lang="en-US" altLang="zh-CN" sz="1600" dirty="0" smtClean="0"/>
              <a:t>UID</a:t>
            </a:r>
            <a:r>
              <a:rPr lang="zh-CN" altLang="zh-CN" sz="1600" dirty="0" smtClean="0"/>
              <a:t>、</a:t>
            </a:r>
            <a:r>
              <a:rPr lang="en-US" altLang="zh-CN" sz="1600" dirty="0" smtClean="0"/>
              <a:t>IMEI</a:t>
            </a:r>
            <a:r>
              <a:rPr lang="zh-CN" altLang="zh-CN" sz="1600" dirty="0" smtClean="0"/>
              <a:t>临时黑名单，有效期</a:t>
            </a:r>
            <a:r>
              <a:rPr lang="en-US" altLang="zh-CN" sz="1600" dirty="0" smtClean="0"/>
              <a:t>1</a:t>
            </a:r>
            <a:r>
              <a:rPr lang="zh-CN" altLang="zh-CN" sz="1600" dirty="0" smtClean="0"/>
              <a:t>天。</a:t>
            </a:r>
            <a:endParaRPr lang="en-US" altLang="zh-CN" sz="1600" dirty="0" smtClean="0"/>
          </a:p>
          <a:p>
            <a:pPr marL="342900" indent="-342900">
              <a:buClrTx/>
              <a:buSzPct val="100000"/>
              <a:buFont typeface="+mj-ea"/>
              <a:buAutoNum type="circleNumDbPlain"/>
              <a:defRPr/>
            </a:pPr>
            <a:r>
              <a:rPr lang="zh-CN" altLang="en-US" sz="1600" dirty="0" smtClean="0"/>
              <a:t>不允许</a:t>
            </a:r>
            <a:r>
              <a:rPr lang="en-US" altLang="zh-CN" sz="1600" dirty="0" smtClean="0"/>
              <a:t>1</a:t>
            </a:r>
            <a:r>
              <a:rPr lang="zh-CN" altLang="en-US" sz="1600" dirty="0" smtClean="0"/>
              <a:t>小时内跨省交易。</a:t>
            </a:r>
            <a:endParaRPr lang="zh-CN" altLang="zh-CN" sz="1600" dirty="0" smtClean="0"/>
          </a:p>
          <a:p>
            <a:pPr>
              <a:defRPr/>
            </a:pPr>
            <a:endParaRPr lang="zh-CN" altLang="en-US" sz="1600" dirty="0"/>
          </a:p>
        </p:txBody>
      </p:sp>
      <p:sp>
        <p:nvSpPr>
          <p:cNvPr id="29700" name="日期占位符 3"/>
          <p:cNvSpPr>
            <a:spLocks noGrp="1"/>
          </p:cNvSpPr>
          <p:nvPr>
            <p:ph type="dt" sz="quarter" idx="10"/>
          </p:nvPr>
        </p:nvSpPr>
        <p:spPr>
          <a:noFill/>
        </p:spPr>
        <p:txBody>
          <a:bodyPr/>
          <a:lstStyle/>
          <a:p>
            <a:r>
              <a:rPr lang="de-DE" altLang="zh-CN" smtClean="0"/>
              <a:t>Page </a:t>
            </a:r>
            <a:fld id="{7D6D2E0B-F39E-4B40-A90F-D89DCE83E11C}" type="slidenum">
              <a:rPr lang="de-DE" altLang="zh-CN" smtClean="0"/>
              <a:pPr/>
              <a:t>7</a:t>
            </a:fld>
            <a:endParaRPr lang="en-GB" altLang="zh-C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风控指标数据</a:t>
            </a:r>
            <a:endParaRPr lang="zh-CN" altLang="en-US" dirty="0"/>
          </a:p>
        </p:txBody>
      </p:sp>
      <p:sp>
        <p:nvSpPr>
          <p:cNvPr id="3" name="日期占位符 2"/>
          <p:cNvSpPr>
            <a:spLocks noGrp="1"/>
          </p:cNvSpPr>
          <p:nvPr>
            <p:ph type="dt" sz="half" idx="10"/>
          </p:nvPr>
        </p:nvSpPr>
        <p:spPr/>
        <p:txBody>
          <a:bodyPr/>
          <a:lstStyle/>
          <a:p>
            <a:pPr>
              <a:defRPr/>
            </a:pPr>
            <a:endParaRPr lang="de-DE" altLang="zh-CN" smtClean="0">
              <a:solidFill>
                <a:prstClr val="black"/>
              </a:solidFill>
            </a:endParaRPr>
          </a:p>
          <a:p>
            <a:pPr>
              <a:defRPr/>
            </a:pPr>
            <a:r>
              <a:rPr lang="de-DE" altLang="zh-CN" smtClean="0">
                <a:solidFill>
                  <a:prstClr val="black"/>
                </a:solidFill>
              </a:rPr>
              <a:t>Page </a:t>
            </a:r>
            <a:fld id="{64BA9575-9202-4270-8529-9A3A47422DAA}" type="slidenum">
              <a:rPr lang="de-DE" altLang="zh-CN" smtClean="0">
                <a:solidFill>
                  <a:prstClr val="black"/>
                </a:solidFill>
              </a:rPr>
              <a:pPr>
                <a:defRPr/>
              </a:pPr>
              <a:t>8</a:t>
            </a:fld>
            <a:endParaRPr lang="en-GB" altLang="zh-CN">
              <a:solidFill>
                <a:prstClr val="black"/>
              </a:solidFill>
            </a:endParaRPr>
          </a:p>
        </p:txBody>
      </p:sp>
      <p:graphicFrame>
        <p:nvGraphicFramePr>
          <p:cNvPr id="4" name="内容占位符 4"/>
          <p:cNvGraphicFramePr>
            <a:graphicFrameLocks/>
          </p:cNvGraphicFramePr>
          <p:nvPr/>
        </p:nvGraphicFramePr>
        <p:xfrm>
          <a:off x="482551" y="836712"/>
          <a:ext cx="11377264" cy="4466400"/>
        </p:xfrm>
        <a:graphic>
          <a:graphicData uri="http://schemas.openxmlformats.org/drawingml/2006/table">
            <a:tbl>
              <a:tblPr firstRow="1" bandRow="1">
                <a:tableStyleId>{5C22544A-7EE6-4342-B048-85BDC9FD1C3A}</a:tableStyleId>
              </a:tblPr>
              <a:tblGrid>
                <a:gridCol w="1560832"/>
                <a:gridCol w="9816432"/>
              </a:tblGrid>
              <a:tr h="374063">
                <a:tc>
                  <a:txBody>
                    <a:bodyPr/>
                    <a:lstStyle/>
                    <a:p>
                      <a:r>
                        <a:rPr lang="zh-CN" altLang="en-US" dirty="0" smtClean="0"/>
                        <a:t>特性</a:t>
                      </a:r>
                      <a:endParaRPr lang="zh-CN" altLang="en-US" dirty="0"/>
                    </a:p>
                  </a:txBody>
                  <a:tcPr/>
                </a:tc>
                <a:tc>
                  <a:txBody>
                    <a:bodyPr/>
                    <a:lstStyle/>
                    <a:p>
                      <a:r>
                        <a:rPr lang="zh-CN" altLang="en-US" dirty="0" smtClean="0"/>
                        <a:t>数据</a:t>
                      </a:r>
                      <a:endParaRPr lang="en-US" altLang="zh-CN" dirty="0" smtClean="0"/>
                    </a:p>
                  </a:txBody>
                  <a:tcPr/>
                </a:tc>
              </a:tr>
              <a:tr h="9337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0000"/>
                          </a:solidFill>
                          <a:latin typeface="微软雅黑" pitchFamily="34" charset="-122"/>
                          <a:ea typeface="微软雅黑" pitchFamily="34" charset="-122"/>
                          <a:cs typeface="+mn-cs"/>
                          <a:sym typeface="Gill Sans" charset="0"/>
                        </a:rPr>
                        <a:t>业务指标</a:t>
                      </a:r>
                      <a:endParaRPr lang="zh-CN" altLang="zh-CN" sz="2400" b="1" kern="1200" dirty="0" smtClean="0">
                        <a:solidFill>
                          <a:srgbClr val="000000"/>
                        </a:solidFill>
                        <a:latin typeface="微软雅黑" pitchFamily="34" charset="-122"/>
                        <a:ea typeface="微软雅黑" pitchFamily="34" charset="-122"/>
                        <a:cs typeface="+mn-cs"/>
                        <a:sym typeface="Gill Sans" charset="0"/>
                      </a:endParaRPr>
                    </a:p>
                  </a:txBody>
                  <a:tcPr/>
                </a:tc>
                <a:tc>
                  <a:txBody>
                    <a:bodyPr/>
                    <a:lstStyle/>
                    <a:p>
                      <a:pPr marL="0" marR="0" indent="0" algn="l" defTabSz="914400" rtl="0" eaLnBrk="1" fontAlgn="auto" latinLnBrk="0" hangingPunct="0">
                        <a:lnSpc>
                          <a:spcPct val="100000"/>
                        </a:lnSpc>
                        <a:spcBef>
                          <a:spcPts val="0"/>
                        </a:spcBef>
                        <a:spcAft>
                          <a:spcPts val="0"/>
                        </a:spcAft>
                        <a:buClrTx/>
                        <a:buSzTx/>
                        <a:buFontTx/>
                        <a:buNone/>
                        <a:tabLst/>
                        <a:defRPr/>
                      </a:pPr>
                      <a:r>
                        <a:rPr lang="zh-CN" altLang="en-US" sz="2400" dirty="0" smtClean="0">
                          <a:solidFill>
                            <a:srgbClr val="FF0000"/>
                          </a:solidFill>
                          <a:latin typeface="微软雅黑" pitchFamily="34" charset="-122"/>
                          <a:ea typeface="微软雅黑" pitchFamily="34" charset="-122"/>
                        </a:rPr>
                        <a:t>盗刷投诉率低于</a:t>
                      </a:r>
                      <a:r>
                        <a:rPr lang="en-US" altLang="zh-CN" sz="2400" dirty="0" smtClean="0">
                          <a:solidFill>
                            <a:srgbClr val="FF0000"/>
                          </a:solidFill>
                          <a:latin typeface="微软雅黑" pitchFamily="34" charset="-122"/>
                          <a:ea typeface="微软雅黑" pitchFamily="34" charset="-122"/>
                        </a:rPr>
                        <a:t>1</a:t>
                      </a:r>
                      <a:r>
                        <a:rPr lang="zh-CN" altLang="en-US" sz="2400" dirty="0" smtClean="0">
                          <a:solidFill>
                            <a:srgbClr val="FF0000"/>
                          </a:solidFill>
                          <a:latin typeface="微软雅黑" pitchFamily="34" charset="-122"/>
                          <a:ea typeface="微软雅黑" pitchFamily="34" charset="-122"/>
                        </a:rPr>
                        <a:t>万分之一</a:t>
                      </a:r>
                      <a:endParaRPr lang="en-US" altLang="zh-CN" sz="2400" dirty="0" smtClean="0">
                        <a:solidFill>
                          <a:srgbClr val="FF0000"/>
                        </a:solidFill>
                        <a:latin typeface="微软雅黑" pitchFamily="34" charset="-122"/>
                        <a:ea typeface="微软雅黑" pitchFamily="34" charset="-122"/>
                      </a:endParaRPr>
                    </a:p>
                    <a:p>
                      <a:pPr marL="0" marR="0" indent="0" algn="l" defTabSz="914400" rtl="0" eaLnBrk="1" fontAlgn="auto" latinLnBrk="0" hangingPunct="0">
                        <a:lnSpc>
                          <a:spcPct val="100000"/>
                        </a:lnSpc>
                        <a:spcBef>
                          <a:spcPts val="0"/>
                        </a:spcBef>
                        <a:spcAft>
                          <a:spcPts val="0"/>
                        </a:spcAft>
                        <a:buClrTx/>
                        <a:buSzTx/>
                        <a:buFontTx/>
                        <a:buNone/>
                        <a:tabLst/>
                        <a:defRPr/>
                      </a:pPr>
                      <a:r>
                        <a:rPr lang="zh-CN" altLang="en-US" sz="2400" b="0" i="0" u="none" strike="noStrike" dirty="0" smtClean="0">
                          <a:solidFill>
                            <a:srgbClr val="FF0000"/>
                          </a:solidFill>
                          <a:latin typeface="微软雅黑" pitchFamily="34" charset="-122"/>
                          <a:ea typeface="微软雅黑" pitchFamily="34" charset="-122"/>
                        </a:rPr>
                        <a:t>误拦率（误拦</a:t>
                      </a:r>
                      <a:r>
                        <a:rPr lang="en-US" altLang="zh-CN" sz="2400" b="0" i="0" u="none" strike="noStrike" dirty="0" smtClean="0">
                          <a:solidFill>
                            <a:srgbClr val="FF0000"/>
                          </a:solidFill>
                          <a:latin typeface="微软雅黑" pitchFamily="34" charset="-122"/>
                          <a:ea typeface="微软雅黑" pitchFamily="34" charset="-122"/>
                        </a:rPr>
                        <a:t>/</a:t>
                      </a:r>
                      <a:r>
                        <a:rPr lang="zh-CN" altLang="en-US" sz="2400" b="0" i="0" u="none" strike="noStrike" dirty="0" smtClean="0">
                          <a:solidFill>
                            <a:srgbClr val="FF0000"/>
                          </a:solidFill>
                          <a:latin typeface="微软雅黑" pitchFamily="34" charset="-122"/>
                          <a:ea typeface="微软雅黑" pitchFamily="34" charset="-122"/>
                        </a:rPr>
                        <a:t>总拦截）小于</a:t>
                      </a:r>
                      <a:r>
                        <a:rPr lang="en-US" altLang="zh-CN" sz="2400" b="0" i="0" u="none" strike="noStrike" dirty="0" smtClean="0">
                          <a:solidFill>
                            <a:srgbClr val="FF0000"/>
                          </a:solidFill>
                          <a:latin typeface="微软雅黑" pitchFamily="34" charset="-122"/>
                          <a:ea typeface="微软雅黑" pitchFamily="34" charset="-122"/>
                        </a:rPr>
                        <a:t>60%</a:t>
                      </a:r>
                    </a:p>
                    <a:p>
                      <a:pPr marL="0" marR="0" indent="0" algn="l" defTabSz="914400" rtl="0" eaLnBrk="1" fontAlgn="auto" latinLnBrk="0" hangingPunct="0">
                        <a:lnSpc>
                          <a:spcPct val="100000"/>
                        </a:lnSpc>
                        <a:spcBef>
                          <a:spcPts val="0"/>
                        </a:spcBef>
                        <a:spcAft>
                          <a:spcPts val="0"/>
                        </a:spcAft>
                        <a:buClrTx/>
                        <a:buSzTx/>
                        <a:buFontTx/>
                        <a:buNone/>
                        <a:tabLst/>
                        <a:defRPr/>
                      </a:pPr>
                      <a:r>
                        <a:rPr lang="zh-CN" altLang="en-US" sz="2400" dirty="0" smtClean="0">
                          <a:solidFill>
                            <a:schemeClr val="bg1">
                              <a:lumMod val="65000"/>
                            </a:schemeClr>
                          </a:solidFill>
                          <a:latin typeface="微软雅黑" pitchFamily="34" charset="-122"/>
                          <a:ea typeface="微软雅黑" pitchFamily="34" charset="-122"/>
                        </a:rPr>
                        <a:t>资金损失率低于</a:t>
                      </a:r>
                      <a:r>
                        <a:rPr lang="en-US" altLang="zh-CN" sz="2400" dirty="0" smtClean="0">
                          <a:solidFill>
                            <a:schemeClr val="bg1">
                              <a:lumMod val="65000"/>
                            </a:schemeClr>
                          </a:solidFill>
                          <a:latin typeface="微软雅黑" pitchFamily="34" charset="-122"/>
                          <a:ea typeface="微软雅黑" pitchFamily="34" charset="-122"/>
                        </a:rPr>
                        <a:t>10</a:t>
                      </a:r>
                      <a:r>
                        <a:rPr lang="zh-CN" altLang="en-US" sz="2400" dirty="0" smtClean="0">
                          <a:solidFill>
                            <a:schemeClr val="bg1">
                              <a:lumMod val="65000"/>
                            </a:schemeClr>
                          </a:solidFill>
                          <a:latin typeface="微软雅黑" pitchFamily="34" charset="-122"/>
                          <a:ea typeface="微软雅黑" pitchFamily="34" charset="-122"/>
                        </a:rPr>
                        <a:t>万分之一？</a:t>
                      </a:r>
                      <a:endParaRPr lang="en-US" altLang="zh-CN" sz="2400" b="0" i="0" u="none" strike="noStrike" dirty="0" smtClean="0">
                        <a:solidFill>
                          <a:schemeClr val="bg1">
                            <a:lumMod val="65000"/>
                          </a:schemeClr>
                        </a:solidFill>
                        <a:latin typeface="微软雅黑" pitchFamily="34" charset="-122"/>
                        <a:ea typeface="微软雅黑" pitchFamily="34" charset="-122"/>
                      </a:endParaRPr>
                    </a:p>
                  </a:txBody>
                  <a:tcPr/>
                </a:tc>
              </a:tr>
              <a:tr h="780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0000"/>
                          </a:solidFill>
                          <a:latin typeface="微软雅黑" pitchFamily="34" charset="-122"/>
                          <a:ea typeface="微软雅黑" pitchFamily="34" charset="-122"/>
                          <a:cs typeface="+mn-cs"/>
                          <a:sym typeface="Gill Sans" charset="0"/>
                        </a:rPr>
                        <a:t>高性能</a:t>
                      </a:r>
                      <a:endParaRPr lang="zh-CN" altLang="zh-CN" sz="2400" b="1" kern="1200" dirty="0" smtClean="0">
                        <a:solidFill>
                          <a:srgbClr val="000000"/>
                        </a:solidFill>
                        <a:latin typeface="微软雅黑" pitchFamily="34" charset="-122"/>
                        <a:ea typeface="微软雅黑" pitchFamily="34" charset="-122"/>
                        <a:cs typeface="+mn-cs"/>
                        <a:sym typeface="Gill Sans"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0" i="0" u="none" strike="noStrike" kern="1200" dirty="0" smtClean="0">
                          <a:solidFill>
                            <a:srgbClr val="FF0000"/>
                          </a:solidFill>
                          <a:latin typeface="微软雅黑" pitchFamily="34" charset="-122"/>
                          <a:ea typeface="微软雅黑" pitchFamily="34" charset="-122"/>
                          <a:cs typeface="+mn-cs"/>
                          <a:sym typeface="Gill Sans" charset="0"/>
                        </a:rPr>
                        <a:t>实时风控平均响应时间：</a:t>
                      </a:r>
                      <a:r>
                        <a:rPr lang="en-US" altLang="zh-CN" sz="2400" b="0" i="0" u="none" strike="noStrike" kern="1200" dirty="0" smtClean="0">
                          <a:solidFill>
                            <a:srgbClr val="FF0000"/>
                          </a:solidFill>
                          <a:latin typeface="微软雅黑" pitchFamily="34" charset="-122"/>
                          <a:ea typeface="微软雅黑" pitchFamily="34" charset="-122"/>
                          <a:cs typeface="+mn-cs"/>
                          <a:sym typeface="Gill Sans" charset="0"/>
                        </a:rPr>
                        <a:t>100ms</a:t>
                      </a:r>
                    </a:p>
                  </a:txBody>
                  <a:tcPr/>
                </a:tc>
              </a:tr>
              <a:tr h="677723">
                <a:tc>
                  <a:txBody>
                    <a:bodyPr/>
                    <a:lstStyle/>
                    <a:p>
                      <a:pPr hangingPunct="0"/>
                      <a:r>
                        <a:rPr lang="zh-CN" altLang="en-US" sz="2400" b="1" kern="1200" dirty="0" smtClean="0">
                          <a:solidFill>
                            <a:srgbClr val="000000"/>
                          </a:solidFill>
                          <a:latin typeface="微软雅黑" pitchFamily="34" charset="-122"/>
                          <a:ea typeface="微软雅黑" pitchFamily="34" charset="-122"/>
                          <a:cs typeface="+mn-cs"/>
                          <a:sym typeface="Gill Sans" charset="0"/>
                        </a:rPr>
                        <a:t>高</a:t>
                      </a:r>
                      <a:r>
                        <a:rPr lang="zh-CN" altLang="zh-CN" sz="2400" b="1" kern="1200" dirty="0" smtClean="0">
                          <a:solidFill>
                            <a:srgbClr val="000000"/>
                          </a:solidFill>
                          <a:latin typeface="微软雅黑" pitchFamily="34" charset="-122"/>
                          <a:ea typeface="微软雅黑" pitchFamily="34" charset="-122"/>
                          <a:cs typeface="+mn-cs"/>
                          <a:sym typeface="Gill Sans" charset="0"/>
                        </a:rPr>
                        <a:t>可</a:t>
                      </a:r>
                      <a:r>
                        <a:rPr lang="zh-CN" altLang="en-US" sz="2400" b="1" kern="1200" dirty="0" smtClean="0">
                          <a:solidFill>
                            <a:srgbClr val="000000"/>
                          </a:solidFill>
                          <a:latin typeface="微软雅黑" pitchFamily="34" charset="-122"/>
                          <a:ea typeface="微软雅黑" pitchFamily="34" charset="-122"/>
                          <a:cs typeface="+mn-cs"/>
                          <a:sym typeface="Gill Sans" charset="0"/>
                        </a:rPr>
                        <a:t>用</a:t>
                      </a:r>
                      <a:endParaRPr lang="zh-CN" altLang="zh-CN" sz="2400" b="1" kern="1200" dirty="0">
                        <a:solidFill>
                          <a:srgbClr val="000000"/>
                        </a:solidFill>
                        <a:latin typeface="微软雅黑" pitchFamily="34" charset="-122"/>
                        <a:ea typeface="微软雅黑" pitchFamily="34" charset="-122"/>
                        <a:cs typeface="+mn-cs"/>
                        <a:sym typeface="Gill Sans" charset="0"/>
                      </a:endParaRPr>
                    </a:p>
                  </a:txBody>
                  <a:tcPr/>
                </a:tc>
                <a:tc>
                  <a:txBody>
                    <a:bodyPr/>
                    <a:lstStyle/>
                    <a:p>
                      <a:pPr marL="0" marR="0" indent="0" algn="l" defTabSz="914400" rtl="0" eaLnBrk="1" fontAlgn="auto" latinLnBrk="0" hangingPunct="0">
                        <a:lnSpc>
                          <a:spcPct val="100000"/>
                        </a:lnSpc>
                        <a:spcBef>
                          <a:spcPts val="0"/>
                        </a:spcBef>
                        <a:spcAft>
                          <a:spcPts val="0"/>
                        </a:spcAft>
                        <a:buClrTx/>
                        <a:buSzTx/>
                        <a:buFontTx/>
                        <a:buNone/>
                        <a:tabLst/>
                        <a:defRPr/>
                      </a:pPr>
                      <a:r>
                        <a:rPr lang="zh-CN" altLang="en-US" sz="2400" b="0" kern="1200" dirty="0" smtClean="0">
                          <a:solidFill>
                            <a:srgbClr val="000000"/>
                          </a:solidFill>
                          <a:latin typeface="微软雅黑" pitchFamily="34" charset="-122"/>
                          <a:ea typeface="微软雅黑" pitchFamily="34" charset="-122"/>
                          <a:cs typeface="+mn-cs"/>
                          <a:sym typeface="Gill Sans" charset="0"/>
                        </a:rPr>
                        <a:t>实时风控后台</a:t>
                      </a:r>
                      <a:r>
                        <a:rPr lang="en-US" altLang="zh-CN" sz="2400" b="0" i="0" u="none" strike="noStrike" kern="1200" dirty="0" smtClean="0">
                          <a:solidFill>
                            <a:srgbClr val="FF0000"/>
                          </a:solidFill>
                          <a:latin typeface="微软雅黑" pitchFamily="34" charset="-122"/>
                          <a:ea typeface="微软雅黑" pitchFamily="34" charset="-122"/>
                          <a:cs typeface="+mn-cs"/>
                          <a:sym typeface="Gill Sans" charset="0"/>
                        </a:rPr>
                        <a:t>99.99%</a:t>
                      </a:r>
                      <a:r>
                        <a:rPr lang="zh-CN" altLang="en-US" sz="2400" b="0" i="0" u="none" strike="noStrike" kern="1200" dirty="0" smtClean="0">
                          <a:solidFill>
                            <a:srgbClr val="FF0000"/>
                          </a:solidFill>
                          <a:latin typeface="微软雅黑" pitchFamily="34" charset="-122"/>
                          <a:ea typeface="微软雅黑" pitchFamily="34" charset="-122"/>
                          <a:cs typeface="+mn-cs"/>
                          <a:sym typeface="Gill Sans" charset="0"/>
                        </a:rPr>
                        <a:t>可用</a:t>
                      </a:r>
                      <a:r>
                        <a:rPr lang="zh-CN" altLang="en-US" sz="2400" b="0" kern="1200" dirty="0" smtClean="0">
                          <a:solidFill>
                            <a:srgbClr val="000000"/>
                          </a:solidFill>
                          <a:latin typeface="微软雅黑" pitchFamily="34" charset="-122"/>
                          <a:ea typeface="微软雅黑" pitchFamily="34" charset="-122"/>
                          <a:cs typeface="+mn-cs"/>
                          <a:sym typeface="Gill Sans" charset="0"/>
                        </a:rPr>
                        <a:t>，系统没有单点，系统弹性伸缩，动态扩缩容</a:t>
                      </a:r>
                    </a:p>
                  </a:txBody>
                  <a:tcPr/>
                </a:tc>
              </a:tr>
              <a:tr h="688312">
                <a:tc>
                  <a:txBody>
                    <a:bodyPr/>
                    <a:lstStyle/>
                    <a:p>
                      <a:pPr hangingPunct="0"/>
                      <a:r>
                        <a:rPr lang="zh-CN" altLang="en-US" sz="2400" b="1" kern="1200" dirty="0" smtClean="0">
                          <a:solidFill>
                            <a:srgbClr val="000000"/>
                          </a:solidFill>
                          <a:latin typeface="微软雅黑" pitchFamily="34" charset="-122"/>
                          <a:ea typeface="微软雅黑" pitchFamily="34" charset="-122"/>
                          <a:cs typeface="+mn-cs"/>
                          <a:sym typeface="Gill Sans" charset="0"/>
                        </a:rPr>
                        <a:t>高并发</a:t>
                      </a:r>
                      <a:endParaRPr lang="zh-CN" altLang="zh-CN" sz="2400" b="1" kern="1200" dirty="0">
                        <a:solidFill>
                          <a:srgbClr val="000000"/>
                        </a:solidFill>
                        <a:latin typeface="微软雅黑" pitchFamily="34" charset="-122"/>
                        <a:ea typeface="微软雅黑" pitchFamily="34" charset="-122"/>
                        <a:cs typeface="+mn-cs"/>
                        <a:sym typeface="Gill Sans" charset="0"/>
                      </a:endParaRPr>
                    </a:p>
                  </a:txBody>
                  <a:tcPr/>
                </a:tc>
                <a:tc>
                  <a:txBody>
                    <a:bodyPr/>
                    <a:lstStyle/>
                    <a:p>
                      <a:pPr marL="0" marR="0" indent="0" algn="l" defTabSz="914400" rtl="0" eaLnBrk="1" fontAlgn="auto" latinLnBrk="0" hangingPunct="0">
                        <a:lnSpc>
                          <a:spcPct val="100000"/>
                        </a:lnSpc>
                        <a:spcBef>
                          <a:spcPts val="0"/>
                        </a:spcBef>
                        <a:spcAft>
                          <a:spcPts val="0"/>
                        </a:spcAft>
                        <a:buClrTx/>
                        <a:buSzTx/>
                        <a:buFontTx/>
                        <a:buNone/>
                        <a:tabLst/>
                        <a:defRPr/>
                      </a:pPr>
                      <a:r>
                        <a:rPr lang="zh-CN" altLang="en-US" sz="2400" b="0" kern="1200" dirty="0" smtClean="0">
                          <a:solidFill>
                            <a:srgbClr val="000000"/>
                          </a:solidFill>
                          <a:latin typeface="微软雅黑" pitchFamily="34" charset="-122"/>
                          <a:ea typeface="微软雅黑" pitchFamily="34" charset="-122"/>
                          <a:cs typeface="+mn-cs"/>
                          <a:sym typeface="Gill Sans" charset="0"/>
                        </a:rPr>
                        <a:t>实时风控接口处理能力</a:t>
                      </a:r>
                      <a:r>
                        <a:rPr lang="en-US" altLang="zh-CN" sz="2400" b="0" i="0" u="none" strike="noStrike" kern="1200" dirty="0" smtClean="0">
                          <a:solidFill>
                            <a:srgbClr val="FF0000"/>
                          </a:solidFill>
                          <a:latin typeface="微软雅黑" pitchFamily="34" charset="-122"/>
                          <a:ea typeface="微软雅黑" pitchFamily="34" charset="-122"/>
                          <a:cs typeface="+mn-cs"/>
                          <a:sym typeface="Gill Sans" charset="0"/>
                        </a:rPr>
                        <a:t>5000</a:t>
                      </a:r>
                      <a:r>
                        <a:rPr lang="zh-CN" altLang="en-US" sz="2400" b="0" i="0" u="none" strike="noStrike" kern="1200" dirty="0" smtClean="0">
                          <a:solidFill>
                            <a:srgbClr val="FF0000"/>
                          </a:solidFill>
                          <a:latin typeface="微软雅黑" pitchFamily="34" charset="-122"/>
                          <a:ea typeface="微软雅黑" pitchFamily="34" charset="-122"/>
                          <a:cs typeface="+mn-cs"/>
                          <a:sym typeface="Gill Sans" charset="0"/>
                        </a:rPr>
                        <a:t>笔</a:t>
                      </a:r>
                      <a:r>
                        <a:rPr lang="en-US" altLang="zh-CN" sz="2400" b="0" i="0" u="none" strike="noStrike" kern="1200" dirty="0" smtClean="0">
                          <a:solidFill>
                            <a:srgbClr val="FF0000"/>
                          </a:solidFill>
                          <a:latin typeface="微软雅黑" pitchFamily="34" charset="-122"/>
                          <a:ea typeface="微软雅黑" pitchFamily="34" charset="-122"/>
                          <a:cs typeface="+mn-cs"/>
                          <a:sym typeface="Gill Sans" charset="0"/>
                        </a:rPr>
                        <a:t>/s</a:t>
                      </a:r>
                      <a:r>
                        <a:rPr lang="zh-CN" altLang="en-US" sz="2400" b="0" kern="1200" dirty="0" smtClean="0">
                          <a:solidFill>
                            <a:srgbClr val="000000"/>
                          </a:solidFill>
                          <a:latin typeface="微软雅黑" pitchFamily="34" charset="-122"/>
                          <a:ea typeface="微软雅黑" pitchFamily="34" charset="-122"/>
                          <a:cs typeface="+mn-cs"/>
                          <a:sym typeface="Gill Sans" charset="0"/>
                        </a:rPr>
                        <a:t>，水平扩展机器，服务能力同步扩展</a:t>
                      </a:r>
                      <a:endParaRPr lang="en-US" altLang="zh-CN" sz="2400" b="0" kern="1200" dirty="0" smtClean="0">
                        <a:solidFill>
                          <a:srgbClr val="000000"/>
                        </a:solidFill>
                        <a:latin typeface="微软雅黑" pitchFamily="34" charset="-122"/>
                        <a:ea typeface="微软雅黑" pitchFamily="34" charset="-122"/>
                        <a:cs typeface="+mn-cs"/>
                        <a:sym typeface="Gill Sans" charset="0"/>
                      </a:endParaRPr>
                    </a:p>
                  </a:txBody>
                  <a:tcPr/>
                </a:tc>
              </a:tr>
              <a:tr h="757143">
                <a:tc>
                  <a:txBody>
                    <a:bodyPr/>
                    <a:lstStyle/>
                    <a:p>
                      <a:r>
                        <a:rPr lang="zh-CN" altLang="en-US" sz="2400" b="1" kern="1200" dirty="0" smtClean="0">
                          <a:solidFill>
                            <a:srgbClr val="000000"/>
                          </a:solidFill>
                          <a:latin typeface="微软雅黑" pitchFamily="34" charset="-122"/>
                          <a:ea typeface="微软雅黑" pitchFamily="34" charset="-122"/>
                          <a:cs typeface="+mn-cs"/>
                          <a:sym typeface="Gill Sans" charset="0"/>
                        </a:rPr>
                        <a:t>大容量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i="0" u="none" strike="noStrike" kern="1200" dirty="0" smtClean="0">
                          <a:solidFill>
                            <a:schemeClr val="tx1">
                              <a:lumMod val="95000"/>
                              <a:lumOff val="5000"/>
                            </a:schemeClr>
                          </a:solidFill>
                          <a:latin typeface="微软雅黑" pitchFamily="34" charset="-122"/>
                          <a:ea typeface="微软雅黑" pitchFamily="34" charset="-122"/>
                          <a:cs typeface="+mn-cs"/>
                          <a:sym typeface="Gill Sans" charset="0"/>
                        </a:rPr>
                        <a:t>按</a:t>
                      </a:r>
                      <a:r>
                        <a:rPr lang="en-US" altLang="zh-CN" sz="2400" b="0" i="0" u="none" strike="noStrike" kern="1200" dirty="0" smtClean="0">
                          <a:solidFill>
                            <a:schemeClr val="tx1">
                              <a:lumMod val="95000"/>
                              <a:lumOff val="5000"/>
                            </a:schemeClr>
                          </a:solidFill>
                          <a:latin typeface="微软雅黑" pitchFamily="34" charset="-122"/>
                          <a:ea typeface="微软雅黑" pitchFamily="34" charset="-122"/>
                          <a:cs typeface="+mn-cs"/>
                          <a:sym typeface="Gill Sans" charset="0"/>
                        </a:rPr>
                        <a:t>1</a:t>
                      </a:r>
                      <a:r>
                        <a:rPr lang="zh-CN" altLang="en-US" sz="2400" b="0" i="0" u="none" strike="noStrike" kern="1200" dirty="0" smtClean="0">
                          <a:solidFill>
                            <a:schemeClr val="tx1">
                              <a:lumMod val="95000"/>
                              <a:lumOff val="5000"/>
                            </a:schemeClr>
                          </a:solidFill>
                          <a:latin typeface="微软雅黑" pitchFamily="34" charset="-122"/>
                          <a:ea typeface="微软雅黑" pitchFamily="34" charset="-122"/>
                          <a:cs typeface="+mn-cs"/>
                          <a:sym typeface="Gill Sans" charset="0"/>
                        </a:rPr>
                        <a:t>亿支付用户架构设计，</a:t>
                      </a:r>
                      <a:r>
                        <a:rPr lang="en-US" altLang="zh-CN" sz="2400" b="0" i="0" u="none" strike="noStrike" kern="1200" dirty="0" smtClean="0">
                          <a:solidFill>
                            <a:schemeClr val="tx1">
                              <a:lumMod val="95000"/>
                              <a:lumOff val="5000"/>
                            </a:schemeClr>
                          </a:solidFill>
                          <a:latin typeface="微软雅黑" pitchFamily="34" charset="-122"/>
                          <a:ea typeface="微软雅黑" pitchFamily="34" charset="-122"/>
                          <a:cs typeface="+mn-cs"/>
                          <a:sym typeface="Gill Sans" charset="0"/>
                        </a:rPr>
                        <a:t>1</a:t>
                      </a:r>
                      <a:r>
                        <a:rPr lang="zh-CN" altLang="en-US" sz="2400" b="0" i="0" u="none" strike="noStrike" kern="1200" dirty="0" smtClean="0">
                          <a:solidFill>
                            <a:schemeClr val="tx1">
                              <a:lumMod val="95000"/>
                              <a:lumOff val="5000"/>
                            </a:schemeClr>
                          </a:solidFill>
                          <a:latin typeface="微软雅黑" pitchFamily="34" charset="-122"/>
                          <a:ea typeface="微软雅黑" pitchFamily="34" charset="-122"/>
                          <a:cs typeface="+mn-cs"/>
                          <a:sym typeface="Gill Sans" charset="0"/>
                        </a:rPr>
                        <a:t>千万用户部署</a:t>
                      </a: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211780" y="44450"/>
            <a:ext cx="10332596" cy="871538"/>
          </a:xfrm>
        </p:spPr>
        <p:txBody>
          <a:bodyPr/>
          <a:lstStyle/>
          <a:p>
            <a:r>
              <a:rPr lang="zh-CN" altLang="en-US" dirty="0" smtClean="0"/>
              <a:t>风控平台架构</a:t>
            </a:r>
          </a:p>
        </p:txBody>
      </p:sp>
      <p:sp>
        <p:nvSpPr>
          <p:cNvPr id="30723" name="文本框 29"/>
          <p:cNvSpPr txBox="1">
            <a:spLocks noChangeArrowheads="1"/>
          </p:cNvSpPr>
          <p:nvPr/>
        </p:nvSpPr>
        <p:spPr bwMode="auto">
          <a:xfrm>
            <a:off x="9242257" y="620688"/>
            <a:ext cx="2689567" cy="288032"/>
          </a:xfrm>
          <a:prstGeom prst="rect">
            <a:avLst/>
          </a:prstGeom>
          <a:solidFill>
            <a:schemeClr val="bg1">
              <a:lumMod val="95000"/>
            </a:schemeClr>
          </a:solidFill>
          <a:ln w="9525">
            <a:noFill/>
            <a:miter lim="800000"/>
            <a:headEnd/>
            <a:tailEnd/>
          </a:ln>
        </p:spPr>
        <p:txBody>
          <a:bodyPr wrap="square">
            <a:spAutoFit/>
          </a:bodyPr>
          <a:lstStyle/>
          <a:p>
            <a:pPr algn="l" defTabSz="914400" hangingPunct="1"/>
            <a:r>
              <a:rPr lang="zh-CN" altLang="en-US" sz="1200" dirty="0" smtClean="0">
                <a:latin typeface="FrutigerNext LT Regular" pitchFamily="34" charset="0"/>
              </a:rPr>
              <a:t>风控典型流程：</a:t>
            </a:r>
          </a:p>
        </p:txBody>
      </p:sp>
      <p:sp>
        <p:nvSpPr>
          <p:cNvPr id="28676" name="矩形 58"/>
          <p:cNvSpPr>
            <a:spLocks noChangeArrowheads="1"/>
          </p:cNvSpPr>
          <p:nvPr/>
        </p:nvSpPr>
        <p:spPr bwMode="auto">
          <a:xfrm>
            <a:off x="9238021" y="908721"/>
            <a:ext cx="2755218" cy="504056"/>
          </a:xfrm>
          <a:prstGeom prst="rect">
            <a:avLst/>
          </a:prstGeom>
          <a:noFill/>
          <a:ln w="19050" algn="ctr">
            <a:solidFill>
              <a:srgbClr val="00B0F0"/>
            </a:solidFill>
            <a:round/>
            <a:headEnd/>
            <a:tailEnd/>
          </a:ln>
        </p:spPr>
        <p:txBody>
          <a:bodyPr/>
          <a:lstStyle/>
          <a:p>
            <a:pPr algn="l" defTabSz="914400" hangingPunct="1">
              <a:buClr>
                <a:srgbClr val="CC9900"/>
              </a:buClr>
              <a:defRPr/>
            </a:pPr>
            <a:r>
              <a:rPr lang="en-US" altLang="zh-CN" sz="1050" dirty="0" smtClean="0">
                <a:latin typeface="Arial" pitchFamily="34" charset="0"/>
                <a:ea typeface="宋体" pitchFamily="2" charset="-122"/>
              </a:rPr>
              <a:t>Step1</a:t>
            </a:r>
            <a:r>
              <a:rPr lang="en-US" altLang="zh-CN" sz="1050" dirty="0">
                <a:latin typeface="Arial" pitchFamily="34" charset="0"/>
                <a:ea typeface="宋体" pitchFamily="2" charset="-122"/>
              </a:rPr>
              <a:t>.</a:t>
            </a:r>
            <a:r>
              <a:rPr lang="zh-CN" altLang="en-US" sz="1050" dirty="0">
                <a:latin typeface="Arial" pitchFamily="34" charset="0"/>
                <a:ea typeface="宋体" pitchFamily="2" charset="-122"/>
              </a:rPr>
              <a:t>业务提</a:t>
            </a:r>
            <a:r>
              <a:rPr lang="zh-CN" altLang="en-US" sz="1050" dirty="0" smtClean="0">
                <a:latin typeface="Arial" pitchFamily="34" charset="0"/>
                <a:ea typeface="宋体" pitchFamily="2" charset="-122"/>
              </a:rPr>
              <a:t>供业务用户日志以及用户实时行为事件，</a:t>
            </a:r>
            <a:r>
              <a:rPr lang="zh-CN" altLang="en-US" sz="1050" dirty="0">
                <a:latin typeface="Arial" pitchFamily="34" charset="0"/>
                <a:ea typeface="宋体" pitchFamily="2" charset="-122"/>
              </a:rPr>
              <a:t>如：</a:t>
            </a:r>
            <a:r>
              <a:rPr lang="en-US" altLang="zh-CN" sz="1050" dirty="0">
                <a:latin typeface="Arial" pitchFamily="34" charset="0"/>
                <a:ea typeface="宋体" pitchFamily="2" charset="-122"/>
              </a:rPr>
              <a:t>IP</a:t>
            </a:r>
            <a:r>
              <a:rPr lang="zh-CN" altLang="en-US" sz="1050" dirty="0">
                <a:latin typeface="Arial" pitchFamily="34" charset="0"/>
                <a:ea typeface="宋体" pitchFamily="2" charset="-122"/>
              </a:rPr>
              <a:t>、用户</a:t>
            </a:r>
            <a:r>
              <a:rPr lang="en-US" altLang="zh-CN" sz="1050" dirty="0">
                <a:latin typeface="Arial" pitchFamily="34" charset="0"/>
                <a:ea typeface="宋体" pitchFamily="2" charset="-122"/>
              </a:rPr>
              <a:t>ID</a:t>
            </a:r>
            <a:r>
              <a:rPr lang="zh-CN" altLang="en-US" sz="1050" dirty="0" smtClean="0">
                <a:latin typeface="Arial" pitchFamily="34" charset="0"/>
                <a:ea typeface="宋体" pitchFamily="2" charset="-122"/>
              </a:rPr>
              <a:t>、设</a:t>
            </a:r>
            <a:r>
              <a:rPr lang="zh-CN" altLang="en-US" sz="1050" dirty="0">
                <a:latin typeface="Arial" pitchFamily="34" charset="0"/>
                <a:ea typeface="宋体" pitchFamily="2" charset="-122"/>
              </a:rPr>
              <a:t>备</a:t>
            </a:r>
            <a:r>
              <a:rPr lang="en-US" altLang="zh-CN" sz="1050" dirty="0" smtClean="0">
                <a:latin typeface="Arial" pitchFamily="34" charset="0"/>
                <a:ea typeface="宋体" pitchFamily="2" charset="-122"/>
              </a:rPr>
              <a:t>IMEI</a:t>
            </a:r>
            <a:r>
              <a:rPr lang="zh-CN" altLang="en-US" sz="1050" dirty="0" smtClean="0">
                <a:latin typeface="Arial" pitchFamily="34" charset="0"/>
                <a:ea typeface="宋体" pitchFamily="2" charset="-122"/>
              </a:rPr>
              <a:t>、登录时间、支付事件等</a:t>
            </a:r>
            <a:endParaRPr lang="zh-CN" altLang="en-US" sz="1050" dirty="0">
              <a:latin typeface="Arial" pitchFamily="34" charset="0"/>
              <a:ea typeface="宋体" pitchFamily="2" charset="-122"/>
            </a:endParaRPr>
          </a:p>
        </p:txBody>
      </p:sp>
      <p:sp>
        <p:nvSpPr>
          <p:cNvPr id="28677" name="矩形 65"/>
          <p:cNvSpPr>
            <a:spLocks noChangeArrowheads="1"/>
          </p:cNvSpPr>
          <p:nvPr/>
        </p:nvSpPr>
        <p:spPr bwMode="auto">
          <a:xfrm>
            <a:off x="9233786" y="1459384"/>
            <a:ext cx="2755218" cy="607065"/>
          </a:xfrm>
          <a:prstGeom prst="rect">
            <a:avLst/>
          </a:prstGeom>
          <a:noFill/>
          <a:ln w="19050" algn="ctr">
            <a:solidFill>
              <a:srgbClr val="00B0F0"/>
            </a:solidFill>
            <a:round/>
            <a:headEnd/>
            <a:tailEnd/>
          </a:ln>
        </p:spPr>
        <p:txBody>
          <a:bodyPr/>
          <a:lstStyle/>
          <a:p>
            <a:pPr algn="l" defTabSz="914400" hangingPunct="1">
              <a:buClr>
                <a:srgbClr val="CC9900"/>
              </a:buClr>
              <a:defRPr/>
            </a:pPr>
            <a:r>
              <a:rPr lang="en-US" altLang="zh-CN" sz="1050" dirty="0">
                <a:latin typeface="Arial" pitchFamily="34" charset="0"/>
                <a:ea typeface="宋体" pitchFamily="2" charset="-122"/>
              </a:rPr>
              <a:t>2</a:t>
            </a:r>
            <a:r>
              <a:rPr lang="en-US" altLang="zh-CN" sz="1050" dirty="0" smtClean="0">
                <a:latin typeface="Arial" pitchFamily="34" charset="0"/>
                <a:ea typeface="宋体" pitchFamily="2" charset="-122"/>
              </a:rPr>
              <a:t>.</a:t>
            </a:r>
            <a:r>
              <a:rPr lang="zh-CN" altLang="en-US" sz="1050" dirty="0" smtClean="0">
                <a:latin typeface="Arial" pitchFamily="34" charset="0"/>
                <a:ea typeface="宋体" pitchFamily="2" charset="-122"/>
              </a:rPr>
              <a:t>离线风控系统根据日志以及用户实时事件离线计算更新风控算法模型结果，以及用户风控类标签，同步到线上决策作为参考信息</a:t>
            </a:r>
            <a:endParaRPr lang="en-US" altLang="zh-CN" sz="1050" dirty="0" smtClean="0">
              <a:latin typeface="Arial" pitchFamily="34" charset="0"/>
              <a:ea typeface="宋体" pitchFamily="2" charset="-122"/>
            </a:endParaRPr>
          </a:p>
        </p:txBody>
      </p:sp>
      <p:pic>
        <p:nvPicPr>
          <p:cNvPr id="30726" name="Picture 6"/>
          <p:cNvPicPr>
            <a:picLocks noChangeAspect="1" noChangeArrowheads="1"/>
          </p:cNvPicPr>
          <p:nvPr/>
        </p:nvPicPr>
        <p:blipFill>
          <a:blip r:embed="rId3"/>
          <a:srcRect/>
          <a:stretch>
            <a:fillRect/>
          </a:stretch>
        </p:blipFill>
        <p:spPr bwMode="auto">
          <a:xfrm>
            <a:off x="876758" y="2132714"/>
            <a:ext cx="444732" cy="576263"/>
          </a:xfrm>
          <a:prstGeom prst="rect">
            <a:avLst/>
          </a:prstGeom>
          <a:noFill/>
          <a:ln w="9525">
            <a:noFill/>
            <a:miter lim="800000"/>
            <a:headEnd/>
            <a:tailEnd/>
          </a:ln>
        </p:spPr>
      </p:pic>
      <p:sp>
        <p:nvSpPr>
          <p:cNvPr id="30727" name="TextBox 6"/>
          <p:cNvSpPr txBox="1">
            <a:spLocks noChangeArrowheads="1"/>
          </p:cNvSpPr>
          <p:nvPr/>
        </p:nvSpPr>
        <p:spPr bwMode="auto">
          <a:xfrm>
            <a:off x="205429" y="2853432"/>
            <a:ext cx="1825517" cy="260350"/>
          </a:xfrm>
          <a:prstGeom prst="rect">
            <a:avLst/>
          </a:prstGeom>
          <a:noFill/>
          <a:ln w="9525">
            <a:noFill/>
            <a:miter lim="800000"/>
            <a:headEnd/>
            <a:tailEnd/>
          </a:ln>
        </p:spPr>
        <p:txBody>
          <a:bodyPr>
            <a:spAutoFit/>
          </a:bodyPr>
          <a:lstStyle/>
          <a:p>
            <a:pPr algn="l" defTabSz="914400" hangingPunct="1"/>
            <a:r>
              <a:rPr lang="zh-CN" altLang="en-US" sz="1100" b="1" smtClean="0">
                <a:latin typeface="FrutigerNext LT Regular" pitchFamily="34" charset="0"/>
              </a:rPr>
              <a:t>用户浏览器</a:t>
            </a:r>
            <a:r>
              <a:rPr lang="en-US" altLang="zh-CN" sz="1100" b="1" smtClean="0">
                <a:latin typeface="FrutigerNext LT Regular" pitchFamily="34" charset="0"/>
              </a:rPr>
              <a:t>/APP</a:t>
            </a:r>
            <a:endParaRPr lang="zh-CN" altLang="en-US" sz="1100" b="1" smtClean="0">
              <a:latin typeface="FrutigerNext LT Regular" pitchFamily="34" charset="0"/>
            </a:endParaRPr>
          </a:p>
        </p:txBody>
      </p:sp>
      <p:pic>
        <p:nvPicPr>
          <p:cNvPr id="30728" name="Picture 3"/>
          <p:cNvPicPr>
            <a:picLocks noChangeAspect="1" noChangeArrowheads="1"/>
          </p:cNvPicPr>
          <p:nvPr/>
        </p:nvPicPr>
        <p:blipFill>
          <a:blip r:embed="rId4"/>
          <a:srcRect/>
          <a:stretch>
            <a:fillRect/>
          </a:stretch>
        </p:blipFill>
        <p:spPr bwMode="auto">
          <a:xfrm>
            <a:off x="2318958" y="2277170"/>
            <a:ext cx="1048295" cy="442912"/>
          </a:xfrm>
          <a:prstGeom prst="rect">
            <a:avLst/>
          </a:prstGeom>
          <a:noFill/>
          <a:ln w="9525">
            <a:noFill/>
            <a:miter lim="800000"/>
            <a:headEnd/>
            <a:tailEnd/>
          </a:ln>
        </p:spPr>
      </p:pic>
      <p:cxnSp>
        <p:nvCxnSpPr>
          <p:cNvPr id="30729" name="直接箭头连接符 9"/>
          <p:cNvCxnSpPr>
            <a:cxnSpLocks noChangeShapeType="1"/>
          </p:cNvCxnSpPr>
          <p:nvPr/>
        </p:nvCxnSpPr>
        <p:spPr bwMode="auto">
          <a:xfrm>
            <a:off x="1452790" y="2493070"/>
            <a:ext cx="866168" cy="0"/>
          </a:xfrm>
          <a:prstGeom prst="straightConnector1">
            <a:avLst/>
          </a:prstGeom>
          <a:noFill/>
          <a:ln w="9525" algn="ctr">
            <a:solidFill>
              <a:schemeClr val="tx1"/>
            </a:solidFill>
            <a:round/>
            <a:headEnd/>
            <a:tailEnd type="arrow" w="med" len="med"/>
          </a:ln>
        </p:spPr>
      </p:cxnSp>
      <p:sp>
        <p:nvSpPr>
          <p:cNvPr id="30730" name="TextBox 12"/>
          <p:cNvSpPr txBox="1">
            <a:spLocks noChangeArrowheads="1"/>
          </p:cNvSpPr>
          <p:nvPr/>
        </p:nvSpPr>
        <p:spPr bwMode="auto">
          <a:xfrm>
            <a:off x="2134716" y="2780407"/>
            <a:ext cx="1336313" cy="261938"/>
          </a:xfrm>
          <a:prstGeom prst="rect">
            <a:avLst/>
          </a:prstGeom>
          <a:noFill/>
          <a:ln w="9525">
            <a:noFill/>
            <a:miter lim="800000"/>
            <a:headEnd/>
            <a:tailEnd/>
          </a:ln>
        </p:spPr>
        <p:txBody>
          <a:bodyPr>
            <a:spAutoFit/>
          </a:bodyPr>
          <a:lstStyle/>
          <a:p>
            <a:pPr algn="l" defTabSz="914400" hangingPunct="1"/>
            <a:r>
              <a:rPr lang="zh-CN" altLang="en-US" sz="1100" b="1" smtClean="0">
                <a:latin typeface="FrutigerNext LT Regular" pitchFamily="34" charset="0"/>
              </a:rPr>
              <a:t>业务服务器</a:t>
            </a:r>
          </a:p>
        </p:txBody>
      </p:sp>
      <p:cxnSp>
        <p:nvCxnSpPr>
          <p:cNvPr id="30731" name="直接箭头连接符 15"/>
          <p:cNvCxnSpPr>
            <a:cxnSpLocks noChangeShapeType="1"/>
          </p:cNvCxnSpPr>
          <p:nvPr/>
        </p:nvCxnSpPr>
        <p:spPr bwMode="auto">
          <a:xfrm>
            <a:off x="3375724" y="2493070"/>
            <a:ext cx="864050" cy="0"/>
          </a:xfrm>
          <a:prstGeom prst="straightConnector1">
            <a:avLst/>
          </a:prstGeom>
          <a:noFill/>
          <a:ln w="9525" algn="ctr">
            <a:solidFill>
              <a:schemeClr val="tx1"/>
            </a:solidFill>
            <a:round/>
            <a:headEnd/>
            <a:tailEnd type="arrow" w="med" len="med"/>
          </a:ln>
        </p:spPr>
      </p:cxnSp>
      <p:sp>
        <p:nvSpPr>
          <p:cNvPr id="24" name="矩形 23"/>
          <p:cNvSpPr/>
          <p:nvPr/>
        </p:nvSpPr>
        <p:spPr bwMode="auto">
          <a:xfrm>
            <a:off x="4167770" y="3284985"/>
            <a:ext cx="4667708" cy="750694"/>
          </a:xfrm>
          <a:prstGeom prst="rect">
            <a:avLst/>
          </a:prstGeom>
          <a:solidFill>
            <a:schemeClr val="bg1">
              <a:lumMod val="95000"/>
            </a:schemeClr>
          </a:solidFill>
          <a:ln>
            <a:solidFill>
              <a:srgbClr val="0070C0"/>
            </a:solidFill>
          </a:ln>
          <a:effectLst/>
          <a:extLst/>
        </p:spPr>
        <p:txBody>
          <a:bodyPr/>
          <a:lstStyle/>
          <a:p>
            <a:pPr algn="l" defTabSz="914400" hangingPunct="1">
              <a:buClr>
                <a:srgbClr val="CC9900"/>
              </a:buClr>
              <a:defRPr/>
            </a:pPr>
            <a:endParaRPr lang="en-US" altLang="zh-CN" sz="1400" kern="0" dirty="0">
              <a:solidFill>
                <a:prstClr val="black"/>
              </a:solidFill>
              <a:latin typeface="Arial" charset="0"/>
              <a:ea typeface="宋体" charset="-122"/>
            </a:endParaRPr>
          </a:p>
        </p:txBody>
      </p:sp>
      <p:sp>
        <p:nvSpPr>
          <p:cNvPr id="15" name="矩形 14"/>
          <p:cNvSpPr/>
          <p:nvPr/>
        </p:nvSpPr>
        <p:spPr bwMode="auto">
          <a:xfrm>
            <a:off x="4239778" y="2337048"/>
            <a:ext cx="4595702" cy="659904"/>
          </a:xfrm>
          <a:prstGeom prst="rect">
            <a:avLst/>
          </a:prstGeom>
          <a:solidFill>
            <a:schemeClr val="bg1">
              <a:lumMod val="95000"/>
            </a:schemeClr>
          </a:solidFill>
          <a:ln>
            <a:solidFill>
              <a:srgbClr val="0070C0"/>
            </a:solidFill>
          </a:ln>
          <a:effectLst/>
          <a:extLst/>
        </p:spPr>
        <p:txBody>
          <a:bodyPr/>
          <a:lstStyle/>
          <a:p>
            <a:pPr algn="l" defTabSz="914400" hangingPunct="1">
              <a:buClr>
                <a:srgbClr val="CC9900"/>
              </a:buClr>
              <a:defRPr/>
            </a:pPr>
            <a:endParaRPr lang="en-US" altLang="zh-CN" sz="1600" kern="0" dirty="0">
              <a:solidFill>
                <a:prstClr val="black"/>
              </a:solidFill>
              <a:latin typeface="Arial" charset="0"/>
              <a:ea typeface="宋体" charset="-122"/>
            </a:endParaRPr>
          </a:p>
        </p:txBody>
      </p:sp>
      <p:sp>
        <p:nvSpPr>
          <p:cNvPr id="30735" name="TextBox 17"/>
          <p:cNvSpPr txBox="1">
            <a:spLocks noChangeArrowheads="1"/>
          </p:cNvSpPr>
          <p:nvPr/>
        </p:nvSpPr>
        <p:spPr bwMode="auto">
          <a:xfrm>
            <a:off x="5489258" y="1510878"/>
            <a:ext cx="2236364" cy="261938"/>
          </a:xfrm>
          <a:prstGeom prst="rect">
            <a:avLst/>
          </a:prstGeom>
          <a:noFill/>
          <a:ln w="9525">
            <a:noFill/>
            <a:miter lim="800000"/>
            <a:headEnd/>
            <a:tailEnd/>
          </a:ln>
        </p:spPr>
        <p:txBody>
          <a:bodyPr>
            <a:spAutoFit/>
          </a:bodyPr>
          <a:lstStyle/>
          <a:p>
            <a:pPr defTabSz="914400" hangingPunct="1"/>
            <a:r>
              <a:rPr lang="zh-CN" altLang="en-US" sz="1100" b="1" dirty="0" smtClean="0">
                <a:solidFill>
                  <a:srgbClr val="FF0000"/>
                </a:solidFill>
                <a:latin typeface="微软雅黑" pitchFamily="34" charset="-122"/>
                <a:ea typeface="微软雅黑" pitchFamily="34" charset="-122"/>
              </a:rPr>
              <a:t>线上风控子系统</a:t>
            </a:r>
          </a:p>
        </p:txBody>
      </p:sp>
      <p:sp>
        <p:nvSpPr>
          <p:cNvPr id="30736" name="矩形 18"/>
          <p:cNvSpPr>
            <a:spLocks noChangeArrowheads="1"/>
          </p:cNvSpPr>
          <p:nvPr/>
        </p:nvSpPr>
        <p:spPr bwMode="auto">
          <a:xfrm>
            <a:off x="4335077" y="2489455"/>
            <a:ext cx="747572" cy="449305"/>
          </a:xfrm>
          <a:prstGeom prst="rect">
            <a:avLst/>
          </a:prstGeom>
          <a:noFill/>
          <a:ln w="9525" algn="ctr">
            <a:solidFill>
              <a:schemeClr val="tx1"/>
            </a:solidFill>
            <a:round/>
            <a:headEnd/>
            <a:tailEnd/>
          </a:ln>
        </p:spPr>
        <p:txBody>
          <a:bodyPr lIns="79200" tIns="39600" rIns="79200" bIns="39600">
            <a:spAutoFit/>
          </a:bodyPr>
          <a:lstStyle/>
          <a:p>
            <a:pPr defTabSz="801688" hangingPunct="1"/>
            <a:r>
              <a:rPr lang="zh-CN" altLang="en-US" sz="1200" dirty="0" smtClean="0">
                <a:latin typeface="FrutigerNext LT Regular" pitchFamily="34" charset="0"/>
              </a:rPr>
              <a:t>实时</a:t>
            </a:r>
            <a:endParaRPr lang="en-US" altLang="zh-CN" sz="1200" dirty="0" smtClean="0">
              <a:latin typeface="FrutigerNext LT Regular" pitchFamily="34" charset="0"/>
            </a:endParaRPr>
          </a:p>
          <a:p>
            <a:pPr defTabSz="801688" hangingPunct="1"/>
            <a:r>
              <a:rPr lang="zh-CN" altLang="en-US" sz="1200" dirty="0" smtClean="0">
                <a:latin typeface="FrutigerNext LT Regular" pitchFamily="34" charset="0"/>
              </a:rPr>
              <a:t>调度</a:t>
            </a:r>
          </a:p>
        </p:txBody>
      </p:sp>
      <p:sp>
        <p:nvSpPr>
          <p:cNvPr id="30737" name="矩形 19"/>
          <p:cNvSpPr>
            <a:spLocks noChangeArrowheads="1"/>
          </p:cNvSpPr>
          <p:nvPr/>
        </p:nvSpPr>
        <p:spPr bwMode="auto">
          <a:xfrm>
            <a:off x="5199129" y="2489455"/>
            <a:ext cx="696745" cy="449305"/>
          </a:xfrm>
          <a:prstGeom prst="rect">
            <a:avLst/>
          </a:prstGeom>
          <a:noFill/>
          <a:ln w="9525" algn="ctr">
            <a:solidFill>
              <a:schemeClr val="tx1"/>
            </a:solidFill>
            <a:round/>
            <a:headEnd/>
            <a:tailEnd/>
          </a:ln>
        </p:spPr>
        <p:txBody>
          <a:bodyPr lIns="79200" tIns="39600" rIns="79200" bIns="39600">
            <a:spAutoFit/>
          </a:bodyPr>
          <a:lstStyle/>
          <a:p>
            <a:pPr defTabSz="801688" hangingPunct="1"/>
            <a:r>
              <a:rPr lang="zh-CN" altLang="en-US" sz="1200" dirty="0" smtClean="0">
                <a:latin typeface="FrutigerNext LT Regular" pitchFamily="34" charset="0"/>
              </a:rPr>
              <a:t>规则</a:t>
            </a:r>
            <a:endParaRPr lang="en-US" altLang="zh-CN" sz="1200" dirty="0" smtClean="0">
              <a:latin typeface="FrutigerNext LT Regular" pitchFamily="34" charset="0"/>
            </a:endParaRPr>
          </a:p>
          <a:p>
            <a:pPr defTabSz="801688" hangingPunct="1"/>
            <a:r>
              <a:rPr lang="zh-CN" altLang="en-US" sz="1200" dirty="0" smtClean="0">
                <a:latin typeface="FrutigerNext LT Regular" pitchFamily="34" charset="0"/>
              </a:rPr>
              <a:t>计算</a:t>
            </a:r>
          </a:p>
        </p:txBody>
      </p:sp>
      <p:sp>
        <p:nvSpPr>
          <p:cNvPr id="30738" name="矩形 20"/>
          <p:cNvSpPr>
            <a:spLocks noChangeArrowheads="1"/>
          </p:cNvSpPr>
          <p:nvPr/>
        </p:nvSpPr>
        <p:spPr bwMode="auto">
          <a:xfrm>
            <a:off x="5997522" y="2489455"/>
            <a:ext cx="745455" cy="449305"/>
          </a:xfrm>
          <a:prstGeom prst="rect">
            <a:avLst/>
          </a:prstGeom>
          <a:noFill/>
          <a:ln w="9525" algn="ctr">
            <a:solidFill>
              <a:schemeClr val="tx1"/>
            </a:solidFill>
            <a:round/>
            <a:headEnd/>
            <a:tailEnd/>
          </a:ln>
        </p:spPr>
        <p:txBody>
          <a:bodyPr lIns="79200" tIns="39600" rIns="79200" bIns="39600">
            <a:spAutoFit/>
          </a:bodyPr>
          <a:lstStyle/>
          <a:p>
            <a:pPr defTabSz="801688" hangingPunct="1"/>
            <a:r>
              <a:rPr lang="zh-CN" altLang="en-US" sz="1200" dirty="0" smtClean="0">
                <a:latin typeface="FrutigerNext LT Regular" pitchFamily="34" charset="0"/>
              </a:rPr>
              <a:t>实时</a:t>
            </a:r>
            <a:endParaRPr lang="en-US" altLang="zh-CN" sz="1200" dirty="0" smtClean="0">
              <a:latin typeface="FrutigerNext LT Regular" pitchFamily="34" charset="0"/>
            </a:endParaRPr>
          </a:p>
          <a:p>
            <a:pPr defTabSz="801688" hangingPunct="1"/>
            <a:r>
              <a:rPr lang="zh-CN" altLang="en-US" sz="1200" dirty="0" smtClean="0">
                <a:latin typeface="FrutigerNext LT Regular" pitchFamily="34" charset="0"/>
              </a:rPr>
              <a:t>统计</a:t>
            </a:r>
          </a:p>
        </p:txBody>
      </p:sp>
      <p:sp>
        <p:nvSpPr>
          <p:cNvPr id="30739" name="矩形 21"/>
          <p:cNvSpPr>
            <a:spLocks noChangeArrowheads="1"/>
          </p:cNvSpPr>
          <p:nvPr/>
        </p:nvSpPr>
        <p:spPr bwMode="auto">
          <a:xfrm>
            <a:off x="6810746" y="2489455"/>
            <a:ext cx="694628" cy="449305"/>
          </a:xfrm>
          <a:prstGeom prst="rect">
            <a:avLst/>
          </a:prstGeom>
          <a:noFill/>
          <a:ln w="9525" algn="ctr">
            <a:solidFill>
              <a:schemeClr val="tx1"/>
            </a:solidFill>
            <a:round/>
            <a:headEnd/>
            <a:tailEnd/>
          </a:ln>
        </p:spPr>
        <p:txBody>
          <a:bodyPr lIns="79200" tIns="39600" rIns="79200" bIns="39600">
            <a:spAutoFit/>
          </a:bodyPr>
          <a:lstStyle/>
          <a:p>
            <a:pPr defTabSz="801688" hangingPunct="1"/>
            <a:r>
              <a:rPr lang="zh-CN" altLang="en-US" sz="1200" dirty="0" smtClean="0">
                <a:latin typeface="FrutigerNext LT Regular" pitchFamily="34" charset="0"/>
              </a:rPr>
              <a:t>反馈</a:t>
            </a:r>
            <a:endParaRPr lang="en-US" altLang="zh-CN" sz="1200" dirty="0" smtClean="0">
              <a:latin typeface="FrutigerNext LT Regular" pitchFamily="34" charset="0"/>
            </a:endParaRPr>
          </a:p>
          <a:p>
            <a:pPr defTabSz="801688" hangingPunct="1"/>
            <a:r>
              <a:rPr lang="zh-CN" altLang="en-US" sz="1200" dirty="0" smtClean="0">
                <a:latin typeface="FrutigerNext LT Regular" pitchFamily="34" charset="0"/>
              </a:rPr>
              <a:t>优化</a:t>
            </a:r>
          </a:p>
        </p:txBody>
      </p:sp>
      <p:sp>
        <p:nvSpPr>
          <p:cNvPr id="30741" name="TextBox 33"/>
          <p:cNvSpPr txBox="1">
            <a:spLocks noChangeArrowheads="1"/>
          </p:cNvSpPr>
          <p:nvPr/>
        </p:nvSpPr>
        <p:spPr bwMode="auto">
          <a:xfrm>
            <a:off x="3252893" y="2540702"/>
            <a:ext cx="1061003" cy="261937"/>
          </a:xfrm>
          <a:prstGeom prst="rect">
            <a:avLst/>
          </a:prstGeom>
          <a:noFill/>
          <a:ln w="9525">
            <a:noFill/>
            <a:miter lim="800000"/>
            <a:headEnd/>
            <a:tailEnd/>
          </a:ln>
        </p:spPr>
        <p:txBody>
          <a:bodyPr>
            <a:spAutoFit/>
          </a:bodyPr>
          <a:lstStyle/>
          <a:p>
            <a:pPr algn="l" defTabSz="914400" hangingPunct="1"/>
            <a:r>
              <a:rPr lang="zh-CN" altLang="en-US" sz="1100" smtClean="0">
                <a:latin typeface="微软雅黑" pitchFamily="34" charset="-122"/>
                <a:ea typeface="微软雅黑" pitchFamily="34" charset="-122"/>
              </a:rPr>
              <a:t>请求消息</a:t>
            </a:r>
          </a:p>
        </p:txBody>
      </p:sp>
      <p:sp>
        <p:nvSpPr>
          <p:cNvPr id="60" name="矩形 59"/>
          <p:cNvSpPr/>
          <p:nvPr/>
        </p:nvSpPr>
        <p:spPr bwMode="auto">
          <a:xfrm>
            <a:off x="677691" y="4555232"/>
            <a:ext cx="2689567" cy="1143000"/>
          </a:xfrm>
          <a:prstGeom prst="rect">
            <a:avLst/>
          </a:prstGeom>
          <a:solidFill>
            <a:schemeClr val="bg1">
              <a:lumMod val="95000"/>
            </a:schemeClr>
          </a:solidFill>
          <a:ln>
            <a:solidFill>
              <a:srgbClr val="0070C0"/>
            </a:solidFill>
          </a:ln>
          <a:effectLst/>
          <a:extLst/>
        </p:spPr>
        <p:txBody>
          <a:bodyPr/>
          <a:lstStyle/>
          <a:p>
            <a:pPr algn="l" defTabSz="914400" hangingPunct="1">
              <a:buClr>
                <a:srgbClr val="CC9900"/>
              </a:buClr>
              <a:defRPr/>
            </a:pPr>
            <a:endParaRPr lang="en-US" altLang="zh-CN" sz="1600" kern="0" dirty="0">
              <a:solidFill>
                <a:prstClr val="black"/>
              </a:solidFill>
              <a:latin typeface="Arial" charset="0"/>
              <a:ea typeface="宋体" charset="-122"/>
            </a:endParaRPr>
          </a:p>
        </p:txBody>
      </p:sp>
      <p:sp>
        <p:nvSpPr>
          <p:cNvPr id="30743" name="矩形 60"/>
          <p:cNvSpPr>
            <a:spLocks noChangeArrowheads="1"/>
          </p:cNvSpPr>
          <p:nvPr/>
        </p:nvSpPr>
        <p:spPr bwMode="auto">
          <a:xfrm>
            <a:off x="794164" y="4602864"/>
            <a:ext cx="1056766" cy="265113"/>
          </a:xfrm>
          <a:prstGeom prst="rect">
            <a:avLst/>
          </a:prstGeom>
          <a:noFill/>
          <a:ln w="9525" algn="ctr">
            <a:solidFill>
              <a:schemeClr val="tx1"/>
            </a:solidFill>
            <a:round/>
            <a:headEnd/>
            <a:tailEnd/>
          </a:ln>
        </p:spPr>
        <p:txBody>
          <a:bodyPr lIns="79200" tIns="39600" rIns="79200" bIns="39600">
            <a:spAutoFit/>
          </a:bodyPr>
          <a:lstStyle/>
          <a:p>
            <a:pPr algn="l" defTabSz="801688" hangingPunct="1"/>
            <a:r>
              <a:rPr lang="zh-CN" altLang="en-US" sz="1200" smtClean="0">
                <a:latin typeface="FrutigerNext LT Regular" pitchFamily="34" charset="0"/>
              </a:rPr>
              <a:t>登录日志</a:t>
            </a:r>
          </a:p>
        </p:txBody>
      </p:sp>
      <p:sp>
        <p:nvSpPr>
          <p:cNvPr id="30744" name="TextBox 61"/>
          <p:cNvSpPr txBox="1">
            <a:spLocks noChangeArrowheads="1"/>
          </p:cNvSpPr>
          <p:nvPr/>
        </p:nvSpPr>
        <p:spPr bwMode="auto">
          <a:xfrm>
            <a:off x="1372314" y="5439471"/>
            <a:ext cx="1440083" cy="261610"/>
          </a:xfrm>
          <a:prstGeom prst="rect">
            <a:avLst/>
          </a:prstGeom>
          <a:noFill/>
          <a:ln w="9525">
            <a:noFill/>
            <a:miter lim="800000"/>
            <a:headEnd/>
            <a:tailEnd/>
          </a:ln>
        </p:spPr>
        <p:txBody>
          <a:bodyPr>
            <a:spAutoFit/>
          </a:bodyPr>
          <a:lstStyle/>
          <a:p>
            <a:pPr algn="l" defTabSz="914400" hangingPunct="1"/>
            <a:r>
              <a:rPr lang="zh-CN" altLang="en-US" sz="1100" b="1" dirty="0" smtClean="0">
                <a:latin typeface="FrutigerNext LT Regular" pitchFamily="34" charset="0"/>
              </a:rPr>
              <a:t>日志采集及分发</a:t>
            </a:r>
          </a:p>
        </p:txBody>
      </p:sp>
      <p:sp>
        <p:nvSpPr>
          <p:cNvPr id="30745" name="矩形 62"/>
          <p:cNvSpPr>
            <a:spLocks noChangeArrowheads="1"/>
          </p:cNvSpPr>
          <p:nvPr/>
        </p:nvSpPr>
        <p:spPr bwMode="auto">
          <a:xfrm>
            <a:off x="2043648" y="4602864"/>
            <a:ext cx="1056766" cy="265113"/>
          </a:xfrm>
          <a:prstGeom prst="rect">
            <a:avLst/>
          </a:prstGeom>
          <a:noFill/>
          <a:ln w="9525" algn="ctr">
            <a:solidFill>
              <a:schemeClr val="tx1"/>
            </a:solidFill>
            <a:round/>
            <a:headEnd/>
            <a:tailEnd/>
          </a:ln>
        </p:spPr>
        <p:txBody>
          <a:bodyPr lIns="79200" tIns="39600" rIns="79200" bIns="39600">
            <a:spAutoFit/>
          </a:bodyPr>
          <a:lstStyle/>
          <a:p>
            <a:pPr algn="l" defTabSz="801688" hangingPunct="1"/>
            <a:r>
              <a:rPr lang="zh-CN" altLang="en-US" sz="1200" smtClean="0">
                <a:latin typeface="FrutigerNext LT Regular" pitchFamily="34" charset="0"/>
              </a:rPr>
              <a:t>交易日志</a:t>
            </a:r>
          </a:p>
        </p:txBody>
      </p:sp>
      <p:grpSp>
        <p:nvGrpSpPr>
          <p:cNvPr id="4" name="组合 4"/>
          <p:cNvGrpSpPr>
            <a:grpSpLocks/>
          </p:cNvGrpSpPr>
          <p:nvPr/>
        </p:nvGrpSpPr>
        <p:grpSpPr bwMode="auto">
          <a:xfrm>
            <a:off x="4269427" y="4509199"/>
            <a:ext cx="2977583" cy="1240617"/>
            <a:chOff x="6444208" y="2060848"/>
            <a:chExt cx="2232248" cy="1240746"/>
          </a:xfrm>
        </p:grpSpPr>
        <p:sp>
          <p:nvSpPr>
            <p:cNvPr id="36" name="矩形 35"/>
            <p:cNvSpPr/>
            <p:nvPr/>
          </p:nvSpPr>
          <p:spPr bwMode="auto">
            <a:xfrm>
              <a:off x="6444208" y="2060848"/>
              <a:ext cx="2232248" cy="1225679"/>
            </a:xfrm>
            <a:prstGeom prst="rect">
              <a:avLst/>
            </a:prstGeom>
            <a:solidFill>
              <a:schemeClr val="bg1">
                <a:lumMod val="95000"/>
              </a:schemeClr>
            </a:solidFill>
            <a:ln>
              <a:solidFill>
                <a:srgbClr val="0070C0"/>
              </a:solidFill>
            </a:ln>
            <a:effectLst/>
            <a:extLst/>
          </p:spPr>
          <p:txBody>
            <a:bodyPr/>
            <a:lstStyle/>
            <a:p>
              <a:pPr algn="l" defTabSz="914400" hangingPunct="1">
                <a:buClr>
                  <a:srgbClr val="CC9900"/>
                </a:buClr>
                <a:defRPr/>
              </a:pPr>
              <a:endParaRPr lang="en-US" altLang="zh-CN" sz="1600" kern="0" dirty="0">
                <a:solidFill>
                  <a:prstClr val="black"/>
                </a:solidFill>
                <a:latin typeface="Arial" charset="0"/>
                <a:ea typeface="宋体" charset="-122"/>
              </a:endParaRPr>
            </a:p>
          </p:txBody>
        </p:sp>
        <p:sp>
          <p:nvSpPr>
            <p:cNvPr id="30783" name="矩形 36"/>
            <p:cNvSpPr>
              <a:spLocks noChangeArrowheads="1"/>
            </p:cNvSpPr>
            <p:nvPr/>
          </p:nvSpPr>
          <p:spPr bwMode="auto">
            <a:xfrm>
              <a:off x="6660232" y="2132789"/>
              <a:ext cx="792088" cy="449305"/>
            </a:xfrm>
            <a:prstGeom prst="rect">
              <a:avLst/>
            </a:prstGeom>
            <a:noFill/>
            <a:ln w="9525" algn="ctr">
              <a:solidFill>
                <a:schemeClr val="tx1"/>
              </a:solidFill>
              <a:round/>
              <a:headEnd/>
              <a:tailEnd/>
            </a:ln>
          </p:spPr>
          <p:txBody>
            <a:bodyPr lIns="79200" tIns="39600" rIns="79200" bIns="39600">
              <a:spAutoFit/>
            </a:bodyPr>
            <a:lstStyle/>
            <a:p>
              <a:pPr defTabSz="801688" hangingPunct="1"/>
              <a:r>
                <a:rPr lang="zh-CN" altLang="en-US" sz="1200" dirty="0" smtClean="0">
                  <a:latin typeface="FrutigerNext LT Regular" pitchFamily="34" charset="0"/>
                </a:rPr>
                <a:t>专家规则检测</a:t>
              </a:r>
            </a:p>
          </p:txBody>
        </p:sp>
        <p:sp>
          <p:nvSpPr>
            <p:cNvPr id="30784" name="矩形 37"/>
            <p:cNvSpPr>
              <a:spLocks noChangeArrowheads="1"/>
            </p:cNvSpPr>
            <p:nvPr/>
          </p:nvSpPr>
          <p:spPr bwMode="auto">
            <a:xfrm>
              <a:off x="7632340" y="2159620"/>
              <a:ext cx="828092" cy="449305"/>
            </a:xfrm>
            <a:prstGeom prst="rect">
              <a:avLst/>
            </a:prstGeom>
            <a:noFill/>
            <a:ln w="9525" algn="ctr">
              <a:solidFill>
                <a:schemeClr val="tx1"/>
              </a:solidFill>
              <a:round/>
              <a:headEnd/>
              <a:tailEnd/>
            </a:ln>
          </p:spPr>
          <p:txBody>
            <a:bodyPr lIns="79200" tIns="39600" rIns="79200" bIns="39600">
              <a:spAutoFit/>
            </a:bodyPr>
            <a:lstStyle/>
            <a:p>
              <a:pPr defTabSz="801688" hangingPunct="1"/>
              <a:r>
                <a:rPr lang="zh-CN" altLang="en-US" sz="1200" smtClean="0">
                  <a:latin typeface="FrutigerNext LT Regular" pitchFamily="34" charset="0"/>
                </a:rPr>
                <a:t>异常行为检测模型</a:t>
              </a:r>
            </a:p>
          </p:txBody>
        </p:sp>
        <p:sp>
          <p:nvSpPr>
            <p:cNvPr id="30785" name="TextBox 38"/>
            <p:cNvSpPr txBox="1">
              <a:spLocks noChangeArrowheads="1"/>
            </p:cNvSpPr>
            <p:nvPr/>
          </p:nvSpPr>
          <p:spPr bwMode="auto">
            <a:xfrm>
              <a:off x="6844243" y="3039957"/>
              <a:ext cx="1589276" cy="261637"/>
            </a:xfrm>
            <a:prstGeom prst="rect">
              <a:avLst/>
            </a:prstGeom>
            <a:noFill/>
            <a:ln w="9525">
              <a:noFill/>
              <a:miter lim="800000"/>
              <a:headEnd/>
              <a:tailEnd/>
            </a:ln>
          </p:spPr>
          <p:txBody>
            <a:bodyPr wrap="square">
              <a:spAutoFit/>
            </a:bodyPr>
            <a:lstStyle/>
            <a:p>
              <a:pPr algn="l" defTabSz="914400" hangingPunct="1"/>
              <a:r>
                <a:rPr lang="zh-CN" altLang="en-US" sz="1100" b="1" dirty="0" smtClean="0">
                  <a:latin typeface="FrutigerNext LT Regular" pitchFamily="34" charset="0"/>
                </a:rPr>
                <a:t>风控离线模型训练及标签更新</a:t>
              </a:r>
            </a:p>
          </p:txBody>
        </p:sp>
        <p:sp>
          <p:nvSpPr>
            <p:cNvPr id="30786" name="矩形 63"/>
            <p:cNvSpPr>
              <a:spLocks noChangeArrowheads="1"/>
            </p:cNvSpPr>
            <p:nvPr/>
          </p:nvSpPr>
          <p:spPr bwMode="auto">
            <a:xfrm>
              <a:off x="6676353" y="2716407"/>
              <a:ext cx="792088" cy="264639"/>
            </a:xfrm>
            <a:prstGeom prst="rect">
              <a:avLst/>
            </a:prstGeom>
            <a:noFill/>
            <a:ln w="9525" algn="ctr">
              <a:solidFill>
                <a:schemeClr val="tx1"/>
              </a:solidFill>
              <a:round/>
              <a:headEnd/>
              <a:tailEnd/>
            </a:ln>
          </p:spPr>
          <p:txBody>
            <a:bodyPr lIns="79200" tIns="39600" rIns="79200" bIns="39600">
              <a:spAutoFit/>
            </a:bodyPr>
            <a:lstStyle/>
            <a:p>
              <a:pPr algn="l" defTabSz="801688" hangingPunct="1"/>
              <a:r>
                <a:rPr lang="en-US" altLang="zh-CN" sz="1200" smtClean="0">
                  <a:latin typeface="FrutigerNext LT Regular" pitchFamily="34" charset="0"/>
                </a:rPr>
                <a:t>IP</a:t>
              </a:r>
              <a:r>
                <a:rPr lang="zh-CN" altLang="en-US" sz="1200" smtClean="0">
                  <a:latin typeface="FrutigerNext LT Regular" pitchFamily="34" charset="0"/>
                </a:rPr>
                <a:t>信誉库</a:t>
              </a:r>
            </a:p>
          </p:txBody>
        </p:sp>
        <p:sp>
          <p:nvSpPr>
            <p:cNvPr id="30787" name="矩形 64"/>
            <p:cNvSpPr>
              <a:spLocks noChangeArrowheads="1"/>
            </p:cNvSpPr>
            <p:nvPr/>
          </p:nvSpPr>
          <p:spPr bwMode="auto">
            <a:xfrm>
              <a:off x="7560332" y="2716407"/>
              <a:ext cx="936104" cy="264639"/>
            </a:xfrm>
            <a:prstGeom prst="rect">
              <a:avLst/>
            </a:prstGeom>
            <a:noFill/>
            <a:ln w="9525" algn="ctr">
              <a:solidFill>
                <a:schemeClr val="tx1"/>
              </a:solidFill>
              <a:round/>
              <a:headEnd/>
              <a:tailEnd/>
            </a:ln>
          </p:spPr>
          <p:txBody>
            <a:bodyPr lIns="79200" tIns="39600" rIns="79200" bIns="39600">
              <a:spAutoFit/>
            </a:bodyPr>
            <a:lstStyle/>
            <a:p>
              <a:pPr algn="l" defTabSz="801688" hangingPunct="1"/>
              <a:r>
                <a:rPr lang="zh-CN" altLang="en-US" sz="1200" smtClean="0">
                  <a:latin typeface="FrutigerNext LT Regular" pitchFamily="34" charset="0"/>
                </a:rPr>
                <a:t>地理信息库</a:t>
              </a:r>
            </a:p>
          </p:txBody>
        </p:sp>
      </p:grpSp>
      <p:cxnSp>
        <p:nvCxnSpPr>
          <p:cNvPr id="30747" name="直接箭头连接符 66"/>
          <p:cNvCxnSpPr>
            <a:cxnSpLocks noChangeShapeType="1"/>
          </p:cNvCxnSpPr>
          <p:nvPr/>
        </p:nvCxnSpPr>
        <p:spPr bwMode="auto">
          <a:xfrm>
            <a:off x="2338017" y="3031232"/>
            <a:ext cx="0" cy="1524000"/>
          </a:xfrm>
          <a:prstGeom prst="straightConnector1">
            <a:avLst/>
          </a:prstGeom>
          <a:noFill/>
          <a:ln w="9525" algn="ctr">
            <a:solidFill>
              <a:schemeClr val="tx1"/>
            </a:solidFill>
            <a:round/>
            <a:headEnd/>
            <a:tailEnd type="arrow" w="med" len="med"/>
          </a:ln>
        </p:spPr>
      </p:cxnSp>
      <p:cxnSp>
        <p:nvCxnSpPr>
          <p:cNvPr id="30748" name="直接箭头连接符 96"/>
          <p:cNvCxnSpPr>
            <a:cxnSpLocks noChangeShapeType="1"/>
          </p:cNvCxnSpPr>
          <p:nvPr/>
        </p:nvCxnSpPr>
        <p:spPr bwMode="auto">
          <a:xfrm flipH="1">
            <a:off x="3354546" y="2345432"/>
            <a:ext cx="914876" cy="0"/>
          </a:xfrm>
          <a:prstGeom prst="straightConnector1">
            <a:avLst/>
          </a:prstGeom>
          <a:noFill/>
          <a:ln w="9525" algn="ctr">
            <a:solidFill>
              <a:schemeClr val="tx1"/>
            </a:solidFill>
            <a:round/>
            <a:headEnd/>
            <a:tailEnd type="arrow" w="med" len="med"/>
          </a:ln>
        </p:spPr>
      </p:cxnSp>
      <p:sp>
        <p:nvSpPr>
          <p:cNvPr id="30749" name="矩形 97"/>
          <p:cNvSpPr>
            <a:spLocks noChangeArrowheads="1"/>
          </p:cNvSpPr>
          <p:nvPr/>
        </p:nvSpPr>
        <p:spPr bwMode="auto">
          <a:xfrm>
            <a:off x="1118185" y="1964432"/>
            <a:ext cx="1736373" cy="261610"/>
          </a:xfrm>
          <a:prstGeom prst="rect">
            <a:avLst/>
          </a:prstGeom>
          <a:noFill/>
          <a:ln w="9525">
            <a:noFill/>
            <a:miter lim="800000"/>
            <a:headEnd/>
            <a:tailEnd/>
          </a:ln>
        </p:spPr>
        <p:txBody>
          <a:bodyPr wrap="none">
            <a:spAutoFit/>
          </a:bodyPr>
          <a:lstStyle/>
          <a:p>
            <a:pPr algn="l" defTabSz="914400" hangingPunct="1"/>
            <a:r>
              <a:rPr lang="zh-CN" altLang="en-US" sz="1100" smtClean="0">
                <a:latin typeface="华文宋体" pitchFamily="2" charset="-122"/>
                <a:ea typeface="华文宋体" pitchFamily="2" charset="-122"/>
              </a:rPr>
              <a:t>实时阻断或发起二次验证</a:t>
            </a:r>
            <a:endParaRPr lang="zh-CN" altLang="en-US" sz="1100" smtClean="0">
              <a:solidFill>
                <a:srgbClr val="FFFFFF"/>
              </a:solidFill>
              <a:latin typeface="华文宋体" pitchFamily="2" charset="-122"/>
              <a:ea typeface="华文宋体" pitchFamily="2" charset="-122"/>
            </a:endParaRPr>
          </a:p>
        </p:txBody>
      </p:sp>
      <p:sp>
        <p:nvSpPr>
          <p:cNvPr id="2" name="TextBox 38"/>
          <p:cNvSpPr txBox="1">
            <a:spLocks noChangeArrowheads="1"/>
          </p:cNvSpPr>
          <p:nvPr/>
        </p:nvSpPr>
        <p:spPr bwMode="auto">
          <a:xfrm>
            <a:off x="7611343" y="3311081"/>
            <a:ext cx="1829753" cy="261937"/>
          </a:xfrm>
          <a:prstGeom prst="rect">
            <a:avLst/>
          </a:prstGeom>
          <a:noFill/>
          <a:ln w="9525">
            <a:noFill/>
            <a:miter lim="800000"/>
            <a:headEnd/>
            <a:tailEnd/>
          </a:ln>
        </p:spPr>
        <p:txBody>
          <a:bodyPr>
            <a:spAutoFit/>
          </a:bodyPr>
          <a:lstStyle/>
          <a:p>
            <a:pPr algn="l" defTabSz="914400" hangingPunct="1">
              <a:defRPr/>
            </a:pPr>
            <a:r>
              <a:rPr lang="zh-CN" altLang="en-US" sz="1050" b="1" dirty="0" smtClean="0">
                <a:latin typeface="FrutigerNext LT Regular" pitchFamily="34" charset="0"/>
              </a:rPr>
              <a:t>分布式共享缓</a:t>
            </a:r>
            <a:r>
              <a:rPr lang="zh-CN" altLang="en-US" sz="1050" b="1" dirty="0">
                <a:latin typeface="FrutigerNext LT Regular" pitchFamily="34" charset="0"/>
              </a:rPr>
              <a:t>存</a:t>
            </a:r>
          </a:p>
        </p:txBody>
      </p:sp>
      <p:sp>
        <p:nvSpPr>
          <p:cNvPr id="30751" name="矩形 45"/>
          <p:cNvSpPr>
            <a:spLocks noChangeArrowheads="1"/>
          </p:cNvSpPr>
          <p:nvPr/>
        </p:nvSpPr>
        <p:spPr bwMode="auto">
          <a:xfrm>
            <a:off x="4248249" y="3534030"/>
            <a:ext cx="1202855" cy="449305"/>
          </a:xfrm>
          <a:prstGeom prst="rect">
            <a:avLst/>
          </a:prstGeom>
          <a:noFill/>
          <a:ln w="9525" algn="ctr">
            <a:solidFill>
              <a:schemeClr val="tx1"/>
            </a:solidFill>
            <a:round/>
            <a:headEnd/>
            <a:tailEnd/>
          </a:ln>
        </p:spPr>
        <p:txBody>
          <a:bodyPr wrap="square" lIns="79200" tIns="39600" rIns="79200" bIns="39600">
            <a:spAutoFit/>
          </a:bodyPr>
          <a:lstStyle/>
          <a:p>
            <a:pPr defTabSz="801688" hangingPunct="1"/>
            <a:r>
              <a:rPr lang="zh-CN" altLang="en-US" sz="1200" dirty="0" smtClean="0">
                <a:latin typeface="FrutigerNext LT Regular" pitchFamily="34" charset="0"/>
              </a:rPr>
              <a:t>用户行为事件</a:t>
            </a:r>
            <a:endParaRPr lang="en-US" altLang="zh-CN" sz="1200" dirty="0" smtClean="0">
              <a:latin typeface="FrutigerNext LT Regular" pitchFamily="34" charset="0"/>
            </a:endParaRPr>
          </a:p>
          <a:p>
            <a:pPr defTabSz="801688" hangingPunct="1"/>
            <a:r>
              <a:rPr lang="zh-CN" altLang="en-US" sz="1200" dirty="0" smtClean="0">
                <a:latin typeface="FrutigerNext LT Regular" pitchFamily="34" charset="0"/>
              </a:rPr>
              <a:t>实时统计表</a:t>
            </a:r>
          </a:p>
        </p:txBody>
      </p:sp>
      <p:sp>
        <p:nvSpPr>
          <p:cNvPr id="30752" name="矩形 46"/>
          <p:cNvSpPr>
            <a:spLocks noChangeArrowheads="1"/>
          </p:cNvSpPr>
          <p:nvPr/>
        </p:nvSpPr>
        <p:spPr bwMode="auto">
          <a:xfrm>
            <a:off x="7827367" y="3540378"/>
            <a:ext cx="936105" cy="449305"/>
          </a:xfrm>
          <a:prstGeom prst="rect">
            <a:avLst/>
          </a:prstGeom>
          <a:noFill/>
          <a:ln w="9525" algn="ctr">
            <a:solidFill>
              <a:schemeClr val="tx1"/>
            </a:solidFill>
            <a:round/>
            <a:headEnd/>
            <a:tailEnd/>
          </a:ln>
        </p:spPr>
        <p:txBody>
          <a:bodyPr wrap="square" lIns="79200" tIns="39600" rIns="79200" bIns="39600">
            <a:spAutoFit/>
          </a:bodyPr>
          <a:lstStyle/>
          <a:p>
            <a:pPr defTabSz="801688" hangingPunct="1"/>
            <a:r>
              <a:rPr lang="zh-CN" altLang="en-US" sz="1200" dirty="0" smtClean="0">
                <a:latin typeface="FrutigerNext LT Regular" pitchFamily="34" charset="0"/>
              </a:rPr>
              <a:t>用户画像</a:t>
            </a:r>
            <a:endParaRPr lang="en-US" altLang="zh-CN" sz="1200" dirty="0" smtClean="0">
              <a:latin typeface="FrutigerNext LT Regular" pitchFamily="34" charset="0"/>
            </a:endParaRPr>
          </a:p>
          <a:p>
            <a:pPr defTabSz="801688" hangingPunct="1"/>
            <a:r>
              <a:rPr lang="zh-CN" altLang="en-US" sz="1200" dirty="0" smtClean="0">
                <a:latin typeface="FrutigerNext LT Regular" pitchFamily="34" charset="0"/>
              </a:rPr>
              <a:t>风控类标签</a:t>
            </a:r>
          </a:p>
        </p:txBody>
      </p:sp>
      <p:cxnSp>
        <p:nvCxnSpPr>
          <p:cNvPr id="30753" name="直接箭头连接符 51"/>
          <p:cNvCxnSpPr>
            <a:cxnSpLocks noChangeShapeType="1"/>
          </p:cNvCxnSpPr>
          <p:nvPr/>
        </p:nvCxnSpPr>
        <p:spPr bwMode="auto">
          <a:xfrm>
            <a:off x="3405373" y="5217220"/>
            <a:ext cx="864050" cy="0"/>
          </a:xfrm>
          <a:prstGeom prst="straightConnector1">
            <a:avLst/>
          </a:prstGeom>
          <a:noFill/>
          <a:ln w="9525" algn="ctr">
            <a:solidFill>
              <a:schemeClr val="tx1"/>
            </a:solidFill>
            <a:round/>
            <a:headEnd/>
            <a:tailEnd type="arrow" w="med" len="med"/>
          </a:ln>
        </p:spPr>
      </p:cxnSp>
      <p:cxnSp>
        <p:nvCxnSpPr>
          <p:cNvPr id="30754" name="直接箭头连接符 52"/>
          <p:cNvCxnSpPr>
            <a:cxnSpLocks noChangeShapeType="1"/>
            <a:endCxn id="30752" idx="2"/>
          </p:cNvCxnSpPr>
          <p:nvPr/>
        </p:nvCxnSpPr>
        <p:spPr bwMode="auto">
          <a:xfrm flipV="1">
            <a:off x="7251303" y="3989683"/>
            <a:ext cx="1044117" cy="663454"/>
          </a:xfrm>
          <a:prstGeom prst="straightConnector1">
            <a:avLst/>
          </a:prstGeom>
          <a:noFill/>
          <a:ln w="9525" algn="ctr">
            <a:solidFill>
              <a:schemeClr val="tx1"/>
            </a:solidFill>
            <a:round/>
            <a:headEnd/>
            <a:tailEnd type="arrow" w="med" len="med"/>
          </a:ln>
        </p:spPr>
      </p:cxnSp>
      <p:sp>
        <p:nvSpPr>
          <p:cNvPr id="30755" name="矩形 67"/>
          <p:cNvSpPr>
            <a:spLocks noChangeArrowheads="1"/>
          </p:cNvSpPr>
          <p:nvPr/>
        </p:nvSpPr>
        <p:spPr bwMode="auto">
          <a:xfrm>
            <a:off x="1346647" y="3501008"/>
            <a:ext cx="1440160" cy="276999"/>
          </a:xfrm>
          <a:prstGeom prst="rect">
            <a:avLst/>
          </a:prstGeom>
          <a:noFill/>
          <a:ln w="9525">
            <a:noFill/>
            <a:miter lim="800000"/>
            <a:headEnd/>
            <a:tailEnd/>
          </a:ln>
        </p:spPr>
        <p:txBody>
          <a:bodyPr wrap="square">
            <a:spAutoFit/>
          </a:bodyPr>
          <a:lstStyle/>
          <a:p>
            <a:pPr algn="l" defTabSz="914400" hangingPunct="1"/>
            <a:r>
              <a:rPr lang="zh-CN" altLang="en-US" sz="1200" dirty="0" smtClean="0">
                <a:latin typeface="华文宋体" pitchFamily="2" charset="-122"/>
                <a:ea typeface="华文宋体" pitchFamily="2" charset="-122"/>
              </a:rPr>
              <a:t>用户访问记录日志</a:t>
            </a:r>
            <a:endParaRPr lang="zh-CN" altLang="en-US" sz="1200" dirty="0" smtClean="0">
              <a:solidFill>
                <a:srgbClr val="FFFFFF"/>
              </a:solidFill>
              <a:latin typeface="华文宋体" pitchFamily="2" charset="-122"/>
              <a:ea typeface="华文宋体" pitchFamily="2" charset="-122"/>
            </a:endParaRPr>
          </a:p>
        </p:txBody>
      </p:sp>
      <p:sp>
        <p:nvSpPr>
          <p:cNvPr id="30756" name="TextBox 33"/>
          <p:cNvSpPr txBox="1">
            <a:spLocks noChangeArrowheads="1"/>
          </p:cNvSpPr>
          <p:nvPr/>
        </p:nvSpPr>
        <p:spPr bwMode="auto">
          <a:xfrm>
            <a:off x="5489257" y="4088107"/>
            <a:ext cx="3202206" cy="276999"/>
          </a:xfrm>
          <a:prstGeom prst="rect">
            <a:avLst/>
          </a:prstGeom>
          <a:noFill/>
          <a:ln w="9525">
            <a:noFill/>
            <a:miter lim="800000"/>
            <a:headEnd/>
            <a:tailEnd/>
          </a:ln>
        </p:spPr>
        <p:txBody>
          <a:bodyPr wrap="square">
            <a:spAutoFit/>
          </a:bodyPr>
          <a:lstStyle/>
          <a:p>
            <a:pPr algn="l" defTabSz="914400" hangingPunct="1"/>
            <a:r>
              <a:rPr lang="zh-CN" altLang="en-US" sz="1200" dirty="0" smtClean="0">
                <a:latin typeface="FrutigerNext LT Regular" pitchFamily="34" charset="0"/>
              </a:rPr>
              <a:t>离线计算结果同步到线上系统</a:t>
            </a:r>
          </a:p>
        </p:txBody>
      </p:sp>
      <p:sp>
        <p:nvSpPr>
          <p:cNvPr id="3" name="矩形 69"/>
          <p:cNvSpPr>
            <a:spLocks noChangeArrowheads="1"/>
          </p:cNvSpPr>
          <p:nvPr/>
        </p:nvSpPr>
        <p:spPr bwMode="auto">
          <a:xfrm>
            <a:off x="9248615" y="2833138"/>
            <a:ext cx="2755217" cy="739878"/>
          </a:xfrm>
          <a:prstGeom prst="rect">
            <a:avLst/>
          </a:prstGeom>
          <a:noFill/>
          <a:ln w="19050" algn="ctr">
            <a:solidFill>
              <a:srgbClr val="00B0F0"/>
            </a:solidFill>
            <a:round/>
            <a:headEnd/>
            <a:tailEnd/>
          </a:ln>
        </p:spPr>
        <p:txBody>
          <a:bodyPr/>
          <a:lstStyle/>
          <a:p>
            <a:pPr algn="l" defTabSz="914400" hangingPunct="1">
              <a:buClr>
                <a:srgbClr val="CC9900"/>
              </a:buClr>
              <a:defRPr/>
            </a:pPr>
            <a:r>
              <a:rPr lang="en-US" altLang="zh-CN" sz="1050" dirty="0" smtClean="0">
                <a:latin typeface="Arial" pitchFamily="34" charset="0"/>
                <a:ea typeface="宋体" pitchFamily="2" charset="-122"/>
              </a:rPr>
              <a:t>Step4.</a:t>
            </a:r>
            <a:r>
              <a:rPr lang="zh-CN" altLang="en-US" sz="1050" dirty="0">
                <a:latin typeface="Arial" pitchFamily="34" charset="0"/>
                <a:ea typeface="宋体" pitchFamily="2" charset="-122"/>
              </a:rPr>
              <a:t>业务侧根据风险反馈，做风控：</a:t>
            </a:r>
            <a:endParaRPr lang="en-US" altLang="zh-CN" sz="1050" dirty="0">
              <a:latin typeface="Arial" pitchFamily="34" charset="0"/>
              <a:ea typeface="宋体" pitchFamily="2" charset="-122"/>
            </a:endParaRPr>
          </a:p>
          <a:p>
            <a:pPr algn="l" defTabSz="914400" hangingPunct="1">
              <a:buClr>
                <a:srgbClr val="CC9900"/>
              </a:buClr>
              <a:defRPr/>
            </a:pPr>
            <a:r>
              <a:rPr lang="en-US" altLang="zh-CN" sz="1050" dirty="0">
                <a:latin typeface="Arial" pitchFamily="34" charset="0"/>
                <a:ea typeface="宋体" pitchFamily="2" charset="-122"/>
              </a:rPr>
              <a:t>  </a:t>
            </a:r>
            <a:r>
              <a:rPr lang="zh-CN" altLang="en-US" sz="1050" b="1" dirty="0">
                <a:solidFill>
                  <a:srgbClr val="00B050"/>
                </a:solidFill>
                <a:latin typeface="Arial" pitchFamily="34" charset="0"/>
                <a:ea typeface="宋体" pitchFamily="2" charset="-122"/>
              </a:rPr>
              <a:t>低风险：正常访问</a:t>
            </a:r>
            <a:endParaRPr lang="en-US" altLang="zh-CN" sz="1050" b="1" dirty="0">
              <a:solidFill>
                <a:srgbClr val="00B050"/>
              </a:solidFill>
              <a:latin typeface="Arial" pitchFamily="34" charset="0"/>
              <a:ea typeface="宋体" pitchFamily="2" charset="-122"/>
            </a:endParaRPr>
          </a:p>
          <a:p>
            <a:pPr algn="l" defTabSz="914400" hangingPunct="1">
              <a:buClr>
                <a:srgbClr val="CC9900"/>
              </a:buClr>
              <a:defRPr/>
            </a:pPr>
            <a:r>
              <a:rPr lang="en-US" altLang="zh-CN" sz="1050" b="1" dirty="0">
                <a:solidFill>
                  <a:srgbClr val="FF0000"/>
                </a:solidFill>
                <a:latin typeface="Arial" pitchFamily="34" charset="0"/>
                <a:ea typeface="宋体" pitchFamily="2" charset="-122"/>
              </a:rPr>
              <a:t>  </a:t>
            </a:r>
            <a:r>
              <a:rPr lang="zh-CN" altLang="en-US" sz="1050" b="1" dirty="0">
                <a:solidFill>
                  <a:srgbClr val="FFC000"/>
                </a:solidFill>
                <a:latin typeface="Arial" pitchFamily="34" charset="0"/>
                <a:ea typeface="宋体" pitchFamily="2" charset="-122"/>
              </a:rPr>
              <a:t>中风险：弹出验证码</a:t>
            </a:r>
            <a:endParaRPr lang="en-US" altLang="zh-CN" sz="1050" b="1" dirty="0">
              <a:solidFill>
                <a:srgbClr val="FFC000"/>
              </a:solidFill>
              <a:latin typeface="Arial" pitchFamily="34" charset="0"/>
              <a:ea typeface="宋体" pitchFamily="2" charset="-122"/>
            </a:endParaRPr>
          </a:p>
          <a:p>
            <a:pPr algn="l" defTabSz="914400" hangingPunct="1">
              <a:buClr>
                <a:srgbClr val="CC9900"/>
              </a:buClr>
              <a:defRPr/>
            </a:pPr>
            <a:r>
              <a:rPr lang="en-US" altLang="zh-CN" sz="1050" b="1" dirty="0">
                <a:solidFill>
                  <a:srgbClr val="FF0000"/>
                </a:solidFill>
                <a:latin typeface="Arial" pitchFamily="34" charset="0"/>
                <a:ea typeface="宋体" pitchFamily="2" charset="-122"/>
              </a:rPr>
              <a:t>  </a:t>
            </a:r>
            <a:r>
              <a:rPr lang="zh-CN" altLang="en-US" sz="1050" b="1" dirty="0">
                <a:solidFill>
                  <a:srgbClr val="FF0000"/>
                </a:solidFill>
                <a:latin typeface="Arial" pitchFamily="34" charset="0"/>
                <a:ea typeface="宋体" pitchFamily="2" charset="-122"/>
              </a:rPr>
              <a:t>高风险：人工核实或取消交易</a:t>
            </a:r>
            <a:endParaRPr lang="zh-CN" altLang="en-US" sz="1200" b="1" dirty="0">
              <a:solidFill>
                <a:srgbClr val="FF0000"/>
              </a:solidFill>
              <a:latin typeface="Arial" pitchFamily="34" charset="0"/>
              <a:ea typeface="宋体" pitchFamily="2" charset="-122"/>
            </a:endParaRPr>
          </a:p>
        </p:txBody>
      </p:sp>
      <p:sp>
        <p:nvSpPr>
          <p:cNvPr id="30760" name="矩形 55"/>
          <p:cNvSpPr>
            <a:spLocks noChangeArrowheads="1"/>
          </p:cNvSpPr>
          <p:nvPr/>
        </p:nvSpPr>
        <p:spPr bwMode="auto">
          <a:xfrm>
            <a:off x="4066117" y="1124744"/>
            <a:ext cx="4879340" cy="2952328"/>
          </a:xfrm>
          <a:prstGeom prst="rect">
            <a:avLst/>
          </a:prstGeom>
          <a:noFill/>
          <a:ln w="28575" algn="ctr">
            <a:solidFill>
              <a:srgbClr val="FF0000"/>
            </a:solidFill>
            <a:round/>
            <a:headEnd/>
            <a:tailEnd/>
          </a:ln>
        </p:spPr>
        <p:txBody>
          <a:bodyPr lIns="79200" tIns="39600" rIns="79200" bIns="39600"/>
          <a:lstStyle/>
          <a:p>
            <a:pPr algn="l" defTabSz="801688" hangingPunct="1"/>
            <a:endParaRPr lang="zh-CN" altLang="en-US" sz="1200" smtClean="0">
              <a:solidFill>
                <a:srgbClr val="FFFFFF"/>
              </a:solidFill>
              <a:latin typeface="FrutigerNext LT Regular" pitchFamily="34" charset="0"/>
            </a:endParaRPr>
          </a:p>
        </p:txBody>
      </p:sp>
      <p:sp>
        <p:nvSpPr>
          <p:cNvPr id="30763" name="矩形 62"/>
          <p:cNvSpPr>
            <a:spLocks noChangeArrowheads="1"/>
          </p:cNvSpPr>
          <p:nvPr/>
        </p:nvSpPr>
        <p:spPr bwMode="auto">
          <a:xfrm>
            <a:off x="813228" y="4936239"/>
            <a:ext cx="1056767" cy="265113"/>
          </a:xfrm>
          <a:prstGeom prst="rect">
            <a:avLst/>
          </a:prstGeom>
          <a:noFill/>
          <a:ln w="9525" algn="ctr">
            <a:solidFill>
              <a:schemeClr val="tx1"/>
            </a:solidFill>
            <a:round/>
            <a:headEnd/>
            <a:tailEnd/>
          </a:ln>
        </p:spPr>
        <p:txBody>
          <a:bodyPr lIns="79200" tIns="39600" rIns="79200" bIns="39600">
            <a:spAutoFit/>
          </a:bodyPr>
          <a:lstStyle/>
          <a:p>
            <a:pPr algn="l" defTabSz="801688" hangingPunct="1"/>
            <a:r>
              <a:rPr lang="zh-CN" altLang="en-US" sz="1200" smtClean="0">
                <a:latin typeface="FrutigerNext LT Regular" pitchFamily="34" charset="0"/>
              </a:rPr>
              <a:t>访问日志</a:t>
            </a:r>
          </a:p>
        </p:txBody>
      </p:sp>
      <p:sp>
        <p:nvSpPr>
          <p:cNvPr id="30764" name="TextBox 63"/>
          <p:cNvSpPr txBox="1">
            <a:spLocks noChangeArrowheads="1"/>
          </p:cNvSpPr>
          <p:nvPr/>
        </p:nvSpPr>
        <p:spPr bwMode="auto">
          <a:xfrm>
            <a:off x="1626447" y="5164838"/>
            <a:ext cx="1118182" cy="252377"/>
          </a:xfrm>
          <a:prstGeom prst="rect">
            <a:avLst/>
          </a:prstGeom>
          <a:noFill/>
          <a:ln w="9525">
            <a:noFill/>
            <a:miter lim="800000"/>
            <a:headEnd/>
            <a:tailEnd/>
          </a:ln>
        </p:spPr>
        <p:txBody>
          <a:bodyPr>
            <a:spAutoFit/>
          </a:bodyPr>
          <a:lstStyle/>
          <a:p>
            <a:pPr algn="l" defTabSz="914400" hangingPunct="1">
              <a:lnSpc>
                <a:spcPct val="130000"/>
              </a:lnSpc>
              <a:buClr>
                <a:srgbClr val="777777"/>
              </a:buClr>
              <a:buSzPct val="60000"/>
              <a:buFont typeface="Wingdings" pitchFamily="2" charset="2"/>
              <a:buNone/>
            </a:pPr>
            <a:r>
              <a:rPr lang="zh-CN" altLang="en-US" sz="800" b="1" smtClean="0">
                <a:latin typeface="FrutigerNext LT Regular" pitchFamily="34" charset="0"/>
                <a:ea typeface="华文细黑" pitchFamily="2" charset="-122"/>
              </a:rPr>
              <a:t>。。。。。。</a:t>
            </a:r>
          </a:p>
        </p:txBody>
      </p:sp>
      <p:sp>
        <p:nvSpPr>
          <p:cNvPr id="30765" name="矩形 64"/>
          <p:cNvSpPr>
            <a:spLocks noChangeArrowheads="1"/>
          </p:cNvSpPr>
          <p:nvPr/>
        </p:nvSpPr>
        <p:spPr bwMode="auto">
          <a:xfrm>
            <a:off x="2033063" y="4936239"/>
            <a:ext cx="1056767" cy="265113"/>
          </a:xfrm>
          <a:prstGeom prst="rect">
            <a:avLst/>
          </a:prstGeom>
          <a:noFill/>
          <a:ln w="9525" algn="ctr">
            <a:solidFill>
              <a:schemeClr val="tx1"/>
            </a:solidFill>
            <a:round/>
            <a:headEnd/>
            <a:tailEnd/>
          </a:ln>
        </p:spPr>
        <p:txBody>
          <a:bodyPr lIns="79200" tIns="39600" rIns="79200" bIns="39600">
            <a:spAutoFit/>
          </a:bodyPr>
          <a:lstStyle/>
          <a:p>
            <a:pPr algn="l" defTabSz="801688" hangingPunct="1"/>
            <a:r>
              <a:rPr lang="zh-CN" altLang="en-US" sz="1200" smtClean="0">
                <a:latin typeface="FrutigerNext LT Regular" pitchFamily="34" charset="0"/>
              </a:rPr>
              <a:t>风控日志</a:t>
            </a:r>
          </a:p>
        </p:txBody>
      </p:sp>
      <p:sp>
        <p:nvSpPr>
          <p:cNvPr id="30767" name="TextBox 33"/>
          <p:cNvSpPr txBox="1">
            <a:spLocks noChangeArrowheads="1"/>
          </p:cNvSpPr>
          <p:nvPr/>
        </p:nvSpPr>
        <p:spPr bwMode="auto">
          <a:xfrm>
            <a:off x="3252893" y="2040632"/>
            <a:ext cx="1061003" cy="261938"/>
          </a:xfrm>
          <a:prstGeom prst="rect">
            <a:avLst/>
          </a:prstGeom>
          <a:noFill/>
          <a:ln w="9525">
            <a:noFill/>
            <a:miter lim="800000"/>
            <a:headEnd/>
            <a:tailEnd/>
          </a:ln>
        </p:spPr>
        <p:txBody>
          <a:bodyPr>
            <a:spAutoFit/>
          </a:bodyPr>
          <a:lstStyle/>
          <a:p>
            <a:pPr algn="l" defTabSz="914400" hangingPunct="1"/>
            <a:r>
              <a:rPr lang="zh-CN" altLang="en-US" sz="1100" dirty="0" smtClean="0">
                <a:latin typeface="微软雅黑" pitchFamily="34" charset="-122"/>
                <a:ea typeface="微软雅黑" pitchFamily="34" charset="-122"/>
              </a:rPr>
              <a:t>风控反馈</a:t>
            </a:r>
          </a:p>
        </p:txBody>
      </p:sp>
      <p:cxnSp>
        <p:nvCxnSpPr>
          <p:cNvPr id="30768" name="直接箭头连接符 96"/>
          <p:cNvCxnSpPr>
            <a:cxnSpLocks noChangeShapeType="1"/>
          </p:cNvCxnSpPr>
          <p:nvPr/>
        </p:nvCxnSpPr>
        <p:spPr bwMode="auto">
          <a:xfrm flipH="1">
            <a:off x="1524794" y="2345432"/>
            <a:ext cx="914876" cy="0"/>
          </a:xfrm>
          <a:prstGeom prst="straightConnector1">
            <a:avLst/>
          </a:prstGeom>
          <a:noFill/>
          <a:ln w="9525" algn="ctr">
            <a:solidFill>
              <a:schemeClr val="tx1"/>
            </a:solidFill>
            <a:round/>
            <a:headEnd/>
            <a:tailEnd type="arrow" w="med" len="med"/>
          </a:ln>
        </p:spPr>
      </p:cxnSp>
      <p:sp>
        <p:nvSpPr>
          <p:cNvPr id="93" name="矩形 92"/>
          <p:cNvSpPr/>
          <p:nvPr/>
        </p:nvSpPr>
        <p:spPr bwMode="auto">
          <a:xfrm>
            <a:off x="7780688" y="4555232"/>
            <a:ext cx="2689567" cy="1143000"/>
          </a:xfrm>
          <a:prstGeom prst="rect">
            <a:avLst/>
          </a:prstGeom>
          <a:solidFill>
            <a:schemeClr val="bg1">
              <a:lumMod val="95000"/>
            </a:schemeClr>
          </a:solidFill>
          <a:ln>
            <a:solidFill>
              <a:srgbClr val="0070C0"/>
            </a:solidFill>
          </a:ln>
          <a:effectLst/>
          <a:extLst/>
        </p:spPr>
        <p:txBody>
          <a:bodyPr/>
          <a:lstStyle/>
          <a:p>
            <a:pPr algn="l" defTabSz="914400" hangingPunct="1">
              <a:buClr>
                <a:srgbClr val="CC9900"/>
              </a:buClr>
              <a:defRPr/>
            </a:pPr>
            <a:endParaRPr lang="en-US" altLang="zh-CN" sz="1600" kern="0" dirty="0">
              <a:solidFill>
                <a:prstClr val="black"/>
              </a:solidFill>
              <a:latin typeface="Arial" charset="0"/>
              <a:ea typeface="宋体" charset="-122"/>
            </a:endParaRPr>
          </a:p>
        </p:txBody>
      </p:sp>
      <p:sp>
        <p:nvSpPr>
          <p:cNvPr id="30770" name="矩形 60"/>
          <p:cNvSpPr>
            <a:spLocks noChangeArrowheads="1"/>
          </p:cNvSpPr>
          <p:nvPr/>
        </p:nvSpPr>
        <p:spPr bwMode="auto">
          <a:xfrm>
            <a:off x="8335539" y="4631439"/>
            <a:ext cx="1626447" cy="265113"/>
          </a:xfrm>
          <a:prstGeom prst="rect">
            <a:avLst/>
          </a:prstGeom>
          <a:noFill/>
          <a:ln w="9525" algn="ctr">
            <a:solidFill>
              <a:schemeClr val="tx1"/>
            </a:solidFill>
            <a:round/>
            <a:headEnd/>
            <a:tailEnd/>
          </a:ln>
        </p:spPr>
        <p:txBody>
          <a:bodyPr lIns="79200" tIns="39600" rIns="79200" bIns="39600">
            <a:spAutoFit/>
          </a:bodyPr>
          <a:lstStyle/>
          <a:p>
            <a:pPr defTabSz="801688" hangingPunct="1"/>
            <a:r>
              <a:rPr lang="zh-CN" altLang="en-US" sz="1200" smtClean="0">
                <a:latin typeface="FrutigerNext LT Regular" pitchFamily="34" charset="0"/>
              </a:rPr>
              <a:t>风控报表</a:t>
            </a:r>
          </a:p>
        </p:txBody>
      </p:sp>
      <p:sp>
        <p:nvSpPr>
          <p:cNvPr id="30771" name="矩形 60"/>
          <p:cNvSpPr>
            <a:spLocks noChangeArrowheads="1"/>
          </p:cNvSpPr>
          <p:nvPr/>
        </p:nvSpPr>
        <p:spPr bwMode="auto">
          <a:xfrm>
            <a:off x="8335539" y="5052120"/>
            <a:ext cx="1626447" cy="265112"/>
          </a:xfrm>
          <a:prstGeom prst="rect">
            <a:avLst/>
          </a:prstGeom>
          <a:noFill/>
          <a:ln w="9525" algn="ctr">
            <a:solidFill>
              <a:schemeClr val="tx1"/>
            </a:solidFill>
            <a:round/>
            <a:headEnd/>
            <a:tailEnd/>
          </a:ln>
        </p:spPr>
        <p:txBody>
          <a:bodyPr lIns="79200" tIns="39600" rIns="79200" bIns="39600">
            <a:spAutoFit/>
          </a:bodyPr>
          <a:lstStyle/>
          <a:p>
            <a:pPr defTabSz="801688" hangingPunct="1"/>
            <a:r>
              <a:rPr lang="zh-CN" altLang="en-US" sz="1200" dirty="0" smtClean="0">
                <a:latin typeface="FrutigerNext LT Regular" pitchFamily="34" charset="0"/>
              </a:rPr>
              <a:t>风控效果分析</a:t>
            </a:r>
          </a:p>
        </p:txBody>
      </p:sp>
      <p:cxnSp>
        <p:nvCxnSpPr>
          <p:cNvPr id="30772" name="直接箭头连接符 52"/>
          <p:cNvCxnSpPr>
            <a:cxnSpLocks noChangeShapeType="1"/>
            <a:stCxn id="30771" idx="0"/>
            <a:endCxn id="30770" idx="2"/>
          </p:cNvCxnSpPr>
          <p:nvPr/>
        </p:nvCxnSpPr>
        <p:spPr bwMode="auto">
          <a:xfrm flipV="1">
            <a:off x="9148763" y="4896552"/>
            <a:ext cx="0" cy="155575"/>
          </a:xfrm>
          <a:prstGeom prst="straightConnector1">
            <a:avLst/>
          </a:prstGeom>
          <a:noFill/>
          <a:ln w="9525" algn="ctr">
            <a:solidFill>
              <a:schemeClr val="tx1"/>
            </a:solidFill>
            <a:round/>
            <a:headEnd/>
            <a:tailEnd type="arrow" w="med" len="med"/>
          </a:ln>
        </p:spPr>
      </p:cxnSp>
      <p:cxnSp>
        <p:nvCxnSpPr>
          <p:cNvPr id="30773" name="肘形连接符 100"/>
          <p:cNvCxnSpPr>
            <a:cxnSpLocks noChangeShapeType="1"/>
            <a:stCxn id="30744" idx="2"/>
            <a:endCxn id="93" idx="2"/>
          </p:cNvCxnSpPr>
          <p:nvPr/>
        </p:nvCxnSpPr>
        <p:spPr bwMode="auto">
          <a:xfrm rot="5400000" flipH="1" flipV="1">
            <a:off x="5607489" y="2183099"/>
            <a:ext cx="2849" cy="7033116"/>
          </a:xfrm>
          <a:prstGeom prst="bentConnector3">
            <a:avLst>
              <a:gd name="adj1" fmla="val -8023868"/>
            </a:avLst>
          </a:prstGeom>
          <a:noFill/>
          <a:ln w="9525" algn="ctr">
            <a:solidFill>
              <a:schemeClr val="tx1"/>
            </a:solidFill>
            <a:round/>
            <a:headEnd/>
            <a:tailEnd type="arrow" w="med" len="med"/>
          </a:ln>
        </p:spPr>
      </p:cxnSp>
      <p:cxnSp>
        <p:nvCxnSpPr>
          <p:cNvPr id="30774" name="直接箭头连接符 66"/>
          <p:cNvCxnSpPr>
            <a:cxnSpLocks noChangeShapeType="1"/>
          </p:cNvCxnSpPr>
          <p:nvPr/>
        </p:nvCxnSpPr>
        <p:spPr bwMode="auto">
          <a:xfrm flipH="1">
            <a:off x="2744629" y="2802632"/>
            <a:ext cx="1524794" cy="1752600"/>
          </a:xfrm>
          <a:prstGeom prst="straightConnector1">
            <a:avLst/>
          </a:prstGeom>
          <a:noFill/>
          <a:ln w="9525" algn="ctr">
            <a:solidFill>
              <a:schemeClr val="tx1"/>
            </a:solidFill>
            <a:round/>
            <a:headEnd/>
            <a:tailEnd type="arrow" w="med" len="med"/>
          </a:ln>
        </p:spPr>
      </p:cxnSp>
      <p:sp>
        <p:nvSpPr>
          <p:cNvPr id="30775" name="矩形 67"/>
          <p:cNvSpPr>
            <a:spLocks noChangeArrowheads="1"/>
          </p:cNvSpPr>
          <p:nvPr/>
        </p:nvSpPr>
        <p:spPr bwMode="auto">
          <a:xfrm rot="2077295">
            <a:off x="2941212" y="3488586"/>
            <a:ext cx="550620" cy="461665"/>
          </a:xfrm>
          <a:prstGeom prst="rect">
            <a:avLst/>
          </a:prstGeom>
          <a:noFill/>
          <a:ln w="9525">
            <a:noFill/>
            <a:miter lim="800000"/>
            <a:headEnd/>
            <a:tailEnd/>
          </a:ln>
        </p:spPr>
        <p:txBody>
          <a:bodyPr>
            <a:spAutoFit/>
          </a:bodyPr>
          <a:lstStyle/>
          <a:p>
            <a:pPr algn="l" defTabSz="914400" hangingPunct="1"/>
            <a:r>
              <a:rPr lang="zh-CN" altLang="en-US" sz="1200" dirty="0" smtClean="0">
                <a:latin typeface="华文宋体" pitchFamily="2" charset="-122"/>
                <a:ea typeface="华文宋体" pitchFamily="2" charset="-122"/>
              </a:rPr>
              <a:t>实时事件</a:t>
            </a:r>
          </a:p>
        </p:txBody>
      </p:sp>
      <p:sp>
        <p:nvSpPr>
          <p:cNvPr id="30776" name="TextBox 61"/>
          <p:cNvSpPr txBox="1">
            <a:spLocks noChangeArrowheads="1"/>
          </p:cNvSpPr>
          <p:nvPr/>
        </p:nvSpPr>
        <p:spPr bwMode="auto">
          <a:xfrm>
            <a:off x="8216944" y="5393432"/>
            <a:ext cx="1846695" cy="261938"/>
          </a:xfrm>
          <a:prstGeom prst="rect">
            <a:avLst/>
          </a:prstGeom>
          <a:noFill/>
          <a:ln w="9525">
            <a:noFill/>
            <a:miter lim="800000"/>
            <a:headEnd/>
            <a:tailEnd/>
          </a:ln>
        </p:spPr>
        <p:txBody>
          <a:bodyPr>
            <a:spAutoFit/>
          </a:bodyPr>
          <a:lstStyle/>
          <a:p>
            <a:pPr defTabSz="914400" hangingPunct="1"/>
            <a:r>
              <a:rPr lang="zh-CN" altLang="en-US" sz="1100" b="1" dirty="0" smtClean="0">
                <a:latin typeface="FrutigerNext LT Regular" pitchFamily="34" charset="0"/>
              </a:rPr>
              <a:t>风控效果评估</a:t>
            </a:r>
          </a:p>
        </p:txBody>
      </p:sp>
      <p:sp>
        <p:nvSpPr>
          <p:cNvPr id="30779" name="TextBox 131"/>
          <p:cNvSpPr txBox="1">
            <a:spLocks noChangeArrowheads="1"/>
          </p:cNvSpPr>
          <p:nvPr/>
        </p:nvSpPr>
        <p:spPr bwMode="auto">
          <a:xfrm>
            <a:off x="5078437" y="2061276"/>
            <a:ext cx="1524794" cy="292100"/>
          </a:xfrm>
          <a:prstGeom prst="rect">
            <a:avLst/>
          </a:prstGeom>
          <a:noFill/>
          <a:ln w="9525">
            <a:noFill/>
            <a:miter lim="800000"/>
            <a:headEnd/>
            <a:tailEnd/>
          </a:ln>
        </p:spPr>
        <p:txBody>
          <a:bodyPr>
            <a:spAutoFit/>
          </a:bodyPr>
          <a:lstStyle/>
          <a:p>
            <a:pPr algn="l" defTabSz="914400" hangingPunct="1">
              <a:lnSpc>
                <a:spcPct val="130000"/>
              </a:lnSpc>
              <a:buClr>
                <a:srgbClr val="777777"/>
              </a:buClr>
              <a:buSzPct val="60000"/>
              <a:buFont typeface="Wingdings" pitchFamily="2" charset="2"/>
              <a:buNone/>
            </a:pPr>
            <a:r>
              <a:rPr lang="zh-CN" altLang="en-US" sz="1000" dirty="0" smtClean="0">
                <a:latin typeface="FrutigerNext LT Regular" pitchFamily="34" charset="0"/>
                <a:ea typeface="华文细黑" pitchFamily="2" charset="-122"/>
              </a:rPr>
              <a:t>风控规则下发</a:t>
            </a:r>
          </a:p>
        </p:txBody>
      </p:sp>
      <p:sp>
        <p:nvSpPr>
          <p:cNvPr id="142" name="TextBox 38"/>
          <p:cNvSpPr txBox="1">
            <a:spLocks noChangeArrowheads="1"/>
          </p:cNvSpPr>
          <p:nvPr/>
        </p:nvSpPr>
        <p:spPr bwMode="auto">
          <a:xfrm>
            <a:off x="7539336" y="2310988"/>
            <a:ext cx="1414631" cy="253916"/>
          </a:xfrm>
          <a:prstGeom prst="rect">
            <a:avLst/>
          </a:prstGeom>
          <a:noFill/>
          <a:ln w="9525">
            <a:noFill/>
            <a:miter lim="800000"/>
            <a:headEnd/>
            <a:tailEnd/>
          </a:ln>
        </p:spPr>
        <p:txBody>
          <a:bodyPr wrap="square">
            <a:spAutoFit/>
          </a:bodyPr>
          <a:lstStyle/>
          <a:p>
            <a:pPr defTabSz="914400" hangingPunct="1">
              <a:defRPr/>
            </a:pPr>
            <a:r>
              <a:rPr lang="zh-CN" altLang="en-US" sz="1050" b="1" dirty="0">
                <a:latin typeface="FrutigerNext LT Regular" pitchFamily="34" charset="0"/>
              </a:rPr>
              <a:t>实时风</a:t>
            </a:r>
            <a:r>
              <a:rPr lang="zh-CN" altLang="en-US" sz="1050" b="1" dirty="0" smtClean="0">
                <a:latin typeface="FrutigerNext LT Regular" pitchFamily="34" charset="0"/>
              </a:rPr>
              <a:t>控引擎</a:t>
            </a:r>
            <a:endParaRPr lang="zh-CN" altLang="en-US" sz="1050" b="1" dirty="0">
              <a:latin typeface="FrutigerNext LT Regular" pitchFamily="34" charset="0"/>
            </a:endParaRPr>
          </a:p>
        </p:txBody>
      </p:sp>
      <p:sp>
        <p:nvSpPr>
          <p:cNvPr id="76" name="矩形 46"/>
          <p:cNvSpPr>
            <a:spLocks noChangeArrowheads="1"/>
          </p:cNvSpPr>
          <p:nvPr/>
        </p:nvSpPr>
        <p:spPr bwMode="auto">
          <a:xfrm>
            <a:off x="6675239" y="3530036"/>
            <a:ext cx="1080120" cy="449305"/>
          </a:xfrm>
          <a:prstGeom prst="rect">
            <a:avLst/>
          </a:prstGeom>
          <a:noFill/>
          <a:ln w="9525" algn="ctr">
            <a:solidFill>
              <a:schemeClr val="tx1"/>
            </a:solidFill>
            <a:round/>
            <a:headEnd/>
            <a:tailEnd/>
          </a:ln>
        </p:spPr>
        <p:txBody>
          <a:bodyPr wrap="square" lIns="79200" tIns="39600" rIns="79200" bIns="39600">
            <a:noAutofit/>
          </a:bodyPr>
          <a:lstStyle/>
          <a:p>
            <a:pPr defTabSz="801688" hangingPunct="1"/>
            <a:r>
              <a:rPr lang="zh-CN" altLang="en-US" sz="1200" dirty="0" smtClean="0">
                <a:latin typeface="FrutigerNext LT Regular" pitchFamily="34" charset="0"/>
              </a:rPr>
              <a:t>离线训练风控模型参考表</a:t>
            </a:r>
          </a:p>
        </p:txBody>
      </p:sp>
      <p:cxnSp>
        <p:nvCxnSpPr>
          <p:cNvPr id="77" name="直接箭头连接符 52"/>
          <p:cNvCxnSpPr>
            <a:cxnSpLocks noChangeShapeType="1"/>
            <a:endCxn id="76" idx="2"/>
          </p:cNvCxnSpPr>
          <p:nvPr/>
        </p:nvCxnSpPr>
        <p:spPr bwMode="auto">
          <a:xfrm flipV="1">
            <a:off x="7035279" y="3979343"/>
            <a:ext cx="180020" cy="673795"/>
          </a:xfrm>
          <a:prstGeom prst="straightConnector1">
            <a:avLst/>
          </a:prstGeom>
          <a:noFill/>
          <a:ln w="9525" algn="ctr">
            <a:solidFill>
              <a:schemeClr val="tx1"/>
            </a:solidFill>
            <a:round/>
            <a:headEnd/>
            <a:tailEnd type="arrow" w="med" len="med"/>
          </a:ln>
        </p:spPr>
      </p:cxnSp>
      <p:sp>
        <p:nvSpPr>
          <p:cNvPr id="80" name="矩形 55"/>
          <p:cNvSpPr>
            <a:spLocks noChangeArrowheads="1"/>
          </p:cNvSpPr>
          <p:nvPr/>
        </p:nvSpPr>
        <p:spPr bwMode="auto">
          <a:xfrm>
            <a:off x="482551" y="4437112"/>
            <a:ext cx="10297144" cy="1728192"/>
          </a:xfrm>
          <a:prstGeom prst="rect">
            <a:avLst/>
          </a:prstGeom>
          <a:noFill/>
          <a:ln w="28575" algn="ctr">
            <a:solidFill>
              <a:srgbClr val="FF0000"/>
            </a:solidFill>
            <a:round/>
            <a:headEnd/>
            <a:tailEnd/>
          </a:ln>
        </p:spPr>
        <p:txBody>
          <a:bodyPr lIns="79200" tIns="39600" rIns="79200" bIns="39600"/>
          <a:lstStyle/>
          <a:p>
            <a:pPr algn="l" defTabSz="801688" hangingPunct="1"/>
            <a:endParaRPr lang="zh-CN" altLang="en-US" sz="1200" smtClean="0">
              <a:solidFill>
                <a:srgbClr val="FFFFFF"/>
              </a:solidFill>
              <a:latin typeface="FrutigerNext LT Regular" pitchFamily="34" charset="0"/>
            </a:endParaRPr>
          </a:p>
        </p:txBody>
      </p:sp>
      <p:sp>
        <p:nvSpPr>
          <p:cNvPr id="81" name="TextBox 17"/>
          <p:cNvSpPr txBox="1">
            <a:spLocks noChangeArrowheads="1"/>
          </p:cNvSpPr>
          <p:nvPr/>
        </p:nvSpPr>
        <p:spPr bwMode="auto">
          <a:xfrm>
            <a:off x="4659015" y="5923880"/>
            <a:ext cx="2236364" cy="261938"/>
          </a:xfrm>
          <a:prstGeom prst="rect">
            <a:avLst/>
          </a:prstGeom>
          <a:noFill/>
          <a:ln w="9525">
            <a:noFill/>
            <a:miter lim="800000"/>
            <a:headEnd/>
            <a:tailEnd/>
          </a:ln>
        </p:spPr>
        <p:txBody>
          <a:bodyPr>
            <a:spAutoFit/>
          </a:bodyPr>
          <a:lstStyle/>
          <a:p>
            <a:pPr defTabSz="914400" hangingPunct="1"/>
            <a:r>
              <a:rPr lang="zh-CN" altLang="en-US" sz="1100" b="1" dirty="0" smtClean="0">
                <a:solidFill>
                  <a:srgbClr val="FF0000"/>
                </a:solidFill>
                <a:latin typeface="微软雅黑" pitchFamily="34" charset="-122"/>
                <a:ea typeface="微软雅黑" pitchFamily="34" charset="-122"/>
              </a:rPr>
              <a:t>离线风控子系统</a:t>
            </a:r>
          </a:p>
        </p:txBody>
      </p:sp>
      <p:cxnSp>
        <p:nvCxnSpPr>
          <p:cNvPr id="88" name="直接箭头连接符 87"/>
          <p:cNvCxnSpPr/>
          <p:nvPr/>
        </p:nvCxnSpPr>
        <p:spPr bwMode="auto">
          <a:xfrm>
            <a:off x="6531223" y="2996952"/>
            <a:ext cx="0" cy="360040"/>
          </a:xfrm>
          <a:prstGeom prst="straightConnector1">
            <a:avLst/>
          </a:prstGeom>
          <a:noFill/>
          <a:ln w="9525" cap="flat" cmpd="sng" algn="ctr">
            <a:solidFill>
              <a:schemeClr val="tx1"/>
            </a:solidFill>
            <a:prstDash val="solid"/>
            <a:round/>
            <a:headEnd type="arrow" w="med" len="med"/>
            <a:tailEnd type="arrow" w="med" len="med"/>
          </a:ln>
          <a:effectLst/>
        </p:spPr>
      </p:cxnSp>
      <p:cxnSp>
        <p:nvCxnSpPr>
          <p:cNvPr id="89" name="直接箭头连接符 88"/>
          <p:cNvCxnSpPr/>
          <p:nvPr/>
        </p:nvCxnSpPr>
        <p:spPr bwMode="auto">
          <a:xfrm>
            <a:off x="6531223" y="2060848"/>
            <a:ext cx="0" cy="360040"/>
          </a:xfrm>
          <a:prstGeom prst="straightConnector1">
            <a:avLst/>
          </a:prstGeom>
          <a:noFill/>
          <a:ln w="9525" cap="flat" cmpd="sng" algn="ctr">
            <a:solidFill>
              <a:schemeClr val="tx1"/>
            </a:solidFill>
            <a:prstDash val="solid"/>
            <a:round/>
            <a:headEnd type="none" w="med" len="med"/>
            <a:tailEnd type="arrow" w="med" len="med"/>
          </a:ln>
          <a:effectLst/>
        </p:spPr>
      </p:cxnSp>
      <p:sp>
        <p:nvSpPr>
          <p:cNvPr id="90" name="矩形 89"/>
          <p:cNvSpPr/>
          <p:nvPr/>
        </p:nvSpPr>
        <p:spPr bwMode="auto">
          <a:xfrm>
            <a:off x="4226967" y="1400944"/>
            <a:ext cx="4595702" cy="659904"/>
          </a:xfrm>
          <a:prstGeom prst="rect">
            <a:avLst/>
          </a:prstGeom>
          <a:solidFill>
            <a:schemeClr val="bg1">
              <a:lumMod val="95000"/>
            </a:schemeClr>
          </a:solidFill>
          <a:ln>
            <a:solidFill>
              <a:srgbClr val="0070C0"/>
            </a:solidFill>
          </a:ln>
          <a:effectLst/>
          <a:extLst/>
        </p:spPr>
        <p:txBody>
          <a:bodyPr/>
          <a:lstStyle/>
          <a:p>
            <a:pPr algn="l" defTabSz="914400" hangingPunct="1">
              <a:buClr>
                <a:srgbClr val="CC9900"/>
              </a:buClr>
              <a:defRPr/>
            </a:pPr>
            <a:endParaRPr lang="en-US" altLang="zh-CN" sz="1600" kern="0" dirty="0">
              <a:solidFill>
                <a:prstClr val="black"/>
              </a:solidFill>
              <a:latin typeface="Arial" charset="0"/>
              <a:ea typeface="宋体" charset="-122"/>
            </a:endParaRPr>
          </a:p>
        </p:txBody>
      </p:sp>
      <p:sp>
        <p:nvSpPr>
          <p:cNvPr id="91" name="矩形 18"/>
          <p:cNvSpPr>
            <a:spLocks noChangeArrowheads="1"/>
          </p:cNvSpPr>
          <p:nvPr/>
        </p:nvSpPr>
        <p:spPr bwMode="auto">
          <a:xfrm>
            <a:off x="4322268" y="1553351"/>
            <a:ext cx="747572" cy="449305"/>
          </a:xfrm>
          <a:prstGeom prst="rect">
            <a:avLst/>
          </a:prstGeom>
          <a:noFill/>
          <a:ln w="9525" algn="ctr">
            <a:solidFill>
              <a:schemeClr val="tx1"/>
            </a:solidFill>
            <a:round/>
            <a:headEnd/>
            <a:tailEnd/>
          </a:ln>
        </p:spPr>
        <p:txBody>
          <a:bodyPr lIns="79200" tIns="39600" rIns="79200" bIns="39600">
            <a:spAutoFit/>
          </a:bodyPr>
          <a:lstStyle/>
          <a:p>
            <a:pPr defTabSz="801688" hangingPunct="1"/>
            <a:r>
              <a:rPr lang="zh-CN" altLang="en-US" sz="1200" dirty="0" smtClean="0">
                <a:latin typeface="FrutigerNext LT Regular" pitchFamily="34" charset="0"/>
              </a:rPr>
              <a:t>变量</a:t>
            </a:r>
            <a:endParaRPr lang="en-US" altLang="zh-CN" sz="1200" dirty="0" smtClean="0">
              <a:latin typeface="FrutigerNext LT Regular" pitchFamily="34" charset="0"/>
            </a:endParaRPr>
          </a:p>
          <a:p>
            <a:pPr defTabSz="801688" hangingPunct="1"/>
            <a:r>
              <a:rPr lang="zh-CN" altLang="en-US" sz="1200" dirty="0" smtClean="0">
                <a:latin typeface="FrutigerNext LT Regular" pitchFamily="34" charset="0"/>
              </a:rPr>
              <a:t>管理</a:t>
            </a:r>
          </a:p>
        </p:txBody>
      </p:sp>
      <p:sp>
        <p:nvSpPr>
          <p:cNvPr id="92" name="矩形 19"/>
          <p:cNvSpPr>
            <a:spLocks noChangeArrowheads="1"/>
          </p:cNvSpPr>
          <p:nvPr/>
        </p:nvSpPr>
        <p:spPr bwMode="auto">
          <a:xfrm>
            <a:off x="5186318" y="1553351"/>
            <a:ext cx="696745" cy="449305"/>
          </a:xfrm>
          <a:prstGeom prst="rect">
            <a:avLst/>
          </a:prstGeom>
          <a:noFill/>
          <a:ln w="9525" algn="ctr">
            <a:solidFill>
              <a:schemeClr val="tx1"/>
            </a:solidFill>
            <a:round/>
            <a:headEnd/>
            <a:tailEnd/>
          </a:ln>
        </p:spPr>
        <p:txBody>
          <a:bodyPr lIns="79200" tIns="39600" rIns="79200" bIns="39600">
            <a:spAutoFit/>
          </a:bodyPr>
          <a:lstStyle/>
          <a:p>
            <a:pPr defTabSz="801688" hangingPunct="1"/>
            <a:r>
              <a:rPr lang="zh-CN" altLang="en-US" sz="1200" dirty="0" smtClean="0">
                <a:latin typeface="FrutigerNext LT Regular" pitchFamily="34" charset="0"/>
              </a:rPr>
              <a:t>事件</a:t>
            </a:r>
            <a:endParaRPr lang="en-US" altLang="zh-CN" sz="1200" dirty="0" smtClean="0">
              <a:latin typeface="FrutigerNext LT Regular" pitchFamily="34" charset="0"/>
            </a:endParaRPr>
          </a:p>
          <a:p>
            <a:pPr defTabSz="801688" hangingPunct="1"/>
            <a:r>
              <a:rPr lang="zh-CN" altLang="en-US" sz="1200" dirty="0" smtClean="0">
                <a:latin typeface="FrutigerNext LT Regular" pitchFamily="34" charset="0"/>
              </a:rPr>
              <a:t>管理</a:t>
            </a:r>
          </a:p>
        </p:txBody>
      </p:sp>
      <p:sp>
        <p:nvSpPr>
          <p:cNvPr id="94" name="矩形 20"/>
          <p:cNvSpPr>
            <a:spLocks noChangeArrowheads="1"/>
          </p:cNvSpPr>
          <p:nvPr/>
        </p:nvSpPr>
        <p:spPr bwMode="auto">
          <a:xfrm>
            <a:off x="5984713" y="1553351"/>
            <a:ext cx="745455" cy="449305"/>
          </a:xfrm>
          <a:prstGeom prst="rect">
            <a:avLst/>
          </a:prstGeom>
          <a:noFill/>
          <a:ln w="9525" algn="ctr">
            <a:solidFill>
              <a:schemeClr val="tx1"/>
            </a:solidFill>
            <a:round/>
            <a:headEnd/>
            <a:tailEnd/>
          </a:ln>
        </p:spPr>
        <p:txBody>
          <a:bodyPr lIns="79200" tIns="39600" rIns="79200" bIns="39600">
            <a:spAutoFit/>
          </a:bodyPr>
          <a:lstStyle/>
          <a:p>
            <a:pPr defTabSz="801688" hangingPunct="1"/>
            <a:r>
              <a:rPr lang="zh-CN" altLang="en-US" sz="1200" dirty="0" smtClean="0">
                <a:latin typeface="FrutigerNext LT Regular" pitchFamily="34" charset="0"/>
              </a:rPr>
              <a:t>规则</a:t>
            </a:r>
            <a:endParaRPr lang="en-US" altLang="zh-CN" sz="1200" dirty="0" smtClean="0">
              <a:latin typeface="FrutigerNext LT Regular" pitchFamily="34" charset="0"/>
            </a:endParaRPr>
          </a:p>
          <a:p>
            <a:pPr defTabSz="801688" hangingPunct="1"/>
            <a:r>
              <a:rPr lang="zh-CN" altLang="en-US" sz="1200" dirty="0" smtClean="0">
                <a:latin typeface="FrutigerNext LT Regular" pitchFamily="34" charset="0"/>
              </a:rPr>
              <a:t>管理</a:t>
            </a:r>
          </a:p>
        </p:txBody>
      </p:sp>
      <p:sp>
        <p:nvSpPr>
          <p:cNvPr id="95" name="矩形 21"/>
          <p:cNvSpPr>
            <a:spLocks noChangeArrowheads="1"/>
          </p:cNvSpPr>
          <p:nvPr/>
        </p:nvSpPr>
        <p:spPr bwMode="auto">
          <a:xfrm>
            <a:off x="6797936" y="1553351"/>
            <a:ext cx="694628" cy="449305"/>
          </a:xfrm>
          <a:prstGeom prst="rect">
            <a:avLst/>
          </a:prstGeom>
          <a:noFill/>
          <a:ln w="9525" algn="ctr">
            <a:solidFill>
              <a:schemeClr val="tx1"/>
            </a:solidFill>
            <a:round/>
            <a:headEnd/>
            <a:tailEnd/>
          </a:ln>
        </p:spPr>
        <p:txBody>
          <a:bodyPr lIns="79200" tIns="39600" rIns="79200" bIns="39600">
            <a:spAutoFit/>
          </a:bodyPr>
          <a:lstStyle/>
          <a:p>
            <a:pPr defTabSz="801688" hangingPunct="1"/>
            <a:r>
              <a:rPr lang="zh-CN" altLang="en-US" sz="1200" dirty="0" smtClean="0">
                <a:latin typeface="FrutigerNext LT Regular" pitchFamily="34" charset="0"/>
              </a:rPr>
              <a:t>业务</a:t>
            </a:r>
            <a:endParaRPr lang="en-US" altLang="zh-CN" sz="1200" dirty="0" smtClean="0">
              <a:latin typeface="FrutigerNext LT Regular" pitchFamily="34" charset="0"/>
            </a:endParaRPr>
          </a:p>
          <a:p>
            <a:pPr defTabSz="801688" hangingPunct="1"/>
            <a:r>
              <a:rPr lang="zh-CN" altLang="en-US" sz="1200" dirty="0" smtClean="0">
                <a:latin typeface="FrutigerNext LT Regular" pitchFamily="34" charset="0"/>
              </a:rPr>
              <a:t>下发</a:t>
            </a:r>
          </a:p>
        </p:txBody>
      </p:sp>
      <p:sp>
        <p:nvSpPr>
          <p:cNvPr id="96" name="TextBox 38"/>
          <p:cNvSpPr txBox="1">
            <a:spLocks noChangeArrowheads="1"/>
          </p:cNvSpPr>
          <p:nvPr/>
        </p:nvSpPr>
        <p:spPr bwMode="auto">
          <a:xfrm>
            <a:off x="7526527" y="1374884"/>
            <a:ext cx="1414631" cy="253916"/>
          </a:xfrm>
          <a:prstGeom prst="rect">
            <a:avLst/>
          </a:prstGeom>
          <a:noFill/>
          <a:ln w="9525">
            <a:noFill/>
            <a:miter lim="800000"/>
            <a:headEnd/>
            <a:tailEnd/>
          </a:ln>
        </p:spPr>
        <p:txBody>
          <a:bodyPr wrap="square">
            <a:spAutoFit/>
          </a:bodyPr>
          <a:lstStyle/>
          <a:p>
            <a:pPr defTabSz="914400" hangingPunct="1">
              <a:defRPr/>
            </a:pPr>
            <a:r>
              <a:rPr lang="zh-CN" altLang="en-US" sz="1050" b="1" dirty="0" smtClean="0">
                <a:latin typeface="FrutigerNext LT Regular" pitchFamily="34" charset="0"/>
              </a:rPr>
              <a:t>实时决策管理</a:t>
            </a:r>
            <a:r>
              <a:rPr lang="en-US" altLang="zh-CN" sz="1050" b="1" dirty="0" smtClean="0">
                <a:latin typeface="FrutigerNext LT Regular" pitchFamily="34" charset="0"/>
              </a:rPr>
              <a:t>Portal</a:t>
            </a:r>
            <a:endParaRPr lang="zh-CN" altLang="en-US" sz="1050" b="1" dirty="0">
              <a:latin typeface="FrutigerNext LT Regular" pitchFamily="34" charset="0"/>
            </a:endParaRPr>
          </a:p>
        </p:txBody>
      </p:sp>
      <p:sp>
        <p:nvSpPr>
          <p:cNvPr id="103" name="矩形 46"/>
          <p:cNvSpPr>
            <a:spLocks noChangeArrowheads="1"/>
          </p:cNvSpPr>
          <p:nvPr/>
        </p:nvSpPr>
        <p:spPr bwMode="auto">
          <a:xfrm>
            <a:off x="5595120" y="3544550"/>
            <a:ext cx="1008111" cy="449305"/>
          </a:xfrm>
          <a:prstGeom prst="rect">
            <a:avLst/>
          </a:prstGeom>
          <a:noFill/>
          <a:ln w="9525" algn="ctr">
            <a:solidFill>
              <a:schemeClr val="tx1"/>
            </a:solidFill>
            <a:round/>
            <a:headEnd/>
            <a:tailEnd/>
          </a:ln>
        </p:spPr>
        <p:txBody>
          <a:bodyPr wrap="square" lIns="79200" tIns="39600" rIns="79200" bIns="39600">
            <a:noAutofit/>
          </a:bodyPr>
          <a:lstStyle/>
          <a:p>
            <a:pPr defTabSz="801688" hangingPunct="1"/>
            <a:r>
              <a:rPr lang="zh-CN" altLang="en-US" sz="1200" dirty="0" smtClean="0">
                <a:latin typeface="FrutigerNext LT Regular" pitchFamily="34" charset="0"/>
              </a:rPr>
              <a:t>风控规则</a:t>
            </a:r>
          </a:p>
        </p:txBody>
      </p:sp>
      <p:sp>
        <p:nvSpPr>
          <p:cNvPr id="106" name="TextBox 17"/>
          <p:cNvSpPr txBox="1">
            <a:spLocks noChangeArrowheads="1"/>
          </p:cNvSpPr>
          <p:nvPr/>
        </p:nvSpPr>
        <p:spPr bwMode="auto">
          <a:xfrm>
            <a:off x="5235079" y="1124744"/>
            <a:ext cx="2236364" cy="261938"/>
          </a:xfrm>
          <a:prstGeom prst="rect">
            <a:avLst/>
          </a:prstGeom>
          <a:noFill/>
          <a:ln w="9525">
            <a:noFill/>
            <a:miter lim="800000"/>
            <a:headEnd/>
            <a:tailEnd/>
          </a:ln>
        </p:spPr>
        <p:txBody>
          <a:bodyPr>
            <a:spAutoFit/>
          </a:bodyPr>
          <a:lstStyle/>
          <a:p>
            <a:pPr defTabSz="914400" hangingPunct="1"/>
            <a:r>
              <a:rPr lang="zh-CN" altLang="en-US" sz="1100" b="1" dirty="0" smtClean="0">
                <a:solidFill>
                  <a:srgbClr val="FF0000"/>
                </a:solidFill>
                <a:latin typeface="微软雅黑" pitchFamily="34" charset="-122"/>
                <a:ea typeface="微软雅黑" pitchFamily="34" charset="-122"/>
              </a:rPr>
              <a:t>线上风控子系统</a:t>
            </a:r>
          </a:p>
        </p:txBody>
      </p:sp>
      <p:sp>
        <p:nvSpPr>
          <p:cNvPr id="107" name="矩形 65"/>
          <p:cNvSpPr>
            <a:spLocks noChangeArrowheads="1"/>
          </p:cNvSpPr>
          <p:nvPr/>
        </p:nvSpPr>
        <p:spPr bwMode="auto">
          <a:xfrm>
            <a:off x="9248613" y="2107458"/>
            <a:ext cx="2755218" cy="679073"/>
          </a:xfrm>
          <a:prstGeom prst="rect">
            <a:avLst/>
          </a:prstGeom>
          <a:noFill/>
          <a:ln w="19050" algn="ctr">
            <a:solidFill>
              <a:srgbClr val="00B0F0"/>
            </a:solidFill>
            <a:round/>
            <a:headEnd/>
            <a:tailEnd/>
          </a:ln>
        </p:spPr>
        <p:txBody>
          <a:bodyPr/>
          <a:lstStyle/>
          <a:p>
            <a:pPr algn="l" defTabSz="914400" hangingPunct="1">
              <a:buClr>
                <a:srgbClr val="CC9900"/>
              </a:buClr>
              <a:defRPr/>
            </a:pPr>
            <a:r>
              <a:rPr lang="en-US" altLang="zh-CN" sz="1050" dirty="0" smtClean="0">
                <a:latin typeface="Arial" pitchFamily="34" charset="0"/>
                <a:ea typeface="宋体" pitchFamily="2" charset="-122"/>
              </a:rPr>
              <a:t>Step3.</a:t>
            </a:r>
            <a:r>
              <a:rPr lang="zh-CN" altLang="en-US" sz="1050" dirty="0" smtClean="0">
                <a:latin typeface="Arial" pitchFamily="34" charset="0"/>
                <a:ea typeface="宋体" pitchFamily="2" charset="-122"/>
              </a:rPr>
              <a:t>线上风控系统根据用户实时事件及请求事件，实时统计并规则计算匹配、排序输出风控概率，最后实时反馈风控打分结果给前端业务系统进行决策执行</a:t>
            </a:r>
            <a:endParaRPr lang="en-US" altLang="zh-CN" sz="1050" dirty="0" smtClean="0">
              <a:latin typeface="Arial" pitchFamily="34" charset="0"/>
              <a:ea typeface="宋体" pitchFamily="2" charset="-122"/>
            </a:endParaRPr>
          </a:p>
        </p:txBody>
      </p:sp>
      <p:sp>
        <p:nvSpPr>
          <p:cNvPr id="108" name="矩形 58"/>
          <p:cNvSpPr>
            <a:spLocks noChangeArrowheads="1"/>
          </p:cNvSpPr>
          <p:nvPr/>
        </p:nvSpPr>
        <p:spPr bwMode="auto">
          <a:xfrm>
            <a:off x="9248613" y="3645027"/>
            <a:ext cx="2755218" cy="504055"/>
          </a:xfrm>
          <a:prstGeom prst="rect">
            <a:avLst/>
          </a:prstGeom>
          <a:noFill/>
          <a:ln w="19050" algn="ctr">
            <a:solidFill>
              <a:srgbClr val="00B0F0"/>
            </a:solidFill>
            <a:round/>
            <a:headEnd/>
            <a:tailEnd/>
          </a:ln>
        </p:spPr>
        <p:txBody>
          <a:bodyPr/>
          <a:lstStyle/>
          <a:p>
            <a:pPr algn="l" defTabSz="914400" hangingPunct="1">
              <a:buClr>
                <a:srgbClr val="CC9900"/>
              </a:buClr>
              <a:defRPr/>
            </a:pPr>
            <a:r>
              <a:rPr lang="en-US" altLang="zh-CN" sz="1050" dirty="0" smtClean="0">
                <a:latin typeface="Arial" pitchFamily="34" charset="0"/>
                <a:ea typeface="宋体" pitchFamily="2" charset="-122"/>
              </a:rPr>
              <a:t>Step5.</a:t>
            </a:r>
            <a:r>
              <a:rPr lang="zh-CN" altLang="en-US" sz="1050" dirty="0" smtClean="0">
                <a:latin typeface="Arial" pitchFamily="34" charset="0"/>
                <a:ea typeface="宋体" pitchFamily="2" charset="-122"/>
              </a:rPr>
              <a:t>离线风控系统根据用户后续交互行为日志，实时统计评估风控效果，并反馈到线上系统进行规则调度优化</a:t>
            </a:r>
            <a:endParaRPr lang="zh-CN" altLang="en-US" sz="1050" dirty="0">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Theme">
      <a:majorFont>
        <a:latin typeface="Gill Sans"/>
        <a:ea typeface="ＭＳ Ｐゴシック"/>
        <a:cs typeface="Gill Sans"/>
      </a:majorFont>
      <a:minorFont>
        <a:latin typeface="Gill Sans"/>
        <a:ea typeface="ＭＳ Ｐゴシック"/>
        <a:cs typeface="Gill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rgbClr val="000000"/>
          </a:solidFill>
          <a:prstDash val="solid"/>
          <a:miter lim="0"/>
          <a:headEnd type="none" w="med" len="med"/>
          <a:tailEnd type="none" w="med" len="med"/>
        </a:ln>
        <a:effectLst>
          <a:outerShdw blurRad="25400" dist="12700" dir="5400000" algn="ctr" rotWithShape="0">
            <a:srgbClr val="000000">
              <a:alpha val="50000"/>
            </a:srgbClr>
          </a:outerShdw>
        </a:effectLst>
      </a:spPr>
      <a:bodyPr vert="horz" wrap="square" lIns="40640" tIns="40640" rIns="40640" bIns="40640" numCol="1" rtlCol="0" anchor="ctr" anchorCtr="0" compatLnSpc="1">
        <a:prstTxWarp prst="textNoShape">
          <a:avLst/>
        </a:prstTxWarp>
      </a:bodyPr>
      <a:lstStyle>
        <a:defPPr marL="228600" algn="ctr" defTabSz="546100">
          <a:defRPr sz="2000" dirty="0" smtClean="0">
            <a:solidFill>
              <a:schemeClr val="bg1"/>
            </a:solidFill>
            <a:latin typeface="华文细黑" pitchFamily="2" charset="-122"/>
            <a:ea typeface="华文细黑" pitchFamily="2" charset="-122"/>
            <a:cs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0"/>
          <a:headEnd type="none" w="med" len="med"/>
          <a:tailEnd type="none" w="med" len="med"/>
        </a:ln>
        <a:effectLst>
          <a:outerShdw blurRad="25400" dist="12700" dir="5400000" algn="ctr" rotWithShape="0">
            <a:srgbClr val="000000">
              <a:alpha val="50000"/>
            </a:srgbClr>
          </a:outerShdw>
        </a:effectLst>
      </a:spPr>
      <a:bodyPr vert="horz" wrap="square" lIns="40640" tIns="40640" rIns="40640" bIns="40640" numCol="1" anchor="ctr" anchorCtr="0" compatLnSpc="1">
        <a:prstTxWarp prst="textNoShape">
          <a:avLst/>
        </a:prstTxWarp>
      </a:bodyPr>
      <a:lstStyle>
        <a:defPPr marL="228600" marR="0" indent="0" algn="ctr" defTabSz="546100" rtl="0" eaLnBrk="1" fontAlgn="base" latinLnBrk="0" hangingPunct="0">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charset="0"/>
            <a:ea typeface="ＭＳ Ｐゴシック" charset="0"/>
            <a:cs typeface="Gill Sans" charset="0"/>
            <a:sym typeface="Gill Sans" charset="0"/>
          </a:defRPr>
        </a:defPPr>
      </a:lstStyle>
    </a:lnDef>
  </a:objectDefaults>
  <a:extraClrSchemeLst/>
</a:theme>
</file>

<file path=ppt/theme/theme10.xml><?xml version="1.0" encoding="utf-8"?>
<a:theme xmlns:a="http://schemas.openxmlformats.org/drawingml/2006/main" name="6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8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9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0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2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3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med" len="med"/>
        </a:ln>
        <a:effectLst/>
      </a:spPr>
      <a:bodyPr vert="horz" wrap="square" lIns="80152" tIns="40076" rIns="80152" bIns="40076" numCol="1" anchor="t" anchorCtr="0" compatLnSpc="1">
        <a:prstTxWarp prst="textNoShape">
          <a:avLst/>
        </a:prstTxWarp>
      </a:bodyPr>
      <a:lstStyle>
        <a:defPPr marL="300038" marR="0" indent="-300038" algn="l" defTabSz="801688" rtl="0" eaLnBrk="1" fontAlgn="base" latinLnBrk="0" hangingPunct="1">
          <a:lnSpc>
            <a:spcPct val="130000"/>
          </a:lnSpc>
          <a:spcBef>
            <a:spcPct val="0"/>
          </a:spcBef>
          <a:spcAft>
            <a:spcPct val="0"/>
          </a:spcAft>
          <a:buClr>
            <a:schemeClr val="bg2"/>
          </a:buClr>
          <a:buSzPct val="60000"/>
          <a:buFont typeface="Wingdings" pitchFamily="2" charset="2"/>
          <a:buNone/>
          <a:tabLst/>
          <a:defRPr kumimoji="0" lang="zh-CN" altLang="en-US" sz="2600" b="1" i="0" u="none" strike="noStrike" cap="none" normalizeH="0" baseline="0" smtClean="0">
            <a:ln>
              <a:noFill/>
            </a:ln>
            <a:solidFill>
              <a:schemeClr val="tx1"/>
            </a:solidFill>
            <a:effectLst/>
            <a:latin typeface="FrutigerNext LT Regular" pitchFamily="34" charset="0"/>
            <a:ea typeface="华文细黑" pitchFamily="2" charset="-122"/>
          </a:defRPr>
        </a:defPPr>
      </a:lstStyle>
    </a:spDef>
    <a:ln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med" len="med"/>
        </a:ln>
        <a:effectLst/>
      </a:spPr>
      <a:bodyPr vert="horz" wrap="square" lIns="80152" tIns="40076" rIns="80152" bIns="40076" numCol="1" anchor="t" anchorCtr="0" compatLnSpc="1">
        <a:prstTxWarp prst="textNoShape">
          <a:avLst/>
        </a:prstTxWarp>
      </a:bodyPr>
      <a:lstStyle>
        <a:defPPr marL="300038" marR="0" indent="-300038" algn="l" defTabSz="801688" rtl="0" eaLnBrk="1" fontAlgn="base" latinLnBrk="0" hangingPunct="1">
          <a:lnSpc>
            <a:spcPct val="130000"/>
          </a:lnSpc>
          <a:spcBef>
            <a:spcPct val="0"/>
          </a:spcBef>
          <a:spcAft>
            <a:spcPct val="0"/>
          </a:spcAft>
          <a:buClr>
            <a:schemeClr val="bg2"/>
          </a:buClr>
          <a:buSzPct val="60000"/>
          <a:buFont typeface="Wingdings" pitchFamily="2" charset="2"/>
          <a:buNone/>
          <a:tabLst/>
          <a:defRPr kumimoji="0" lang="zh-CN" altLang="en-US" sz="2600" b="1"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2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3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66902</TotalTime>
  <Words>3244</Words>
  <Application>Microsoft Office PowerPoint</Application>
  <PresentationFormat>自定义</PresentationFormat>
  <Paragraphs>365</Paragraphs>
  <Slides>15</Slides>
  <Notes>3</Notes>
  <HiddenSlides>0</HiddenSlides>
  <MMClips>0</MMClips>
  <ScaleCrop>false</ScaleCrop>
  <HeadingPairs>
    <vt:vector size="4" baseType="variant">
      <vt:variant>
        <vt:lpstr>主题</vt:lpstr>
      </vt:variant>
      <vt:variant>
        <vt:i4>21</vt:i4>
      </vt:variant>
      <vt:variant>
        <vt:lpstr>幻灯片标题</vt:lpstr>
      </vt:variant>
      <vt:variant>
        <vt:i4>15</vt:i4>
      </vt:variant>
    </vt:vector>
  </HeadingPairs>
  <TitlesOfParts>
    <vt:vector size="36" baseType="lpstr">
      <vt:lpstr>Office Theme</vt:lpstr>
      <vt:lpstr>Office 主题</vt:lpstr>
      <vt:lpstr>1_Office 主题</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default</vt:lpstr>
      <vt:lpstr>1_default</vt:lpstr>
      <vt:lpstr>2_default</vt:lpstr>
      <vt:lpstr>3_default</vt:lpstr>
      <vt:lpstr>幻灯片 1</vt:lpstr>
      <vt:lpstr>支付系统现状</vt:lpstr>
      <vt:lpstr>当前支付面临的问题</vt:lpstr>
      <vt:lpstr>端到端风控系统</vt:lpstr>
      <vt:lpstr>幻灯片 5</vt:lpstr>
      <vt:lpstr>幻灯片 6</vt:lpstr>
      <vt:lpstr>风控规则示例</vt:lpstr>
      <vt:lpstr>风控指标数据</vt:lpstr>
      <vt:lpstr>风控平台架构</vt:lpstr>
      <vt:lpstr>风控整体路标规划</vt:lpstr>
      <vt:lpstr>周边配合关系</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RAKISON Toby</dc:creator>
  <cp:lastModifiedBy>Administrator</cp:lastModifiedBy>
  <cp:revision>3975</cp:revision>
  <dcterms:created xsi:type="dcterms:W3CDTF">2014-02-14T09:52:46Z</dcterms:created>
  <dcterms:modified xsi:type="dcterms:W3CDTF">2016-07-12T11:43:15Z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(1)Pd3lqFjuekTa0QIpxD/XZxasUjvAieVB+LRp0IcNNsUZkUetutqUxETn2ZUKgpm9UU8oOgnq_x000d_ AVvHD1iNhcHIIi13krgkJ43ed3iHgeF+9H77BVjlMVnLReDGlnMgiBAFlKgz0GM/xs7nL07C_x000d_ 05zzgTwn5B/BDgSQxIz+oVWVdHvz1eoQ3vO9iCNnxl6Z0Vhm6+Ggw45nsMEWK/2mo314aw==</vt:lpwstr>
  </property>
  <property fmtid="{D5CDD505-2E9C-101B-9397-08002B2CF9AE}" pid="3" name="_ms_pID_725343_00">
    <vt:lpwstr>_ms_pID_725343</vt:lpwstr>
  </property>
  <property fmtid="{D5CDD505-2E9C-101B-9397-08002B2CF9AE}" pid="4" name="_new_ms_pID_72543">
    <vt:lpwstr>(4)COpm5Art5RgDoEmQPpud4hqr6+idOdzr/Rl2GAbqqhZe1o8pNI4kCVKjC5lkzXkJ07V3sCUk
c2Q3Igbh4yFK379hM3LBMXTM1x5U1Ai/vLBb5owB2EHoEuLuwPbyWKJMptOHblqYn/Zxx9o9
WGlRZYYVl7qqF1w3LX5QEKrBIOAE5YcgxCJHBGpE4vYzHk0EaOvtth1S9wBnsSHvEESBC0WS
nZhZKD4FE8GcpF80QG</vt:lpwstr>
  </property>
  <property fmtid="{D5CDD505-2E9C-101B-9397-08002B2CF9AE}" pid="5" name="_new_ms_pID_72543_00">
    <vt:lpwstr>_new_ms_pID_72543</vt:lpwstr>
  </property>
  <property fmtid="{D5CDD505-2E9C-101B-9397-08002B2CF9AE}" pid="6" name="_new_ms_pID_725431">
    <vt:lpwstr>N6Uv74pyHVx5nHD9A0a+JZeKaqzTLFrtrlOhPZM/bGC0lpNslq8KHU
btobm09M23B6QlKNngFO4UGHxnwTU95eBQO2JO7kR+e+kViaaQ3uPVS94znS6sLL9rkh1Ik4
acEZaby9Dbonc9dGFCLUgjDr44uFEpKp+BugZMh21Ra27rD4ob2a+CN2EAzYRn1GfDdCNHK1
9va+Lvmwa5RMBXfIULFLedubNjkALjr/Tr3Q</vt:lpwstr>
  </property>
  <property fmtid="{D5CDD505-2E9C-101B-9397-08002B2CF9AE}" pid="7" name="_new_ms_pID_725431_00">
    <vt:lpwstr>_new_ms_pID_725431</vt:lpwstr>
  </property>
  <property fmtid="{D5CDD505-2E9C-101B-9397-08002B2CF9AE}" pid="8" name="_new_ms_pID_725432">
    <vt:lpwstr>Fob7EJGKIkD6uEC9U41wTSOWVQ/4udNx75Xh
gtPALQliBzQZ2sxDtEO2sXYowZzQujPOhlPJjI51H0/adoW6OFNIRjH8sHIqS8j5SS/tC1yR
LrH8AOBTsY7UWeml3Yc0S4ty0mMT/BUwYjiRG1o4QcB517xqa8BFQtwlf0VnfyPyq1d/8zKg
WtCUfI3WGhwBbuFV3tFAlKUhCIi1AxZFFZlXkod8xaTcraGk0bBjmy</vt:lpwstr>
  </property>
  <property fmtid="{D5CDD505-2E9C-101B-9397-08002B2CF9AE}" pid="9" name="_new_ms_pID_725432_00">
    <vt:lpwstr>_new_ms_pID_725432</vt:lpwstr>
  </property>
  <property fmtid="{D5CDD505-2E9C-101B-9397-08002B2CF9AE}" pid="10" name="_new_ms_pID_725433">
    <vt:lpwstr>nDaEp+W1LVP4Hlpp4i
YBFdioZThmEdWIiXJeFIH6CH7zcxU4Kb7vLbpcjAuiN4yPvJI2TPX/AafLNoBrGDAkUEd/nx
Z8uHGN3AZHycTVtd6Yk=</vt:lpwstr>
  </property>
  <property fmtid="{D5CDD505-2E9C-101B-9397-08002B2CF9AE}" pid="11" name="_2015_ms_pID_725343">
    <vt:lpwstr>(3)6SmT99yCPzJoUuOCOkFFFvoaVR5DIcOpuDa3Zp58omRKZd84UKvaTfL27TlTldxwVVmaWfJN
rW570ImDzIbf7cpkt2kbvdjS8ci22BOPj+9Qj2v4/J0ebZboFCkK0+GMT63Hccl8LQNUNdC8
jjSqZpMCLTdtDO5C0uKM0y3H/AYfMQ4e5q/0JAYuZmthZ4tQymsfsPhP55sNGfFyvYs0zTC+
0/N5HukGJ7Ny43O4cu</vt:lpwstr>
  </property>
  <property fmtid="{D5CDD505-2E9C-101B-9397-08002B2CF9AE}" pid="12" name="_2015_ms_pID_7253431">
    <vt:lpwstr>a/KhTeauiOU09VTglBNac2HAbFiRAa/JitSWXZLPzYcQnxaOa64tbl
mJWG8ri/27Frr0V2JdZVGCAqYrPVLOMPg+TfNiL2Fx83AyptAk0r9niZsUs+bnj1ZFHnmSBK
9ufDnI7sHsWDz9Rd7UOPuczKbGeCPojhenDsYtu3MprJMj5650kjXqlfT1vEIhMuiY9aribt
WdhVa9Rf/yWds/WVDcjtI7FbgyCFMjt/4etq</vt:lpwstr>
  </property>
  <property fmtid="{D5CDD505-2E9C-101B-9397-08002B2CF9AE}" pid="13" name="_2015_ms_pID_7253432">
    <vt:lpwstr>LVHob1lT3wVQAerTO2MgezGz+4ed+PRI5PGR
nk0eYw9s</vt:lpwstr>
  </property>
  <property fmtid="{D5CDD505-2E9C-101B-9397-08002B2CF9AE}" pid="14" name="_readonly">
    <vt:lpwstr/>
  </property>
  <property fmtid="{D5CDD505-2E9C-101B-9397-08002B2CF9AE}" pid="15" name="_change">
    <vt:lpwstr/>
  </property>
  <property fmtid="{D5CDD505-2E9C-101B-9397-08002B2CF9AE}" pid="16" name="_full-control">
    <vt:lpwstr/>
  </property>
  <property fmtid="{D5CDD505-2E9C-101B-9397-08002B2CF9AE}" pid="17" name="sflag">
    <vt:lpwstr>1468323551</vt:lpwstr>
  </property>
</Properties>
</file>