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2"/>
  </p:notesMasterIdLst>
  <p:sldIdLst>
    <p:sldId id="281" r:id="rId2"/>
    <p:sldId id="276" r:id="rId3"/>
    <p:sldId id="282" r:id="rId4"/>
    <p:sldId id="289" r:id="rId5"/>
    <p:sldId id="288" r:id="rId6"/>
    <p:sldId id="287" r:id="rId7"/>
    <p:sldId id="286" r:id="rId8"/>
    <p:sldId id="285" r:id="rId9"/>
    <p:sldId id="265" r:id="rId10"/>
    <p:sldId id="269" r:id="rId11"/>
    <p:sldId id="278" r:id="rId12"/>
    <p:sldId id="266" r:id="rId13"/>
    <p:sldId id="273" r:id="rId14"/>
    <p:sldId id="271" r:id="rId15"/>
    <p:sldId id="274" r:id="rId16"/>
    <p:sldId id="280" r:id="rId17"/>
    <p:sldId id="279" r:id="rId18"/>
    <p:sldId id="290" r:id="rId19"/>
    <p:sldId id="283" r:id="rId20"/>
    <p:sldId id="291" r:id="rId21"/>
  </p:sldIdLst>
  <p:sldSz cx="9144000" cy="6858000" type="screen4x3"/>
  <p:notesSz cx="6669088" cy="9926638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4D4D"/>
    <a:srgbClr val="000000"/>
    <a:srgbClr val="C9C9C9"/>
    <a:srgbClr val="7F7F7F"/>
    <a:srgbClr val="C0C0C0"/>
    <a:srgbClr val="B1B29A"/>
    <a:srgbClr val="5E5E5E"/>
    <a:srgbClr val="BCBCBC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881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896" y="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2250" y="-7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15.01.2013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F365-1746-4D46-950F-E0DF208ADE02}" type="slidenum">
              <a:rPr/>
              <a:pPr/>
              <a:t>1</a:t>
            </a:fld>
            <a:endParaRPr lang="de-DE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93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F365-1746-4D46-950F-E0DF208ADE02}" type="slidenum">
              <a:rPr/>
              <a:pPr/>
              <a:t>12</a:t>
            </a:fld>
            <a:endParaRPr lang="de-DE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4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FD840-B4BE-4018-811D-501C9B5A8A19}" type="slidenum">
              <a:rPr/>
              <a:pPr/>
              <a:t>13</a:t>
            </a:fld>
            <a:endParaRPr lang="de-DE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67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FD840-B4BE-4018-811D-501C9B5A8A19}" type="slidenum">
              <a:rPr/>
              <a:pPr/>
              <a:t>14</a:t>
            </a:fld>
            <a:endParaRPr lang="de-DE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99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F365-1746-4D46-950F-E0DF208ADE02}" type="slidenum">
              <a:rPr/>
              <a:pPr/>
              <a:t>15</a:t>
            </a:fld>
            <a:endParaRPr lang="de-DE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85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28DFB-81AD-492A-A489-94E1839696C7}" type="slidenum">
              <a:rPr/>
              <a:pPr/>
              <a:t>16</a:t>
            </a:fld>
            <a:endParaRPr lang="de-DE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992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28DFB-81AD-492A-A489-94E1839696C7}" type="slidenum">
              <a:rPr/>
              <a:pPr/>
              <a:t>17</a:t>
            </a:fld>
            <a:endParaRPr lang="de-DE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32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28DFB-81AD-492A-A489-94E1839696C7}" type="slidenum">
              <a:rPr/>
              <a:pPr/>
              <a:t>18</a:t>
            </a:fld>
            <a:endParaRPr lang="de-DE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8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F365-1746-4D46-950F-E0DF208ADE02}" type="slidenum">
              <a:rPr/>
              <a:pPr/>
              <a:t>2</a:t>
            </a:fld>
            <a:endParaRPr lang="de-DE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4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FD840-B4BE-4018-811D-501C9B5A8A19}" type="slidenum">
              <a:rPr/>
              <a:pPr/>
              <a:t>3</a:t>
            </a:fld>
            <a:endParaRPr lang="de-DE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9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28DFB-81AD-492A-A489-94E1839696C7}" type="slidenum">
              <a:rPr/>
              <a:pPr/>
              <a:t>4</a:t>
            </a:fld>
            <a:endParaRPr lang="de-DE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2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FD840-B4BE-4018-811D-501C9B5A8A19}" type="slidenum">
              <a:rPr/>
              <a:pPr/>
              <a:t>5</a:t>
            </a:fld>
            <a:endParaRPr lang="de-DE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58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FD840-B4BE-4018-811D-501C9B5A8A19}" type="slidenum">
              <a:rPr/>
              <a:pPr/>
              <a:t>6</a:t>
            </a:fld>
            <a:endParaRPr lang="de-DE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58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F365-1746-4D46-950F-E0DF208ADE02}" type="slidenum">
              <a:rPr/>
              <a:pPr/>
              <a:t>9</a:t>
            </a:fld>
            <a:endParaRPr lang="de-DE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61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F365-1746-4D46-950F-E0DF208ADE02}" type="slidenum">
              <a:rPr/>
              <a:pPr/>
              <a:t>10</a:t>
            </a:fld>
            <a:endParaRPr lang="de-DE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378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F365-1746-4D46-950F-E0DF208ADE02}" type="slidenum">
              <a:rPr/>
              <a:pPr/>
              <a:t>11</a:t>
            </a:fld>
            <a:endParaRPr lang="de-DE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74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886200"/>
          </a:xfrm>
          <a:prstGeom prst="rect">
            <a:avLst/>
          </a:prstGeom>
          <a:gradFill flip="none" rotWithShape="1">
            <a:gsLst>
              <a:gs pos="42000">
                <a:srgbClr val="4D4D4D"/>
              </a:gs>
              <a:gs pos="100000">
                <a:srgbClr val="000000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ctr" defTabSz="914400" rtl="0" eaLnBrk="1" latinLnBrk="0" hangingPunct="1"/>
            <a:endParaRPr lang="de-DE" sz="8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1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/>
              <a:pPr/>
              <a:t>15.01.2013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/>
              <a:pPr/>
              <a:t>15.01.2013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gray">
          <a:xfrm>
            <a:off x="0" y="2017714"/>
            <a:ext cx="9143999" cy="484028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de-DE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49" y="1554954"/>
            <a:ext cx="8497093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1" y="-1"/>
            <a:ext cx="8497092" cy="10908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F149-83C4-4179-9681-702531CCFDAC}" type="datetimeFigureOut">
              <a:rPr lang="de-DE" smtClean="0"/>
              <a:pPr/>
              <a:t>15.01.2013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49" y="6356350"/>
            <a:ext cx="422989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7343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E638-3F78-4E0D-883A-B278700C48C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spcBef>
          <a:spcPts val="432"/>
        </a:spcBef>
        <a:spcAft>
          <a:spcPts val="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spcBef>
          <a:spcPts val="432"/>
        </a:spcBef>
        <a:spcAft>
          <a:spcPts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spcBef>
          <a:spcPts val="432"/>
        </a:spcBef>
        <a:spcAft>
          <a:spcPts val="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  <a:p>
            <a:endParaRPr lang="en-US"/>
          </a:p>
        </p:txBody>
      </p:sp>
      <p:grpSp>
        <p:nvGrpSpPr>
          <p:cNvPr id="2" name="Gruppieren 13"/>
          <p:cNvGrpSpPr/>
          <p:nvPr/>
        </p:nvGrpSpPr>
        <p:grpSpPr bwMode="gray">
          <a:xfrm>
            <a:off x="644674" y="-387424"/>
            <a:ext cx="7854654" cy="7854654"/>
            <a:chOff x="644674" y="-387424"/>
            <a:chExt cx="7854654" cy="7854654"/>
          </a:xfrm>
        </p:grpSpPr>
        <p:grpSp>
          <p:nvGrpSpPr>
            <p:cNvPr id="3" name="Gruppieren 12"/>
            <p:cNvGrpSpPr/>
            <p:nvPr/>
          </p:nvGrpSpPr>
          <p:grpSpPr bwMode="gray">
            <a:xfrm>
              <a:off x="644674" y="-387424"/>
              <a:ext cx="7854654" cy="7854654"/>
              <a:chOff x="2081252" y="1462920"/>
              <a:chExt cx="4981498" cy="4981498"/>
            </a:xfrm>
            <a:scene3d>
              <a:camera prst="perspectiveRelaxed">
                <a:rot lat="17673601" lon="0" rev="0"/>
              </a:camera>
              <a:lightRig rig="balanced" dir="t"/>
            </a:scene3d>
          </p:grpSpPr>
          <p:grpSp>
            <p:nvGrpSpPr>
              <p:cNvPr id="4" name="Gruppieren 35"/>
              <p:cNvGrpSpPr/>
              <p:nvPr/>
            </p:nvGrpSpPr>
            <p:grpSpPr bwMode="gray">
              <a:xfrm rot="18900000">
                <a:off x="3798000" y="1462920"/>
                <a:ext cx="1548000" cy="4981498"/>
                <a:chOff x="3707964" y="1462920"/>
                <a:chExt cx="1548000" cy="4981498"/>
              </a:xfrm>
            </p:grpSpPr>
            <p:sp>
              <p:nvSpPr>
                <p:cNvPr id="23" name="Pfeil nach rechts 22"/>
                <p:cNvSpPr/>
                <p:nvPr/>
              </p:nvSpPr>
              <p:spPr bwMode="gray">
                <a:xfrm rot="5400000">
                  <a:off x="3665805" y="1505079"/>
                  <a:ext cx="1632317" cy="1548000"/>
                </a:xfrm>
                <a:prstGeom prst="rightArrow">
                  <a:avLst>
                    <a:gd name="adj1" fmla="val 68627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273050">
                  <a:bevelT w="50800" h="25400" prst="convex"/>
                  <a:bevelB w="50800" h="25400" prst="convex"/>
                </a:sp3d>
              </p:spPr>
              <p:txBody>
                <a:bodyPr vert="vert270" lIns="0" tIns="0" rIns="0" bIns="0" rtlCol="0" anchor="ctr"/>
                <a:lstStyle/>
                <a:p>
                  <a:pPr lvl="0" algn="ctr"/>
                  <a:r>
                    <a:rPr lang="en-US" sz="2000" b="1" smtClean="0">
                      <a:solidFill>
                        <a:srgbClr val="4D4D4D"/>
                      </a:solidFill>
                    </a:rPr>
                    <a:t>Threat of </a:t>
                  </a:r>
                  <a:br>
                    <a:rPr lang="en-US" sz="2000" b="1" smtClean="0">
                      <a:solidFill>
                        <a:srgbClr val="4D4D4D"/>
                      </a:solidFill>
                    </a:rPr>
                  </a:br>
                  <a:r>
                    <a:rPr lang="en-US" sz="2000" b="1" smtClean="0">
                      <a:solidFill>
                        <a:srgbClr val="4D4D4D"/>
                      </a:solidFill>
                    </a:rPr>
                    <a:t>New Entry</a:t>
                  </a:r>
                  <a:endParaRPr lang="en-US" sz="2000" b="1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3" name="Pfeil nach rechts 32"/>
                <p:cNvSpPr/>
                <p:nvPr/>
              </p:nvSpPr>
              <p:spPr bwMode="gray">
                <a:xfrm rot="16200000" flipV="1">
                  <a:off x="3665805" y="4854260"/>
                  <a:ext cx="1632317" cy="1548000"/>
                </a:xfrm>
                <a:prstGeom prst="rightArrow">
                  <a:avLst>
                    <a:gd name="adj1" fmla="val 68627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273050">
                  <a:bevelT w="50800" h="25400" prst="convex"/>
                  <a:bevelB w="50800" h="25400" prst="convex"/>
                </a:sp3d>
              </p:spPr>
              <p:txBody>
                <a:bodyPr vert="vert270" rtlCol="0" anchor="ctr"/>
                <a:lstStyle/>
                <a:p>
                  <a:pPr algn="ctr"/>
                  <a:r>
                    <a:rPr lang="en-US" sz="2000" b="1" smtClean="0">
                      <a:solidFill>
                        <a:srgbClr val="4D4D4D"/>
                      </a:solidFill>
                    </a:rPr>
                    <a:t>Threat of Substitution</a:t>
                  </a:r>
                </a:p>
              </p:txBody>
            </p:sp>
          </p:grpSp>
          <p:grpSp>
            <p:nvGrpSpPr>
              <p:cNvPr id="5" name="Gruppieren 43"/>
              <p:cNvGrpSpPr/>
              <p:nvPr/>
            </p:nvGrpSpPr>
            <p:grpSpPr bwMode="gray">
              <a:xfrm rot="13500000">
                <a:off x="3798001" y="1462921"/>
                <a:ext cx="1548000" cy="4981498"/>
                <a:chOff x="3707964" y="1462920"/>
                <a:chExt cx="1548000" cy="4981498"/>
              </a:xfrm>
            </p:grpSpPr>
            <p:sp>
              <p:nvSpPr>
                <p:cNvPr id="45" name="Pfeil nach rechts 44"/>
                <p:cNvSpPr/>
                <p:nvPr/>
              </p:nvSpPr>
              <p:spPr bwMode="gray">
                <a:xfrm rot="5400000">
                  <a:off x="3665805" y="1505079"/>
                  <a:ext cx="1632317" cy="1548000"/>
                </a:xfrm>
                <a:prstGeom prst="rightArrow">
                  <a:avLst>
                    <a:gd name="adj1" fmla="val 68627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273050">
                  <a:bevelT w="50800" h="25400" prst="convex"/>
                  <a:bevelB w="50800" h="25400" prst="convex"/>
                </a:sp3d>
              </p:spPr>
              <p:txBody>
                <a:bodyPr vert="vert"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rgbClr val="4D4D4D"/>
                      </a:solidFill>
                    </a:rPr>
                    <a:t>Supplier Power</a:t>
                  </a:r>
                </a:p>
              </p:txBody>
            </p:sp>
            <p:sp>
              <p:nvSpPr>
                <p:cNvPr id="46" name="Pfeil nach rechts 45"/>
                <p:cNvSpPr/>
                <p:nvPr/>
              </p:nvSpPr>
              <p:spPr bwMode="gray">
                <a:xfrm rot="16200000" flipV="1">
                  <a:off x="3665805" y="4854260"/>
                  <a:ext cx="1632317" cy="1548000"/>
                </a:xfrm>
                <a:prstGeom prst="rightArrow">
                  <a:avLst>
                    <a:gd name="adj1" fmla="val 68627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273050">
                  <a:bevelT w="50800" h="25400" prst="convex"/>
                  <a:bevelB w="50800" h="25400" prst="convex"/>
                </a:sp3d>
              </p:spPr>
              <p:txBody>
                <a:bodyPr vert="vert" rtlCol="0" anchor="ctr"/>
                <a:lstStyle/>
                <a:p>
                  <a:pPr algn="ctr"/>
                  <a:r>
                    <a:rPr lang="en-US" sz="2000" b="1" smtClean="0">
                      <a:solidFill>
                        <a:srgbClr val="4D4D4D"/>
                      </a:solidFill>
                    </a:rPr>
                    <a:t>Buyer </a:t>
                  </a:r>
                  <a:br>
                    <a:rPr lang="en-US" sz="2000" b="1" smtClean="0">
                      <a:solidFill>
                        <a:srgbClr val="4D4D4D"/>
                      </a:solidFill>
                    </a:rPr>
                  </a:br>
                  <a:r>
                    <a:rPr lang="en-US" sz="2000" b="1" smtClean="0">
                      <a:solidFill>
                        <a:srgbClr val="4D4D4D"/>
                      </a:solidFill>
                    </a:rPr>
                    <a:t>Power</a:t>
                  </a:r>
                </a:p>
              </p:txBody>
            </p:sp>
          </p:grpSp>
        </p:grpSp>
        <p:sp>
          <p:nvSpPr>
            <p:cNvPr id="15" name="Ellipse 14"/>
            <p:cNvSpPr/>
            <p:nvPr/>
          </p:nvSpPr>
          <p:spPr bwMode="gray">
            <a:xfrm>
              <a:off x="3070324" y="3572014"/>
              <a:ext cx="2924413" cy="605001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57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uppieren 15"/>
          <p:cNvGrpSpPr/>
          <p:nvPr/>
        </p:nvGrpSpPr>
        <p:grpSpPr bwMode="gray">
          <a:xfrm>
            <a:off x="3223932" y="1711853"/>
            <a:ext cx="2710700" cy="2710700"/>
            <a:chOff x="6481375" y="1914524"/>
            <a:chExt cx="2160000" cy="2160000"/>
          </a:xfrm>
        </p:grpSpPr>
        <p:sp>
          <p:nvSpPr>
            <p:cNvPr id="20" name="Ellipse 19"/>
            <p:cNvSpPr/>
            <p:nvPr/>
          </p:nvSpPr>
          <p:spPr bwMode="gray">
            <a:xfrm>
              <a:off x="6481375" y="3354524"/>
              <a:ext cx="2160000" cy="720000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DE" sz="2400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gray">
            <a:xfrm>
              <a:off x="6661375" y="1914524"/>
              <a:ext cx="1800000" cy="1800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prstDash val="lgDash"/>
              <a:round/>
              <a:headEnd/>
              <a:tailEnd/>
            </a:ln>
            <a:effectLst>
              <a:outerShdw blurRad="127000" dist="88900" dir="18900000" sy="23000" kx="-1200000" algn="bl" rotWithShape="0">
                <a:prstClr val="black">
                  <a:alpha val="15000"/>
                </a:prstClr>
              </a:outerShdw>
              <a:reflection blurRad="3810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016000" h="1016000"/>
              <a:bevelB w="1016000" h="1016000"/>
            </a:sp3d>
          </p:spPr>
          <p:txBody>
            <a:bodyPr vert="horz" wrap="square" lIns="0" tIns="0" rIns="0" bIns="0" anchor="ctr" anchorCtr="0">
              <a:noAutofit/>
            </a:bodyPr>
            <a:lstStyle/>
            <a:p>
              <a:pPr algn="ctr"/>
              <a:r>
                <a:rPr lang="de-DE" sz="22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Competitive</a:t>
              </a:r>
              <a:br>
                <a:rPr lang="de-DE" sz="22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</a:br>
              <a:r>
                <a:rPr lang="de-DE" sz="22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Rivalry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Five Forces Analysis</a:t>
            </a:r>
            <a:endParaRPr lang="en-US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 smtClean="0"/>
              <a:t>Placeholder for your own sub headline</a:t>
            </a:r>
          </a:p>
          <a:p>
            <a:endParaRPr lang="en-US" dirty="0"/>
          </a:p>
        </p:txBody>
      </p:sp>
      <p:grpSp>
        <p:nvGrpSpPr>
          <p:cNvPr id="4" name="Gruppieren 46"/>
          <p:cNvGrpSpPr/>
          <p:nvPr/>
        </p:nvGrpSpPr>
        <p:grpSpPr bwMode="gray">
          <a:xfrm>
            <a:off x="2047695" y="1462920"/>
            <a:ext cx="4981498" cy="4981498"/>
            <a:chOff x="2143615" y="1462920"/>
            <a:chExt cx="4981498" cy="4981498"/>
          </a:xfrm>
        </p:grpSpPr>
        <p:sp>
          <p:nvSpPr>
            <p:cNvPr id="22" name="Ellipse 21"/>
            <p:cNvSpPr/>
            <p:nvPr/>
          </p:nvSpPr>
          <p:spPr bwMode="gray">
            <a:xfrm>
              <a:off x="3880985" y="3200290"/>
              <a:ext cx="1506758" cy="150675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79000"/>
                </a:prstClr>
              </a:outerShdw>
            </a:effectLst>
            <a:scene3d>
              <a:camera prst="orthographicFront"/>
              <a:lightRig rig="balanced" dir="t"/>
            </a:scene3d>
            <a:sp3d>
              <a:bevelT w="749300" h="749300"/>
            </a:sp3d>
          </p:spPr>
          <p:txBody>
            <a:bodyPr wrap="none" lIns="0" rIns="0" rtlCol="0" anchor="ctr"/>
            <a:lstStyle/>
            <a:p>
              <a:pPr lvl="0" algn="ctr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b="1" dirty="0" smtClean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Competitive</a:t>
              </a:r>
              <a:br>
                <a:rPr lang="en-US" b="1" dirty="0" smtClean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</a:br>
              <a:r>
                <a:rPr lang="en-US" b="1" dirty="0" smtClean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Rivalry</a:t>
              </a:r>
              <a:endParaRPr lang="en-US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grpSp>
          <p:nvGrpSpPr>
            <p:cNvPr id="5" name="Gruppieren 35"/>
            <p:cNvGrpSpPr/>
            <p:nvPr/>
          </p:nvGrpSpPr>
          <p:grpSpPr bwMode="gray">
            <a:xfrm>
              <a:off x="3860364" y="1462920"/>
              <a:ext cx="1548000" cy="4981498"/>
              <a:chOff x="3707964" y="1462920"/>
              <a:chExt cx="1548000" cy="4981498"/>
            </a:xfrm>
          </p:grpSpPr>
          <p:sp>
            <p:nvSpPr>
              <p:cNvPr id="23" name="Pfeil nach rechts 22"/>
              <p:cNvSpPr/>
              <p:nvPr/>
            </p:nvSpPr>
            <p:spPr bwMode="gray">
              <a:xfrm rot="5400000">
                <a:off x="3665805" y="1505079"/>
                <a:ext cx="1632317" cy="1548000"/>
              </a:xfrm>
              <a:prstGeom prst="rightArrow">
                <a:avLst>
                  <a:gd name="adj1" fmla="val 68627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vert="vert270" rtlCol="0" anchor="ctr"/>
              <a:lstStyle/>
              <a:p>
                <a:pPr lvl="0" algn="ctr"/>
                <a:r>
                  <a:rPr lang="en-US" sz="1400" b="1" dirty="0" smtClean="0">
                    <a:solidFill>
                      <a:srgbClr val="4D4D4D"/>
                    </a:solidFill>
                  </a:rPr>
                  <a:t>Threat </a:t>
                </a:r>
                <a:br>
                  <a:rPr lang="en-US" sz="1400" b="1" dirty="0" smtClean="0">
                    <a:solidFill>
                      <a:srgbClr val="4D4D4D"/>
                    </a:solidFill>
                  </a:rPr>
                </a:br>
                <a:r>
                  <a:rPr lang="en-US" sz="1400" b="1" dirty="0" smtClean="0">
                    <a:solidFill>
                      <a:srgbClr val="4D4D4D"/>
                    </a:solidFill>
                  </a:rPr>
                  <a:t>of </a:t>
                </a:r>
                <a:br>
                  <a:rPr lang="en-US" sz="1400" b="1" dirty="0" smtClean="0">
                    <a:solidFill>
                      <a:srgbClr val="4D4D4D"/>
                    </a:solidFill>
                  </a:rPr>
                </a:br>
                <a:r>
                  <a:rPr lang="en-US" sz="1400" b="1" dirty="0" smtClean="0">
                    <a:solidFill>
                      <a:srgbClr val="4D4D4D"/>
                    </a:solidFill>
                  </a:rPr>
                  <a:t>New Entry</a:t>
                </a:r>
                <a:endParaRPr lang="en-US" sz="1400" b="1" dirty="0">
                  <a:solidFill>
                    <a:srgbClr val="4D4D4D"/>
                  </a:solidFill>
                </a:endParaRPr>
              </a:p>
            </p:txBody>
          </p:sp>
          <p:sp>
            <p:nvSpPr>
              <p:cNvPr id="33" name="Pfeil nach rechts 32"/>
              <p:cNvSpPr/>
              <p:nvPr/>
            </p:nvSpPr>
            <p:spPr bwMode="gray">
              <a:xfrm rot="16200000" flipV="1">
                <a:off x="3665805" y="4854260"/>
                <a:ext cx="1632317" cy="1548000"/>
              </a:xfrm>
              <a:prstGeom prst="rightArrow">
                <a:avLst>
                  <a:gd name="adj1" fmla="val 68627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vert="vert27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4D4D4D"/>
                    </a:solidFill>
                  </a:rPr>
                  <a:t>Threat of Substitution</a:t>
                </a:r>
              </a:p>
            </p:txBody>
          </p:sp>
        </p:grpSp>
        <p:grpSp>
          <p:nvGrpSpPr>
            <p:cNvPr id="6" name="Gruppieren 43"/>
            <p:cNvGrpSpPr/>
            <p:nvPr/>
          </p:nvGrpSpPr>
          <p:grpSpPr bwMode="gray">
            <a:xfrm rot="16200000">
              <a:off x="3860364" y="1462921"/>
              <a:ext cx="1548000" cy="4981498"/>
              <a:chOff x="3707964" y="1462920"/>
              <a:chExt cx="1548000" cy="4981498"/>
            </a:xfrm>
          </p:grpSpPr>
          <p:sp>
            <p:nvSpPr>
              <p:cNvPr id="45" name="Pfeil nach rechts 44"/>
              <p:cNvSpPr/>
              <p:nvPr/>
            </p:nvSpPr>
            <p:spPr bwMode="gray">
              <a:xfrm rot="5400000">
                <a:off x="3665805" y="1505079"/>
                <a:ext cx="1632317" cy="1548000"/>
              </a:xfrm>
              <a:prstGeom prst="rightArrow">
                <a:avLst>
                  <a:gd name="adj1" fmla="val 68627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vert="horz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4D4D4D"/>
                    </a:solidFill>
                  </a:rPr>
                  <a:t>Supplier Power</a:t>
                </a:r>
              </a:p>
            </p:txBody>
          </p:sp>
          <p:sp>
            <p:nvSpPr>
              <p:cNvPr id="46" name="Pfeil nach rechts 45"/>
              <p:cNvSpPr/>
              <p:nvPr/>
            </p:nvSpPr>
            <p:spPr bwMode="gray">
              <a:xfrm rot="16200000" flipV="1">
                <a:off x="3665805" y="4854260"/>
                <a:ext cx="1632317" cy="1548000"/>
              </a:xfrm>
              <a:prstGeom prst="rightArrow">
                <a:avLst>
                  <a:gd name="adj1" fmla="val 68627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vert="horz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4D4D4D"/>
                    </a:solidFill>
                  </a:rPr>
                  <a:t>Buyer </a:t>
                </a:r>
                <a:br>
                  <a:rPr lang="en-US" sz="1400" b="1" dirty="0" smtClean="0">
                    <a:solidFill>
                      <a:srgbClr val="4D4D4D"/>
                    </a:solidFill>
                  </a:rPr>
                </a:br>
                <a:r>
                  <a:rPr lang="en-US" sz="1400" b="1" dirty="0" smtClean="0">
                    <a:solidFill>
                      <a:srgbClr val="4D4D4D"/>
                    </a:solidFill>
                  </a:rPr>
                  <a:t>Power</a:t>
                </a: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  <a:p>
            <a:endParaRPr lang="en-US"/>
          </a:p>
        </p:txBody>
      </p:sp>
      <p:grpSp>
        <p:nvGrpSpPr>
          <p:cNvPr id="21" name="Gruppieren 20"/>
          <p:cNvGrpSpPr/>
          <p:nvPr/>
        </p:nvGrpSpPr>
        <p:grpSpPr bwMode="gray">
          <a:xfrm>
            <a:off x="323851" y="4411653"/>
            <a:ext cx="8496298" cy="1681643"/>
            <a:chOff x="323851" y="4411653"/>
            <a:chExt cx="8496298" cy="1681643"/>
          </a:xfrm>
        </p:grpSpPr>
        <p:grpSp>
          <p:nvGrpSpPr>
            <p:cNvPr id="27" name="Gruppieren 19"/>
            <p:cNvGrpSpPr/>
            <p:nvPr/>
          </p:nvGrpSpPr>
          <p:grpSpPr bwMode="gray">
            <a:xfrm>
              <a:off x="323851" y="4411653"/>
              <a:ext cx="1583853" cy="1681643"/>
              <a:chOff x="323850" y="2767446"/>
              <a:chExt cx="1946445" cy="1681643"/>
            </a:xfrm>
          </p:grpSpPr>
          <p:sp>
            <p:nvSpPr>
              <p:cNvPr id="50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smtClean="0">
                    <a:solidFill>
                      <a:srgbClr val="000000"/>
                    </a:solidFill>
                    <a:cs typeface="Arial" charset="0"/>
                  </a:rPr>
                  <a:t>Threat of New Entry</a:t>
                </a:r>
              </a:p>
            </p:txBody>
          </p:sp>
          <p:sp>
            <p:nvSpPr>
              <p:cNvPr id="51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Time and cost of entry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Specialist knowledge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Economies of scale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Cost advantages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Technology protection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Barriers to entry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28" name="Gruppieren 20"/>
            <p:cNvGrpSpPr/>
            <p:nvPr/>
          </p:nvGrpSpPr>
          <p:grpSpPr bwMode="gray">
            <a:xfrm>
              <a:off x="2051962" y="4411653"/>
              <a:ext cx="1583853" cy="1681643"/>
              <a:chOff x="323850" y="2767446"/>
              <a:chExt cx="1946445" cy="1681643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smtClean="0">
                    <a:solidFill>
                      <a:srgbClr val="000000"/>
                    </a:solidFill>
                    <a:cs typeface="Arial" charset="0"/>
                  </a:rPr>
                  <a:t>Buyer Power</a:t>
                </a: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Number of customers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Scope of orders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Differences between competitors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Price sensitivity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Ability to substitute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33" name="Gruppieren 27"/>
            <p:cNvGrpSpPr/>
            <p:nvPr/>
          </p:nvGrpSpPr>
          <p:grpSpPr bwMode="gray">
            <a:xfrm>
              <a:off x="3780073" y="4411653"/>
              <a:ext cx="1583853" cy="1681643"/>
              <a:chOff x="323850" y="2767446"/>
              <a:chExt cx="1946445" cy="1681643"/>
            </a:xfrm>
          </p:grpSpPr>
          <p:sp>
            <p:nvSpPr>
              <p:cNvPr id="46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  <a:t>Competitive Rivalry</a:t>
                </a:r>
              </a:p>
            </p:txBody>
          </p:sp>
          <p:sp>
            <p:nvSpPr>
              <p:cNvPr id="47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Number of competitors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Quality differences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Other differences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Switching costs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Customer loyalty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Costs of leaving market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36" name="Gruppieren 30"/>
            <p:cNvGrpSpPr/>
            <p:nvPr/>
          </p:nvGrpSpPr>
          <p:grpSpPr bwMode="gray">
            <a:xfrm>
              <a:off x="5508184" y="4411653"/>
              <a:ext cx="1583853" cy="1681643"/>
              <a:chOff x="323850" y="2767446"/>
              <a:chExt cx="1946445" cy="1681643"/>
            </a:xfrm>
          </p:grpSpPr>
          <p:sp>
            <p:nvSpPr>
              <p:cNvPr id="44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smtClean="0">
                    <a:solidFill>
                      <a:srgbClr val="000000"/>
                    </a:solidFill>
                    <a:cs typeface="Arial" charset="0"/>
                  </a:rPr>
                  <a:t>Threat of Substitution</a:t>
                </a:r>
              </a:p>
            </p:txBody>
          </p:sp>
          <p:sp>
            <p:nvSpPr>
              <p:cNvPr id="45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Substitute performance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Cost of change</a:t>
                </a:r>
              </a:p>
            </p:txBody>
          </p:sp>
        </p:grpSp>
        <p:grpSp>
          <p:nvGrpSpPr>
            <p:cNvPr id="39" name="Gruppieren 34"/>
            <p:cNvGrpSpPr/>
            <p:nvPr/>
          </p:nvGrpSpPr>
          <p:grpSpPr bwMode="gray">
            <a:xfrm>
              <a:off x="7236296" y="4411653"/>
              <a:ext cx="1583853" cy="1681643"/>
              <a:chOff x="323850" y="2767446"/>
              <a:chExt cx="1946445" cy="1681643"/>
            </a:xfrm>
          </p:grpSpPr>
          <p:sp>
            <p:nvSpPr>
              <p:cNvPr id="42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smtClean="0">
                    <a:solidFill>
                      <a:srgbClr val="000000"/>
                    </a:solidFill>
                    <a:cs typeface="Arial" charset="0"/>
                  </a:rPr>
                  <a:t>Supplier Power</a:t>
                </a:r>
              </a:p>
            </p:txBody>
          </p:sp>
          <p:sp>
            <p:nvSpPr>
              <p:cNvPr id="43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Number of suppliers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Size of suppliers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Uniqueness of service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Your ability to substitute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</p:grpSp>
      <p:grpSp>
        <p:nvGrpSpPr>
          <p:cNvPr id="30" name="Gruppieren 29"/>
          <p:cNvGrpSpPr/>
          <p:nvPr/>
        </p:nvGrpSpPr>
        <p:grpSpPr bwMode="gray">
          <a:xfrm>
            <a:off x="583474" y="1567776"/>
            <a:ext cx="7908942" cy="2518056"/>
            <a:chOff x="583474" y="1567776"/>
            <a:chExt cx="7908942" cy="2518056"/>
          </a:xfrm>
        </p:grpSpPr>
        <p:grpSp>
          <p:nvGrpSpPr>
            <p:cNvPr id="29" name="Gruppieren 28"/>
            <p:cNvGrpSpPr/>
            <p:nvPr/>
          </p:nvGrpSpPr>
          <p:grpSpPr bwMode="gray">
            <a:xfrm>
              <a:off x="3300317" y="1608092"/>
              <a:ext cx="2495820" cy="2477740"/>
              <a:chOff x="3300317" y="1608092"/>
              <a:chExt cx="2495820" cy="2477740"/>
            </a:xfrm>
          </p:grpSpPr>
          <p:sp>
            <p:nvSpPr>
              <p:cNvPr id="53" name="Ellipse 52"/>
              <p:cNvSpPr/>
              <p:nvPr/>
            </p:nvSpPr>
            <p:spPr bwMode="gray">
              <a:xfrm>
                <a:off x="3701027" y="2002775"/>
                <a:ext cx="1682346" cy="1682346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  <a:effectLst>
                <a:outerShdw blurRad="139700" sx="102000" sy="102000" algn="ctr" rotWithShape="0">
                  <a:prstClr val="black">
                    <a:alpha val="66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863600" h="863600"/>
              </a:sp3d>
            </p:spPr>
            <p:txBody>
              <a:bodyPr wrap="none" rtlCol="0" anchor="ctr"/>
              <a:lstStyle/>
              <a:p>
                <a:pPr lvl="0" algn="ctr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</a:pP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Competitive</a:t>
                </a:r>
                <a:br>
                  <a:rPr lang="en-US" sz="2000" b="1" dirty="0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</a:b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Rivalry</a:t>
                </a:r>
                <a:endParaRPr lang="en-US" sz="2000" dirty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endParaRPr>
              </a:p>
            </p:txBody>
          </p:sp>
          <p:sp>
            <p:nvSpPr>
              <p:cNvPr id="54" name="Pfeil nach rechts 53"/>
              <p:cNvSpPr/>
              <p:nvPr/>
            </p:nvSpPr>
            <p:spPr bwMode="gray">
              <a:xfrm rot="2700000" flipH="1">
                <a:off x="4967504" y="3307404"/>
                <a:ext cx="828633" cy="728223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sp>
            <p:nvSpPr>
              <p:cNvPr id="55" name="Pfeil nach rechts 54"/>
              <p:cNvSpPr/>
              <p:nvPr/>
            </p:nvSpPr>
            <p:spPr bwMode="gray">
              <a:xfrm rot="18900000" flipH="1">
                <a:off x="4967505" y="1658297"/>
                <a:ext cx="828632" cy="728223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sp>
            <p:nvSpPr>
              <p:cNvPr id="56" name="Pfeil nach rechts 55"/>
              <p:cNvSpPr/>
              <p:nvPr/>
            </p:nvSpPr>
            <p:spPr bwMode="gray">
              <a:xfrm rot="18900000">
                <a:off x="3300317" y="3307404"/>
                <a:ext cx="828633" cy="728223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sp>
            <p:nvSpPr>
              <p:cNvPr id="57" name="Pfeil nach rechts 56"/>
              <p:cNvSpPr/>
              <p:nvPr/>
            </p:nvSpPr>
            <p:spPr bwMode="gray">
              <a:xfrm rot="2700000">
                <a:off x="3300317" y="1658296"/>
                <a:ext cx="828632" cy="728223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</p:grpSp>
        <p:sp>
          <p:nvSpPr>
            <p:cNvPr id="59" name="Rechteck 58"/>
            <p:cNvSpPr/>
            <p:nvPr/>
          </p:nvSpPr>
          <p:spPr bwMode="gray">
            <a:xfrm>
              <a:off x="583474" y="1567776"/>
              <a:ext cx="2580727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1400" b="1" smtClean="0">
                  <a:solidFill>
                    <a:srgbClr val="4D4D4D"/>
                  </a:solidFill>
                </a:rPr>
                <a:t>Threat of New Entry</a:t>
              </a:r>
            </a:p>
          </p:txBody>
        </p:sp>
        <p:sp>
          <p:nvSpPr>
            <p:cNvPr id="60" name="Rechteck 59"/>
            <p:cNvSpPr/>
            <p:nvPr/>
          </p:nvSpPr>
          <p:spPr bwMode="gray">
            <a:xfrm>
              <a:off x="583474" y="3789629"/>
              <a:ext cx="2580727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1400" b="1" smtClean="0">
                  <a:solidFill>
                    <a:srgbClr val="4D4D4D"/>
                  </a:solidFill>
                </a:rPr>
                <a:t>Supplier Power</a:t>
              </a:r>
            </a:p>
          </p:txBody>
        </p:sp>
        <p:sp>
          <p:nvSpPr>
            <p:cNvPr id="61" name="Rechteck 60"/>
            <p:cNvSpPr/>
            <p:nvPr/>
          </p:nvSpPr>
          <p:spPr bwMode="gray">
            <a:xfrm>
              <a:off x="5911689" y="1567776"/>
              <a:ext cx="2580727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1400" b="1" smtClean="0">
                  <a:solidFill>
                    <a:srgbClr val="4D4D4D"/>
                  </a:solidFill>
                </a:rPr>
                <a:t>Buyer Power</a:t>
              </a:r>
            </a:p>
          </p:txBody>
        </p:sp>
        <p:sp>
          <p:nvSpPr>
            <p:cNvPr id="62" name="Rechteck 61"/>
            <p:cNvSpPr/>
            <p:nvPr/>
          </p:nvSpPr>
          <p:spPr bwMode="gray">
            <a:xfrm>
              <a:off x="5911689" y="3789629"/>
              <a:ext cx="2580727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1400" b="1" smtClean="0">
                  <a:solidFill>
                    <a:srgbClr val="4D4D4D"/>
                  </a:solidFill>
                </a:rPr>
                <a:t>Threat of Substitution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  <a:p>
            <a:endParaRPr lang="en-US"/>
          </a:p>
        </p:txBody>
      </p:sp>
      <p:grpSp>
        <p:nvGrpSpPr>
          <p:cNvPr id="4" name="Gruppieren 3"/>
          <p:cNvGrpSpPr/>
          <p:nvPr/>
        </p:nvGrpSpPr>
        <p:grpSpPr>
          <a:xfrm>
            <a:off x="323850" y="1558925"/>
            <a:ext cx="8497092" cy="4789489"/>
            <a:chOff x="323850" y="1558925"/>
            <a:chExt cx="8497092" cy="4789489"/>
          </a:xfrm>
        </p:grpSpPr>
        <p:grpSp>
          <p:nvGrpSpPr>
            <p:cNvPr id="2" name="Gruppieren 35"/>
            <p:cNvGrpSpPr/>
            <p:nvPr/>
          </p:nvGrpSpPr>
          <p:grpSpPr bwMode="gray">
            <a:xfrm>
              <a:off x="323850" y="4276724"/>
              <a:ext cx="1946445" cy="2071690"/>
              <a:chOff x="323850" y="2571721"/>
              <a:chExt cx="1760981" cy="2071690"/>
            </a:xfrm>
          </p:grpSpPr>
          <p:sp>
            <p:nvSpPr>
              <p:cNvPr id="37" name="Rectangle 19"/>
              <p:cNvSpPr>
                <a:spLocks noChangeArrowheads="1"/>
              </p:cNvSpPr>
              <p:nvPr/>
            </p:nvSpPr>
            <p:spPr bwMode="gray">
              <a:xfrm>
                <a:off x="323850" y="2571721"/>
                <a:ext cx="1760981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Supplier Power</a:t>
                </a: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323850" y="2932085"/>
                <a:ext cx="1760981" cy="17113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cs typeface="Arial" charset="0"/>
                  </a:rPr>
                  <a:t>Number of suppliers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cs typeface="Arial" charset="0"/>
                  </a:rPr>
                  <a:t>Size of suppliers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cs typeface="Arial" charset="0"/>
                  </a:rPr>
                  <a:t>Uniqueness of service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cs typeface="Arial" charset="0"/>
                  </a:rPr>
                  <a:t>Your ability to substitute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3" name="Gruppieren 38"/>
            <p:cNvGrpSpPr/>
            <p:nvPr/>
          </p:nvGrpSpPr>
          <p:grpSpPr bwMode="gray">
            <a:xfrm>
              <a:off x="6874497" y="4276724"/>
              <a:ext cx="1946445" cy="2071690"/>
              <a:chOff x="323850" y="2571721"/>
              <a:chExt cx="1760981" cy="2071690"/>
            </a:xfrm>
          </p:grpSpPr>
          <p:sp>
            <p:nvSpPr>
              <p:cNvPr id="40" name="Rectangle 19"/>
              <p:cNvSpPr>
                <a:spLocks noChangeArrowheads="1"/>
              </p:cNvSpPr>
              <p:nvPr/>
            </p:nvSpPr>
            <p:spPr bwMode="gray">
              <a:xfrm>
                <a:off x="323850" y="2571721"/>
                <a:ext cx="1760981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Threat of Substitution</a:t>
                </a:r>
              </a:p>
            </p:txBody>
          </p:sp>
          <p:sp>
            <p:nvSpPr>
              <p:cNvPr id="41" name="Rectangle 5"/>
              <p:cNvSpPr>
                <a:spLocks noChangeArrowheads="1"/>
              </p:cNvSpPr>
              <p:nvPr/>
            </p:nvSpPr>
            <p:spPr bwMode="gray">
              <a:xfrm>
                <a:off x="323850" y="2932085"/>
                <a:ext cx="1760981" cy="17113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cs typeface="Arial" charset="0"/>
                  </a:rPr>
                  <a:t>Substitute performance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cs typeface="Arial" charset="0"/>
                  </a:rPr>
                  <a:t>Cost of change</a:t>
                </a:r>
              </a:p>
            </p:txBody>
          </p:sp>
        </p:grpSp>
        <p:grpSp>
          <p:nvGrpSpPr>
            <p:cNvPr id="5" name="Gruppieren 27"/>
            <p:cNvGrpSpPr/>
            <p:nvPr/>
          </p:nvGrpSpPr>
          <p:grpSpPr bwMode="gray">
            <a:xfrm>
              <a:off x="323850" y="1558925"/>
              <a:ext cx="1946445" cy="2071690"/>
              <a:chOff x="323850" y="2571721"/>
              <a:chExt cx="1760981" cy="2071690"/>
            </a:xfrm>
          </p:grpSpPr>
          <p:sp>
            <p:nvSpPr>
              <p:cNvPr id="31" name="Rectangle 19"/>
              <p:cNvSpPr>
                <a:spLocks noChangeArrowheads="1"/>
              </p:cNvSpPr>
              <p:nvPr/>
            </p:nvSpPr>
            <p:spPr bwMode="gray">
              <a:xfrm>
                <a:off x="323850" y="2571721"/>
                <a:ext cx="1760981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Threat of New Entry</a:t>
                </a:r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gray">
              <a:xfrm>
                <a:off x="323850" y="2932085"/>
                <a:ext cx="1760981" cy="17113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Time and cost of entry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Specialist knowledge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Economies of scale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Cost advantages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Technology protection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Barriers to entry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6" name="Gruppieren 32"/>
            <p:cNvGrpSpPr/>
            <p:nvPr/>
          </p:nvGrpSpPr>
          <p:grpSpPr bwMode="gray">
            <a:xfrm>
              <a:off x="6874497" y="1558925"/>
              <a:ext cx="1946445" cy="2071690"/>
              <a:chOff x="323850" y="2571721"/>
              <a:chExt cx="1760981" cy="2071690"/>
            </a:xfrm>
          </p:grpSpPr>
          <p:sp>
            <p:nvSpPr>
              <p:cNvPr id="34" name="Rectangle 19"/>
              <p:cNvSpPr>
                <a:spLocks noChangeArrowheads="1"/>
              </p:cNvSpPr>
              <p:nvPr/>
            </p:nvSpPr>
            <p:spPr bwMode="gray">
              <a:xfrm>
                <a:off x="323850" y="2571721"/>
                <a:ext cx="1760981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Buyer Power</a:t>
                </a:r>
              </a:p>
            </p:txBody>
          </p:sp>
          <p:sp>
            <p:nvSpPr>
              <p:cNvPr id="35" name="Rectangle 5"/>
              <p:cNvSpPr>
                <a:spLocks noChangeArrowheads="1"/>
              </p:cNvSpPr>
              <p:nvPr/>
            </p:nvSpPr>
            <p:spPr bwMode="gray">
              <a:xfrm>
                <a:off x="323850" y="2932085"/>
                <a:ext cx="1760981" cy="17113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Number of customers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Scope of orders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Differences between competitors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Price sensitivity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Ability to substitute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23" name="Gruppieren 22"/>
            <p:cNvGrpSpPr/>
            <p:nvPr/>
          </p:nvGrpSpPr>
          <p:grpSpPr bwMode="gray">
            <a:xfrm>
              <a:off x="2575951" y="2000444"/>
              <a:ext cx="3944551" cy="3915977"/>
              <a:chOff x="2575951" y="2000444"/>
              <a:chExt cx="3944551" cy="3915977"/>
            </a:xfrm>
          </p:grpSpPr>
          <p:sp>
            <p:nvSpPr>
              <p:cNvPr id="22" name="Ellipse 21"/>
              <p:cNvSpPr/>
              <p:nvPr/>
            </p:nvSpPr>
            <p:spPr bwMode="gray">
              <a:xfrm>
                <a:off x="3209258" y="2624226"/>
                <a:ext cx="2658886" cy="2658886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  <a:effectLst>
                <a:outerShdw blurRad="139700" sx="102000" sy="102000" algn="ctr" rotWithShape="0">
                  <a:prstClr val="black">
                    <a:alpha val="66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1270000" h="1270000"/>
              </a:sp3d>
            </p:spPr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4" name="Pfeil nach rechts 23"/>
              <p:cNvSpPr/>
              <p:nvPr/>
            </p:nvSpPr>
            <p:spPr bwMode="gray">
              <a:xfrm rot="2700000" flipH="1">
                <a:off x="5210878" y="4686144"/>
                <a:ext cx="1309624" cy="1150930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sp>
            <p:nvSpPr>
              <p:cNvPr id="29" name="Pfeil nach rechts 28"/>
              <p:cNvSpPr/>
              <p:nvPr/>
            </p:nvSpPr>
            <p:spPr bwMode="gray">
              <a:xfrm rot="18900000" flipH="1">
                <a:off x="5210880" y="2079791"/>
                <a:ext cx="1309622" cy="1150930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sp>
            <p:nvSpPr>
              <p:cNvPr id="30" name="Pfeil nach rechts 29"/>
              <p:cNvSpPr/>
              <p:nvPr/>
            </p:nvSpPr>
            <p:spPr bwMode="gray">
              <a:xfrm rot="18900000">
                <a:off x="2575951" y="4686144"/>
                <a:ext cx="1309624" cy="1150930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gray">
              <a:xfrm>
                <a:off x="3705072" y="3122010"/>
                <a:ext cx="1962303" cy="17875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08000" tIns="108000" rIns="144000" bIns="72000"/>
              <a:lstStyle/>
              <a:p>
                <a:pPr marL="190500" indent="-190500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buFont typeface="Wingdings" pitchFamily="2" charset="2"/>
                  <a:buNone/>
                </a:pPr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Competitive Rivalry</a:t>
                </a:r>
                <a:endParaRPr lang="en-US" sz="1400" dirty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endParaRPr>
              </a:p>
              <a:p>
                <a:pPr marL="190500" indent="-190500">
                  <a:buClr>
                    <a:srgbClr val="FFFFFF"/>
                  </a:buClr>
                  <a:buFont typeface="Wingdings" pitchFamily="2" charset="2"/>
                  <a:buChar char="§"/>
                </a:pPr>
                <a:r>
                  <a:rPr lang="en-US" sz="1200" dirty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Number of competitors</a:t>
                </a:r>
              </a:p>
              <a:p>
                <a:pPr marL="190500" indent="-190500">
                  <a:buClr>
                    <a:srgbClr val="FFFFFF"/>
                  </a:buClr>
                  <a:buFont typeface="Wingdings" pitchFamily="2" charset="2"/>
                  <a:buChar char="§"/>
                </a:pPr>
                <a:r>
                  <a:rPr lang="en-US" sz="1200" dirty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Quality differences</a:t>
                </a:r>
              </a:p>
              <a:p>
                <a:pPr marL="190500" indent="-190500">
                  <a:buClr>
                    <a:srgbClr val="FFFFFF"/>
                  </a:buClr>
                  <a:buFont typeface="Wingdings" pitchFamily="2" charset="2"/>
                  <a:buChar char="§"/>
                </a:pPr>
                <a:r>
                  <a:rPr lang="en-US" sz="1200" dirty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Other differences</a:t>
                </a:r>
              </a:p>
              <a:p>
                <a:pPr marL="190500" indent="-190500">
                  <a:buClr>
                    <a:srgbClr val="FFFFFF"/>
                  </a:buClr>
                  <a:buFont typeface="Wingdings" pitchFamily="2" charset="2"/>
                  <a:buChar char="§"/>
                </a:pPr>
                <a:r>
                  <a:rPr lang="en-US" sz="1200" dirty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Switching costs</a:t>
                </a:r>
              </a:p>
              <a:p>
                <a:pPr marL="190500" indent="-190500">
                  <a:buClr>
                    <a:srgbClr val="FFFFFF"/>
                  </a:buClr>
                  <a:buFont typeface="Wingdings" pitchFamily="2" charset="2"/>
                  <a:buChar char="§"/>
                </a:pPr>
                <a:r>
                  <a:rPr lang="en-US" sz="1200" dirty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Customer loyalty</a:t>
                </a:r>
              </a:p>
              <a:p>
                <a:pPr marL="190500" indent="-190500">
                  <a:buClr>
                    <a:srgbClr val="FFFFFF"/>
                  </a:buClr>
                  <a:buFont typeface="Wingdings" pitchFamily="2" charset="2"/>
                  <a:buChar char="§"/>
                </a:pPr>
                <a:r>
                  <a:rPr lang="en-US" sz="1200" dirty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Costs of leaving market</a:t>
                </a:r>
              </a:p>
              <a:p>
                <a:pPr marL="190500" indent="-190500">
                  <a:buClr>
                    <a:srgbClr val="FFFFFF"/>
                  </a:buClr>
                  <a:buFont typeface="Wingdings" pitchFamily="2" charset="2"/>
                  <a:buChar char="§"/>
                </a:pPr>
                <a:r>
                  <a:rPr lang="en-US" sz="1200" dirty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etc.</a:t>
                </a:r>
              </a:p>
            </p:txBody>
          </p:sp>
          <p:sp>
            <p:nvSpPr>
              <p:cNvPr id="28" name="Pfeil nach rechts 27"/>
              <p:cNvSpPr/>
              <p:nvPr/>
            </p:nvSpPr>
            <p:spPr bwMode="gray">
              <a:xfrm rot="2700000">
                <a:off x="2575951" y="2079790"/>
                <a:ext cx="1309622" cy="1150930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 4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48" name="Textplatzhalter 47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</p:txBody>
      </p:sp>
      <p:grpSp>
        <p:nvGrpSpPr>
          <p:cNvPr id="27" name="Gruppieren 26"/>
          <p:cNvGrpSpPr/>
          <p:nvPr/>
        </p:nvGrpSpPr>
        <p:grpSpPr bwMode="gray">
          <a:xfrm>
            <a:off x="323850" y="1480633"/>
            <a:ext cx="8496299" cy="4876475"/>
            <a:chOff x="323850" y="1480633"/>
            <a:chExt cx="8496299" cy="4876475"/>
          </a:xfrm>
        </p:grpSpPr>
        <p:sp>
          <p:nvSpPr>
            <p:cNvPr id="374820" name="Rectangle 5"/>
            <p:cNvSpPr>
              <a:spLocks noChangeArrowheads="1"/>
            </p:cNvSpPr>
            <p:nvPr/>
          </p:nvSpPr>
          <p:spPr bwMode="gray">
            <a:xfrm>
              <a:off x="5330568" y="1558925"/>
              <a:ext cx="1702708" cy="1398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0" rIns="144000" bIns="72000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None/>
              </a:pPr>
              <a:r>
                <a:rPr lang="en-US" sz="1000" b="1">
                  <a:solidFill>
                    <a:srgbClr val="4D4D4D"/>
                  </a:solidFill>
                </a:rPr>
                <a:t>Threat of New Entry</a:t>
              </a:r>
              <a:endParaRPr lang="en-US" sz="1000">
                <a:solidFill>
                  <a:srgbClr val="4D4D4D"/>
                </a:solidFill>
              </a:endParaRP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>
                  <a:solidFill>
                    <a:srgbClr val="4D4D4D"/>
                  </a:solidFill>
                </a:rPr>
                <a:t>Time and cost of entry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>
                  <a:solidFill>
                    <a:srgbClr val="4D4D4D"/>
                  </a:solidFill>
                </a:rPr>
                <a:t>Specialist knowledge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>
                  <a:solidFill>
                    <a:srgbClr val="4D4D4D"/>
                  </a:solidFill>
                </a:rPr>
                <a:t>Economies of scale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>
                  <a:solidFill>
                    <a:srgbClr val="4D4D4D"/>
                  </a:solidFill>
                </a:rPr>
                <a:t>Cost advantages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>
                  <a:solidFill>
                    <a:srgbClr val="4D4D4D"/>
                  </a:solidFill>
                </a:rPr>
                <a:t>Technology protection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>
                  <a:solidFill>
                    <a:srgbClr val="4D4D4D"/>
                  </a:solidFill>
                </a:rPr>
                <a:t>Barriers to entry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>
                  <a:solidFill>
                    <a:srgbClr val="4D4D4D"/>
                  </a:solidFill>
                </a:rPr>
                <a:t>etc.</a:t>
              </a:r>
            </a:p>
          </p:txBody>
        </p:sp>
        <p:sp>
          <p:nvSpPr>
            <p:cNvPr id="374821" name="Rectangle 5"/>
            <p:cNvSpPr>
              <a:spLocks noChangeArrowheads="1"/>
            </p:cNvSpPr>
            <p:nvPr/>
          </p:nvSpPr>
          <p:spPr bwMode="gray">
            <a:xfrm>
              <a:off x="323850" y="1558925"/>
              <a:ext cx="1774916" cy="15658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72000" anchor="t" anchorCtr="0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chemeClr val="accent1"/>
                  </a:solidFill>
                </a:rPr>
                <a:t>Competitive Rivalry</a:t>
              </a:r>
              <a:endParaRPr lang="en-US" sz="1200" dirty="0">
                <a:solidFill>
                  <a:schemeClr val="accent1"/>
                </a:solidFill>
              </a:endParaRP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Number of competitors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Quality differences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Other differences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Switching costs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Customer loyalty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Costs of leaving market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etc.</a:t>
              </a:r>
            </a:p>
          </p:txBody>
        </p:sp>
        <p:sp>
          <p:nvSpPr>
            <p:cNvPr id="374822" name="Rectangle 5"/>
            <p:cNvSpPr>
              <a:spLocks noChangeArrowheads="1"/>
            </p:cNvSpPr>
            <p:nvPr/>
          </p:nvSpPr>
          <p:spPr bwMode="gray">
            <a:xfrm>
              <a:off x="5330568" y="5309728"/>
              <a:ext cx="1879437" cy="7529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 anchorCtr="0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None/>
              </a:pPr>
              <a:r>
                <a:rPr lang="en-US" sz="1000" b="1" smtClean="0">
                  <a:solidFill>
                    <a:srgbClr val="4D4D4D"/>
                  </a:solidFill>
                </a:rPr>
                <a:t>Threat </a:t>
              </a:r>
              <a:r>
                <a:rPr lang="en-US" sz="1000" b="1">
                  <a:solidFill>
                    <a:srgbClr val="4D4D4D"/>
                  </a:solidFill>
                </a:rPr>
                <a:t>of Substitution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>
                  <a:solidFill>
                    <a:srgbClr val="4D4D4D"/>
                  </a:solidFill>
                </a:rPr>
                <a:t>Substitute performance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>
                  <a:solidFill>
                    <a:srgbClr val="4D4D4D"/>
                  </a:solidFill>
                </a:rPr>
                <a:t>Cost of change</a:t>
              </a:r>
            </a:p>
          </p:txBody>
        </p:sp>
        <p:sp>
          <p:nvSpPr>
            <p:cNvPr id="374823" name="Rectangle 5"/>
            <p:cNvSpPr>
              <a:spLocks noChangeArrowheads="1"/>
            </p:cNvSpPr>
            <p:nvPr/>
          </p:nvSpPr>
          <p:spPr bwMode="gray">
            <a:xfrm>
              <a:off x="7210004" y="3070074"/>
              <a:ext cx="1610145" cy="1662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0" bIns="72000" anchor="ctr" anchorCtr="0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None/>
              </a:pPr>
              <a:r>
                <a:rPr lang="en-US" sz="1000" b="1" dirty="0">
                  <a:solidFill>
                    <a:srgbClr val="4D4D4D"/>
                  </a:solidFill>
                </a:rPr>
                <a:t>Buyer Power</a:t>
              </a:r>
              <a:endParaRPr lang="en-US" sz="1000" dirty="0">
                <a:solidFill>
                  <a:srgbClr val="4D4D4D"/>
                </a:solidFill>
              </a:endParaRP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Number of customers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4D4D4D"/>
                  </a:solidFill>
                </a:rPr>
                <a:t>Scope of orders</a:t>
              </a:r>
              <a:endParaRPr lang="en-US" sz="1000" dirty="0">
                <a:solidFill>
                  <a:srgbClr val="4D4D4D"/>
                </a:solidFill>
              </a:endParaRP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Differences between competitors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Price sensitivity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Ability to substitute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Cost of changing</a:t>
              </a:r>
            </a:p>
            <a:p>
              <a:pPr marL="19050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4D4D4D"/>
                  </a:solidFill>
                </a:rPr>
                <a:t>etc.</a:t>
              </a:r>
            </a:p>
          </p:txBody>
        </p:sp>
        <p:grpSp>
          <p:nvGrpSpPr>
            <p:cNvPr id="26" name="Gruppieren 25"/>
            <p:cNvGrpSpPr/>
            <p:nvPr/>
          </p:nvGrpSpPr>
          <p:grpSpPr bwMode="gray">
            <a:xfrm>
              <a:off x="2203288" y="1480633"/>
              <a:ext cx="4737427" cy="4876475"/>
              <a:chOff x="2203288" y="1480633"/>
              <a:chExt cx="4737427" cy="4876475"/>
            </a:xfrm>
          </p:grpSpPr>
          <p:sp>
            <p:nvSpPr>
              <p:cNvPr id="61" name="Ellipse 60"/>
              <p:cNvSpPr/>
              <p:nvPr/>
            </p:nvSpPr>
            <p:spPr bwMode="gray">
              <a:xfrm>
                <a:off x="3642414" y="5982640"/>
                <a:ext cx="1810080" cy="374468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uppieren 23"/>
              <p:cNvGrpSpPr/>
              <p:nvPr/>
            </p:nvGrpSpPr>
            <p:grpSpPr bwMode="gray">
              <a:xfrm>
                <a:off x="2203288" y="1480633"/>
                <a:ext cx="4737427" cy="4733063"/>
                <a:chOff x="2387839" y="1717306"/>
                <a:chExt cx="4368326" cy="4364302"/>
              </a:xfrm>
            </p:grpSpPr>
            <p:sp>
              <p:nvSpPr>
                <p:cNvPr id="32" name="Ellipse 31"/>
                <p:cNvSpPr/>
                <p:nvPr/>
              </p:nvSpPr>
              <p:spPr bwMode="gray">
                <a:xfrm>
                  <a:off x="3872533" y="3199990"/>
                  <a:ext cx="1398934" cy="139893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79000"/>
                    </a:prstClr>
                  </a:outerShdw>
                </a:effectLst>
                <a:scene3d>
                  <a:camera prst="orthographicFront"/>
                  <a:lightRig rig="balanced" dir="t"/>
                </a:scene3d>
                <a:sp3d>
                  <a:bevelT w="749300" h="749300"/>
                </a:sp3d>
              </p:spPr>
              <p:txBody>
                <a:bodyPr wrap="none" lIns="0" rIns="0" rtlCol="0" anchor="ctr"/>
                <a:lstStyle/>
                <a:p>
                  <a:pPr lvl="0" algn="ctr">
                    <a:lnSpc>
                      <a:spcPct val="90000"/>
                    </a:lnSpc>
                    <a:spcAft>
                      <a:spcPct val="20000"/>
                    </a:spcAft>
                    <a:buClr>
                      <a:srgbClr val="292929"/>
                    </a:buClr>
                  </a:pPr>
                  <a:r>
                    <a:rPr lang="en-US" b="1" smtClean="0">
                      <a:solidFill>
                        <a:srgbClr val="FFFFFF"/>
                      </a:solidFill>
                      <a:effectLst>
                        <a:outerShdw blurRad="190500" algn="ctr" rotWithShape="0">
                          <a:prstClr val="black">
                            <a:alpha val="50000"/>
                          </a:prstClr>
                        </a:outerShdw>
                      </a:effectLst>
                    </a:rPr>
                    <a:t>Competitive</a:t>
                  </a:r>
                  <a:br>
                    <a:rPr lang="en-US" b="1" smtClean="0">
                      <a:solidFill>
                        <a:srgbClr val="FFFFFF"/>
                      </a:solidFill>
                      <a:effectLst>
                        <a:outerShdw blurRad="190500" algn="ctr" rotWithShape="0">
                          <a:prstClr val="black">
                            <a:alpha val="50000"/>
                          </a:prstClr>
                        </a:outerShdw>
                      </a:effectLst>
                    </a:rPr>
                  </a:br>
                  <a:r>
                    <a:rPr lang="en-US" b="1" smtClean="0">
                      <a:solidFill>
                        <a:srgbClr val="FFFFFF"/>
                      </a:solidFill>
                      <a:effectLst>
                        <a:outerShdw blurRad="190500" algn="ctr" rotWithShape="0">
                          <a:prstClr val="black">
                            <a:alpha val="50000"/>
                          </a:prstClr>
                        </a:outerShdw>
                      </a:effectLst>
                    </a:rPr>
                    <a:t>Rivalry</a:t>
                  </a:r>
                  <a:endParaRPr lang="en-US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33" name="Gruppieren 21"/>
                <p:cNvGrpSpPr/>
                <p:nvPr/>
              </p:nvGrpSpPr>
              <p:grpSpPr bwMode="gray">
                <a:xfrm>
                  <a:off x="4006056" y="1717306"/>
                  <a:ext cx="1131889" cy="4364302"/>
                  <a:chOff x="4006056" y="1717306"/>
                  <a:chExt cx="1131889" cy="4364302"/>
                </a:xfrm>
              </p:grpSpPr>
              <p:grpSp>
                <p:nvGrpSpPr>
                  <p:cNvPr id="41" name="Gruppieren 26"/>
                  <p:cNvGrpSpPr/>
                  <p:nvPr/>
                </p:nvGrpSpPr>
                <p:grpSpPr bwMode="gray">
                  <a:xfrm>
                    <a:off x="4006056" y="1717306"/>
                    <a:ext cx="1131888" cy="1127864"/>
                    <a:chOff x="3984824" y="1717306"/>
                    <a:chExt cx="1131888" cy="1127864"/>
                  </a:xfrm>
                </p:grpSpPr>
                <p:sp>
                  <p:nvSpPr>
                    <p:cNvPr id="45" name="Träne 44"/>
                    <p:cNvSpPr/>
                    <p:nvPr/>
                  </p:nvSpPr>
                  <p:spPr bwMode="gray">
                    <a:xfrm rot="8100000">
                      <a:off x="3986836" y="1717306"/>
                      <a:ext cx="1127864" cy="1127864"/>
                    </a:xfrm>
                    <a:prstGeom prst="teardrop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0" scaled="1"/>
                      <a:tileRect/>
                    </a:gradFill>
                    <a:ln w="12700">
                      <a:noFill/>
                      <a:round/>
                      <a:headEnd/>
                      <a:tailEnd/>
                    </a:ln>
                    <a:effectLst>
                      <a:outerShdw blurRad="63500" sx="102000" sy="102000" algn="ctr" rotWithShape="0">
                        <a:prstClr val="black">
                          <a:alpha val="47000"/>
                        </a:prstClr>
                      </a:outerShdw>
                    </a:effectLst>
                    <a:scene3d>
                      <a:camera prst="orthographicFront"/>
                      <a:lightRig rig="balanced" dir="t"/>
                    </a:scene3d>
                    <a:sp3d>
                      <a:bevelT w="50800" h="25400" prst="convex"/>
                    </a:sp3d>
                  </p:spPr>
                  <p:txBody>
                    <a:bodyPr vert="vert270" rtlCol="0" anchor="ctr"/>
                    <a:lstStyle/>
                    <a:p>
                      <a:pPr algn="ctr"/>
                      <a:endParaRPr lang="en-US" sz="1600" b="1">
                        <a:solidFill>
                          <a:srgbClr val="4D4D4D"/>
                        </a:solidFill>
                      </a:endParaRPr>
                    </a:p>
                  </p:txBody>
                </p:sp>
                <p:sp>
                  <p:nvSpPr>
                    <p:cNvPr id="46" name="Text Box 27"/>
                    <p:cNvSpPr txBox="1">
                      <a:spLocks noChangeArrowheads="1"/>
                    </p:cNvSpPr>
                    <p:nvPr/>
                  </p:nvSpPr>
                  <p:spPr bwMode="gray">
                    <a:xfrm>
                      <a:off x="3984824" y="2011632"/>
                      <a:ext cx="1131888" cy="53921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US" sz="1600" b="1" smtClean="0">
                          <a:solidFill>
                            <a:srgbClr val="4D4D4D"/>
                          </a:solidFill>
                        </a:rPr>
                        <a:t>Threat of </a:t>
                      </a:r>
                      <a:br>
                        <a:rPr lang="en-US" sz="1600" b="1" smtClean="0">
                          <a:solidFill>
                            <a:srgbClr val="4D4D4D"/>
                          </a:solidFill>
                        </a:rPr>
                      </a:br>
                      <a:r>
                        <a:rPr lang="en-US" sz="1600" b="1" smtClean="0">
                          <a:solidFill>
                            <a:srgbClr val="4D4D4D"/>
                          </a:solidFill>
                        </a:rPr>
                        <a:t>New Entry</a:t>
                      </a:r>
                      <a:endParaRPr lang="en-US" sz="1600" b="1">
                        <a:solidFill>
                          <a:srgbClr val="4D4D4D"/>
                        </a:solidFill>
                      </a:endParaRPr>
                    </a:p>
                  </p:txBody>
                </p:sp>
              </p:grpSp>
              <p:grpSp>
                <p:nvGrpSpPr>
                  <p:cNvPr id="42" name="Gruppieren 26"/>
                  <p:cNvGrpSpPr/>
                  <p:nvPr/>
                </p:nvGrpSpPr>
                <p:grpSpPr bwMode="gray">
                  <a:xfrm rot="10800000">
                    <a:off x="4006057" y="4953744"/>
                    <a:ext cx="1131888" cy="1127864"/>
                    <a:chOff x="3984824" y="1717306"/>
                    <a:chExt cx="1131888" cy="1127864"/>
                  </a:xfrm>
                </p:grpSpPr>
                <p:sp>
                  <p:nvSpPr>
                    <p:cNvPr id="43" name="Träne 42"/>
                    <p:cNvSpPr/>
                    <p:nvPr/>
                  </p:nvSpPr>
                  <p:spPr bwMode="gray">
                    <a:xfrm rot="8100000">
                      <a:off x="3986836" y="1717306"/>
                      <a:ext cx="1127864" cy="1127864"/>
                    </a:xfrm>
                    <a:prstGeom prst="teardrop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0" scaled="1"/>
                      <a:tileRect/>
                    </a:gradFill>
                    <a:ln w="12700">
                      <a:noFill/>
                      <a:round/>
                      <a:headEnd/>
                      <a:tailEnd/>
                    </a:ln>
                    <a:effectLst>
                      <a:outerShdw blurRad="63500" sx="102000" sy="102000" algn="ctr" rotWithShape="0">
                        <a:prstClr val="black">
                          <a:alpha val="47000"/>
                        </a:prstClr>
                      </a:outerShdw>
                    </a:effectLst>
                    <a:scene3d>
                      <a:camera prst="orthographicFront"/>
                      <a:lightRig rig="balanced" dir="t"/>
                    </a:scene3d>
                    <a:sp3d>
                      <a:bevelT w="50800" h="25400" prst="convex"/>
                    </a:sp3d>
                  </p:spPr>
                  <p:txBody>
                    <a:bodyPr vert="vert270" rtlCol="0" anchor="ctr"/>
                    <a:lstStyle/>
                    <a:p>
                      <a:pPr algn="ctr"/>
                      <a:endParaRPr lang="en-US" sz="1600" b="1">
                        <a:solidFill>
                          <a:srgbClr val="4D4D4D"/>
                        </a:solidFill>
                      </a:endParaRPr>
                    </a:p>
                  </p:txBody>
                </p:sp>
                <p:sp>
                  <p:nvSpPr>
                    <p:cNvPr id="44" name="Text Box 27"/>
                    <p:cNvSpPr txBox="1">
                      <a:spLocks noChangeArrowheads="1"/>
                    </p:cNvSpPr>
                    <p:nvPr/>
                  </p:nvSpPr>
                  <p:spPr bwMode="gray">
                    <a:xfrm rot="10800000">
                      <a:off x="3984824" y="2011630"/>
                      <a:ext cx="1131888" cy="53921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US" sz="1600" b="1" smtClean="0">
                          <a:solidFill>
                            <a:srgbClr val="4D4D4D"/>
                          </a:solidFill>
                        </a:rPr>
                        <a:t>Threat of Substitution</a:t>
                      </a:r>
                    </a:p>
                  </p:txBody>
                </p:sp>
              </p:grpSp>
            </p:grpSp>
            <p:grpSp>
              <p:nvGrpSpPr>
                <p:cNvPr id="34" name="Gruppieren 22"/>
                <p:cNvGrpSpPr/>
                <p:nvPr/>
              </p:nvGrpSpPr>
              <p:grpSpPr bwMode="gray">
                <a:xfrm rot="16200000">
                  <a:off x="4008069" y="1715296"/>
                  <a:ext cx="1127865" cy="4368326"/>
                  <a:chOff x="4008068" y="1715293"/>
                  <a:chExt cx="1127865" cy="4368326"/>
                </a:xfrm>
              </p:grpSpPr>
              <p:grpSp>
                <p:nvGrpSpPr>
                  <p:cNvPr id="35" name="Gruppieren 26"/>
                  <p:cNvGrpSpPr/>
                  <p:nvPr/>
                </p:nvGrpSpPr>
                <p:grpSpPr bwMode="gray">
                  <a:xfrm>
                    <a:off x="4008068" y="1715293"/>
                    <a:ext cx="1127864" cy="1131888"/>
                    <a:chOff x="3986836" y="1715293"/>
                    <a:chExt cx="1127864" cy="1131888"/>
                  </a:xfrm>
                </p:grpSpPr>
                <p:sp>
                  <p:nvSpPr>
                    <p:cNvPr id="39" name="Träne 38"/>
                    <p:cNvSpPr/>
                    <p:nvPr/>
                  </p:nvSpPr>
                  <p:spPr bwMode="gray">
                    <a:xfrm rot="8100000">
                      <a:off x="3986836" y="1717306"/>
                      <a:ext cx="1127864" cy="1127864"/>
                    </a:xfrm>
                    <a:prstGeom prst="teardrop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0" scaled="1"/>
                      <a:tileRect/>
                    </a:gradFill>
                    <a:ln w="12700">
                      <a:noFill/>
                      <a:round/>
                      <a:headEnd/>
                      <a:tailEnd/>
                    </a:ln>
                    <a:effectLst>
                      <a:outerShdw blurRad="63500" sx="102000" sy="102000" algn="ctr" rotWithShape="0">
                        <a:prstClr val="black">
                          <a:alpha val="47000"/>
                        </a:prstClr>
                      </a:outerShdw>
                    </a:effectLst>
                    <a:scene3d>
                      <a:camera prst="orthographicFront"/>
                      <a:lightRig rig="balanced" dir="t"/>
                    </a:scene3d>
                    <a:sp3d>
                      <a:bevelT w="50800" h="25400" prst="convex"/>
                    </a:sp3d>
                  </p:spPr>
                  <p:txBody>
                    <a:bodyPr vert="vert270" rtlCol="0" anchor="ctr"/>
                    <a:lstStyle/>
                    <a:p>
                      <a:pPr algn="ctr"/>
                      <a:endParaRPr lang="en-US" sz="1600" b="1">
                        <a:solidFill>
                          <a:srgbClr val="4D4D4D"/>
                        </a:solidFill>
                      </a:endParaRPr>
                    </a:p>
                  </p:txBody>
                </p:sp>
                <p:sp>
                  <p:nvSpPr>
                    <p:cNvPr id="40" name="Text Box 27"/>
                    <p:cNvSpPr txBox="1">
                      <a:spLocks noChangeArrowheads="1"/>
                    </p:cNvSpPr>
                    <p:nvPr/>
                  </p:nvSpPr>
                  <p:spPr bwMode="gray">
                    <a:xfrm rot="5400000">
                      <a:off x="3984823" y="2011630"/>
                      <a:ext cx="1131888" cy="53921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US" sz="1600" b="1" smtClean="0">
                          <a:solidFill>
                            <a:srgbClr val="4D4D4D"/>
                          </a:solidFill>
                        </a:rPr>
                        <a:t>Supplier </a:t>
                      </a:r>
                      <a:br>
                        <a:rPr lang="en-US" sz="1600" b="1" smtClean="0">
                          <a:solidFill>
                            <a:srgbClr val="4D4D4D"/>
                          </a:solidFill>
                        </a:rPr>
                      </a:br>
                      <a:r>
                        <a:rPr lang="en-US" sz="1600" b="1" smtClean="0">
                          <a:solidFill>
                            <a:srgbClr val="4D4D4D"/>
                          </a:solidFill>
                        </a:rPr>
                        <a:t>Power</a:t>
                      </a:r>
                    </a:p>
                  </p:txBody>
                </p:sp>
              </p:grpSp>
              <p:grpSp>
                <p:nvGrpSpPr>
                  <p:cNvPr id="36" name="Gruppieren 26"/>
                  <p:cNvGrpSpPr/>
                  <p:nvPr/>
                </p:nvGrpSpPr>
                <p:grpSpPr bwMode="gray">
                  <a:xfrm rot="10800000">
                    <a:off x="4008069" y="4951731"/>
                    <a:ext cx="1127864" cy="1131888"/>
                    <a:chOff x="3986836" y="1715295"/>
                    <a:chExt cx="1127864" cy="1131888"/>
                  </a:xfrm>
                </p:grpSpPr>
                <p:sp>
                  <p:nvSpPr>
                    <p:cNvPr id="37" name="Träne 36"/>
                    <p:cNvSpPr/>
                    <p:nvPr/>
                  </p:nvSpPr>
                  <p:spPr bwMode="gray">
                    <a:xfrm rot="8100000">
                      <a:off x="3986836" y="1717306"/>
                      <a:ext cx="1127864" cy="1127864"/>
                    </a:xfrm>
                    <a:prstGeom prst="teardrop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0" scaled="1"/>
                      <a:tileRect/>
                    </a:gradFill>
                    <a:ln w="12700">
                      <a:noFill/>
                      <a:round/>
                      <a:headEnd/>
                      <a:tailEnd/>
                    </a:ln>
                    <a:effectLst>
                      <a:outerShdw blurRad="63500" sx="102000" sy="102000" algn="ctr" rotWithShape="0">
                        <a:prstClr val="black">
                          <a:alpha val="47000"/>
                        </a:prstClr>
                      </a:outerShdw>
                    </a:effectLst>
                    <a:scene3d>
                      <a:camera prst="orthographicFront"/>
                      <a:lightRig rig="balanced" dir="t"/>
                    </a:scene3d>
                    <a:sp3d>
                      <a:bevelT w="50800" h="25400" prst="convex"/>
                    </a:sp3d>
                  </p:spPr>
                  <p:txBody>
                    <a:bodyPr vert="vert270" rtlCol="0" anchor="ctr"/>
                    <a:lstStyle/>
                    <a:p>
                      <a:pPr algn="ctr"/>
                      <a:endParaRPr lang="en-US" sz="1600" b="1">
                        <a:solidFill>
                          <a:srgbClr val="4D4D4D"/>
                        </a:solidFill>
                      </a:endParaRPr>
                    </a:p>
                  </p:txBody>
                </p:sp>
                <p:sp>
                  <p:nvSpPr>
                    <p:cNvPr id="38" name="Text Box 27"/>
                    <p:cNvSpPr txBox="1">
                      <a:spLocks noChangeArrowheads="1"/>
                    </p:cNvSpPr>
                    <p:nvPr/>
                  </p:nvSpPr>
                  <p:spPr bwMode="gray">
                    <a:xfrm rot="16200000">
                      <a:off x="3984824" y="2011632"/>
                      <a:ext cx="1131888" cy="53921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4D4D4D"/>
                          </a:solidFill>
                        </a:rPr>
                        <a:t>Buyer </a:t>
                      </a:r>
                      <a:br>
                        <a:rPr lang="en-US" sz="1600" b="1" dirty="0" smtClean="0">
                          <a:solidFill>
                            <a:srgbClr val="4D4D4D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rgbClr val="4D4D4D"/>
                          </a:solidFill>
                        </a:rPr>
                        <a:t>Power</a:t>
                      </a:r>
                    </a:p>
                  </p:txBody>
                </p:sp>
              </p:grpSp>
            </p:grpSp>
          </p:grpSp>
        </p:grpSp>
        <p:sp>
          <p:nvSpPr>
            <p:cNvPr id="60" name="Rechteck 59"/>
            <p:cNvSpPr/>
            <p:nvPr/>
          </p:nvSpPr>
          <p:spPr bwMode="gray">
            <a:xfrm>
              <a:off x="323850" y="3308982"/>
              <a:ext cx="1672237" cy="118494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pPr marL="190500" lvl="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1000" b="1" smtClean="0">
                  <a:solidFill>
                    <a:srgbClr val="4D4D4D"/>
                  </a:solidFill>
                </a:rPr>
                <a:t>Supplier Power</a:t>
              </a:r>
              <a:endParaRPr lang="en-US" sz="1000" smtClean="0">
                <a:solidFill>
                  <a:srgbClr val="4D4D4D"/>
                </a:solidFill>
              </a:endParaRPr>
            </a:p>
            <a:p>
              <a:pPr marL="190500" lvl="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smtClean="0">
                  <a:solidFill>
                    <a:srgbClr val="4D4D4D"/>
                  </a:solidFill>
                </a:rPr>
                <a:t>Number of suppliers</a:t>
              </a:r>
            </a:p>
            <a:p>
              <a:pPr marL="190500" lvl="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smtClean="0">
                  <a:solidFill>
                    <a:srgbClr val="4D4D4D"/>
                  </a:solidFill>
                </a:rPr>
                <a:t>Size of suppliers</a:t>
              </a:r>
            </a:p>
            <a:p>
              <a:pPr marL="190500" lvl="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smtClean="0">
                  <a:solidFill>
                    <a:srgbClr val="4D4D4D"/>
                  </a:solidFill>
                </a:rPr>
                <a:t>Uniqueness of service</a:t>
              </a:r>
            </a:p>
            <a:p>
              <a:pPr marL="190500" lvl="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smtClean="0">
                  <a:solidFill>
                    <a:srgbClr val="4D4D4D"/>
                  </a:solidFill>
                </a:rPr>
                <a:t>Your ability to substitute</a:t>
              </a:r>
            </a:p>
            <a:p>
              <a:pPr marL="190500" lvl="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smtClean="0">
                  <a:solidFill>
                    <a:srgbClr val="4D4D4D"/>
                  </a:solidFill>
                </a:rPr>
                <a:t>Cost of changing</a:t>
              </a:r>
            </a:p>
            <a:p>
              <a:pPr marL="190500" lvl="0" indent="-190500"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000" smtClean="0">
                  <a:solidFill>
                    <a:srgbClr val="4D4D4D"/>
                  </a:solidFill>
                </a:rPr>
                <a:t>etc.</a:t>
              </a:r>
              <a:endParaRPr lang="en-US" sz="1000">
                <a:solidFill>
                  <a:srgbClr val="4D4D4D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/>
        </p:nvGrpSpPr>
        <p:grpSpPr bwMode="gray">
          <a:xfrm>
            <a:off x="4572002" y="1527557"/>
            <a:ext cx="4368324" cy="4464419"/>
            <a:chOff x="4572002" y="1527557"/>
            <a:chExt cx="4368324" cy="4464419"/>
          </a:xfrm>
        </p:grpSpPr>
        <p:sp>
          <p:nvSpPr>
            <p:cNvPr id="51" name="Ellipse 50"/>
            <p:cNvSpPr/>
            <p:nvPr/>
          </p:nvSpPr>
          <p:spPr bwMode="gray">
            <a:xfrm>
              <a:off x="5839403" y="5617508"/>
              <a:ext cx="1810080" cy="374468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uppieren 23"/>
            <p:cNvGrpSpPr/>
            <p:nvPr/>
          </p:nvGrpSpPr>
          <p:grpSpPr bwMode="gray">
            <a:xfrm>
              <a:off x="4572002" y="1527557"/>
              <a:ext cx="4368324" cy="4364302"/>
              <a:chOff x="2387839" y="1717306"/>
              <a:chExt cx="4368324" cy="4364302"/>
            </a:xfrm>
          </p:grpSpPr>
          <p:sp>
            <p:nvSpPr>
              <p:cNvPr id="25" name="Ellipse 24"/>
              <p:cNvSpPr/>
              <p:nvPr/>
            </p:nvSpPr>
            <p:spPr bwMode="gray">
              <a:xfrm>
                <a:off x="3872533" y="3199990"/>
                <a:ext cx="1398934" cy="1398934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79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749300" h="749300"/>
              </a:sp3d>
            </p:spPr>
            <p:txBody>
              <a:bodyPr wrap="none" lIns="0" rIns="0" rtlCol="0" anchor="ctr"/>
              <a:lstStyle/>
              <a:p>
                <a:pPr lvl="0" algn="ctr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</a:pPr>
                <a:r>
                  <a:rPr lang="en-US" b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Competitive</a:t>
                </a:r>
                <a:br>
                  <a:rPr lang="en-US" b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</a:br>
                <a:r>
                  <a:rPr lang="en-US" b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Rivalry</a:t>
                </a:r>
                <a:endParaRPr lang="en-US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endParaRPr>
              </a:p>
            </p:txBody>
          </p:sp>
          <p:grpSp>
            <p:nvGrpSpPr>
              <p:cNvPr id="2" name="Gruppieren 21"/>
              <p:cNvGrpSpPr/>
              <p:nvPr/>
            </p:nvGrpSpPr>
            <p:grpSpPr bwMode="gray">
              <a:xfrm>
                <a:off x="4006056" y="1717306"/>
                <a:ext cx="1131889" cy="4364302"/>
                <a:chOff x="4006056" y="1717306"/>
                <a:chExt cx="1131889" cy="4364302"/>
              </a:xfrm>
            </p:grpSpPr>
            <p:grpSp>
              <p:nvGrpSpPr>
                <p:cNvPr id="3" name="Gruppieren 26"/>
                <p:cNvGrpSpPr/>
                <p:nvPr/>
              </p:nvGrpSpPr>
              <p:grpSpPr bwMode="gray">
                <a:xfrm>
                  <a:off x="4006056" y="1717306"/>
                  <a:ext cx="1131888" cy="1127864"/>
                  <a:chOff x="3984824" y="1717306"/>
                  <a:chExt cx="1131888" cy="1127864"/>
                </a:xfrm>
              </p:grpSpPr>
              <p:sp>
                <p:nvSpPr>
                  <p:cNvPr id="26" name="Träne 25"/>
                  <p:cNvSpPr/>
                  <p:nvPr/>
                </p:nvSpPr>
                <p:spPr bwMode="gray">
                  <a:xfrm rot="8100000">
                    <a:off x="3986836" y="1717306"/>
                    <a:ext cx="1127864" cy="1127864"/>
                  </a:xfrm>
                  <a:prstGeom prst="teardrop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 w="12700">
                    <a:noFill/>
                    <a:round/>
                    <a:headEnd/>
                    <a:tailEnd/>
                  </a:ln>
                  <a:effectLst>
                    <a:outerShdw blurRad="63500" sx="102000" sy="102000" algn="ctr" rotWithShape="0">
                      <a:prstClr val="black">
                        <a:alpha val="47000"/>
                      </a:prstClr>
                    </a:outerShdw>
                  </a:effectLst>
                  <a:scene3d>
                    <a:camera prst="orthographicFront"/>
                    <a:lightRig rig="balanced" dir="t"/>
                  </a:scene3d>
                  <a:sp3d>
                    <a:bevelT w="50800" h="25400" prst="convex"/>
                  </a:sp3d>
                </p:spPr>
                <p:txBody>
                  <a:bodyPr vert="vert270" rtlCol="0" anchor="ctr"/>
                  <a:lstStyle/>
                  <a:p>
                    <a:pPr algn="ctr"/>
                    <a:endParaRPr lang="en-US" sz="1400" b="1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374811" name="Text Box 27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3984824" y="2052638"/>
                    <a:ext cx="1131888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sz="1200" b="1" smtClean="0">
                        <a:solidFill>
                          <a:srgbClr val="4D4D4D"/>
                        </a:solidFill>
                      </a:rPr>
                      <a:t>Threat of </a:t>
                    </a:r>
                    <a:br>
                      <a:rPr lang="en-US" sz="1200" b="1" smtClean="0">
                        <a:solidFill>
                          <a:srgbClr val="4D4D4D"/>
                        </a:solidFill>
                      </a:rPr>
                    </a:br>
                    <a:r>
                      <a:rPr lang="en-US" sz="1200" b="1" smtClean="0">
                        <a:solidFill>
                          <a:srgbClr val="4D4D4D"/>
                        </a:solidFill>
                      </a:rPr>
                      <a:t>New Entry</a:t>
                    </a:r>
                    <a:endParaRPr lang="en-US" sz="1200" b="1">
                      <a:solidFill>
                        <a:srgbClr val="4D4D4D"/>
                      </a:solidFill>
                    </a:endParaRPr>
                  </a:p>
                </p:txBody>
              </p:sp>
            </p:grpSp>
            <p:grpSp>
              <p:nvGrpSpPr>
                <p:cNvPr id="4" name="Gruppieren 26"/>
                <p:cNvGrpSpPr/>
                <p:nvPr/>
              </p:nvGrpSpPr>
              <p:grpSpPr bwMode="gray">
                <a:xfrm rot="10800000">
                  <a:off x="4006057" y="4953744"/>
                  <a:ext cx="1131888" cy="1127864"/>
                  <a:chOff x="3984824" y="1717306"/>
                  <a:chExt cx="1131888" cy="1127864"/>
                </a:xfrm>
              </p:grpSpPr>
              <p:sp>
                <p:nvSpPr>
                  <p:cNvPr id="20" name="Träne 19"/>
                  <p:cNvSpPr/>
                  <p:nvPr/>
                </p:nvSpPr>
                <p:spPr bwMode="gray">
                  <a:xfrm rot="8100000">
                    <a:off x="3986836" y="1717306"/>
                    <a:ext cx="1127864" cy="1127864"/>
                  </a:xfrm>
                  <a:prstGeom prst="teardrop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 w="12700">
                    <a:noFill/>
                    <a:round/>
                    <a:headEnd/>
                    <a:tailEnd/>
                  </a:ln>
                  <a:effectLst>
                    <a:outerShdw blurRad="63500" sx="102000" sy="102000" algn="ctr" rotWithShape="0">
                      <a:prstClr val="black">
                        <a:alpha val="47000"/>
                      </a:prstClr>
                    </a:outerShdw>
                  </a:effectLst>
                  <a:scene3d>
                    <a:camera prst="orthographicFront"/>
                    <a:lightRig rig="balanced" dir="t"/>
                  </a:scene3d>
                  <a:sp3d>
                    <a:bevelT w="50800" h="25400" prst="convex"/>
                  </a:sp3d>
                </p:spPr>
                <p:txBody>
                  <a:bodyPr vert="vert270" rtlCol="0" anchor="ctr"/>
                  <a:lstStyle/>
                  <a:p>
                    <a:pPr algn="ctr"/>
                    <a:endParaRPr lang="en-US" sz="1400" b="1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21" name="Text Box 27"/>
                  <p:cNvSpPr txBox="1">
                    <a:spLocks noChangeArrowheads="1"/>
                  </p:cNvSpPr>
                  <p:nvPr/>
                </p:nvSpPr>
                <p:spPr bwMode="gray">
                  <a:xfrm rot="10800000">
                    <a:off x="3984824" y="2052638"/>
                    <a:ext cx="1131888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sz="1200" b="1" smtClean="0">
                        <a:solidFill>
                          <a:srgbClr val="4D4D4D"/>
                        </a:solidFill>
                      </a:rPr>
                      <a:t>Threat of Substitution</a:t>
                    </a:r>
                  </a:p>
                </p:txBody>
              </p:sp>
            </p:grpSp>
          </p:grpSp>
          <p:grpSp>
            <p:nvGrpSpPr>
              <p:cNvPr id="5" name="Gruppieren 22"/>
              <p:cNvGrpSpPr/>
              <p:nvPr/>
            </p:nvGrpSpPr>
            <p:grpSpPr bwMode="gray">
              <a:xfrm rot="16200000">
                <a:off x="4008068" y="1715296"/>
                <a:ext cx="1127865" cy="4368324"/>
                <a:chOff x="4008068" y="1715294"/>
                <a:chExt cx="1127865" cy="4368324"/>
              </a:xfrm>
            </p:grpSpPr>
            <p:grpSp>
              <p:nvGrpSpPr>
                <p:cNvPr id="6" name="Gruppieren 26"/>
                <p:cNvGrpSpPr/>
                <p:nvPr/>
              </p:nvGrpSpPr>
              <p:grpSpPr bwMode="gray">
                <a:xfrm>
                  <a:off x="4008068" y="1715294"/>
                  <a:ext cx="1127864" cy="1131888"/>
                  <a:chOff x="3986836" y="1715294"/>
                  <a:chExt cx="1127864" cy="1131888"/>
                </a:xfrm>
              </p:grpSpPr>
              <p:sp>
                <p:nvSpPr>
                  <p:cNvPr id="30" name="Träne 29"/>
                  <p:cNvSpPr/>
                  <p:nvPr/>
                </p:nvSpPr>
                <p:spPr bwMode="gray">
                  <a:xfrm rot="8100000">
                    <a:off x="3986836" y="1717306"/>
                    <a:ext cx="1127864" cy="1127864"/>
                  </a:xfrm>
                  <a:prstGeom prst="teardrop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 w="12700">
                    <a:noFill/>
                    <a:round/>
                    <a:headEnd/>
                    <a:tailEnd/>
                  </a:ln>
                  <a:effectLst>
                    <a:outerShdw blurRad="63500" sx="102000" sy="102000" algn="ctr" rotWithShape="0">
                      <a:prstClr val="black">
                        <a:alpha val="47000"/>
                      </a:prstClr>
                    </a:outerShdw>
                  </a:effectLst>
                  <a:scene3d>
                    <a:camera prst="orthographicFront"/>
                    <a:lightRig rig="balanced" dir="t"/>
                  </a:scene3d>
                  <a:sp3d>
                    <a:bevelT w="50800" h="25400" prst="convex"/>
                  </a:sp3d>
                </p:spPr>
                <p:txBody>
                  <a:bodyPr vert="vert270" rtlCol="0" anchor="ctr"/>
                  <a:lstStyle/>
                  <a:p>
                    <a:pPr algn="ctr"/>
                    <a:endParaRPr lang="en-US" sz="1400" b="1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31" name="Text Box 27"/>
                  <p:cNvSpPr txBox="1">
                    <a:spLocks noChangeArrowheads="1"/>
                  </p:cNvSpPr>
                  <p:nvPr/>
                </p:nvSpPr>
                <p:spPr bwMode="gray">
                  <a:xfrm rot="5400000">
                    <a:off x="3984824" y="2052638"/>
                    <a:ext cx="1131888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sz="1200" b="1" smtClean="0">
                        <a:solidFill>
                          <a:srgbClr val="4D4D4D"/>
                        </a:solidFill>
                      </a:rPr>
                      <a:t>Supplier Power</a:t>
                    </a:r>
                  </a:p>
                </p:txBody>
              </p:sp>
            </p:grpSp>
            <p:grpSp>
              <p:nvGrpSpPr>
                <p:cNvPr id="7" name="Gruppieren 26"/>
                <p:cNvGrpSpPr/>
                <p:nvPr/>
              </p:nvGrpSpPr>
              <p:grpSpPr bwMode="gray">
                <a:xfrm rot="10800000">
                  <a:off x="4008069" y="4951730"/>
                  <a:ext cx="1127864" cy="1131888"/>
                  <a:chOff x="3986836" y="1715296"/>
                  <a:chExt cx="1127864" cy="1131888"/>
                </a:xfrm>
              </p:grpSpPr>
              <p:sp>
                <p:nvSpPr>
                  <p:cNvPr id="28" name="Träne 27"/>
                  <p:cNvSpPr/>
                  <p:nvPr/>
                </p:nvSpPr>
                <p:spPr bwMode="gray">
                  <a:xfrm rot="8100000">
                    <a:off x="3986836" y="1717306"/>
                    <a:ext cx="1127864" cy="1127864"/>
                  </a:xfrm>
                  <a:prstGeom prst="teardrop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n w="12700">
                    <a:noFill/>
                    <a:round/>
                    <a:headEnd/>
                    <a:tailEnd/>
                  </a:ln>
                  <a:effectLst>
                    <a:outerShdw blurRad="63500" sx="102000" sy="102000" algn="ctr" rotWithShape="0">
                      <a:prstClr val="black">
                        <a:alpha val="47000"/>
                      </a:prstClr>
                    </a:outerShdw>
                  </a:effectLst>
                  <a:scene3d>
                    <a:camera prst="orthographicFront"/>
                    <a:lightRig rig="balanced" dir="t"/>
                  </a:scene3d>
                  <a:sp3d>
                    <a:bevelT w="50800" h="25400" prst="convex"/>
                  </a:sp3d>
                </p:spPr>
                <p:txBody>
                  <a:bodyPr vert="vert270" rtlCol="0" anchor="ctr"/>
                  <a:lstStyle/>
                  <a:p>
                    <a:pPr algn="ctr"/>
                    <a:endParaRPr lang="en-US" sz="1400" b="1">
                      <a:solidFill>
                        <a:srgbClr val="4D4D4D"/>
                      </a:solidFill>
                    </a:endParaRPr>
                  </a:p>
                </p:txBody>
              </p:sp>
              <p:sp>
                <p:nvSpPr>
                  <p:cNvPr id="29" name="Text Box 27"/>
                  <p:cNvSpPr txBox="1">
                    <a:spLocks noChangeArrowheads="1"/>
                  </p:cNvSpPr>
                  <p:nvPr/>
                </p:nvSpPr>
                <p:spPr bwMode="gray">
                  <a:xfrm rot="16200000">
                    <a:off x="3984823" y="2050407"/>
                    <a:ext cx="1131888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sz="1200" b="1" smtClean="0">
                        <a:solidFill>
                          <a:srgbClr val="4D4D4D"/>
                        </a:solidFill>
                      </a:rPr>
                      <a:t>Buyer </a:t>
                    </a:r>
                    <a:br>
                      <a:rPr lang="en-US" sz="1200" b="1" smtClean="0">
                        <a:solidFill>
                          <a:srgbClr val="4D4D4D"/>
                        </a:solidFill>
                      </a:rPr>
                    </a:br>
                    <a:r>
                      <a:rPr lang="en-US" sz="1200" b="1" smtClean="0">
                        <a:solidFill>
                          <a:srgbClr val="4D4D4D"/>
                        </a:solidFill>
                      </a:rPr>
                      <a:t>Power</a:t>
                    </a:r>
                  </a:p>
                </p:txBody>
              </p:sp>
            </p:grpSp>
          </p:grpSp>
        </p:grpSp>
      </p:grpSp>
      <p:sp>
        <p:nvSpPr>
          <p:cNvPr id="43" name="Titel 4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  <a:p>
            <a:endParaRPr lang="en-US"/>
          </a:p>
        </p:txBody>
      </p:sp>
      <p:grpSp>
        <p:nvGrpSpPr>
          <p:cNvPr id="49" name="Gruppieren 48"/>
          <p:cNvGrpSpPr/>
          <p:nvPr/>
        </p:nvGrpSpPr>
        <p:grpSpPr bwMode="gray">
          <a:xfrm>
            <a:off x="323850" y="1382021"/>
            <a:ext cx="4051737" cy="4755490"/>
            <a:chOff x="323850" y="1337807"/>
            <a:chExt cx="4051737" cy="4755490"/>
          </a:xfrm>
        </p:grpSpPr>
        <p:grpSp>
          <p:nvGrpSpPr>
            <p:cNvPr id="45" name="Gruppieren 44"/>
            <p:cNvGrpSpPr/>
            <p:nvPr/>
          </p:nvGrpSpPr>
          <p:grpSpPr bwMode="gray">
            <a:xfrm>
              <a:off x="323850" y="2723232"/>
              <a:ext cx="4051737" cy="3370065"/>
              <a:chOff x="323850" y="2490787"/>
              <a:chExt cx="4051737" cy="3370065"/>
            </a:xfrm>
          </p:grpSpPr>
          <p:grpSp>
            <p:nvGrpSpPr>
              <p:cNvPr id="27" name="Gruppieren 35"/>
              <p:cNvGrpSpPr/>
              <p:nvPr/>
            </p:nvGrpSpPr>
            <p:grpSpPr bwMode="gray">
              <a:xfrm>
                <a:off x="323850" y="4442195"/>
                <a:ext cx="1946445" cy="1418657"/>
                <a:chOff x="323850" y="2571721"/>
                <a:chExt cx="1760981" cy="1418657"/>
              </a:xfrm>
            </p:grpSpPr>
            <p:sp>
              <p:nvSpPr>
                <p:cNvPr id="32" name="Rectangle 19"/>
                <p:cNvSpPr>
                  <a:spLocks noChangeArrowheads="1"/>
                </p:cNvSpPr>
                <p:nvPr/>
              </p:nvSpPr>
              <p:spPr bwMode="gray">
                <a:xfrm>
                  <a:off x="323850" y="2571721"/>
                  <a:ext cx="1760981" cy="36036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12700" algn="ctr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08000" bIns="72000" anchor="ctr"/>
                <a:lstStyle/>
                <a:p>
                  <a:pPr defTabSz="801688" eaLnBrk="0" hangingPunct="0">
                    <a:defRPr/>
                  </a:pPr>
                  <a:r>
                    <a:rPr lang="en-US" sz="1400" b="1" smtClean="0">
                      <a:solidFill>
                        <a:srgbClr val="000000"/>
                      </a:solidFill>
                      <a:cs typeface="Arial" charset="0"/>
                    </a:rPr>
                    <a:t>Supplier Power</a:t>
                  </a:r>
                </a:p>
              </p:txBody>
            </p:sp>
            <p:sp>
              <p:nvSpPr>
                <p:cNvPr id="33" name="Rectangle 5"/>
                <p:cNvSpPr>
                  <a:spLocks noChangeArrowheads="1"/>
                </p:cNvSpPr>
                <p:nvPr/>
              </p:nvSpPr>
              <p:spPr bwMode="gray">
                <a:xfrm>
                  <a:off x="323850" y="2932086"/>
                  <a:ext cx="1760981" cy="105829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44000" bIns="72000"/>
                <a:lstStyle/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Number of suppliers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Size of suppliers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Uniqueness of service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Your ability to substitute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Cost of changing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etc.</a:t>
                  </a:r>
                </a:p>
              </p:txBody>
            </p:sp>
          </p:grpSp>
          <p:grpSp>
            <p:nvGrpSpPr>
              <p:cNvPr id="34" name="Gruppieren 38"/>
              <p:cNvGrpSpPr/>
              <p:nvPr/>
            </p:nvGrpSpPr>
            <p:grpSpPr bwMode="gray">
              <a:xfrm>
                <a:off x="2429142" y="4442195"/>
                <a:ext cx="1946445" cy="1418657"/>
                <a:chOff x="308092" y="2571721"/>
                <a:chExt cx="1760981" cy="1418657"/>
              </a:xfrm>
            </p:grpSpPr>
            <p:sp>
              <p:nvSpPr>
                <p:cNvPr id="35" name="Rectangle 19"/>
                <p:cNvSpPr>
                  <a:spLocks noChangeArrowheads="1"/>
                </p:cNvSpPr>
                <p:nvPr/>
              </p:nvSpPr>
              <p:spPr bwMode="gray">
                <a:xfrm>
                  <a:off x="308092" y="2571721"/>
                  <a:ext cx="1760981" cy="36036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12700" algn="ctr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08000" bIns="72000" anchor="ctr"/>
                <a:lstStyle/>
                <a:p>
                  <a:pPr defTabSz="801688" eaLnBrk="0" hangingPunct="0">
                    <a:defRPr/>
                  </a:pPr>
                  <a:r>
                    <a:rPr lang="en-US" sz="1400" b="1" smtClean="0">
                      <a:solidFill>
                        <a:srgbClr val="000000"/>
                      </a:solidFill>
                      <a:cs typeface="Arial" charset="0"/>
                    </a:rPr>
                    <a:t>Threat of Substitution</a:t>
                  </a:r>
                </a:p>
              </p:txBody>
            </p:sp>
            <p:sp>
              <p:nvSpPr>
                <p:cNvPr id="36" name="Rectangle 5"/>
                <p:cNvSpPr>
                  <a:spLocks noChangeArrowheads="1"/>
                </p:cNvSpPr>
                <p:nvPr/>
              </p:nvSpPr>
              <p:spPr bwMode="gray">
                <a:xfrm>
                  <a:off x="308092" y="2932086"/>
                  <a:ext cx="1760981" cy="105829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44000" bIns="72000"/>
                <a:lstStyle/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Substitute performance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Cost of change</a:t>
                  </a:r>
                </a:p>
              </p:txBody>
            </p:sp>
          </p:grpSp>
          <p:grpSp>
            <p:nvGrpSpPr>
              <p:cNvPr id="37" name="Gruppieren 27"/>
              <p:cNvGrpSpPr/>
              <p:nvPr/>
            </p:nvGrpSpPr>
            <p:grpSpPr bwMode="gray">
              <a:xfrm>
                <a:off x="323850" y="2490787"/>
                <a:ext cx="1946445" cy="1783551"/>
                <a:chOff x="323850" y="2780736"/>
                <a:chExt cx="1760981" cy="1783551"/>
              </a:xfrm>
            </p:grpSpPr>
            <p:sp>
              <p:nvSpPr>
                <p:cNvPr id="38" name="Rectangle 19"/>
                <p:cNvSpPr>
                  <a:spLocks noChangeArrowheads="1"/>
                </p:cNvSpPr>
                <p:nvPr/>
              </p:nvSpPr>
              <p:spPr bwMode="gray">
                <a:xfrm>
                  <a:off x="323850" y="2780736"/>
                  <a:ext cx="1760981" cy="36036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12700" algn="ctr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08000" bIns="72000" anchor="ctr"/>
                <a:lstStyle/>
                <a:p>
                  <a:pPr defTabSz="801688" eaLnBrk="0" hangingPunct="0">
                    <a:defRPr/>
                  </a:pPr>
                  <a:r>
                    <a:rPr lang="en-US" sz="1400" b="1" smtClean="0">
                      <a:solidFill>
                        <a:srgbClr val="000000"/>
                      </a:solidFill>
                      <a:cs typeface="Arial" charset="0"/>
                    </a:rPr>
                    <a:t>Threat of New Entry</a:t>
                  </a:r>
                </a:p>
              </p:txBody>
            </p:sp>
            <p:sp>
              <p:nvSpPr>
                <p:cNvPr id="39" name="Rectangle 5"/>
                <p:cNvSpPr>
                  <a:spLocks noChangeArrowheads="1"/>
                </p:cNvSpPr>
                <p:nvPr/>
              </p:nvSpPr>
              <p:spPr bwMode="gray">
                <a:xfrm>
                  <a:off x="323850" y="3141100"/>
                  <a:ext cx="1760981" cy="142318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44000" bIns="72000"/>
                <a:lstStyle/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Time and cost of entry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Specialist knowledge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Economies of scale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Cost advantages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Technology protection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Barriers to entry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etc.</a:t>
                  </a:r>
                </a:p>
              </p:txBody>
            </p:sp>
          </p:grpSp>
          <p:grpSp>
            <p:nvGrpSpPr>
              <p:cNvPr id="40" name="Gruppieren 32"/>
              <p:cNvGrpSpPr/>
              <p:nvPr/>
            </p:nvGrpSpPr>
            <p:grpSpPr bwMode="gray">
              <a:xfrm>
                <a:off x="2429142" y="2490788"/>
                <a:ext cx="1946445" cy="1783551"/>
                <a:chOff x="308092" y="2780737"/>
                <a:chExt cx="1760981" cy="1783551"/>
              </a:xfrm>
            </p:grpSpPr>
            <p:sp>
              <p:nvSpPr>
                <p:cNvPr id="41" name="Rectangle 19"/>
                <p:cNvSpPr>
                  <a:spLocks noChangeArrowheads="1"/>
                </p:cNvSpPr>
                <p:nvPr/>
              </p:nvSpPr>
              <p:spPr bwMode="gray">
                <a:xfrm>
                  <a:off x="308092" y="2780737"/>
                  <a:ext cx="1760981" cy="36036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12700" algn="ctr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08000" bIns="72000" anchor="ctr"/>
                <a:lstStyle/>
                <a:p>
                  <a:pPr defTabSz="801688" eaLnBrk="0" hangingPunct="0">
                    <a:defRPr/>
                  </a:pPr>
                  <a:r>
                    <a:rPr lang="en-US" sz="1400" b="1" smtClean="0">
                      <a:solidFill>
                        <a:srgbClr val="000000"/>
                      </a:solidFill>
                      <a:cs typeface="Arial" charset="0"/>
                    </a:rPr>
                    <a:t>Buyer Power</a:t>
                  </a:r>
                </a:p>
              </p:txBody>
            </p:sp>
            <p:sp>
              <p:nvSpPr>
                <p:cNvPr id="42" name="Rectangle 5"/>
                <p:cNvSpPr>
                  <a:spLocks noChangeArrowheads="1"/>
                </p:cNvSpPr>
                <p:nvPr/>
              </p:nvSpPr>
              <p:spPr bwMode="gray">
                <a:xfrm>
                  <a:off x="308092" y="3141101"/>
                  <a:ext cx="1760981" cy="142318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44000" bIns="72000"/>
                <a:lstStyle/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Number of customers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Scope of orders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Differences between competitors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Price sensitivity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Ability to substitute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Cost of changing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etc.</a:t>
                  </a:r>
                </a:p>
              </p:txBody>
            </p:sp>
          </p:grpSp>
        </p:grpSp>
        <p:grpSp>
          <p:nvGrpSpPr>
            <p:cNvPr id="48" name="Gruppieren 47"/>
            <p:cNvGrpSpPr/>
            <p:nvPr/>
          </p:nvGrpSpPr>
          <p:grpSpPr bwMode="gray">
            <a:xfrm>
              <a:off x="323850" y="1337807"/>
              <a:ext cx="4051737" cy="1227097"/>
              <a:chOff x="476250" y="2434172"/>
              <a:chExt cx="1946445" cy="1227097"/>
            </a:xfrm>
          </p:grpSpPr>
          <p:sp>
            <p:nvSpPr>
              <p:cNvPr id="46" name="Rectangle 19"/>
              <p:cNvSpPr>
                <a:spLocks noChangeArrowheads="1"/>
              </p:cNvSpPr>
              <p:nvPr/>
            </p:nvSpPr>
            <p:spPr bwMode="gray">
              <a:xfrm>
                <a:off x="476250" y="2434172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defTabSz="801688" eaLnBrk="0" hangingPunct="0">
                  <a:defRPr/>
                </a:pPr>
                <a:r>
                  <a:rPr lang="en-US" sz="1400" b="1" dirty="0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  <a:t>Competitive Rivalry</a:t>
                </a:r>
              </a:p>
            </p:txBody>
          </p:sp>
          <p:sp>
            <p:nvSpPr>
              <p:cNvPr id="47" name="Rectangle 5"/>
              <p:cNvSpPr>
                <a:spLocks noChangeArrowheads="1"/>
              </p:cNvSpPr>
              <p:nvPr/>
            </p:nvSpPr>
            <p:spPr bwMode="gray">
              <a:xfrm>
                <a:off x="476250" y="2794536"/>
                <a:ext cx="1946445" cy="86673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44000" bIns="72000" numCol="2"/>
              <a:lstStyle/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050" dirty="0" smtClean="0">
                    <a:solidFill>
                      <a:srgbClr val="000000"/>
                    </a:solidFill>
                    <a:cs typeface="Arial" charset="0"/>
                  </a:rPr>
                  <a:t>Number of competitors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050" dirty="0" smtClean="0">
                    <a:solidFill>
                      <a:srgbClr val="000000"/>
                    </a:solidFill>
                    <a:cs typeface="Arial" charset="0"/>
                  </a:rPr>
                  <a:t>Quality differences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050" dirty="0" smtClean="0">
                    <a:solidFill>
                      <a:srgbClr val="000000"/>
                    </a:solidFill>
                    <a:cs typeface="Arial" charset="0"/>
                  </a:rPr>
                  <a:t>Other differences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050" dirty="0" smtClean="0">
                    <a:solidFill>
                      <a:srgbClr val="000000"/>
                    </a:solidFill>
                    <a:cs typeface="Arial" charset="0"/>
                  </a:rPr>
                  <a:t>Switching costs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050" dirty="0" smtClean="0">
                    <a:solidFill>
                      <a:srgbClr val="000000"/>
                    </a:solidFill>
                    <a:cs typeface="Arial" charset="0"/>
                  </a:rPr>
                  <a:t>Customer loyalty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050" dirty="0" smtClean="0">
                    <a:solidFill>
                      <a:srgbClr val="000000"/>
                    </a:solidFill>
                    <a:cs typeface="Arial" charset="0"/>
                  </a:rPr>
                  <a:t>Costs of leaving market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050" dirty="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  <a:p>
            <a:endParaRPr lang="en-US"/>
          </a:p>
        </p:txBody>
      </p:sp>
      <p:grpSp>
        <p:nvGrpSpPr>
          <p:cNvPr id="29" name="Gruppieren 28"/>
          <p:cNvGrpSpPr/>
          <p:nvPr/>
        </p:nvGrpSpPr>
        <p:grpSpPr bwMode="gray">
          <a:xfrm>
            <a:off x="2113848" y="1776757"/>
            <a:ext cx="4850669" cy="4520648"/>
            <a:chOff x="2113848" y="1776757"/>
            <a:chExt cx="4850669" cy="4520648"/>
          </a:xfrm>
        </p:grpSpPr>
        <p:sp>
          <p:nvSpPr>
            <p:cNvPr id="27" name="Ellipse 26"/>
            <p:cNvSpPr/>
            <p:nvPr/>
          </p:nvSpPr>
          <p:spPr bwMode="gray">
            <a:xfrm>
              <a:off x="5154437" y="5866948"/>
              <a:ext cx="1810080" cy="374468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 bwMode="gray">
            <a:xfrm>
              <a:off x="2113848" y="5866948"/>
              <a:ext cx="1810080" cy="374468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 bwMode="gray">
            <a:xfrm>
              <a:off x="3635858" y="3017546"/>
              <a:ext cx="1872246" cy="187224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79000"/>
                </a:prstClr>
              </a:outerShdw>
            </a:effectLst>
            <a:scene3d>
              <a:camera prst="orthographicFront"/>
              <a:lightRig rig="balanced" dir="t"/>
            </a:scene3d>
            <a:sp3d>
              <a:bevelT w="749300" h="749300"/>
            </a:sp3d>
          </p:spPr>
          <p:txBody>
            <a:bodyPr wrap="none" lIns="0" rIns="0" rtlCol="0" anchor="ctr"/>
            <a:lstStyle/>
            <a:p>
              <a:pPr lvl="0" algn="ctr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1" smtClean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Competitive</a:t>
              </a:r>
              <a:br>
                <a:rPr lang="en-US" sz="2000" b="1" smtClean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</a:br>
              <a:r>
                <a:rPr lang="en-US" sz="2000" b="1" smtClean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Rivalry</a:t>
              </a:r>
              <a:endParaRPr lang="en-US" sz="200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grpSp>
          <p:nvGrpSpPr>
            <p:cNvPr id="17" name="Gruppieren 16"/>
            <p:cNvGrpSpPr/>
            <p:nvPr/>
          </p:nvGrpSpPr>
          <p:grpSpPr bwMode="gray">
            <a:xfrm rot="18900000">
              <a:off x="2897411" y="2279099"/>
              <a:ext cx="3349140" cy="3349140"/>
              <a:chOff x="2897411" y="2279099"/>
              <a:chExt cx="3349140" cy="3349140"/>
            </a:xfrm>
          </p:grpSpPr>
          <p:grpSp>
            <p:nvGrpSpPr>
              <p:cNvPr id="13" name="Gruppieren 12"/>
              <p:cNvGrpSpPr/>
              <p:nvPr/>
            </p:nvGrpSpPr>
            <p:grpSpPr bwMode="gray">
              <a:xfrm>
                <a:off x="2897411" y="3579632"/>
                <a:ext cx="3349140" cy="748074"/>
                <a:chOff x="2897411" y="3579632"/>
                <a:chExt cx="3349140" cy="748074"/>
              </a:xfrm>
            </p:grpSpPr>
            <p:sp>
              <p:nvSpPr>
                <p:cNvPr id="45" name="Pfeil nach rechts 44"/>
                <p:cNvSpPr/>
                <p:nvPr/>
              </p:nvSpPr>
              <p:spPr bwMode="gray">
                <a:xfrm>
                  <a:off x="2897411" y="3579632"/>
                  <a:ext cx="788820" cy="748074"/>
                </a:xfrm>
                <a:prstGeom prst="rightArrow">
                  <a:avLst>
                    <a:gd name="adj1" fmla="val 52329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algn="ctr" rotWithShape="0">
                    <a:prstClr val="black">
                      <a:alpha val="47000"/>
                    </a:prstClr>
                  </a:outerShdw>
                </a:effectLst>
                <a:scene3d>
                  <a:camera prst="orthographicFront"/>
                  <a:lightRig rig="balanced" dir="t"/>
                </a:scene3d>
                <a:sp3d>
                  <a:bevelT w="50800" h="25400" prst="convex"/>
                </a:sp3d>
              </p:spPr>
              <p:txBody>
                <a:bodyPr vert="horz" rtlCol="0" anchor="ctr"/>
                <a:lstStyle/>
                <a:p>
                  <a:pPr algn="ctr"/>
                  <a:endParaRPr lang="en-US" sz="1400" b="1" smtClean="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12" name="Pfeil nach rechts 11"/>
                <p:cNvSpPr/>
                <p:nvPr/>
              </p:nvSpPr>
              <p:spPr bwMode="gray">
                <a:xfrm flipH="1">
                  <a:off x="5457731" y="3579632"/>
                  <a:ext cx="788820" cy="748074"/>
                </a:xfrm>
                <a:prstGeom prst="rightArrow">
                  <a:avLst>
                    <a:gd name="adj1" fmla="val 52329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algn="ctr" rotWithShape="0">
                    <a:prstClr val="black">
                      <a:alpha val="47000"/>
                    </a:prstClr>
                  </a:outerShdw>
                </a:effectLst>
                <a:scene3d>
                  <a:camera prst="orthographicFront"/>
                  <a:lightRig rig="balanced" dir="t"/>
                </a:scene3d>
                <a:sp3d>
                  <a:bevelT w="50800" h="25400" prst="convex"/>
                </a:sp3d>
              </p:spPr>
              <p:txBody>
                <a:bodyPr vert="horz" rtlCol="0" anchor="ctr"/>
                <a:lstStyle/>
                <a:p>
                  <a:pPr algn="ctr"/>
                  <a:endParaRPr lang="en-US" sz="1400" b="1" smtClean="0">
                    <a:solidFill>
                      <a:srgbClr val="4D4D4D"/>
                    </a:solidFill>
                  </a:endParaRPr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 bwMode="gray">
              <a:xfrm rot="5400000">
                <a:off x="2897411" y="3579632"/>
                <a:ext cx="3349140" cy="748074"/>
                <a:chOff x="2897411" y="3579632"/>
                <a:chExt cx="3349140" cy="748074"/>
              </a:xfrm>
            </p:grpSpPr>
            <p:sp>
              <p:nvSpPr>
                <p:cNvPr id="15" name="Pfeil nach rechts 14"/>
                <p:cNvSpPr/>
                <p:nvPr/>
              </p:nvSpPr>
              <p:spPr bwMode="gray">
                <a:xfrm>
                  <a:off x="2897411" y="3579632"/>
                  <a:ext cx="788820" cy="748074"/>
                </a:xfrm>
                <a:prstGeom prst="rightArrow">
                  <a:avLst>
                    <a:gd name="adj1" fmla="val 52329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algn="ctr" rotWithShape="0">
                    <a:prstClr val="black">
                      <a:alpha val="47000"/>
                    </a:prstClr>
                  </a:outerShdw>
                </a:effectLst>
                <a:scene3d>
                  <a:camera prst="orthographicFront"/>
                  <a:lightRig rig="balanced" dir="t"/>
                </a:scene3d>
                <a:sp3d>
                  <a:bevelT w="50800" h="25400" prst="convex"/>
                </a:sp3d>
              </p:spPr>
              <p:txBody>
                <a:bodyPr vert="horz" rtlCol="0" anchor="ctr"/>
                <a:lstStyle/>
                <a:p>
                  <a:pPr algn="ctr"/>
                  <a:endParaRPr lang="en-US" sz="1400" b="1" smtClean="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16" name="Pfeil nach rechts 15"/>
                <p:cNvSpPr/>
                <p:nvPr/>
              </p:nvSpPr>
              <p:spPr bwMode="gray">
                <a:xfrm flipH="1">
                  <a:off x="5457731" y="3579632"/>
                  <a:ext cx="788820" cy="748074"/>
                </a:xfrm>
                <a:prstGeom prst="rightArrow">
                  <a:avLst>
                    <a:gd name="adj1" fmla="val 52329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algn="ctr" rotWithShape="0">
                    <a:prstClr val="black">
                      <a:alpha val="47000"/>
                    </a:prstClr>
                  </a:outerShdw>
                </a:effectLst>
                <a:scene3d>
                  <a:camera prst="orthographicFront"/>
                  <a:lightRig rig="balanced" dir="t"/>
                </a:scene3d>
                <a:sp3d>
                  <a:bevelT w="50800" h="25400" prst="convex"/>
                </a:sp3d>
              </p:spPr>
              <p:txBody>
                <a:bodyPr vert="horz" rtlCol="0" anchor="ctr"/>
                <a:lstStyle/>
                <a:p>
                  <a:pPr algn="ctr"/>
                  <a:endParaRPr lang="en-US" sz="1400" b="1" smtClean="0">
                    <a:solidFill>
                      <a:srgbClr val="4D4D4D"/>
                    </a:solidFill>
                  </a:endParaRPr>
                </a:p>
              </p:txBody>
            </p:sp>
          </p:grpSp>
        </p:grpSp>
        <p:sp>
          <p:nvSpPr>
            <p:cNvPr id="18" name="Ellipse 17"/>
            <p:cNvSpPr/>
            <p:nvPr/>
          </p:nvSpPr>
          <p:spPr bwMode="gray">
            <a:xfrm rot="5400000">
              <a:off x="2368958" y="1776757"/>
              <a:ext cx="1324306" cy="132430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cene3d>
              <a:camera prst="orthographicFront"/>
              <a:lightRig rig="balanced" dir="t"/>
            </a:scene3d>
            <a:sp3d>
              <a:bevelT w="50800" h="25400" prst="convex"/>
            </a:sp3d>
          </p:spPr>
          <p:txBody>
            <a:bodyPr vert="vert270" wrap="none" rtlCol="0" anchor="ctr"/>
            <a:lstStyle/>
            <a:p>
              <a:pPr lvl="0" algn="ctr"/>
              <a:r>
                <a:rPr lang="en-US" sz="1400" b="1" dirty="0" smtClean="0">
                  <a:solidFill>
                    <a:srgbClr val="4D4D4D"/>
                  </a:solidFill>
                </a:rPr>
                <a:t>Threat of </a:t>
              </a:r>
              <a:br>
                <a:rPr lang="en-US" sz="1400" b="1" dirty="0" smtClean="0">
                  <a:solidFill>
                    <a:srgbClr val="4D4D4D"/>
                  </a:solidFill>
                </a:rPr>
              </a:br>
              <a:r>
                <a:rPr lang="en-US" sz="1400" b="1" dirty="0" smtClean="0">
                  <a:solidFill>
                    <a:srgbClr val="4D4D4D"/>
                  </a:solidFill>
                </a:rPr>
                <a:t>New Entry</a:t>
              </a:r>
              <a:endParaRPr lang="en-US" sz="1400" b="1" dirty="0">
                <a:solidFill>
                  <a:srgbClr val="4D4D4D"/>
                </a:solidFill>
              </a:endParaRPr>
            </a:p>
          </p:txBody>
        </p:sp>
        <p:sp>
          <p:nvSpPr>
            <p:cNvPr id="19" name="Ellipse 18"/>
            <p:cNvSpPr/>
            <p:nvPr/>
          </p:nvSpPr>
          <p:spPr bwMode="gray">
            <a:xfrm rot="16200000" flipV="1">
              <a:off x="5390310" y="4777766"/>
              <a:ext cx="1324306" cy="132430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cene3d>
              <a:camera prst="orthographicFront"/>
              <a:lightRig rig="balanced" dir="t"/>
            </a:scene3d>
            <a:sp3d>
              <a:bevelT w="50800" h="25400" prst="convex"/>
            </a:sp3d>
          </p:spPr>
          <p:txBody>
            <a:bodyPr vert="vert270" wrap="none" rtlCol="0" anchor="ctr"/>
            <a:lstStyle/>
            <a:p>
              <a:pPr algn="ctr"/>
              <a:r>
                <a:rPr lang="en-US" sz="1400" b="1" smtClean="0">
                  <a:solidFill>
                    <a:srgbClr val="4D4D4D"/>
                  </a:solidFill>
                </a:rPr>
                <a:t>Threat of </a:t>
              </a:r>
              <a:br>
                <a:rPr lang="en-US" sz="1400" b="1" smtClean="0">
                  <a:solidFill>
                    <a:srgbClr val="4D4D4D"/>
                  </a:solidFill>
                </a:rPr>
              </a:br>
              <a:r>
                <a:rPr lang="en-US" sz="1400" b="1" smtClean="0">
                  <a:solidFill>
                    <a:srgbClr val="4D4D4D"/>
                  </a:solidFill>
                </a:rPr>
                <a:t>Substitution</a:t>
              </a:r>
            </a:p>
          </p:txBody>
        </p:sp>
        <p:sp>
          <p:nvSpPr>
            <p:cNvPr id="20" name="Ellipse 19"/>
            <p:cNvSpPr/>
            <p:nvPr/>
          </p:nvSpPr>
          <p:spPr bwMode="gray">
            <a:xfrm>
              <a:off x="2368958" y="4777765"/>
              <a:ext cx="1324306" cy="132430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cene3d>
              <a:camera prst="orthographicFront"/>
              <a:lightRig rig="balanced" dir="t"/>
            </a:scene3d>
            <a:sp3d>
              <a:bevelT w="50800" h="25400" prst="convex"/>
            </a:sp3d>
          </p:spPr>
          <p:txBody>
            <a:bodyPr vert="horz" wrap="none" rtlCol="0" anchor="ctr"/>
            <a:lstStyle/>
            <a:p>
              <a:pPr algn="ctr"/>
              <a:r>
                <a:rPr lang="en-US" sz="1400" b="1" smtClean="0">
                  <a:solidFill>
                    <a:srgbClr val="4D4D4D"/>
                  </a:solidFill>
                </a:rPr>
                <a:t>Supplier </a:t>
              </a:r>
              <a:br>
                <a:rPr lang="en-US" sz="1400" b="1" smtClean="0">
                  <a:solidFill>
                    <a:srgbClr val="4D4D4D"/>
                  </a:solidFill>
                </a:rPr>
              </a:br>
              <a:r>
                <a:rPr lang="en-US" sz="1400" b="1" smtClean="0">
                  <a:solidFill>
                    <a:srgbClr val="4D4D4D"/>
                  </a:solidFill>
                </a:rPr>
                <a:t>Power</a:t>
              </a:r>
            </a:p>
          </p:txBody>
        </p:sp>
        <p:sp>
          <p:nvSpPr>
            <p:cNvPr id="21" name="Ellipse 20"/>
            <p:cNvSpPr/>
            <p:nvPr/>
          </p:nvSpPr>
          <p:spPr bwMode="gray">
            <a:xfrm rot="10800000" flipV="1">
              <a:off x="5390310" y="1776757"/>
              <a:ext cx="1324306" cy="132430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cene3d>
              <a:camera prst="orthographicFront"/>
              <a:lightRig rig="balanced" dir="t"/>
            </a:scene3d>
            <a:sp3d>
              <a:bevelT w="50800" h="25400" prst="convex"/>
            </a:sp3d>
          </p:spPr>
          <p:txBody>
            <a:bodyPr vert="horz" wrap="none" rtlCol="0" anchor="ctr"/>
            <a:lstStyle/>
            <a:p>
              <a:pPr algn="ctr"/>
              <a:r>
                <a:rPr lang="en-US" sz="1400" b="1" smtClean="0">
                  <a:solidFill>
                    <a:srgbClr val="4D4D4D"/>
                  </a:solidFill>
                </a:rPr>
                <a:t>Buyer </a:t>
              </a:r>
              <a:br>
                <a:rPr lang="en-US" sz="1400" b="1" smtClean="0">
                  <a:solidFill>
                    <a:srgbClr val="4D4D4D"/>
                  </a:solidFill>
                </a:rPr>
              </a:br>
              <a:r>
                <a:rPr lang="en-US" sz="1400" b="1" smtClean="0">
                  <a:solidFill>
                    <a:srgbClr val="4D4D4D"/>
                  </a:solidFill>
                </a:rPr>
                <a:t>Power</a:t>
              </a:r>
            </a:p>
          </p:txBody>
        </p:sp>
        <p:sp>
          <p:nvSpPr>
            <p:cNvPr id="28" name="Ellipse 27"/>
            <p:cNvSpPr/>
            <p:nvPr/>
          </p:nvSpPr>
          <p:spPr bwMode="gray">
            <a:xfrm>
              <a:off x="3396305" y="5810959"/>
              <a:ext cx="2351352" cy="486446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5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</p:txBody>
      </p:sp>
      <p:grpSp>
        <p:nvGrpSpPr>
          <p:cNvPr id="2" name="Gruppieren 50"/>
          <p:cNvGrpSpPr/>
          <p:nvPr/>
        </p:nvGrpSpPr>
        <p:grpSpPr bwMode="gray">
          <a:xfrm>
            <a:off x="842475" y="1983521"/>
            <a:ext cx="7488667" cy="3702842"/>
            <a:chOff x="842475" y="1983521"/>
            <a:chExt cx="7488667" cy="3702842"/>
          </a:xfrm>
        </p:grpSpPr>
        <p:grpSp>
          <p:nvGrpSpPr>
            <p:cNvPr id="3" name="Gruppieren 48"/>
            <p:cNvGrpSpPr/>
            <p:nvPr/>
          </p:nvGrpSpPr>
          <p:grpSpPr bwMode="gray">
            <a:xfrm>
              <a:off x="3613586" y="4401053"/>
              <a:ext cx="1946445" cy="1285310"/>
              <a:chOff x="3599174" y="4401053"/>
              <a:chExt cx="1946445" cy="1285310"/>
            </a:xfrm>
          </p:grpSpPr>
          <p:sp>
            <p:nvSpPr>
              <p:cNvPr id="45" name="Pfeil nach rechts 44"/>
              <p:cNvSpPr/>
              <p:nvPr/>
            </p:nvSpPr>
            <p:spPr bwMode="gray">
              <a:xfrm rot="16200000">
                <a:off x="4264966" y="4438306"/>
                <a:ext cx="614863" cy="540358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sp>
            <p:nvSpPr>
              <p:cNvPr id="31" name="Rectangle 19"/>
              <p:cNvSpPr>
                <a:spLocks noChangeArrowheads="1"/>
              </p:cNvSpPr>
              <p:nvPr/>
            </p:nvSpPr>
            <p:spPr bwMode="gray">
              <a:xfrm>
                <a:off x="3599174" y="4901563"/>
                <a:ext cx="1946445" cy="784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algn="ctr"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Threat of Substitution</a:t>
                </a:r>
              </a:p>
            </p:txBody>
          </p:sp>
        </p:grpSp>
        <p:grpSp>
          <p:nvGrpSpPr>
            <p:cNvPr id="5" name="Gruppieren 49"/>
            <p:cNvGrpSpPr/>
            <p:nvPr/>
          </p:nvGrpSpPr>
          <p:grpSpPr bwMode="gray">
            <a:xfrm>
              <a:off x="3613586" y="1983521"/>
              <a:ext cx="1946445" cy="1326917"/>
              <a:chOff x="3599174" y="1983521"/>
              <a:chExt cx="1946445" cy="1326917"/>
            </a:xfrm>
          </p:grpSpPr>
          <p:sp>
            <p:nvSpPr>
              <p:cNvPr id="43" name="Pfeil nach rechts 42"/>
              <p:cNvSpPr/>
              <p:nvPr/>
            </p:nvSpPr>
            <p:spPr bwMode="gray">
              <a:xfrm rot="5400000">
                <a:off x="4264965" y="2732828"/>
                <a:ext cx="614863" cy="540358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gray">
              <a:xfrm>
                <a:off x="3599174" y="1983521"/>
                <a:ext cx="1946445" cy="784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algn="ctr"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Threat of New Entry</a:t>
                </a:r>
              </a:p>
            </p:txBody>
          </p:sp>
        </p:grpSp>
        <p:grpSp>
          <p:nvGrpSpPr>
            <p:cNvPr id="7" name="Gruppieren 47"/>
            <p:cNvGrpSpPr/>
            <p:nvPr/>
          </p:nvGrpSpPr>
          <p:grpSpPr bwMode="gray">
            <a:xfrm>
              <a:off x="842475" y="3439953"/>
              <a:ext cx="7488667" cy="785813"/>
              <a:chOff x="842475" y="3439953"/>
              <a:chExt cx="7488667" cy="785813"/>
            </a:xfrm>
          </p:grpSpPr>
          <p:sp>
            <p:nvSpPr>
              <p:cNvPr id="376854" name="Rectangle 5"/>
              <p:cNvSpPr>
                <a:spLocks noChangeArrowheads="1"/>
              </p:cNvSpPr>
              <p:nvPr/>
            </p:nvSpPr>
            <p:spPr bwMode="gray">
              <a:xfrm>
                <a:off x="3489703" y="3439953"/>
                <a:ext cx="2209800" cy="785813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 anchor="ctr"/>
              <a:lstStyle/>
              <a:p>
                <a:pPr algn="ctr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chemeClr val="bg1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Competitive </a:t>
                </a:r>
                <a:r>
                  <a:rPr lang="en-US" sz="2000" b="1" smtClean="0">
                    <a:solidFill>
                      <a:schemeClr val="bg1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/>
                </a:r>
                <a:br>
                  <a:rPr lang="en-US" sz="2000" b="1" smtClean="0">
                    <a:solidFill>
                      <a:schemeClr val="bg1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</a:br>
                <a:r>
                  <a:rPr lang="en-US" sz="2000" b="1" smtClean="0">
                    <a:solidFill>
                      <a:schemeClr val="bg1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Rivarlry</a:t>
                </a:r>
                <a:endParaRPr lang="en-US" sz="2000" b="1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endParaRPr>
              </a:p>
            </p:txBody>
          </p:sp>
          <p:grpSp>
            <p:nvGrpSpPr>
              <p:cNvPr id="8" name="Gruppieren 45"/>
              <p:cNvGrpSpPr/>
              <p:nvPr/>
            </p:nvGrpSpPr>
            <p:grpSpPr bwMode="gray">
              <a:xfrm>
                <a:off x="842475" y="3439953"/>
                <a:ext cx="2461734" cy="785813"/>
                <a:chOff x="323850" y="3439953"/>
                <a:chExt cx="2461734" cy="785813"/>
              </a:xfrm>
            </p:grpSpPr>
            <p:sp>
              <p:nvSpPr>
                <p:cNvPr id="42" name="Pfeil nach rechts 41"/>
                <p:cNvSpPr/>
                <p:nvPr/>
              </p:nvSpPr>
              <p:spPr bwMode="gray">
                <a:xfrm>
                  <a:off x="2170720" y="3562680"/>
                  <a:ext cx="614864" cy="540358"/>
                </a:xfrm>
                <a:prstGeom prst="rightArrow">
                  <a:avLst>
                    <a:gd name="adj1" fmla="val 57375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cene3d>
                  <a:camera prst="orthographicFront"/>
                  <a:lightRig rig="balanced" dir="t"/>
                </a:scene3d>
                <a:sp3d>
                  <a:bevelT w="50800" h="25400" prst="convex"/>
                </a:sp3d>
              </p:spPr>
              <p:txBody>
                <a:bodyPr rtlCol="0" anchor="ctr"/>
                <a:lstStyle/>
                <a:p>
                  <a:pPr algn="ctr"/>
                  <a:endParaRPr lang="en-US" sz="1400" b="1" smtClean="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28" name="Rectangle 19"/>
                <p:cNvSpPr>
                  <a:spLocks noChangeArrowheads="1"/>
                </p:cNvSpPr>
                <p:nvPr/>
              </p:nvSpPr>
              <p:spPr bwMode="gray">
                <a:xfrm>
                  <a:off x="323850" y="3439953"/>
                  <a:ext cx="1946445" cy="78581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12700" algn="ctr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08000" bIns="72000" anchor="ctr"/>
                <a:lstStyle/>
                <a:p>
                  <a:pPr algn="ctr" defTabSz="801688" eaLnBrk="0" hangingPunct="0">
                    <a:defRPr/>
                  </a:pPr>
                  <a:r>
                    <a:rPr lang="en-US" sz="1400" b="1" smtClean="0">
                      <a:solidFill>
                        <a:srgbClr val="000000"/>
                      </a:solidFill>
                      <a:cs typeface="Arial" charset="0"/>
                    </a:rPr>
                    <a:t>Supplier Power</a:t>
                  </a:r>
                </a:p>
              </p:txBody>
            </p:sp>
          </p:grpSp>
          <p:grpSp>
            <p:nvGrpSpPr>
              <p:cNvPr id="10" name="Gruppieren 46"/>
              <p:cNvGrpSpPr/>
              <p:nvPr/>
            </p:nvGrpSpPr>
            <p:grpSpPr bwMode="gray">
              <a:xfrm>
                <a:off x="5884997" y="3439953"/>
                <a:ext cx="2446145" cy="785813"/>
                <a:chOff x="6374797" y="3439953"/>
                <a:chExt cx="2446145" cy="785813"/>
              </a:xfrm>
            </p:grpSpPr>
            <p:sp>
              <p:nvSpPr>
                <p:cNvPr id="41" name="Pfeil nach rechts 40"/>
                <p:cNvSpPr/>
                <p:nvPr/>
              </p:nvSpPr>
              <p:spPr bwMode="gray">
                <a:xfrm flipH="1">
                  <a:off x="6374797" y="3562722"/>
                  <a:ext cx="614863" cy="540358"/>
                </a:xfrm>
                <a:prstGeom prst="rightArrow">
                  <a:avLst>
                    <a:gd name="adj1" fmla="val 57375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cene3d>
                  <a:camera prst="orthographicFront"/>
                  <a:lightRig rig="balanced" dir="t"/>
                </a:scene3d>
                <a:sp3d>
                  <a:bevelT w="50800" h="25400" prst="convex"/>
                </a:sp3d>
              </p:spPr>
              <p:txBody>
                <a:bodyPr rtlCol="0" anchor="ctr"/>
                <a:lstStyle/>
                <a:p>
                  <a:pPr algn="ctr"/>
                  <a:endParaRPr lang="en-US" sz="1400" b="1" smtClean="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" name="Rectangle 19"/>
                <p:cNvSpPr>
                  <a:spLocks noChangeArrowheads="1"/>
                </p:cNvSpPr>
                <p:nvPr/>
              </p:nvSpPr>
              <p:spPr bwMode="gray">
                <a:xfrm>
                  <a:off x="6874497" y="3439953"/>
                  <a:ext cx="1946445" cy="78581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12700" algn="ctr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08000" bIns="72000" anchor="ctr"/>
                <a:lstStyle/>
                <a:p>
                  <a:pPr algn="ctr" defTabSz="801688" eaLnBrk="0" hangingPunct="0">
                    <a:defRPr/>
                  </a:pPr>
                  <a:r>
                    <a:rPr lang="en-US" sz="1400" b="1" smtClean="0">
                      <a:solidFill>
                        <a:srgbClr val="000000"/>
                      </a:solidFill>
                      <a:cs typeface="Arial" charset="0"/>
                    </a:rPr>
                    <a:t>Buyer Power</a:t>
                  </a: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Five Forces Analysis</a:t>
            </a:r>
            <a:endParaRPr lang="en-US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 smtClean="0"/>
              <a:t>Placeholder for your own sub headline</a:t>
            </a:r>
          </a:p>
        </p:txBody>
      </p:sp>
      <p:grpSp>
        <p:nvGrpSpPr>
          <p:cNvPr id="51" name="Gruppieren 50"/>
          <p:cNvGrpSpPr/>
          <p:nvPr/>
        </p:nvGrpSpPr>
        <p:grpSpPr bwMode="gray">
          <a:xfrm>
            <a:off x="842475" y="1475105"/>
            <a:ext cx="7488667" cy="4715509"/>
            <a:chOff x="842475" y="1475105"/>
            <a:chExt cx="7488667" cy="4715509"/>
          </a:xfrm>
        </p:grpSpPr>
        <p:grpSp>
          <p:nvGrpSpPr>
            <p:cNvPr id="49" name="Gruppieren 48"/>
            <p:cNvGrpSpPr/>
            <p:nvPr/>
          </p:nvGrpSpPr>
          <p:grpSpPr bwMode="gray">
            <a:xfrm>
              <a:off x="3613586" y="4401053"/>
              <a:ext cx="1946445" cy="1789561"/>
              <a:chOff x="3599174" y="4401053"/>
              <a:chExt cx="1946445" cy="1789561"/>
            </a:xfrm>
          </p:grpSpPr>
          <p:sp>
            <p:nvSpPr>
              <p:cNvPr id="45" name="Pfeil nach rechts 44"/>
              <p:cNvSpPr/>
              <p:nvPr/>
            </p:nvSpPr>
            <p:spPr bwMode="gray">
              <a:xfrm rot="16200000">
                <a:off x="4264966" y="4438306"/>
                <a:ext cx="614863" cy="540358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grpSp>
            <p:nvGrpSpPr>
              <p:cNvPr id="6" name="Gruppieren 38"/>
              <p:cNvGrpSpPr/>
              <p:nvPr/>
            </p:nvGrpSpPr>
            <p:grpSpPr bwMode="gray">
              <a:xfrm>
                <a:off x="3599174" y="4901564"/>
                <a:ext cx="1946445" cy="1289050"/>
                <a:chOff x="323850" y="2571721"/>
                <a:chExt cx="1760981" cy="1289050"/>
              </a:xfrm>
            </p:grpSpPr>
            <p:sp>
              <p:nvSpPr>
                <p:cNvPr id="31" name="Rectangle 19"/>
                <p:cNvSpPr>
                  <a:spLocks noChangeArrowheads="1"/>
                </p:cNvSpPr>
                <p:nvPr/>
              </p:nvSpPr>
              <p:spPr bwMode="gray">
                <a:xfrm>
                  <a:off x="323850" y="2571721"/>
                  <a:ext cx="1760981" cy="36036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12700" algn="ctr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08000" bIns="72000" anchor="ctr"/>
                <a:lstStyle/>
                <a:p>
                  <a:pPr defTabSz="801688" eaLnBrk="0" hangingPunct="0">
                    <a:defRPr/>
                  </a:pPr>
                  <a:r>
                    <a:rPr lang="en-US" sz="1400" b="1" smtClean="0">
                      <a:solidFill>
                        <a:srgbClr val="000000"/>
                      </a:solidFill>
                      <a:cs typeface="Arial" charset="0"/>
                    </a:rPr>
                    <a:t>Threat of Substitution</a:t>
                  </a:r>
                </a:p>
              </p:txBody>
            </p:sp>
            <p:sp>
              <p:nvSpPr>
                <p:cNvPr id="32" name="Rectangle 5"/>
                <p:cNvSpPr>
                  <a:spLocks noChangeArrowheads="1"/>
                </p:cNvSpPr>
                <p:nvPr/>
              </p:nvSpPr>
              <p:spPr bwMode="gray">
                <a:xfrm>
                  <a:off x="323850" y="2932085"/>
                  <a:ext cx="1760981" cy="92868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44000" bIns="72000"/>
                <a:lstStyle/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Substitute performance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Cost of change</a:t>
                  </a:r>
                </a:p>
              </p:txBody>
            </p:sp>
          </p:grpSp>
        </p:grpSp>
        <p:grpSp>
          <p:nvGrpSpPr>
            <p:cNvPr id="50" name="Gruppieren 49"/>
            <p:cNvGrpSpPr/>
            <p:nvPr/>
          </p:nvGrpSpPr>
          <p:grpSpPr bwMode="gray">
            <a:xfrm>
              <a:off x="842475" y="1475105"/>
              <a:ext cx="4717556" cy="1835333"/>
              <a:chOff x="828063" y="1475105"/>
              <a:chExt cx="4717556" cy="1835333"/>
            </a:xfrm>
          </p:grpSpPr>
          <p:sp>
            <p:nvSpPr>
              <p:cNvPr id="43" name="Pfeil nach rechts 42"/>
              <p:cNvSpPr/>
              <p:nvPr/>
            </p:nvSpPr>
            <p:spPr bwMode="gray">
              <a:xfrm rot="5400000">
                <a:off x="4264965" y="2732828"/>
                <a:ext cx="614863" cy="540358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endParaRPr lang="en-US" sz="1400" b="1" smtClean="0">
                  <a:solidFill>
                    <a:srgbClr val="4D4D4D"/>
                  </a:solidFill>
                </a:endParaRPr>
              </a:p>
            </p:txBody>
          </p:sp>
          <p:grpSp>
            <p:nvGrpSpPr>
              <p:cNvPr id="7" name="Gruppieren 27"/>
              <p:cNvGrpSpPr/>
              <p:nvPr/>
            </p:nvGrpSpPr>
            <p:grpSpPr bwMode="gray">
              <a:xfrm>
                <a:off x="828063" y="1475105"/>
                <a:ext cx="4717556" cy="1289050"/>
                <a:chOff x="-2183220" y="2571721"/>
                <a:chExt cx="4268051" cy="1289050"/>
              </a:xfrm>
            </p:grpSpPr>
            <p:sp>
              <p:nvSpPr>
                <p:cNvPr id="34" name="Rectangle 19"/>
                <p:cNvSpPr>
                  <a:spLocks noChangeArrowheads="1"/>
                </p:cNvSpPr>
                <p:nvPr/>
              </p:nvSpPr>
              <p:spPr bwMode="gray">
                <a:xfrm>
                  <a:off x="323850" y="2571721"/>
                  <a:ext cx="1760981" cy="36036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12700" algn="ctr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08000" bIns="72000" anchor="ctr"/>
                <a:lstStyle/>
                <a:p>
                  <a:pPr defTabSz="801688" eaLnBrk="0" hangingPunct="0">
                    <a:defRPr/>
                  </a:pPr>
                  <a:r>
                    <a:rPr lang="en-US" sz="1400" b="1" dirty="0" smtClean="0">
                      <a:solidFill>
                        <a:srgbClr val="000000"/>
                      </a:solidFill>
                      <a:cs typeface="Arial" charset="0"/>
                    </a:rPr>
                    <a:t>Threat of New Entry</a:t>
                  </a:r>
                </a:p>
              </p:txBody>
            </p:sp>
            <p:sp>
              <p:nvSpPr>
                <p:cNvPr id="35" name="Rectangle 5"/>
                <p:cNvSpPr>
                  <a:spLocks noChangeArrowheads="1"/>
                </p:cNvSpPr>
                <p:nvPr/>
              </p:nvSpPr>
              <p:spPr bwMode="gray">
                <a:xfrm>
                  <a:off x="323850" y="2932085"/>
                  <a:ext cx="1760981" cy="92868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44000" bIns="72000"/>
                <a:lstStyle/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Time and cost of entry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Specialist knowledge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Economies of scale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smtClean="0">
                      <a:solidFill>
                        <a:srgbClr val="000000"/>
                      </a:solidFill>
                      <a:cs typeface="Arial" charset="0"/>
                    </a:rPr>
                    <a:t>etc.</a:t>
                  </a:r>
                </a:p>
              </p:txBody>
            </p:sp>
            <p:sp>
              <p:nvSpPr>
                <p:cNvPr id="53" name="Rectangle 19"/>
                <p:cNvSpPr>
                  <a:spLocks noChangeArrowheads="1"/>
                </p:cNvSpPr>
                <p:nvPr/>
              </p:nvSpPr>
              <p:spPr bwMode="gray">
                <a:xfrm>
                  <a:off x="-2183220" y="2571721"/>
                  <a:ext cx="1760981" cy="36036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12700" algn="ctr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08000" bIns="72000" anchor="ctr"/>
                <a:lstStyle/>
                <a:p>
                  <a:pPr defTabSz="801688" eaLnBrk="0" hangingPunct="0">
                    <a:defRPr/>
                  </a:pPr>
                  <a:r>
                    <a:rPr lang="en-US" sz="1400" b="1" dirty="0" smtClean="0">
                      <a:solidFill>
                        <a:schemeClr val="bg1"/>
                      </a:solidFill>
                      <a:effectLst>
                        <a:outerShdw blurRad="190500" algn="ctr" rotWithShape="0">
                          <a:prstClr val="black">
                            <a:alpha val="50000"/>
                          </a:prstClr>
                        </a:outerShdw>
                      </a:effectLst>
                      <a:cs typeface="Arial" charset="0"/>
                    </a:rPr>
                    <a:t>Competitive Rivalry</a:t>
                  </a:r>
                </a:p>
              </p:txBody>
            </p:sp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gray">
                <a:xfrm>
                  <a:off x="-2183220" y="2932084"/>
                  <a:ext cx="1760981" cy="92868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08000" tIns="72000" rIns="144000" bIns="72000"/>
                <a:lstStyle/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Number of competitors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Quality differences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Other differences</a:t>
                  </a:r>
                </a:p>
                <a:p>
                  <a:pPr marL="190500" indent="-190500">
                    <a:spcAft>
                      <a:spcPts val="100"/>
                    </a:spcAft>
                    <a:buClr>
                      <a:srgbClr val="808080"/>
                    </a:buClr>
                    <a:buFont typeface="Wingdings" pitchFamily="2" charset="2"/>
                    <a:buChar char="§"/>
                    <a:defRPr/>
                  </a:pPr>
                  <a:r>
                    <a:rPr lang="en-US" sz="1000" dirty="0" smtClean="0">
                      <a:solidFill>
                        <a:srgbClr val="000000"/>
                      </a:solidFill>
                      <a:cs typeface="Arial" charset="0"/>
                    </a:rPr>
                    <a:t>Switching costs</a:t>
                  </a:r>
                </a:p>
              </p:txBody>
            </p:sp>
          </p:grpSp>
        </p:grpSp>
        <p:grpSp>
          <p:nvGrpSpPr>
            <p:cNvPr id="48" name="Gruppieren 47"/>
            <p:cNvGrpSpPr/>
            <p:nvPr/>
          </p:nvGrpSpPr>
          <p:grpSpPr bwMode="gray">
            <a:xfrm>
              <a:off x="842475" y="3188334"/>
              <a:ext cx="7488667" cy="1289050"/>
              <a:chOff x="842475" y="3188334"/>
              <a:chExt cx="7488667" cy="1289050"/>
            </a:xfrm>
          </p:grpSpPr>
          <p:sp>
            <p:nvSpPr>
              <p:cNvPr id="376854" name="Rectangle 5"/>
              <p:cNvSpPr>
                <a:spLocks noChangeArrowheads="1"/>
              </p:cNvSpPr>
              <p:nvPr/>
            </p:nvSpPr>
            <p:spPr bwMode="gray">
              <a:xfrm>
                <a:off x="3489703" y="3439953"/>
                <a:ext cx="2209800" cy="785813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 anchor="ctr"/>
              <a:lstStyle/>
              <a:p>
                <a:pPr algn="ctr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buFont typeface="Wingdings" pitchFamily="2" charset="2"/>
                  <a:buNone/>
                </a:pPr>
                <a:r>
                  <a:rPr lang="en-US" sz="2000" b="1">
                    <a:solidFill>
                      <a:schemeClr val="bg1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Competitive </a:t>
                </a:r>
                <a:r>
                  <a:rPr lang="en-US" sz="2000" b="1" smtClean="0">
                    <a:solidFill>
                      <a:schemeClr val="bg1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/>
                </a:r>
                <a:br>
                  <a:rPr lang="en-US" sz="2000" b="1" smtClean="0">
                    <a:solidFill>
                      <a:schemeClr val="bg1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</a:br>
                <a:r>
                  <a:rPr lang="en-US" sz="2000" b="1" smtClean="0">
                    <a:solidFill>
                      <a:schemeClr val="bg1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Rivarlry</a:t>
                </a:r>
                <a:endParaRPr lang="en-US" sz="2000" b="1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endParaRPr>
              </a:p>
            </p:txBody>
          </p:sp>
          <p:grpSp>
            <p:nvGrpSpPr>
              <p:cNvPr id="46" name="Gruppieren 45"/>
              <p:cNvGrpSpPr/>
              <p:nvPr/>
            </p:nvGrpSpPr>
            <p:grpSpPr bwMode="gray">
              <a:xfrm>
                <a:off x="842475" y="3188334"/>
                <a:ext cx="2461734" cy="1289050"/>
                <a:chOff x="323850" y="3188334"/>
                <a:chExt cx="2461734" cy="1289050"/>
              </a:xfrm>
            </p:grpSpPr>
            <p:sp>
              <p:nvSpPr>
                <p:cNvPr id="42" name="Pfeil nach rechts 41"/>
                <p:cNvSpPr/>
                <p:nvPr/>
              </p:nvSpPr>
              <p:spPr bwMode="gray">
                <a:xfrm>
                  <a:off x="2170720" y="3562680"/>
                  <a:ext cx="614864" cy="540358"/>
                </a:xfrm>
                <a:prstGeom prst="rightArrow">
                  <a:avLst>
                    <a:gd name="adj1" fmla="val 57375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cene3d>
                  <a:camera prst="orthographicFront"/>
                  <a:lightRig rig="balanced" dir="t"/>
                </a:scene3d>
                <a:sp3d>
                  <a:bevelT w="50800" h="25400" prst="convex"/>
                </a:sp3d>
              </p:spPr>
              <p:txBody>
                <a:bodyPr rtlCol="0" anchor="ctr"/>
                <a:lstStyle/>
                <a:p>
                  <a:pPr algn="ctr"/>
                  <a:endParaRPr lang="en-US" sz="1400" b="1" smtClean="0">
                    <a:solidFill>
                      <a:srgbClr val="4D4D4D"/>
                    </a:solidFill>
                  </a:endParaRPr>
                </a:p>
              </p:txBody>
            </p:sp>
            <p:grpSp>
              <p:nvGrpSpPr>
                <p:cNvPr id="5" name="Gruppieren 35"/>
                <p:cNvGrpSpPr/>
                <p:nvPr/>
              </p:nvGrpSpPr>
              <p:grpSpPr bwMode="gray">
                <a:xfrm>
                  <a:off x="323850" y="3188334"/>
                  <a:ext cx="1946445" cy="1289050"/>
                  <a:chOff x="323850" y="2571721"/>
                  <a:chExt cx="1760981" cy="1289050"/>
                </a:xfrm>
              </p:grpSpPr>
              <p:sp>
                <p:nvSpPr>
                  <p:cNvPr id="28" name="Rectangle 19"/>
                  <p:cNvSpPr>
                    <a:spLocks noChangeArrowheads="1"/>
                  </p:cNvSpPr>
                  <p:nvPr/>
                </p:nvSpPr>
                <p:spPr bwMode="gray">
                  <a:xfrm>
                    <a:off x="323850" y="2571721"/>
                    <a:ext cx="1760981" cy="36036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  <a:ln w="12700" algn="ctr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lIns="108000" tIns="72000" rIns="108000" bIns="72000" anchor="ctr"/>
                  <a:lstStyle/>
                  <a:p>
                    <a:pPr defTabSz="801688" eaLnBrk="0" hangingPunct="0">
                      <a:defRPr/>
                    </a:pPr>
                    <a:r>
                      <a:rPr lang="en-US" sz="1400" b="1" smtClean="0">
                        <a:solidFill>
                          <a:srgbClr val="000000"/>
                        </a:solidFill>
                        <a:cs typeface="Arial" charset="0"/>
                      </a:rPr>
                      <a:t>Supplier Power</a:t>
                    </a:r>
                  </a:p>
                </p:txBody>
              </p:sp>
              <p:sp>
                <p:nvSpPr>
                  <p:cNvPr id="29" name="Rectangle 5"/>
                  <p:cNvSpPr>
                    <a:spLocks noChangeArrowheads="1"/>
                  </p:cNvSpPr>
                  <p:nvPr/>
                </p:nvSpPr>
                <p:spPr bwMode="gray">
                  <a:xfrm>
                    <a:off x="323850" y="2932085"/>
                    <a:ext cx="1760981" cy="92868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lIns="108000" tIns="72000" rIns="144000" bIns="72000"/>
                  <a:lstStyle/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smtClean="0">
                        <a:solidFill>
                          <a:srgbClr val="000000"/>
                        </a:solidFill>
                        <a:cs typeface="Arial" charset="0"/>
                      </a:rPr>
                      <a:t>Number of suppliers</a:t>
                    </a:r>
                  </a:p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smtClean="0">
                        <a:solidFill>
                          <a:srgbClr val="000000"/>
                        </a:solidFill>
                        <a:cs typeface="Arial" charset="0"/>
                      </a:rPr>
                      <a:t>Size of suppliers</a:t>
                    </a:r>
                  </a:p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smtClean="0">
                        <a:solidFill>
                          <a:srgbClr val="000000"/>
                        </a:solidFill>
                        <a:cs typeface="Arial" charset="0"/>
                      </a:rPr>
                      <a:t>Uniqueness of service</a:t>
                    </a:r>
                  </a:p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smtClean="0">
                        <a:solidFill>
                          <a:srgbClr val="000000"/>
                        </a:solidFill>
                        <a:cs typeface="Arial" charset="0"/>
                      </a:rPr>
                      <a:t>Cost of changing</a:t>
                    </a:r>
                  </a:p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smtClean="0">
                        <a:solidFill>
                          <a:srgbClr val="000000"/>
                        </a:solidFill>
                        <a:cs typeface="Arial" charset="0"/>
                      </a:rPr>
                      <a:t>etc.</a:t>
                    </a:r>
                  </a:p>
                </p:txBody>
              </p:sp>
            </p:grpSp>
          </p:grpSp>
          <p:grpSp>
            <p:nvGrpSpPr>
              <p:cNvPr id="47" name="Gruppieren 46"/>
              <p:cNvGrpSpPr/>
              <p:nvPr/>
            </p:nvGrpSpPr>
            <p:grpSpPr bwMode="gray">
              <a:xfrm>
                <a:off x="5884997" y="3188549"/>
                <a:ext cx="2446145" cy="1288705"/>
                <a:chOff x="6374797" y="3188549"/>
                <a:chExt cx="2446145" cy="1288705"/>
              </a:xfrm>
            </p:grpSpPr>
            <p:sp>
              <p:nvSpPr>
                <p:cNvPr id="41" name="Pfeil nach rechts 40"/>
                <p:cNvSpPr/>
                <p:nvPr/>
              </p:nvSpPr>
              <p:spPr bwMode="gray">
                <a:xfrm flipH="1">
                  <a:off x="6374797" y="3562722"/>
                  <a:ext cx="614863" cy="540358"/>
                </a:xfrm>
                <a:prstGeom prst="rightArrow">
                  <a:avLst>
                    <a:gd name="adj1" fmla="val 57375"/>
                    <a:gd name="adj2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cene3d>
                  <a:camera prst="orthographicFront"/>
                  <a:lightRig rig="balanced" dir="t"/>
                </a:scene3d>
                <a:sp3d>
                  <a:bevelT w="50800" h="25400" prst="convex"/>
                </a:sp3d>
              </p:spPr>
              <p:txBody>
                <a:bodyPr rtlCol="0" anchor="ctr"/>
                <a:lstStyle/>
                <a:p>
                  <a:pPr algn="ctr"/>
                  <a:endParaRPr lang="en-US" sz="1400" b="1" smtClean="0">
                    <a:solidFill>
                      <a:srgbClr val="4D4D4D"/>
                    </a:solidFill>
                  </a:endParaRPr>
                </a:p>
              </p:txBody>
            </p:sp>
            <p:grpSp>
              <p:nvGrpSpPr>
                <p:cNvPr id="8" name="Gruppieren 32"/>
                <p:cNvGrpSpPr/>
                <p:nvPr/>
              </p:nvGrpSpPr>
              <p:grpSpPr bwMode="gray">
                <a:xfrm>
                  <a:off x="6874497" y="3188549"/>
                  <a:ext cx="1946445" cy="1288705"/>
                  <a:chOff x="323850" y="2571721"/>
                  <a:chExt cx="1760981" cy="1288705"/>
                </a:xfrm>
              </p:grpSpPr>
              <p:sp>
                <p:nvSpPr>
                  <p:cNvPr id="37" name="Rectangle 19"/>
                  <p:cNvSpPr>
                    <a:spLocks noChangeArrowheads="1"/>
                  </p:cNvSpPr>
                  <p:nvPr/>
                </p:nvSpPr>
                <p:spPr bwMode="gray">
                  <a:xfrm>
                    <a:off x="323850" y="2571721"/>
                    <a:ext cx="1760981" cy="36036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  <a:ln w="12700" algn="ctr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lIns="108000" tIns="72000" rIns="108000" bIns="72000" anchor="ctr"/>
                  <a:lstStyle/>
                  <a:p>
                    <a:pPr defTabSz="801688" eaLnBrk="0" hangingPunct="0">
                      <a:defRPr/>
                    </a:pPr>
                    <a:r>
                      <a:rPr lang="en-US" sz="1400" b="1" dirty="0" smtClean="0">
                        <a:solidFill>
                          <a:srgbClr val="000000"/>
                        </a:solidFill>
                        <a:cs typeface="Arial" charset="0"/>
                      </a:rPr>
                      <a:t>Buyer Power</a:t>
                    </a:r>
                  </a:p>
                </p:txBody>
              </p:sp>
              <p:sp>
                <p:nvSpPr>
                  <p:cNvPr id="38" name="Rectangle 5"/>
                  <p:cNvSpPr>
                    <a:spLocks noChangeArrowheads="1"/>
                  </p:cNvSpPr>
                  <p:nvPr/>
                </p:nvSpPr>
                <p:spPr bwMode="gray">
                  <a:xfrm>
                    <a:off x="323850" y="2932085"/>
                    <a:ext cx="1760981" cy="92834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lIns="108000" tIns="72000" rIns="144000" bIns="72000"/>
                  <a:lstStyle/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cs typeface="Arial" charset="0"/>
                      </a:rPr>
                      <a:t>Number of customers</a:t>
                    </a:r>
                  </a:p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cs typeface="Arial" charset="0"/>
                      </a:rPr>
                      <a:t>Scope of orders</a:t>
                    </a:r>
                  </a:p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cs typeface="Arial" charset="0"/>
                      </a:rPr>
                      <a:t>Ability to substitute</a:t>
                    </a:r>
                  </a:p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cs typeface="Arial" charset="0"/>
                      </a:rPr>
                      <a:t>Cost of changing</a:t>
                    </a:r>
                  </a:p>
                  <a:p>
                    <a:pPr marL="190500" indent="-190500">
                      <a:spcAft>
                        <a:spcPts val="100"/>
                      </a:spcAft>
                      <a:buClr>
                        <a:srgbClr val="808080"/>
                      </a:buClr>
                      <a:buFont typeface="Wingdings" pitchFamily="2" charset="2"/>
                      <a:buChar char="§"/>
                      <a:defRPr/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cs typeface="Arial" charset="0"/>
                      </a:rPr>
                      <a:t>etc.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/>
              <a:t>Placeholder for your own sub headline</a:t>
            </a:r>
          </a:p>
        </p:txBody>
      </p:sp>
      <p:grpSp>
        <p:nvGrpSpPr>
          <p:cNvPr id="32" name="Gruppieren 31"/>
          <p:cNvGrpSpPr/>
          <p:nvPr/>
        </p:nvGrpSpPr>
        <p:grpSpPr bwMode="gray">
          <a:xfrm>
            <a:off x="330200" y="1352549"/>
            <a:ext cx="8489950" cy="4909339"/>
            <a:chOff x="330200" y="1352549"/>
            <a:chExt cx="8489950" cy="4909339"/>
          </a:xfrm>
        </p:grpSpPr>
        <p:sp>
          <p:nvSpPr>
            <p:cNvPr id="2054" name="Oval 6"/>
            <p:cNvSpPr>
              <a:spLocks noChangeArrowheads="1"/>
            </p:cNvSpPr>
            <p:nvPr/>
          </p:nvSpPr>
          <p:spPr bwMode="gray">
            <a:xfrm>
              <a:off x="3476980" y="2706501"/>
              <a:ext cx="2196390" cy="219941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sz="2400" b="1" dirty="0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Competitive </a:t>
              </a:r>
              <a:br>
                <a:rPr lang="en-US" sz="2400" b="1" dirty="0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</a:br>
              <a:r>
                <a:rPr lang="en-US" sz="2400" b="1" dirty="0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Rivalry</a:t>
              </a:r>
              <a:endParaRPr lang="en-US" sz="2400" b="1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gray">
            <a:xfrm>
              <a:off x="330200" y="3885913"/>
              <a:ext cx="4166785" cy="2375975"/>
            </a:xfrm>
            <a:custGeom>
              <a:avLst/>
              <a:gdLst/>
              <a:ahLst/>
              <a:cxnLst>
                <a:cxn ang="0">
                  <a:pos x="1259" y="0"/>
                </a:cxn>
                <a:cxn ang="0">
                  <a:pos x="0" y="0"/>
                </a:cxn>
                <a:cxn ang="0">
                  <a:pos x="0" y="997"/>
                </a:cxn>
                <a:cxn ang="0">
                  <a:pos x="1748" y="997"/>
                </a:cxn>
                <a:cxn ang="0">
                  <a:pos x="1748" y="488"/>
                </a:cxn>
                <a:cxn ang="0">
                  <a:pos x="1259" y="0"/>
                </a:cxn>
              </a:cxnLst>
              <a:rect l="0" t="0" r="r" b="b"/>
              <a:pathLst>
                <a:path w="1748" h="997">
                  <a:moveTo>
                    <a:pt x="1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97"/>
                    <a:pt x="0" y="997"/>
                    <a:pt x="0" y="997"/>
                  </a:cubicBezTo>
                  <a:cubicBezTo>
                    <a:pt x="1748" y="997"/>
                    <a:pt x="1748" y="997"/>
                    <a:pt x="1748" y="997"/>
                  </a:cubicBezTo>
                  <a:cubicBezTo>
                    <a:pt x="1748" y="488"/>
                    <a:pt x="1748" y="488"/>
                    <a:pt x="1748" y="488"/>
                  </a:cubicBezTo>
                  <a:cubicBezTo>
                    <a:pt x="1486" y="472"/>
                    <a:pt x="1276" y="262"/>
                    <a:pt x="125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0" bIns="72000" anchor="ctr"/>
            <a:lstStyle/>
            <a:p>
              <a:pPr marL="182563" indent="-182563" defTabSz="801688" eaLnBrk="0" hangingPunct="0">
                <a:spcAft>
                  <a:spcPts val="600"/>
                </a:spcAft>
                <a:defRPr/>
              </a:pPr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Threat of Substitution</a:t>
              </a:r>
            </a:p>
            <a:p>
              <a:pPr marL="182563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Substitute performance</a:t>
              </a:r>
            </a:p>
            <a:p>
              <a:pPr marL="182563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Cost of change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gray">
            <a:xfrm>
              <a:off x="330200" y="1352549"/>
              <a:ext cx="4166785" cy="2375975"/>
            </a:xfrm>
            <a:custGeom>
              <a:avLst/>
              <a:gdLst/>
              <a:ahLst/>
              <a:cxnLst>
                <a:cxn ang="0">
                  <a:pos x="1748" y="508"/>
                </a:cxn>
                <a:cxn ang="0">
                  <a:pos x="1748" y="0"/>
                </a:cxn>
                <a:cxn ang="0">
                  <a:pos x="0" y="0"/>
                </a:cxn>
                <a:cxn ang="0">
                  <a:pos x="0" y="997"/>
                </a:cxn>
                <a:cxn ang="0">
                  <a:pos x="1259" y="997"/>
                </a:cxn>
                <a:cxn ang="0">
                  <a:pos x="1748" y="508"/>
                </a:cxn>
              </a:cxnLst>
              <a:rect l="0" t="0" r="r" b="b"/>
              <a:pathLst>
                <a:path w="1748" h="997">
                  <a:moveTo>
                    <a:pt x="1748" y="508"/>
                  </a:moveTo>
                  <a:cubicBezTo>
                    <a:pt x="1748" y="0"/>
                    <a:pt x="1748" y="0"/>
                    <a:pt x="17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97"/>
                    <a:pt x="0" y="997"/>
                    <a:pt x="0" y="997"/>
                  </a:cubicBezTo>
                  <a:cubicBezTo>
                    <a:pt x="1259" y="997"/>
                    <a:pt x="1259" y="997"/>
                    <a:pt x="1259" y="997"/>
                  </a:cubicBezTo>
                  <a:cubicBezTo>
                    <a:pt x="1276" y="734"/>
                    <a:pt x="1486" y="524"/>
                    <a:pt x="1748" y="50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0" bIns="72000" anchor="ctr"/>
            <a:lstStyle/>
            <a:p>
              <a:pPr marL="182563" indent="-182563" defTabSz="801688" eaLnBrk="0" hangingPunct="0">
                <a:spcAft>
                  <a:spcPts val="600"/>
                </a:spcAft>
                <a:buClr>
                  <a:srgbClr val="808080"/>
                </a:buClr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cs typeface="Arial" charset="0"/>
                </a:rPr>
                <a:t>Threat of New Entry</a:t>
              </a:r>
            </a:p>
            <a:p>
              <a:pPr marL="182563" indent="-182563" defTabSz="801688" eaLnBrk="0" hangingPunct="0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dirty="0" smtClean="0">
                  <a:solidFill>
                    <a:srgbClr val="000000"/>
                  </a:solidFill>
                  <a:cs typeface="Arial" charset="0"/>
                </a:rPr>
                <a:t>Time and cost of entry</a:t>
              </a:r>
            </a:p>
            <a:p>
              <a:pPr marL="182563" indent="-182563" defTabSz="801688" eaLnBrk="0" hangingPunct="0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dirty="0" smtClean="0">
                  <a:solidFill>
                    <a:srgbClr val="000000"/>
                  </a:solidFill>
                  <a:cs typeface="Arial" charset="0"/>
                </a:rPr>
                <a:t>Specialist knowledge</a:t>
              </a:r>
            </a:p>
            <a:p>
              <a:pPr marL="182563" indent="-182563" defTabSz="801688" eaLnBrk="0" hangingPunct="0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dirty="0" smtClean="0">
                  <a:solidFill>
                    <a:srgbClr val="000000"/>
                  </a:solidFill>
                  <a:cs typeface="Arial" charset="0"/>
                </a:rPr>
                <a:t>Economies of scale</a:t>
              </a:r>
            </a:p>
            <a:p>
              <a:pPr marL="182563" indent="-182563" defTabSz="801688" eaLnBrk="0" hangingPunct="0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dirty="0" smtClean="0">
                  <a:solidFill>
                    <a:srgbClr val="000000"/>
                  </a:solidFill>
                  <a:cs typeface="Arial" charset="0"/>
                </a:rPr>
                <a:t>Cost advantages</a:t>
              </a:r>
            </a:p>
            <a:p>
              <a:pPr marL="182563" indent="-182563" defTabSz="801688" eaLnBrk="0" hangingPunct="0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dirty="0" smtClean="0">
                  <a:solidFill>
                    <a:srgbClr val="000000"/>
                  </a:solidFill>
                  <a:cs typeface="Arial" charset="0"/>
                </a:rPr>
                <a:t>Technology protection</a:t>
              </a:r>
            </a:p>
            <a:p>
              <a:pPr marL="182563" indent="-182563" defTabSz="801688" eaLnBrk="0" hangingPunct="0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dirty="0" smtClean="0">
                  <a:solidFill>
                    <a:srgbClr val="000000"/>
                  </a:solidFill>
                  <a:cs typeface="Arial" charset="0"/>
                </a:rPr>
                <a:t>Barriers to entry</a:t>
              </a:r>
            </a:p>
            <a:p>
              <a:pPr marL="182563" indent="-182563" defTabSz="801688" eaLnBrk="0" hangingPunct="0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dirty="0" smtClean="0">
                  <a:solidFill>
                    <a:srgbClr val="000000"/>
                  </a:solidFill>
                  <a:cs typeface="Arial" charset="0"/>
                </a:rPr>
                <a:t>etc.</a:t>
              </a: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gray">
            <a:xfrm>
              <a:off x="4653365" y="3885913"/>
              <a:ext cx="4166785" cy="2375975"/>
            </a:xfrm>
            <a:custGeom>
              <a:avLst/>
              <a:gdLst/>
              <a:ahLst/>
              <a:cxnLst>
                <a:cxn ang="0">
                  <a:pos x="0" y="488"/>
                </a:cxn>
                <a:cxn ang="0">
                  <a:pos x="0" y="997"/>
                </a:cxn>
                <a:cxn ang="0">
                  <a:pos x="1748" y="997"/>
                </a:cxn>
                <a:cxn ang="0">
                  <a:pos x="1748" y="0"/>
                </a:cxn>
                <a:cxn ang="0">
                  <a:pos x="489" y="0"/>
                </a:cxn>
                <a:cxn ang="0">
                  <a:pos x="0" y="488"/>
                </a:cxn>
              </a:cxnLst>
              <a:rect l="0" t="0" r="r" b="b"/>
              <a:pathLst>
                <a:path w="1748" h="997">
                  <a:moveTo>
                    <a:pt x="0" y="488"/>
                  </a:moveTo>
                  <a:cubicBezTo>
                    <a:pt x="0" y="997"/>
                    <a:pt x="0" y="997"/>
                    <a:pt x="0" y="997"/>
                  </a:cubicBezTo>
                  <a:cubicBezTo>
                    <a:pt x="1748" y="997"/>
                    <a:pt x="1748" y="997"/>
                    <a:pt x="1748" y="997"/>
                  </a:cubicBezTo>
                  <a:cubicBezTo>
                    <a:pt x="1748" y="0"/>
                    <a:pt x="1748" y="0"/>
                    <a:pt x="1748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73" y="262"/>
                    <a:pt x="262" y="472"/>
                    <a:pt x="0" y="48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0" tIns="72000" rIns="36000" bIns="72000" anchor="ctr"/>
            <a:lstStyle/>
            <a:p>
              <a:pPr marL="182563" indent="-182563" defTabSz="801688" eaLnBrk="0" hangingPunct="0">
                <a:spcAft>
                  <a:spcPts val="600"/>
                </a:spcAft>
                <a:defRPr/>
              </a:pPr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Supplier Power</a:t>
              </a:r>
            </a:p>
            <a:p>
              <a:pPr marL="182563" lvl="0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Number of suppliers</a:t>
              </a:r>
            </a:p>
            <a:p>
              <a:pPr marL="182563" lvl="0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Size of suppliers</a:t>
              </a:r>
            </a:p>
            <a:p>
              <a:pPr marL="182563" lvl="0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Uniqueness of service</a:t>
              </a:r>
            </a:p>
            <a:p>
              <a:pPr marL="182563" lvl="0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Your ability to substitute</a:t>
              </a:r>
            </a:p>
            <a:p>
              <a:pPr marL="182563" lvl="0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Cost of changing</a:t>
              </a:r>
            </a:p>
            <a:p>
              <a:pPr marL="182563" lvl="0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etc.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gray">
            <a:xfrm>
              <a:off x="4653365" y="1352549"/>
              <a:ext cx="4166785" cy="2375975"/>
            </a:xfrm>
            <a:custGeom>
              <a:avLst/>
              <a:gdLst/>
              <a:ahLst/>
              <a:cxnLst>
                <a:cxn ang="0">
                  <a:pos x="1748" y="0"/>
                </a:cxn>
                <a:cxn ang="0">
                  <a:pos x="0" y="0"/>
                </a:cxn>
                <a:cxn ang="0">
                  <a:pos x="0" y="508"/>
                </a:cxn>
                <a:cxn ang="0">
                  <a:pos x="489" y="997"/>
                </a:cxn>
                <a:cxn ang="0">
                  <a:pos x="1748" y="997"/>
                </a:cxn>
                <a:cxn ang="0">
                  <a:pos x="1748" y="0"/>
                </a:cxn>
              </a:cxnLst>
              <a:rect l="0" t="0" r="r" b="b"/>
              <a:pathLst>
                <a:path w="1748" h="997">
                  <a:moveTo>
                    <a:pt x="17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262" y="524"/>
                    <a:pt x="473" y="734"/>
                    <a:pt x="489" y="997"/>
                  </a:cubicBezTo>
                  <a:cubicBezTo>
                    <a:pt x="1748" y="997"/>
                    <a:pt x="1748" y="997"/>
                    <a:pt x="1748" y="997"/>
                  </a:cubicBezTo>
                  <a:lnTo>
                    <a:pt x="174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0" tIns="72000" rIns="36000" bIns="72000" anchor="ctr"/>
            <a:lstStyle/>
            <a:p>
              <a:pPr indent="-182563" defTabSz="801688" eaLnBrk="0" hangingPunct="0">
                <a:spcAft>
                  <a:spcPts val="600"/>
                </a:spcAft>
                <a:buClr>
                  <a:srgbClr val="808080"/>
                </a:buClr>
                <a:defRPr/>
              </a:pPr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Buyer Power</a:t>
              </a:r>
            </a:p>
            <a:p>
              <a:pPr marL="182563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Number of customers</a:t>
              </a:r>
            </a:p>
            <a:p>
              <a:pPr marL="182563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Scope of orders</a:t>
              </a:r>
            </a:p>
            <a:p>
              <a:pPr marL="182563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Differences between competitors</a:t>
              </a:r>
            </a:p>
            <a:p>
              <a:pPr marL="182563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Price sensitivity</a:t>
              </a:r>
            </a:p>
            <a:p>
              <a:pPr marL="182563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Ability to substitute</a:t>
              </a:r>
            </a:p>
            <a:p>
              <a:pPr marL="182563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Cost of changing</a:t>
              </a:r>
            </a:p>
            <a:p>
              <a:pPr marL="182563" indent="-182563">
                <a:spcAft>
                  <a:spcPts val="1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smtClean="0">
                  <a:solidFill>
                    <a:srgbClr val="000000"/>
                  </a:solidFill>
                  <a:cs typeface="Arial" charset="0"/>
                </a:rPr>
                <a:t>etc.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Five Forces Analysis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323851" y="1555200"/>
            <a:ext cx="8494712" cy="4248000"/>
            <a:chOff x="323851" y="1555200"/>
            <a:chExt cx="8494712" cy="4248000"/>
          </a:xfrm>
        </p:grpSpPr>
        <p:grpSp>
          <p:nvGrpSpPr>
            <p:cNvPr id="4" name="Gruppieren 3"/>
            <p:cNvGrpSpPr/>
            <p:nvPr/>
          </p:nvGrpSpPr>
          <p:grpSpPr>
            <a:xfrm>
              <a:off x="323851" y="2433600"/>
              <a:ext cx="2014538" cy="3369600"/>
              <a:chOff x="323851" y="2433600"/>
              <a:chExt cx="2014538" cy="3369600"/>
            </a:xfrm>
          </p:grpSpPr>
          <p:sp>
            <p:nvSpPr>
              <p:cNvPr id="14" name="Rectangle 19"/>
              <p:cNvSpPr>
                <a:spLocks noChangeArrowheads="1"/>
              </p:cNvSpPr>
              <p:nvPr/>
            </p:nvSpPr>
            <p:spPr bwMode="gray">
              <a:xfrm>
                <a:off x="323851" y="2433600"/>
                <a:ext cx="2014538" cy="71999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algn="ctr" defTabSz="801688" eaLnBrk="0" hangingPunct="0">
                  <a:lnSpc>
                    <a:spcPct val="85000"/>
                  </a:lnSpc>
                </a:pPr>
                <a:r>
                  <a:rPr lang="de-DE" b="1" noProof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  <a:t>Supplier Power</a:t>
                </a:r>
                <a:endParaRPr lang="de-DE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gray">
              <a:xfrm>
                <a:off x="323851" y="3153599"/>
                <a:ext cx="2014538" cy="26496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Number of suppliers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Size of suppliers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Uniqueness of service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Your ability to substitute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6804025" y="2433600"/>
              <a:ext cx="2014538" cy="3369600"/>
              <a:chOff x="6804025" y="2433600"/>
              <a:chExt cx="2014538" cy="3369600"/>
            </a:xfrm>
          </p:grpSpPr>
          <p:sp>
            <p:nvSpPr>
              <p:cNvPr id="6" name="Rectangle 19"/>
              <p:cNvSpPr>
                <a:spLocks noChangeArrowheads="1"/>
              </p:cNvSpPr>
              <p:nvPr/>
            </p:nvSpPr>
            <p:spPr bwMode="gray">
              <a:xfrm>
                <a:off x="6804025" y="2433600"/>
                <a:ext cx="2014538" cy="71999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algn="ctr" defTabSz="801688" eaLnBrk="0" hangingPunct="0">
                  <a:lnSpc>
                    <a:spcPct val="85000"/>
                  </a:lnSpc>
                </a:pPr>
                <a:r>
                  <a:rPr lang="de-DE" b="1" noProof="1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  <a:t>Threat of Substitution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gray">
              <a:xfrm>
                <a:off x="6804025" y="3153599"/>
                <a:ext cx="2014538" cy="26496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noProof="1">
                    <a:solidFill>
                      <a:srgbClr val="000000"/>
                    </a:solidFill>
                    <a:cs typeface="Arial" charset="0"/>
                  </a:rPr>
                  <a:t>Substitute performance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noProof="1">
                    <a:solidFill>
                      <a:srgbClr val="000000"/>
                    </a:solidFill>
                    <a:cs typeface="Arial" charset="0"/>
                  </a:rPr>
                  <a:t>Cost of change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2482850" y="2433600"/>
              <a:ext cx="2014538" cy="3369600"/>
              <a:chOff x="2482850" y="2433600"/>
              <a:chExt cx="2014538" cy="3369600"/>
            </a:xfrm>
          </p:grpSpPr>
          <p:sp>
            <p:nvSpPr>
              <p:cNvPr id="13" name="Rectangle 19"/>
              <p:cNvSpPr>
                <a:spLocks noChangeArrowheads="1"/>
              </p:cNvSpPr>
              <p:nvPr/>
            </p:nvSpPr>
            <p:spPr bwMode="gray">
              <a:xfrm>
                <a:off x="2482850" y="2433600"/>
                <a:ext cx="2014538" cy="71999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algn="ctr" defTabSz="801688" eaLnBrk="0" hangingPunct="0">
                  <a:lnSpc>
                    <a:spcPct val="85000"/>
                  </a:lnSpc>
                </a:pPr>
                <a:r>
                  <a:rPr lang="de-DE" b="1" noProof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  <a:t>Buyer Power</a:t>
                </a:r>
                <a:endParaRPr lang="de-DE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gray">
              <a:xfrm>
                <a:off x="2482850" y="3153599"/>
                <a:ext cx="2014538" cy="26496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noProof="1" smtClean="0">
                    <a:solidFill>
                      <a:srgbClr val="000000"/>
                    </a:solidFill>
                    <a:cs typeface="Arial" charset="0"/>
                  </a:rPr>
                  <a:t>Number of customers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noProof="1" smtClean="0">
                    <a:solidFill>
                      <a:srgbClr val="000000"/>
                    </a:solidFill>
                    <a:cs typeface="Arial" charset="0"/>
                  </a:rPr>
                  <a:t>Scope of orders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noProof="1" smtClean="0">
                    <a:solidFill>
                      <a:srgbClr val="000000"/>
                    </a:solidFill>
                    <a:cs typeface="Arial" charset="0"/>
                  </a:rPr>
                  <a:t>Differences between competitors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noProof="1" smtClean="0">
                    <a:solidFill>
                      <a:srgbClr val="000000"/>
                    </a:solidFill>
                    <a:cs typeface="Arial" charset="0"/>
                  </a:rPr>
                  <a:t>Price sensitivity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noProof="1" smtClean="0">
                    <a:solidFill>
                      <a:srgbClr val="000000"/>
                    </a:solidFill>
                    <a:cs typeface="Arial" charset="0"/>
                  </a:rPr>
                  <a:t>Ability to substitute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noProof="1" smtClean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noProof="1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  <a:endParaRPr lang="en-US" sz="1400" noProof="1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4643438" y="2433600"/>
              <a:ext cx="2014538" cy="3369600"/>
              <a:chOff x="4643438" y="2433600"/>
              <a:chExt cx="2014538" cy="3369600"/>
            </a:xfrm>
          </p:grpSpPr>
          <p:sp>
            <p:nvSpPr>
              <p:cNvPr id="12" name="Rectangle 19"/>
              <p:cNvSpPr>
                <a:spLocks noChangeArrowheads="1"/>
              </p:cNvSpPr>
              <p:nvPr/>
            </p:nvSpPr>
            <p:spPr bwMode="gray">
              <a:xfrm>
                <a:off x="4643438" y="2433600"/>
                <a:ext cx="2014538" cy="71999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algn="ctr" defTabSz="801688" eaLnBrk="0" hangingPunct="0">
                  <a:lnSpc>
                    <a:spcPct val="85000"/>
                  </a:lnSpc>
                </a:pPr>
                <a:r>
                  <a:rPr lang="de-DE" b="1" noProof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  <a:t>Threat of </a:t>
                </a:r>
                <a:r>
                  <a:rPr lang="de-DE" b="1" noProof="1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  <a:t/>
                </a:r>
                <a:br>
                  <a:rPr lang="de-DE" b="1" noProof="1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</a:br>
                <a:r>
                  <a:rPr lang="de-DE" b="1" noProof="1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  <a:t>New Entry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gray">
              <a:xfrm>
                <a:off x="4643438" y="3153599"/>
                <a:ext cx="2014538" cy="26496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Time and cost of entry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Specialist knowledge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Economies of scale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Cost advantages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Technology protection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Barriers to entry</a:t>
                </a:r>
              </a:p>
              <a:p>
                <a:pPr marL="190500" indent="-190500">
                  <a:spcAft>
                    <a:spcPts val="200"/>
                  </a:spcAft>
                  <a:buClr>
                    <a:srgbClr val="808080"/>
                  </a:buClr>
                  <a:buFont typeface="Wingdings" pitchFamily="2" charset="2"/>
                  <a:buChar char="§"/>
                </a:pPr>
                <a:r>
                  <a:rPr lang="en-US" sz="1400" dirty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sp>
          <p:nvSpPr>
            <p:cNvPr id="29" name="Rectangle 19"/>
            <p:cNvSpPr>
              <a:spLocks noChangeArrowheads="1"/>
            </p:cNvSpPr>
            <p:nvPr/>
          </p:nvSpPr>
          <p:spPr bwMode="gray">
            <a:xfrm>
              <a:off x="323851" y="1555200"/>
              <a:ext cx="8494712" cy="5400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72000" anchor="ctr"/>
            <a:lstStyle/>
            <a:p>
              <a:pPr algn="ctr" defTabSz="801688" eaLnBrk="0" hangingPunct="0"/>
              <a:r>
                <a:rPr lang="de-DE" sz="24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rPr>
                <a:t>Competitive Rivalry</a:t>
              </a:r>
              <a:endParaRPr lang="de-DE" sz="2400" b="1" noProof="1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grpSp>
          <p:nvGrpSpPr>
            <p:cNvPr id="61" name="Gruppieren 60"/>
            <p:cNvGrpSpPr/>
            <p:nvPr/>
          </p:nvGrpSpPr>
          <p:grpSpPr bwMode="gray">
            <a:xfrm>
              <a:off x="1331120" y="2095200"/>
              <a:ext cx="6480175" cy="338400"/>
              <a:chOff x="1331120" y="2095200"/>
              <a:chExt cx="6480175" cy="338400"/>
            </a:xfrm>
          </p:grpSpPr>
          <p:cxnSp>
            <p:nvCxnSpPr>
              <p:cNvPr id="48" name="Gerade Verbindung 47"/>
              <p:cNvCxnSpPr/>
              <p:nvPr/>
            </p:nvCxnSpPr>
            <p:spPr bwMode="gray">
              <a:xfrm>
                <a:off x="1331120" y="2289600"/>
                <a:ext cx="6480175" cy="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50" name="Gerade Verbindung 49"/>
              <p:cNvCxnSpPr/>
              <p:nvPr/>
            </p:nvCxnSpPr>
            <p:spPr bwMode="gray">
              <a:xfrm>
                <a:off x="7811294" y="2289600"/>
                <a:ext cx="1" cy="14400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52" name="Gerade Verbindung 51"/>
              <p:cNvCxnSpPr/>
              <p:nvPr/>
            </p:nvCxnSpPr>
            <p:spPr bwMode="gray">
              <a:xfrm>
                <a:off x="1331120" y="2289600"/>
                <a:ext cx="1" cy="14400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53" name="Gerade Verbindung 52"/>
              <p:cNvCxnSpPr/>
              <p:nvPr/>
            </p:nvCxnSpPr>
            <p:spPr bwMode="gray">
              <a:xfrm>
                <a:off x="3490120" y="2289600"/>
                <a:ext cx="0" cy="14400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54" name="Gerade Verbindung 53"/>
              <p:cNvCxnSpPr/>
              <p:nvPr/>
            </p:nvCxnSpPr>
            <p:spPr bwMode="gray">
              <a:xfrm>
                <a:off x="5650707" y="2289600"/>
                <a:ext cx="1" cy="14400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3" name="Gerade Verbindung 62"/>
              <p:cNvCxnSpPr/>
              <p:nvPr/>
            </p:nvCxnSpPr>
            <p:spPr bwMode="gray">
              <a:xfrm>
                <a:off x="4571207" y="2095200"/>
                <a:ext cx="0" cy="19440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 type="triangl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059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  <a:p>
            <a:endParaRPr lang="en-US"/>
          </a:p>
        </p:txBody>
      </p:sp>
      <p:grpSp>
        <p:nvGrpSpPr>
          <p:cNvPr id="13" name="Gruppieren 12"/>
          <p:cNvGrpSpPr/>
          <p:nvPr/>
        </p:nvGrpSpPr>
        <p:grpSpPr bwMode="gray">
          <a:xfrm>
            <a:off x="1887092" y="142740"/>
            <a:ext cx="5369818" cy="5369818"/>
            <a:chOff x="2081252" y="1462920"/>
            <a:chExt cx="4981498" cy="4981498"/>
          </a:xfrm>
          <a:scene3d>
            <a:camera prst="perspectiveRelaxed">
              <a:rot lat="17673601" lon="0" rev="0"/>
            </a:camera>
            <a:lightRig rig="balanced" dir="t"/>
          </a:scene3d>
        </p:grpSpPr>
        <p:grpSp>
          <p:nvGrpSpPr>
            <p:cNvPr id="3" name="Gruppieren 35"/>
            <p:cNvGrpSpPr/>
            <p:nvPr/>
          </p:nvGrpSpPr>
          <p:grpSpPr bwMode="gray">
            <a:xfrm rot="18900000">
              <a:off x="3798000" y="1462920"/>
              <a:ext cx="1548000" cy="4981498"/>
              <a:chOff x="3707964" y="1462920"/>
              <a:chExt cx="1548000" cy="4981498"/>
            </a:xfrm>
          </p:grpSpPr>
          <p:sp>
            <p:nvSpPr>
              <p:cNvPr id="23" name="Pfeil nach rechts 22"/>
              <p:cNvSpPr/>
              <p:nvPr/>
            </p:nvSpPr>
            <p:spPr bwMode="gray">
              <a:xfrm rot="5400000">
                <a:off x="3665805" y="1505079"/>
                <a:ext cx="1632317" cy="1548000"/>
              </a:xfrm>
              <a:prstGeom prst="rightArrow">
                <a:avLst>
                  <a:gd name="adj1" fmla="val 68627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p3d extrusionH="184150">
                <a:bevelT w="50800" h="25400" prst="convex"/>
              </a:sp3d>
            </p:spPr>
            <p:txBody>
              <a:bodyPr vert="vert270" lIns="0" tIns="0" rIns="0" bIns="0" rtlCol="0" anchor="ctr"/>
              <a:lstStyle/>
              <a:p>
                <a:pPr lvl="0" algn="ctr"/>
                <a:r>
                  <a:rPr lang="en-US" sz="1400" b="1" smtClean="0">
                    <a:solidFill>
                      <a:srgbClr val="4D4D4D"/>
                    </a:solidFill>
                  </a:rPr>
                  <a:t>Threat of </a:t>
                </a:r>
                <a:br>
                  <a:rPr lang="en-US" sz="1400" b="1" smtClean="0">
                    <a:solidFill>
                      <a:srgbClr val="4D4D4D"/>
                    </a:solidFill>
                  </a:rPr>
                </a:br>
                <a:r>
                  <a:rPr lang="en-US" sz="1400" b="1" smtClean="0">
                    <a:solidFill>
                      <a:srgbClr val="4D4D4D"/>
                    </a:solidFill>
                  </a:rPr>
                  <a:t>New Entry</a:t>
                </a:r>
                <a:endParaRPr lang="en-US" sz="1400" b="1">
                  <a:solidFill>
                    <a:srgbClr val="4D4D4D"/>
                  </a:solidFill>
                </a:endParaRPr>
              </a:p>
            </p:txBody>
          </p:sp>
          <p:sp>
            <p:nvSpPr>
              <p:cNvPr id="33" name="Pfeil nach rechts 32"/>
              <p:cNvSpPr/>
              <p:nvPr/>
            </p:nvSpPr>
            <p:spPr bwMode="gray">
              <a:xfrm rot="16200000" flipV="1">
                <a:off x="3665805" y="4854260"/>
                <a:ext cx="1632317" cy="1548000"/>
              </a:xfrm>
              <a:prstGeom prst="rightArrow">
                <a:avLst>
                  <a:gd name="adj1" fmla="val 68627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p3d extrusionH="184150">
                <a:bevelT w="50800" h="25400" prst="convex"/>
              </a:sp3d>
            </p:spPr>
            <p:txBody>
              <a:bodyPr vert="vert270" rtlCol="0" anchor="ctr"/>
              <a:lstStyle/>
              <a:p>
                <a:pPr algn="ctr"/>
                <a:r>
                  <a:rPr lang="en-US" sz="1400" b="1" smtClean="0">
                    <a:solidFill>
                      <a:srgbClr val="4D4D4D"/>
                    </a:solidFill>
                  </a:rPr>
                  <a:t>Threat of Substitution</a:t>
                </a:r>
              </a:p>
            </p:txBody>
          </p:sp>
        </p:grpSp>
        <p:grpSp>
          <p:nvGrpSpPr>
            <p:cNvPr id="4" name="Gruppieren 43"/>
            <p:cNvGrpSpPr/>
            <p:nvPr/>
          </p:nvGrpSpPr>
          <p:grpSpPr bwMode="gray">
            <a:xfrm rot="13500000">
              <a:off x="3798001" y="1462921"/>
              <a:ext cx="1548000" cy="4981498"/>
              <a:chOff x="3707964" y="1462920"/>
              <a:chExt cx="1548000" cy="4981498"/>
            </a:xfrm>
          </p:grpSpPr>
          <p:sp>
            <p:nvSpPr>
              <p:cNvPr id="46" name="Pfeil nach rechts 45"/>
              <p:cNvSpPr/>
              <p:nvPr/>
            </p:nvSpPr>
            <p:spPr bwMode="gray">
              <a:xfrm rot="16200000" flipV="1">
                <a:off x="3665805" y="4854260"/>
                <a:ext cx="1632317" cy="1548000"/>
              </a:xfrm>
              <a:prstGeom prst="rightArrow">
                <a:avLst>
                  <a:gd name="adj1" fmla="val 68627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p3d extrusionH="184150">
                <a:bevelT w="50800" h="25400" prst="convex"/>
              </a:sp3d>
            </p:spPr>
            <p:txBody>
              <a:bodyPr vert="vert" rtlCol="0" anchor="ctr"/>
              <a:lstStyle/>
              <a:p>
                <a:pPr algn="ctr"/>
                <a:r>
                  <a:rPr lang="en-US" sz="1400" b="1" smtClean="0">
                    <a:solidFill>
                      <a:srgbClr val="4D4D4D"/>
                    </a:solidFill>
                  </a:rPr>
                  <a:t>Buyer </a:t>
                </a:r>
                <a:br>
                  <a:rPr lang="en-US" sz="1400" b="1" smtClean="0">
                    <a:solidFill>
                      <a:srgbClr val="4D4D4D"/>
                    </a:solidFill>
                  </a:rPr>
                </a:br>
                <a:r>
                  <a:rPr lang="en-US" sz="1400" b="1" smtClean="0">
                    <a:solidFill>
                      <a:srgbClr val="4D4D4D"/>
                    </a:solidFill>
                  </a:rPr>
                  <a:t>Power</a:t>
                </a:r>
              </a:p>
            </p:txBody>
          </p:sp>
          <p:sp>
            <p:nvSpPr>
              <p:cNvPr id="45" name="Pfeil nach rechts 44"/>
              <p:cNvSpPr/>
              <p:nvPr/>
            </p:nvSpPr>
            <p:spPr bwMode="gray">
              <a:xfrm rot="5400000">
                <a:off x="3665805" y="1505079"/>
                <a:ext cx="1632317" cy="1548000"/>
              </a:xfrm>
              <a:prstGeom prst="rightArrow">
                <a:avLst>
                  <a:gd name="adj1" fmla="val 68627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p3d extrusionH="184150">
                <a:bevelT w="50800" h="25400" prst="convex"/>
              </a:sp3d>
            </p:spPr>
            <p:txBody>
              <a:bodyPr vert="vert" rtlCol="0" anchor="ctr"/>
              <a:lstStyle/>
              <a:p>
                <a:pPr algn="ctr"/>
                <a:r>
                  <a:rPr lang="en-US" sz="1400" b="1" smtClean="0">
                    <a:solidFill>
                      <a:srgbClr val="4D4D4D"/>
                    </a:solidFill>
                  </a:rPr>
                  <a:t>Supplier Power</a:t>
                </a:r>
              </a:p>
            </p:txBody>
          </p:sp>
        </p:grpSp>
      </p:grpSp>
      <p:sp>
        <p:nvSpPr>
          <p:cNvPr id="15" name="Ellipse 14"/>
          <p:cNvSpPr/>
          <p:nvPr/>
        </p:nvSpPr>
        <p:spPr bwMode="gray">
          <a:xfrm>
            <a:off x="3622985" y="2820423"/>
            <a:ext cx="1848143" cy="382343"/>
          </a:xfrm>
          <a:prstGeom prst="ellipse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uppieren 56"/>
          <p:cNvGrpSpPr/>
          <p:nvPr/>
        </p:nvGrpSpPr>
        <p:grpSpPr bwMode="gray">
          <a:xfrm>
            <a:off x="323851" y="4411653"/>
            <a:ext cx="8496298" cy="1681643"/>
            <a:chOff x="323851" y="4411653"/>
            <a:chExt cx="8496298" cy="1681643"/>
          </a:xfrm>
        </p:grpSpPr>
        <p:grpSp>
          <p:nvGrpSpPr>
            <p:cNvPr id="20" name="Gruppieren 19"/>
            <p:cNvGrpSpPr/>
            <p:nvPr/>
          </p:nvGrpSpPr>
          <p:grpSpPr bwMode="gray">
            <a:xfrm>
              <a:off x="323851" y="4411653"/>
              <a:ext cx="1583853" cy="1681643"/>
              <a:chOff x="323850" y="2767446"/>
              <a:chExt cx="1946445" cy="1681643"/>
            </a:xfrm>
          </p:grpSpPr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smtClean="0">
                    <a:solidFill>
                      <a:srgbClr val="000000"/>
                    </a:solidFill>
                    <a:cs typeface="Arial" charset="0"/>
                  </a:rPr>
                  <a:t>Threat of New Entry</a:t>
                </a:r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Time and cost of entry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Specialist knowledge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Economies of scale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Cost advantages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Technology protection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Barriers to entry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21" name="Gruppieren 20"/>
            <p:cNvGrpSpPr/>
            <p:nvPr/>
          </p:nvGrpSpPr>
          <p:grpSpPr bwMode="gray">
            <a:xfrm>
              <a:off x="2051962" y="4411653"/>
              <a:ext cx="1583853" cy="1681643"/>
              <a:chOff x="323850" y="2767446"/>
              <a:chExt cx="1946445" cy="1681643"/>
            </a:xfrm>
          </p:grpSpPr>
          <p:sp>
            <p:nvSpPr>
              <p:cNvPr id="24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smtClean="0">
                    <a:solidFill>
                      <a:srgbClr val="000000"/>
                    </a:solidFill>
                    <a:cs typeface="Arial" charset="0"/>
                  </a:rPr>
                  <a:t>Buyer Power</a:t>
                </a:r>
              </a:p>
            </p:txBody>
          </p:sp>
          <p:sp>
            <p:nvSpPr>
              <p:cNvPr id="27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Number of customers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Scope of orders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Differences between competitors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Price sensitivity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Ability to substitute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28" name="Gruppieren 27"/>
            <p:cNvGrpSpPr/>
            <p:nvPr/>
          </p:nvGrpSpPr>
          <p:grpSpPr bwMode="gray">
            <a:xfrm>
              <a:off x="3780073" y="4411653"/>
              <a:ext cx="1583853" cy="1681643"/>
              <a:chOff x="323850" y="2767446"/>
              <a:chExt cx="1946445" cy="1681643"/>
            </a:xfrm>
          </p:grpSpPr>
          <p:sp>
            <p:nvSpPr>
              <p:cNvPr id="29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  <a:cs typeface="Arial" charset="0"/>
                  </a:rPr>
                  <a:t>Competitive Rivalry</a:t>
                </a:r>
              </a:p>
            </p:txBody>
          </p:sp>
          <p:sp>
            <p:nvSpPr>
              <p:cNvPr id="30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Number of competitors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Quality differences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Other differences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Switching costs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Customer loyalty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Costs of leaving market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 bwMode="gray">
            <a:xfrm>
              <a:off x="5508184" y="4411653"/>
              <a:ext cx="1583853" cy="1681643"/>
              <a:chOff x="323850" y="2767446"/>
              <a:chExt cx="1946445" cy="1681643"/>
            </a:xfrm>
          </p:grpSpPr>
          <p:sp>
            <p:nvSpPr>
              <p:cNvPr id="32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smtClean="0">
                    <a:solidFill>
                      <a:srgbClr val="000000"/>
                    </a:solidFill>
                    <a:cs typeface="Arial" charset="0"/>
                  </a:rPr>
                  <a:t>Threat of Substitution</a:t>
                </a:r>
              </a:p>
            </p:txBody>
          </p:sp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Substitute performance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Cost of change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 bwMode="gray">
            <a:xfrm>
              <a:off x="7236296" y="4411653"/>
              <a:ext cx="1583853" cy="1681643"/>
              <a:chOff x="323850" y="2767446"/>
              <a:chExt cx="1946445" cy="1681643"/>
            </a:xfrm>
          </p:grpSpPr>
          <p:sp>
            <p:nvSpPr>
              <p:cNvPr id="36" name="Rectangle 19"/>
              <p:cNvSpPr>
                <a:spLocks noChangeArrowheads="1"/>
              </p:cNvSpPr>
              <p:nvPr/>
            </p:nvSpPr>
            <p:spPr bwMode="gray">
              <a:xfrm>
                <a:off x="323850" y="2767446"/>
                <a:ext cx="1946445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 anchor="ctr"/>
              <a:lstStyle/>
              <a:p>
                <a:pPr defTabSz="801688" eaLnBrk="0" hangingPunct="0">
                  <a:defRPr/>
                </a:pPr>
                <a:r>
                  <a:rPr lang="en-US" sz="1200" b="1" dirty="0" smtClean="0">
                    <a:solidFill>
                      <a:srgbClr val="000000"/>
                    </a:solidFill>
                    <a:cs typeface="Arial" charset="0"/>
                  </a:rPr>
                  <a:t>Supplier Power</a:t>
                </a:r>
              </a:p>
            </p:txBody>
          </p:sp>
          <p:sp>
            <p:nvSpPr>
              <p:cNvPr id="37" name="Rectangle 5"/>
              <p:cNvSpPr>
                <a:spLocks noChangeArrowheads="1"/>
              </p:cNvSpPr>
              <p:nvPr/>
            </p:nvSpPr>
            <p:spPr bwMode="gray">
              <a:xfrm>
                <a:off x="323850" y="3127811"/>
                <a:ext cx="1946445" cy="132127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0" bIns="72000"/>
              <a:lstStyle/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Number of suppliers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Size of suppliers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Uniqueness of service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Your ability to substitute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87313" indent="-87313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90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</p:grpSp>
      <p:grpSp>
        <p:nvGrpSpPr>
          <p:cNvPr id="38" name="Gruppieren 37"/>
          <p:cNvGrpSpPr/>
          <p:nvPr/>
        </p:nvGrpSpPr>
        <p:grpSpPr bwMode="gray">
          <a:xfrm>
            <a:off x="3492001" y="1335178"/>
            <a:ext cx="2160000" cy="2160000"/>
            <a:chOff x="6481375" y="1914524"/>
            <a:chExt cx="2160000" cy="2160000"/>
          </a:xfrm>
        </p:grpSpPr>
        <p:sp>
          <p:nvSpPr>
            <p:cNvPr id="39" name="Ellipse 38"/>
            <p:cNvSpPr/>
            <p:nvPr/>
          </p:nvSpPr>
          <p:spPr bwMode="gray">
            <a:xfrm>
              <a:off x="6481375" y="3354524"/>
              <a:ext cx="2160000" cy="720000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DE" sz="2400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40" name="Oval 29"/>
            <p:cNvSpPr>
              <a:spLocks noChangeArrowheads="1"/>
            </p:cNvSpPr>
            <p:nvPr/>
          </p:nvSpPr>
          <p:spPr bwMode="gray">
            <a:xfrm>
              <a:off x="6661375" y="1914524"/>
              <a:ext cx="1800000" cy="1800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prstDash val="lgDash"/>
              <a:round/>
              <a:headEnd/>
              <a:tailEnd/>
            </a:ln>
            <a:effectLst>
              <a:outerShdw blurRad="127000" dist="88900" dir="18900000" sy="23000" kx="-1200000" algn="bl" rotWithShape="0">
                <a:prstClr val="black">
                  <a:alpha val="15000"/>
                </a:prstClr>
              </a:outerShdw>
              <a:reflection blurRad="3810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900000" h="900000"/>
              <a:bevelB w="900000" h="900000"/>
            </a:sp3d>
          </p:spPr>
          <p:txBody>
            <a:bodyPr vert="horz" wrap="none" lIns="0" tIns="0" rIns="0" bIns="0" anchor="ctr" anchorCtr="0">
              <a:noAutofit/>
            </a:bodyPr>
            <a:lstStyle/>
            <a:p>
              <a:pPr algn="ctr"/>
              <a:r>
                <a:rPr lang="de-DE" sz="22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Competitive</a:t>
              </a:r>
              <a:br>
                <a:rPr lang="de-DE" sz="22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</a:br>
              <a:r>
                <a:rPr lang="de-DE" sz="22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Rivalry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Forces Analysis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323851" y="1555200"/>
            <a:ext cx="8497091" cy="4248000"/>
            <a:chOff x="323851" y="1555200"/>
            <a:chExt cx="8497091" cy="4248000"/>
          </a:xfrm>
        </p:grpSpPr>
        <p:sp>
          <p:nvSpPr>
            <p:cNvPr id="4" name="Auf der gleichen Seite des Rechtecks liegende Ecken abrunden 3"/>
            <p:cNvSpPr/>
            <p:nvPr/>
          </p:nvSpPr>
          <p:spPr bwMode="auto">
            <a:xfrm>
              <a:off x="323851" y="1555200"/>
              <a:ext cx="8497091" cy="4248000"/>
            </a:xfrm>
            <a:prstGeom prst="round2SameRect">
              <a:avLst>
                <a:gd name="adj1" fmla="val 5904"/>
                <a:gd name="adj2" fmla="val 6951"/>
              </a:avLst>
            </a:prstGeom>
            <a:gradFill flip="none" rotWithShape="1">
              <a:gsLst>
                <a:gs pos="0">
                  <a:srgbClr val="FFFFFF"/>
                </a:gs>
                <a:gs pos="16000">
                  <a:srgbClr val="C9C9C9"/>
                </a:gs>
                <a:gs pos="100000">
                  <a:srgbClr val="C9C9C9"/>
                </a:gs>
                <a:gs pos="75000">
                  <a:srgbClr val="FFFFFF"/>
                </a:gs>
              </a:gsLst>
              <a:lin ang="81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prst="cross"/>
            </a:sp3d>
          </p:spPr>
          <p:txBody>
            <a:bodyPr lIns="108000" tIns="72000" rIns="72000" bIns="72000" anchor="ctr"/>
            <a:lstStyle/>
            <a:p>
              <a:pPr algn="ctr" defTabSz="801688" eaLnBrk="0" hangingPunct="0">
                <a:lnSpc>
                  <a:spcPct val="85000"/>
                </a:lnSpc>
              </a:pPr>
              <a:endParaRPr lang="de-DE" sz="2000" b="1" dirty="0">
                <a:solidFill>
                  <a:srgbClr val="000000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gray">
            <a:xfrm>
              <a:off x="6624000" y="2433600"/>
              <a:ext cx="1836000" cy="719999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72000" anchor="ctr"/>
            <a:lstStyle/>
            <a:p>
              <a:pPr defTabSz="801688" eaLnBrk="0" hangingPunct="0">
                <a:lnSpc>
                  <a:spcPct val="85000"/>
                </a:lnSpc>
              </a:pPr>
              <a:r>
                <a:rPr lang="de-DE" sz="16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rPr>
                <a:t>Threat of Substitution</a:t>
              </a: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gray">
            <a:xfrm>
              <a:off x="4644000" y="2433600"/>
              <a:ext cx="1836000" cy="719999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72000" anchor="ctr"/>
            <a:lstStyle/>
            <a:p>
              <a:pPr defTabSz="801688" eaLnBrk="0" hangingPunct="0">
                <a:lnSpc>
                  <a:spcPct val="85000"/>
                </a:lnSpc>
              </a:pPr>
              <a:r>
                <a:rPr lang="de-DE" sz="16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rPr>
                <a:t>Threat of </a:t>
              </a:r>
              <a:br>
                <a:rPr lang="de-DE" sz="16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rPr>
              </a:br>
              <a:r>
                <a:rPr lang="de-DE" sz="16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rPr>
                <a:t>New Entry</a:t>
              </a: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gray">
            <a:xfrm>
              <a:off x="2664000" y="2433600"/>
              <a:ext cx="1836000" cy="719999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72000" anchor="ctr"/>
            <a:lstStyle/>
            <a:p>
              <a:pPr defTabSz="801688" eaLnBrk="0" hangingPunct="0">
                <a:lnSpc>
                  <a:spcPct val="85000"/>
                </a:lnSpc>
              </a:pPr>
              <a:r>
                <a:rPr lang="de-DE" sz="16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rPr>
                <a:t>Buyer Power</a:t>
              </a: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gray">
            <a:xfrm>
              <a:off x="684000" y="2433600"/>
              <a:ext cx="1836000" cy="719999"/>
            </a:xfrm>
            <a:prstGeom prst="round2SameRect">
              <a:avLst>
                <a:gd name="adj1" fmla="val 11375"/>
                <a:gd name="adj2" fmla="val 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72000" anchor="ctr"/>
            <a:lstStyle/>
            <a:p>
              <a:pPr defTabSz="801688" eaLnBrk="0" hangingPunct="0">
                <a:lnSpc>
                  <a:spcPct val="85000"/>
                </a:lnSpc>
              </a:pPr>
              <a:r>
                <a:rPr lang="de-DE" sz="16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rPr>
                <a:t>Supplier Power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gray">
            <a:xfrm>
              <a:off x="684000" y="3153599"/>
              <a:ext cx="1836000" cy="2289600"/>
            </a:xfrm>
            <a:prstGeom prst="round2SameRect">
              <a:avLst>
                <a:gd name="adj1" fmla="val 0"/>
                <a:gd name="adj2" fmla="val 5188"/>
              </a:avLst>
            </a:pr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Number of suppliers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Size of suppliers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Uniqueness of service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Your ability to substitute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Cost of changing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etc.</a:t>
              </a: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gray">
            <a:xfrm>
              <a:off x="687172" y="1749600"/>
              <a:ext cx="7772828" cy="540000"/>
            </a:xfrm>
            <a:prstGeom prst="roundRect">
              <a:avLst>
                <a:gd name="adj" fmla="val 50000"/>
              </a:avLst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72000" rIns="108000" bIns="72000" anchor="ctr"/>
            <a:lstStyle/>
            <a:p>
              <a:pPr algn="ctr" defTabSz="801688" eaLnBrk="0" hangingPunct="0">
                <a:lnSpc>
                  <a:spcPct val="85000"/>
                </a:lnSpc>
              </a:pPr>
              <a:r>
                <a:rPr lang="de-DE" sz="2400" b="1" noProof="1">
                  <a:solidFill>
                    <a:srgbClr val="545454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charset="0"/>
                </a:rPr>
                <a:t>Competitive Rivalry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gray">
            <a:xfrm>
              <a:off x="2664000" y="3153599"/>
              <a:ext cx="1836000" cy="2289600"/>
            </a:xfrm>
            <a:prstGeom prst="round2SameRect">
              <a:avLst>
                <a:gd name="adj1" fmla="val 0"/>
                <a:gd name="adj2" fmla="val 5188"/>
              </a:avLst>
            </a:pr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Number of customers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Scope of orders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Differences between competitors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Price sensitivity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Cost of changing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etc.</a:t>
              </a: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gray">
            <a:xfrm>
              <a:off x="4644000" y="3153599"/>
              <a:ext cx="1836000" cy="2289600"/>
            </a:xfrm>
            <a:prstGeom prst="round2SameRect">
              <a:avLst>
                <a:gd name="adj1" fmla="val 0"/>
                <a:gd name="adj2" fmla="val 5188"/>
              </a:avLst>
            </a:pr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Time and cost of entry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Specialist knowledge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Economies of scale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Cost advantages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Barriers to entry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etc.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gray">
            <a:xfrm>
              <a:off x="6624000" y="3153599"/>
              <a:ext cx="1836000" cy="2289600"/>
            </a:xfrm>
            <a:prstGeom prst="round2SameRect">
              <a:avLst>
                <a:gd name="adj1" fmla="val 0"/>
                <a:gd name="adj2" fmla="val 5188"/>
              </a:avLst>
            </a:pr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Substitute performance</a:t>
              </a:r>
            </a:p>
            <a:p>
              <a:pPr marL="190500" indent="-190500">
                <a:spcAft>
                  <a:spcPts val="200"/>
                </a:spcAft>
                <a:buClr>
                  <a:srgbClr val="808080"/>
                </a:buClr>
                <a:buFont typeface="Wingdings" pitchFamily="2" charset="2"/>
                <a:buChar char="§"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Cost of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1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lipse 35"/>
          <p:cNvSpPr/>
          <p:nvPr/>
        </p:nvSpPr>
        <p:spPr bwMode="gray">
          <a:xfrm>
            <a:off x="3426165" y="3765207"/>
            <a:ext cx="2279824" cy="789556"/>
          </a:xfrm>
          <a:prstGeom prst="ellipse">
            <a:avLst/>
          </a:prstGeom>
          <a:gradFill flip="none" rotWithShape="1">
            <a:gsLst>
              <a:gs pos="0">
                <a:srgbClr val="000000">
                  <a:alpha val="48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pieren 32"/>
          <p:cNvGrpSpPr/>
          <p:nvPr/>
        </p:nvGrpSpPr>
        <p:grpSpPr bwMode="gray">
          <a:xfrm>
            <a:off x="971602" y="260868"/>
            <a:ext cx="7200798" cy="7207434"/>
            <a:chOff x="1259634" y="531747"/>
            <a:chExt cx="6624734" cy="6630840"/>
          </a:xfrm>
          <a:scene3d>
            <a:camera prst="perspectiveRelaxed">
              <a:rot lat="17973603" lon="0" rev="0"/>
            </a:camera>
            <a:lightRig rig="balanced" dir="t"/>
          </a:scene3d>
        </p:grpSpPr>
        <p:grpSp>
          <p:nvGrpSpPr>
            <p:cNvPr id="3" name="Gruppieren 21"/>
            <p:cNvGrpSpPr/>
            <p:nvPr/>
          </p:nvGrpSpPr>
          <p:grpSpPr bwMode="gray">
            <a:xfrm rot="2700000">
              <a:off x="3712933" y="534798"/>
              <a:ext cx="1718136" cy="6624734"/>
              <a:chOff x="4006057" y="1717306"/>
              <a:chExt cx="1131889" cy="4364302"/>
            </a:xfrm>
          </p:grpSpPr>
          <p:grpSp>
            <p:nvGrpSpPr>
              <p:cNvPr id="4" name="Gruppieren 26"/>
              <p:cNvGrpSpPr/>
              <p:nvPr/>
            </p:nvGrpSpPr>
            <p:grpSpPr bwMode="gray">
              <a:xfrm>
                <a:off x="4006057" y="1717306"/>
                <a:ext cx="1131888" cy="1127864"/>
                <a:chOff x="3984825" y="1717306"/>
                <a:chExt cx="1131888" cy="1127864"/>
              </a:xfrm>
            </p:grpSpPr>
            <p:sp>
              <p:nvSpPr>
                <p:cNvPr id="26" name="Träne 25"/>
                <p:cNvSpPr/>
                <p:nvPr/>
              </p:nvSpPr>
              <p:spPr bwMode="gray">
                <a:xfrm rot="8100000">
                  <a:off x="3986836" y="1717306"/>
                  <a:ext cx="1127864" cy="1127864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165100">
                  <a:bevelT w="50800" h="25400" prst="convex"/>
                </a:sp3d>
              </p:spPr>
              <p:txBody>
                <a:bodyPr vert="vert270" rtlCol="0" anchor="ctr"/>
                <a:lstStyle/>
                <a:p>
                  <a:pPr algn="ctr"/>
                  <a:endParaRPr lang="en-US" sz="2000" b="1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4811" name="Text Box 27"/>
                <p:cNvSpPr txBox="1">
                  <a:spLocks noChangeArrowheads="1"/>
                </p:cNvSpPr>
                <p:nvPr/>
              </p:nvSpPr>
              <p:spPr bwMode="gray">
                <a:xfrm>
                  <a:off x="3984825" y="2068343"/>
                  <a:ext cx="1131888" cy="425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extrusionH="165100"/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rgbClr val="4D4D4D"/>
                      </a:solidFill>
                    </a:rPr>
                    <a:t>Threat of </a:t>
                  </a:r>
                  <a:br>
                    <a:rPr lang="en-US" sz="2000" b="1" dirty="0" smtClean="0">
                      <a:solidFill>
                        <a:srgbClr val="4D4D4D"/>
                      </a:solidFill>
                    </a:rPr>
                  </a:br>
                  <a:r>
                    <a:rPr lang="en-US" sz="2000" b="1" dirty="0" smtClean="0">
                      <a:solidFill>
                        <a:srgbClr val="4D4D4D"/>
                      </a:solidFill>
                    </a:rPr>
                    <a:t>New Entry</a:t>
                  </a:r>
                  <a:endParaRPr lang="en-US" sz="2000" b="1" dirty="0">
                    <a:solidFill>
                      <a:srgbClr val="4D4D4D"/>
                    </a:solidFill>
                  </a:endParaRPr>
                </a:p>
              </p:txBody>
            </p:sp>
          </p:grpSp>
          <p:grpSp>
            <p:nvGrpSpPr>
              <p:cNvPr id="5" name="Gruppieren 26"/>
              <p:cNvGrpSpPr/>
              <p:nvPr/>
            </p:nvGrpSpPr>
            <p:grpSpPr bwMode="gray">
              <a:xfrm rot="10800000">
                <a:off x="4006058" y="4953744"/>
                <a:ext cx="1131888" cy="1127864"/>
                <a:chOff x="3984823" y="1717306"/>
                <a:chExt cx="1131888" cy="1127864"/>
              </a:xfrm>
            </p:grpSpPr>
            <p:sp>
              <p:nvSpPr>
                <p:cNvPr id="20" name="Träne 19"/>
                <p:cNvSpPr/>
                <p:nvPr/>
              </p:nvSpPr>
              <p:spPr bwMode="gray">
                <a:xfrm rot="8100000">
                  <a:off x="3986836" y="1717306"/>
                  <a:ext cx="1127864" cy="1127864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165100">
                  <a:bevelT w="50800" h="25400" prst="convex"/>
                </a:sp3d>
              </p:spPr>
              <p:txBody>
                <a:bodyPr vert="vert270" rtlCol="0" anchor="ctr"/>
                <a:lstStyle/>
                <a:p>
                  <a:pPr algn="ctr"/>
                  <a:endParaRPr lang="en-US" sz="2000" b="1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21" name="Text Box 27"/>
                <p:cNvSpPr txBox="1">
                  <a:spLocks noChangeArrowheads="1"/>
                </p:cNvSpPr>
                <p:nvPr/>
              </p:nvSpPr>
              <p:spPr bwMode="gray">
                <a:xfrm rot="10800000">
                  <a:off x="3984823" y="2068338"/>
                  <a:ext cx="1131888" cy="425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extrusionH="165100"/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rgbClr val="4D4D4D"/>
                      </a:solidFill>
                    </a:rPr>
                    <a:t>Threat of Substitution</a:t>
                  </a:r>
                </a:p>
              </p:txBody>
            </p:sp>
          </p:grpSp>
        </p:grpSp>
        <p:grpSp>
          <p:nvGrpSpPr>
            <p:cNvPr id="6" name="Gruppieren 22"/>
            <p:cNvGrpSpPr/>
            <p:nvPr/>
          </p:nvGrpSpPr>
          <p:grpSpPr bwMode="gray">
            <a:xfrm rot="18900000">
              <a:off x="3715983" y="531747"/>
              <a:ext cx="1712028" cy="6630840"/>
              <a:chOff x="4008068" y="1715294"/>
              <a:chExt cx="1127865" cy="4368326"/>
            </a:xfrm>
          </p:grpSpPr>
          <p:grpSp>
            <p:nvGrpSpPr>
              <p:cNvPr id="7" name="Gruppieren 26"/>
              <p:cNvGrpSpPr/>
              <p:nvPr/>
            </p:nvGrpSpPr>
            <p:grpSpPr bwMode="gray">
              <a:xfrm>
                <a:off x="4008068" y="1715294"/>
                <a:ext cx="1127864" cy="1131888"/>
                <a:chOff x="3986836" y="1715294"/>
                <a:chExt cx="1127864" cy="1131888"/>
              </a:xfrm>
            </p:grpSpPr>
            <p:sp>
              <p:nvSpPr>
                <p:cNvPr id="30" name="Träne 29"/>
                <p:cNvSpPr/>
                <p:nvPr/>
              </p:nvSpPr>
              <p:spPr bwMode="gray">
                <a:xfrm rot="8100000">
                  <a:off x="3986836" y="1717306"/>
                  <a:ext cx="1127864" cy="1127864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165100">
                  <a:bevelT w="50800" h="25400" prst="convex"/>
                </a:sp3d>
              </p:spPr>
              <p:txBody>
                <a:bodyPr vert="vert270" rtlCol="0" anchor="ctr"/>
                <a:lstStyle/>
                <a:p>
                  <a:pPr algn="ctr"/>
                  <a:endParaRPr lang="en-US" sz="2000" b="1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1" name="Text Box 27"/>
                <p:cNvSpPr txBox="1">
                  <a:spLocks noChangeArrowheads="1"/>
                </p:cNvSpPr>
                <p:nvPr/>
              </p:nvSpPr>
              <p:spPr bwMode="gray">
                <a:xfrm rot="5400000">
                  <a:off x="3984823" y="2068340"/>
                  <a:ext cx="1131888" cy="425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extrusionH="165100"/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rgbClr val="4D4D4D"/>
                      </a:solidFill>
                    </a:rPr>
                    <a:t>Supplier </a:t>
                  </a:r>
                  <a:br>
                    <a:rPr lang="en-US" sz="2000" b="1" dirty="0" smtClean="0">
                      <a:solidFill>
                        <a:srgbClr val="4D4D4D"/>
                      </a:solidFill>
                    </a:rPr>
                  </a:br>
                  <a:r>
                    <a:rPr lang="en-US" sz="2000" b="1" dirty="0" smtClean="0">
                      <a:solidFill>
                        <a:srgbClr val="4D4D4D"/>
                      </a:solidFill>
                    </a:rPr>
                    <a:t>Power</a:t>
                  </a:r>
                </a:p>
              </p:txBody>
            </p:sp>
          </p:grpSp>
          <p:grpSp>
            <p:nvGrpSpPr>
              <p:cNvPr id="8" name="Gruppieren 26"/>
              <p:cNvGrpSpPr/>
              <p:nvPr/>
            </p:nvGrpSpPr>
            <p:grpSpPr bwMode="gray">
              <a:xfrm rot="10800000">
                <a:off x="4008069" y="4951732"/>
                <a:ext cx="1127864" cy="1131888"/>
                <a:chOff x="3986836" y="1715294"/>
                <a:chExt cx="1127864" cy="1131888"/>
              </a:xfrm>
            </p:grpSpPr>
            <p:sp>
              <p:nvSpPr>
                <p:cNvPr id="28" name="Träne 27"/>
                <p:cNvSpPr/>
                <p:nvPr/>
              </p:nvSpPr>
              <p:spPr bwMode="gray">
                <a:xfrm rot="8100000">
                  <a:off x="3986836" y="1717306"/>
                  <a:ext cx="1127864" cy="1127864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165100">
                  <a:bevelT w="50800" h="25400" prst="convex"/>
                </a:sp3d>
              </p:spPr>
              <p:txBody>
                <a:bodyPr vert="vert270" rtlCol="0" anchor="ctr"/>
                <a:lstStyle/>
                <a:p>
                  <a:pPr algn="ctr"/>
                  <a:endParaRPr lang="en-US" sz="2000" b="1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29" name="Text Box 27"/>
                <p:cNvSpPr txBox="1">
                  <a:spLocks noChangeArrowheads="1"/>
                </p:cNvSpPr>
                <p:nvPr/>
              </p:nvSpPr>
              <p:spPr bwMode="gray">
                <a:xfrm rot="16200000">
                  <a:off x="3984825" y="2068340"/>
                  <a:ext cx="1131888" cy="4257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extrusionH="165100"/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rgbClr val="4D4D4D"/>
                      </a:solidFill>
                    </a:rPr>
                    <a:t>Buyer </a:t>
                  </a:r>
                  <a:br>
                    <a:rPr lang="en-US" sz="2000" b="1" dirty="0" smtClean="0">
                      <a:solidFill>
                        <a:srgbClr val="4D4D4D"/>
                      </a:solidFill>
                    </a:rPr>
                  </a:br>
                  <a:r>
                    <a:rPr lang="en-US" sz="2000" b="1" dirty="0" smtClean="0">
                      <a:solidFill>
                        <a:srgbClr val="4D4D4D"/>
                      </a:solidFill>
                    </a:rPr>
                    <a:t>Power</a:t>
                  </a:r>
                </a:p>
              </p:txBody>
            </p:sp>
          </p:grpSp>
        </p:grpSp>
      </p:grpSp>
      <p:sp>
        <p:nvSpPr>
          <p:cNvPr id="37" name="Titel 3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  <a:p>
            <a:endParaRPr lang="en-US"/>
          </a:p>
        </p:txBody>
      </p:sp>
      <p:grpSp>
        <p:nvGrpSpPr>
          <p:cNvPr id="23" name="Gruppieren 22"/>
          <p:cNvGrpSpPr/>
          <p:nvPr/>
        </p:nvGrpSpPr>
        <p:grpSpPr bwMode="gray">
          <a:xfrm>
            <a:off x="3221181" y="2031291"/>
            <a:ext cx="2710700" cy="2710700"/>
            <a:chOff x="6481375" y="1914524"/>
            <a:chExt cx="2160000" cy="2160000"/>
          </a:xfrm>
        </p:grpSpPr>
        <p:sp>
          <p:nvSpPr>
            <p:cNvPr id="25" name="Ellipse 24"/>
            <p:cNvSpPr/>
            <p:nvPr/>
          </p:nvSpPr>
          <p:spPr bwMode="gray">
            <a:xfrm>
              <a:off x="6481375" y="3354524"/>
              <a:ext cx="2160000" cy="720000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DE" sz="2400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gray">
            <a:xfrm>
              <a:off x="6661375" y="1914524"/>
              <a:ext cx="1800000" cy="1800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prstDash val="lgDash"/>
              <a:round/>
              <a:headEnd/>
              <a:tailEnd/>
            </a:ln>
            <a:effectLst>
              <a:outerShdw blurRad="127000" dist="88900" dir="18900000" sy="23000" kx="-1200000" algn="bl" rotWithShape="0">
                <a:prstClr val="black">
                  <a:alpha val="15000"/>
                </a:prstClr>
              </a:outerShdw>
              <a:reflection blurRad="3810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016000" h="1016000"/>
              <a:bevelB w="1016000" h="1016000"/>
            </a:sp3d>
          </p:spPr>
          <p:txBody>
            <a:bodyPr vert="horz" wrap="square" lIns="0" tIns="0" rIns="0" bIns="0" anchor="ctr" anchorCtr="0">
              <a:noAutofit/>
            </a:bodyPr>
            <a:lstStyle/>
            <a:p>
              <a:pPr algn="ctr"/>
              <a:r>
                <a:rPr lang="de-DE" sz="22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Competitive</a:t>
              </a:r>
              <a:br>
                <a:rPr lang="de-DE" sz="22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</a:br>
              <a:r>
                <a:rPr lang="de-DE" sz="2200" b="1" noProof="1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rPr>
                <a:t>Rivalry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/>
              <a:t>Placeholder for your own sub headline</a:t>
            </a:r>
          </a:p>
        </p:txBody>
      </p:sp>
      <p:grpSp>
        <p:nvGrpSpPr>
          <p:cNvPr id="2" name="Gruppieren 17"/>
          <p:cNvGrpSpPr/>
          <p:nvPr/>
        </p:nvGrpSpPr>
        <p:grpSpPr bwMode="gray">
          <a:xfrm>
            <a:off x="1628503" y="389208"/>
            <a:ext cx="5886994" cy="5891346"/>
            <a:chOff x="2121125" y="1352550"/>
            <a:chExt cx="4901751" cy="4905375"/>
          </a:xfrm>
          <a:scene3d>
            <a:camera prst="perspectiveRelaxed"/>
            <a:lightRig rig="balanced" dir="t">
              <a:rot lat="0" lon="0" rev="1200000"/>
            </a:lightRig>
          </a:scene3d>
        </p:grpSpPr>
        <p:sp>
          <p:nvSpPr>
            <p:cNvPr id="1031" name="Freeform 7"/>
            <p:cNvSpPr>
              <a:spLocks/>
            </p:cNvSpPr>
            <p:nvPr/>
          </p:nvSpPr>
          <p:spPr bwMode="gray">
            <a:xfrm>
              <a:off x="2121125" y="1352550"/>
              <a:ext cx="2371113" cy="2371113"/>
            </a:xfrm>
            <a:custGeom>
              <a:avLst/>
              <a:gdLst/>
              <a:ahLst/>
              <a:cxnLst>
                <a:cxn ang="0">
                  <a:pos x="992" y="500"/>
                </a:cxn>
                <a:cxn ang="0">
                  <a:pos x="992" y="75"/>
                </a:cxn>
                <a:cxn ang="0">
                  <a:pos x="916" y="0"/>
                </a:cxn>
                <a:cxn ang="0">
                  <a:pos x="75" y="0"/>
                </a:cxn>
                <a:cxn ang="0">
                  <a:pos x="0" y="75"/>
                </a:cxn>
                <a:cxn ang="0">
                  <a:pos x="0" y="917"/>
                </a:cxn>
                <a:cxn ang="0">
                  <a:pos x="75" y="992"/>
                </a:cxn>
                <a:cxn ang="0">
                  <a:pos x="499" y="992"/>
                </a:cxn>
                <a:cxn ang="0">
                  <a:pos x="992" y="500"/>
                </a:cxn>
              </a:cxnLst>
              <a:rect l="0" t="0" r="r" b="b"/>
              <a:pathLst>
                <a:path w="992" h="992">
                  <a:moveTo>
                    <a:pt x="992" y="500"/>
                  </a:moveTo>
                  <a:cubicBezTo>
                    <a:pt x="992" y="75"/>
                    <a:pt x="992" y="75"/>
                    <a:pt x="992" y="75"/>
                  </a:cubicBezTo>
                  <a:cubicBezTo>
                    <a:pt x="992" y="34"/>
                    <a:pt x="958" y="0"/>
                    <a:pt x="91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4"/>
                    <a:pt x="0" y="75"/>
                  </a:cubicBezTo>
                  <a:cubicBezTo>
                    <a:pt x="0" y="917"/>
                    <a:pt x="0" y="917"/>
                    <a:pt x="0" y="917"/>
                  </a:cubicBezTo>
                  <a:cubicBezTo>
                    <a:pt x="0" y="958"/>
                    <a:pt x="33" y="992"/>
                    <a:pt x="75" y="992"/>
                  </a:cubicBezTo>
                  <a:cubicBezTo>
                    <a:pt x="499" y="992"/>
                    <a:pt x="499" y="992"/>
                    <a:pt x="499" y="992"/>
                  </a:cubicBezTo>
                  <a:cubicBezTo>
                    <a:pt x="516" y="728"/>
                    <a:pt x="728" y="517"/>
                    <a:pt x="992" y="5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53000"/>
                </a:prstClr>
              </a:outerShdw>
            </a:effectLst>
            <a:sp3d extrusionH="209550">
              <a:bevelT w="25400" h="25400"/>
            </a:sp3d>
          </p:spPr>
          <p:txBody>
            <a:bodyPr wrap="none" lIns="108000" tIns="72000" rIns="468000" bIns="468000" anchor="ctr"/>
            <a:lstStyle/>
            <a:p>
              <a:pPr algn="ctr"/>
              <a:r>
                <a:rPr lang="en-US" b="1" smtClean="0">
                  <a:solidFill>
                    <a:srgbClr val="4D4D4D"/>
                  </a:solidFill>
                </a:rPr>
                <a:t>Supplier Power</a:t>
              </a:r>
              <a:endParaRPr lang="en-US" b="1">
                <a:solidFill>
                  <a:srgbClr val="4D4D4D"/>
                </a:solidFill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4651763" y="1352550"/>
              <a:ext cx="2371113" cy="2371113"/>
            </a:xfrm>
            <a:custGeom>
              <a:avLst/>
              <a:gdLst/>
              <a:ahLst/>
              <a:cxnLst>
                <a:cxn ang="0">
                  <a:pos x="992" y="917"/>
                </a:cxn>
                <a:cxn ang="0">
                  <a:pos x="992" y="75"/>
                </a:cxn>
                <a:cxn ang="0">
                  <a:pos x="916" y="0"/>
                </a:cxn>
                <a:cxn ang="0">
                  <a:pos x="75" y="0"/>
                </a:cxn>
                <a:cxn ang="0">
                  <a:pos x="0" y="75"/>
                </a:cxn>
                <a:cxn ang="0">
                  <a:pos x="0" y="500"/>
                </a:cxn>
                <a:cxn ang="0">
                  <a:pos x="492" y="992"/>
                </a:cxn>
                <a:cxn ang="0">
                  <a:pos x="916" y="992"/>
                </a:cxn>
                <a:cxn ang="0">
                  <a:pos x="992" y="917"/>
                </a:cxn>
              </a:cxnLst>
              <a:rect l="0" t="0" r="r" b="b"/>
              <a:pathLst>
                <a:path w="992" h="992">
                  <a:moveTo>
                    <a:pt x="992" y="917"/>
                  </a:moveTo>
                  <a:cubicBezTo>
                    <a:pt x="992" y="75"/>
                    <a:pt x="992" y="75"/>
                    <a:pt x="992" y="75"/>
                  </a:cubicBezTo>
                  <a:cubicBezTo>
                    <a:pt x="992" y="34"/>
                    <a:pt x="958" y="0"/>
                    <a:pt x="91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4"/>
                    <a:pt x="0" y="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263" y="517"/>
                    <a:pt x="475" y="728"/>
                    <a:pt x="492" y="992"/>
                  </a:cubicBezTo>
                  <a:cubicBezTo>
                    <a:pt x="916" y="992"/>
                    <a:pt x="916" y="992"/>
                    <a:pt x="916" y="992"/>
                  </a:cubicBezTo>
                  <a:cubicBezTo>
                    <a:pt x="958" y="992"/>
                    <a:pt x="992" y="958"/>
                    <a:pt x="992" y="9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53000"/>
                </a:prstClr>
              </a:outerShdw>
            </a:effectLst>
            <a:sp3d extrusionH="209550">
              <a:bevelT w="25400" h="25400"/>
            </a:sp3d>
          </p:spPr>
          <p:txBody>
            <a:bodyPr lIns="468000" tIns="0" rIns="108000" bIns="468000" anchor="ctr"/>
            <a:lstStyle/>
            <a:p>
              <a:pPr algn="ctr"/>
              <a:r>
                <a:rPr lang="en-US" b="1" smtClean="0">
                  <a:solidFill>
                    <a:srgbClr val="4D4D4D"/>
                  </a:solidFill>
                </a:rPr>
                <a:t>Threat of </a:t>
              </a:r>
              <a:br>
                <a:rPr lang="en-US" b="1" smtClean="0">
                  <a:solidFill>
                    <a:srgbClr val="4D4D4D"/>
                  </a:solidFill>
                </a:rPr>
              </a:br>
              <a:r>
                <a:rPr lang="en-US" b="1" smtClean="0">
                  <a:solidFill>
                    <a:srgbClr val="4D4D4D"/>
                  </a:solidFill>
                </a:rPr>
                <a:t>New Entry</a:t>
              </a:r>
              <a:endParaRPr lang="en-US" b="1">
                <a:solidFill>
                  <a:srgbClr val="4D4D4D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121125" y="3886812"/>
              <a:ext cx="2371113" cy="2371113"/>
            </a:xfrm>
            <a:custGeom>
              <a:avLst/>
              <a:gdLst/>
              <a:ahLst/>
              <a:cxnLst>
                <a:cxn ang="0">
                  <a:pos x="499" y="0"/>
                </a:cxn>
                <a:cxn ang="0">
                  <a:pos x="75" y="0"/>
                </a:cxn>
                <a:cxn ang="0">
                  <a:pos x="0" y="75"/>
                </a:cxn>
                <a:cxn ang="0">
                  <a:pos x="0" y="917"/>
                </a:cxn>
                <a:cxn ang="0">
                  <a:pos x="75" y="992"/>
                </a:cxn>
                <a:cxn ang="0">
                  <a:pos x="916" y="992"/>
                </a:cxn>
                <a:cxn ang="0">
                  <a:pos x="992" y="917"/>
                </a:cxn>
                <a:cxn ang="0">
                  <a:pos x="992" y="492"/>
                </a:cxn>
                <a:cxn ang="0">
                  <a:pos x="499" y="0"/>
                </a:cxn>
              </a:cxnLst>
              <a:rect l="0" t="0" r="r" b="b"/>
              <a:pathLst>
                <a:path w="992" h="992">
                  <a:moveTo>
                    <a:pt x="49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4"/>
                    <a:pt x="0" y="75"/>
                  </a:cubicBezTo>
                  <a:cubicBezTo>
                    <a:pt x="0" y="917"/>
                    <a:pt x="0" y="917"/>
                    <a:pt x="0" y="917"/>
                  </a:cubicBezTo>
                  <a:cubicBezTo>
                    <a:pt x="0" y="958"/>
                    <a:pt x="33" y="992"/>
                    <a:pt x="75" y="992"/>
                  </a:cubicBezTo>
                  <a:cubicBezTo>
                    <a:pt x="916" y="992"/>
                    <a:pt x="916" y="992"/>
                    <a:pt x="916" y="992"/>
                  </a:cubicBezTo>
                  <a:cubicBezTo>
                    <a:pt x="958" y="992"/>
                    <a:pt x="992" y="958"/>
                    <a:pt x="992" y="917"/>
                  </a:cubicBezTo>
                  <a:cubicBezTo>
                    <a:pt x="992" y="492"/>
                    <a:pt x="992" y="492"/>
                    <a:pt x="992" y="492"/>
                  </a:cubicBezTo>
                  <a:cubicBezTo>
                    <a:pt x="728" y="475"/>
                    <a:pt x="516" y="264"/>
                    <a:pt x="49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53000"/>
                </a:prstClr>
              </a:outerShdw>
            </a:effectLst>
            <a:sp3d extrusionH="209550">
              <a:bevelT w="25400" h="25400"/>
            </a:sp3d>
          </p:spPr>
          <p:txBody>
            <a:bodyPr lIns="108000" tIns="468000" rIns="468000" bIns="72000" anchor="ctr"/>
            <a:lstStyle/>
            <a:p>
              <a:pPr algn="ctr"/>
              <a:r>
                <a:rPr lang="en-US" b="1" smtClean="0">
                  <a:solidFill>
                    <a:srgbClr val="4D4D4D"/>
                  </a:solidFill>
                </a:rPr>
                <a:t>Threat of </a:t>
              </a:r>
              <a:br>
                <a:rPr lang="en-US" b="1" smtClean="0">
                  <a:solidFill>
                    <a:srgbClr val="4D4D4D"/>
                  </a:solidFill>
                </a:rPr>
              </a:br>
              <a:r>
                <a:rPr lang="en-US" b="1" smtClean="0">
                  <a:solidFill>
                    <a:srgbClr val="4D4D4D"/>
                  </a:solidFill>
                </a:rPr>
                <a:t>Substitution</a:t>
              </a:r>
              <a:endParaRPr lang="en-US" b="1">
                <a:solidFill>
                  <a:srgbClr val="4D4D4D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4651763" y="3886812"/>
              <a:ext cx="2371113" cy="2371113"/>
            </a:xfrm>
            <a:custGeom>
              <a:avLst/>
              <a:gdLst/>
              <a:ahLst/>
              <a:cxnLst>
                <a:cxn ang="0">
                  <a:pos x="0" y="492"/>
                </a:cxn>
                <a:cxn ang="0">
                  <a:pos x="0" y="917"/>
                </a:cxn>
                <a:cxn ang="0">
                  <a:pos x="75" y="992"/>
                </a:cxn>
                <a:cxn ang="0">
                  <a:pos x="916" y="992"/>
                </a:cxn>
                <a:cxn ang="0">
                  <a:pos x="992" y="917"/>
                </a:cxn>
                <a:cxn ang="0">
                  <a:pos x="992" y="75"/>
                </a:cxn>
                <a:cxn ang="0">
                  <a:pos x="916" y="0"/>
                </a:cxn>
                <a:cxn ang="0">
                  <a:pos x="492" y="0"/>
                </a:cxn>
                <a:cxn ang="0">
                  <a:pos x="0" y="492"/>
                </a:cxn>
              </a:cxnLst>
              <a:rect l="0" t="0" r="r" b="b"/>
              <a:pathLst>
                <a:path w="992" h="992">
                  <a:moveTo>
                    <a:pt x="0" y="492"/>
                  </a:moveTo>
                  <a:cubicBezTo>
                    <a:pt x="0" y="917"/>
                    <a:pt x="0" y="917"/>
                    <a:pt x="0" y="917"/>
                  </a:cubicBezTo>
                  <a:cubicBezTo>
                    <a:pt x="0" y="958"/>
                    <a:pt x="33" y="992"/>
                    <a:pt x="75" y="992"/>
                  </a:cubicBezTo>
                  <a:cubicBezTo>
                    <a:pt x="916" y="992"/>
                    <a:pt x="916" y="992"/>
                    <a:pt x="916" y="992"/>
                  </a:cubicBezTo>
                  <a:cubicBezTo>
                    <a:pt x="958" y="992"/>
                    <a:pt x="992" y="958"/>
                    <a:pt x="992" y="917"/>
                  </a:cubicBezTo>
                  <a:cubicBezTo>
                    <a:pt x="992" y="75"/>
                    <a:pt x="992" y="75"/>
                    <a:pt x="992" y="75"/>
                  </a:cubicBezTo>
                  <a:cubicBezTo>
                    <a:pt x="992" y="34"/>
                    <a:pt x="958" y="0"/>
                    <a:pt x="916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75" y="264"/>
                    <a:pt x="263" y="475"/>
                    <a:pt x="0" y="49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53000"/>
                </a:prstClr>
              </a:outerShdw>
            </a:effectLst>
            <a:sp3d extrusionH="209550">
              <a:bevelT w="25400" h="25400"/>
            </a:sp3d>
          </p:spPr>
          <p:txBody>
            <a:bodyPr wrap="none" lIns="468000" tIns="468000" rIns="108000" bIns="72000" anchor="ctr"/>
            <a:lstStyle/>
            <a:p>
              <a:pPr algn="ctr"/>
              <a:r>
                <a:rPr lang="en-US" b="1" smtClean="0">
                  <a:solidFill>
                    <a:srgbClr val="4D4D4D"/>
                  </a:solidFill>
                </a:rPr>
                <a:t>Buyer Power</a:t>
              </a:r>
              <a:endParaRPr lang="en-US" b="1">
                <a:solidFill>
                  <a:srgbClr val="4D4D4D"/>
                </a:solidFill>
              </a:endParaRPr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gray">
            <a:xfrm>
              <a:off x="3468019" y="2703070"/>
              <a:ext cx="2204337" cy="220433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53000"/>
                </a:prstClr>
              </a:outerShdw>
            </a:effectLst>
            <a:sp3d extrusionH="209550">
              <a:bevelT w="25400" h="25400"/>
            </a:sp3d>
          </p:spPr>
          <p:txBody>
            <a:bodyPr wrap="none" lIns="108000" tIns="108000" rIns="144000" bIns="72000" anchor="ctr"/>
            <a:lstStyle/>
            <a:p>
              <a:pPr algn="ctr"/>
              <a:r>
                <a:rPr lang="en-US" sz="2000" b="1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Competitive </a:t>
              </a:r>
              <a:br>
                <a:rPr lang="en-US" sz="2000" b="1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</a:br>
              <a:r>
                <a:rPr lang="en-US" sz="2000" b="1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Rivalry</a:t>
              </a:r>
              <a:endParaRPr lang="en-US" sz="2000" b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48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el 3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/>
              <a:t>Placeholder for your own sub headline</a:t>
            </a:r>
          </a:p>
        </p:txBody>
      </p:sp>
      <p:grpSp>
        <p:nvGrpSpPr>
          <p:cNvPr id="356" name="Gruppieren 355"/>
          <p:cNvGrpSpPr/>
          <p:nvPr/>
        </p:nvGrpSpPr>
        <p:grpSpPr bwMode="gray">
          <a:xfrm>
            <a:off x="1531270" y="1331943"/>
            <a:ext cx="5917279" cy="5636780"/>
            <a:chOff x="1531270" y="1046193"/>
            <a:chExt cx="5917279" cy="5636780"/>
          </a:xfrm>
        </p:grpSpPr>
        <p:grpSp>
          <p:nvGrpSpPr>
            <p:cNvPr id="35" name="Gruppieren 34"/>
            <p:cNvGrpSpPr/>
            <p:nvPr/>
          </p:nvGrpSpPr>
          <p:grpSpPr bwMode="gray">
            <a:xfrm>
              <a:off x="1753608" y="1046193"/>
              <a:ext cx="5636781" cy="5636780"/>
              <a:chOff x="1753608" y="1046193"/>
              <a:chExt cx="5636781" cy="5636780"/>
            </a:xfrm>
            <a:scene3d>
              <a:camera prst="perspectiveRelaxed">
                <a:rot lat="17673603" lon="0" rev="0"/>
              </a:camera>
              <a:lightRig rig="balanced" dir="t">
                <a:rot lat="0" lon="0" rev="1800000"/>
              </a:lightRig>
            </a:scene3d>
          </p:grpSpPr>
          <p:grpSp>
            <p:nvGrpSpPr>
              <p:cNvPr id="34" name="Gruppieren 33"/>
              <p:cNvGrpSpPr/>
              <p:nvPr/>
            </p:nvGrpSpPr>
            <p:grpSpPr bwMode="gray">
              <a:xfrm>
                <a:off x="2497819" y="1790401"/>
                <a:ext cx="4148364" cy="4148364"/>
                <a:chOff x="2497819" y="1790401"/>
                <a:chExt cx="4148364" cy="4148364"/>
              </a:xfrm>
            </p:grpSpPr>
            <p:sp>
              <p:nvSpPr>
                <p:cNvPr id="24" name="Rechteck 23"/>
                <p:cNvSpPr/>
                <p:nvPr/>
              </p:nvSpPr>
              <p:spPr bwMode="gray">
                <a:xfrm rot="18900000">
                  <a:off x="2497819" y="3750282"/>
                  <a:ext cx="4148364" cy="2286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  <a:round/>
                  <a:headEnd/>
                  <a:tailEnd/>
                </a:ln>
                <a:effectLst>
                  <a:outerShdw blurRad="88900" sx="102000" sy="102000" algn="ctr" rotWithShape="0">
                    <a:prstClr val="black">
                      <a:alpha val="71000"/>
                    </a:prstClr>
                  </a:outerShdw>
                </a:effectLst>
                <a:sp3d z="-25400" extrusionH="139700">
                  <a:bevelT w="25400" h="25400"/>
                </a:sp3d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hteck 32"/>
                <p:cNvSpPr/>
                <p:nvPr/>
              </p:nvSpPr>
              <p:spPr bwMode="gray">
                <a:xfrm rot="2700000">
                  <a:off x="2497819" y="3750283"/>
                  <a:ext cx="4148364" cy="2286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  <a:round/>
                  <a:headEnd/>
                  <a:tailEnd/>
                </a:ln>
                <a:effectLst>
                  <a:outerShdw blurRad="88900" sx="102000" sy="102000" algn="ctr" rotWithShape="0">
                    <a:prstClr val="black">
                      <a:alpha val="71000"/>
                    </a:prstClr>
                  </a:outerShdw>
                </a:effectLst>
                <a:sp3d z="-25400" extrusionH="139700">
                  <a:bevelT w="25400" h="25400"/>
                </a:sp3d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uppieren 26"/>
              <p:cNvGrpSpPr/>
              <p:nvPr/>
            </p:nvGrpSpPr>
            <p:grpSpPr bwMode="gray">
              <a:xfrm>
                <a:off x="1753613" y="1046193"/>
                <a:ext cx="5636776" cy="5636778"/>
                <a:chOff x="1753613" y="1046193"/>
                <a:chExt cx="5636776" cy="5636778"/>
              </a:xfrm>
            </p:grpSpPr>
            <p:sp>
              <p:nvSpPr>
                <p:cNvPr id="26" name="Ellipse 25"/>
                <p:cNvSpPr/>
                <p:nvPr/>
              </p:nvSpPr>
              <p:spPr bwMode="gray">
                <a:xfrm rot="10800000">
                  <a:off x="5529491" y="1046193"/>
                  <a:ext cx="1860898" cy="186089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165100">
                  <a:bevelT w="50800" h="25400" prst="convex"/>
                </a:sp3d>
              </p:spPr>
              <p:txBody>
                <a:bodyPr vert="vert270" rtlCol="0" anchor="ctr"/>
                <a:lstStyle/>
                <a:p>
                  <a:pPr algn="ctr"/>
                  <a:endParaRPr lang="en-US" sz="2000" b="1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20" name="Ellipse 19"/>
                <p:cNvSpPr/>
                <p:nvPr/>
              </p:nvSpPr>
              <p:spPr bwMode="gray">
                <a:xfrm>
                  <a:off x="1753613" y="4822073"/>
                  <a:ext cx="1860898" cy="186089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7000"/>
                    </a:prstClr>
                  </a:outerShdw>
                </a:effectLst>
                <a:sp3d extrusionH="165100">
                  <a:bevelT w="50800" h="25400" prst="convex"/>
                </a:sp3d>
              </p:spPr>
              <p:txBody>
                <a:bodyPr vert="vert270" rtlCol="0" anchor="ctr"/>
                <a:lstStyle/>
                <a:p>
                  <a:pPr algn="ctr"/>
                  <a:endParaRPr lang="en-US" sz="2000" b="1">
                    <a:solidFill>
                      <a:srgbClr val="4D4D4D"/>
                    </a:solidFill>
                  </a:endParaRPr>
                </a:p>
              </p:txBody>
            </p:sp>
          </p:grpSp>
          <p:sp>
            <p:nvSpPr>
              <p:cNvPr id="30" name="Ellipse 29"/>
              <p:cNvSpPr/>
              <p:nvPr/>
            </p:nvSpPr>
            <p:spPr bwMode="gray">
              <a:xfrm rot="5400000">
                <a:off x="1753608" y="1046198"/>
                <a:ext cx="1860898" cy="18608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p3d extrusionH="165100">
                <a:bevelT w="50800" h="25400" prst="convex"/>
              </a:sp3d>
            </p:spPr>
            <p:txBody>
              <a:bodyPr vert="vert270" rtlCol="0" anchor="ctr"/>
              <a:lstStyle/>
              <a:p>
                <a:pPr algn="ctr"/>
                <a:endParaRPr lang="en-US" sz="2000" b="1">
                  <a:solidFill>
                    <a:srgbClr val="4D4D4D"/>
                  </a:solidFill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 bwMode="gray">
              <a:xfrm rot="16200000">
                <a:off x="5529487" y="4822075"/>
                <a:ext cx="1860898" cy="18608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p3d extrusionH="165100">
                <a:bevelT w="50800" h="25400" prst="convex"/>
              </a:sp3d>
            </p:spPr>
            <p:txBody>
              <a:bodyPr vert="vert270" rtlCol="0" anchor="ctr"/>
              <a:lstStyle/>
              <a:p>
                <a:pPr algn="ctr"/>
                <a:endParaRPr lang="en-US" sz="2000" b="1">
                  <a:solidFill>
                    <a:srgbClr val="4D4D4D"/>
                  </a:solidFill>
                </a:endParaRPr>
              </a:p>
            </p:txBody>
          </p:sp>
          <p:sp>
            <p:nvSpPr>
              <p:cNvPr id="23" name="Ellipse 22"/>
              <p:cNvSpPr/>
              <p:nvPr/>
            </p:nvSpPr>
            <p:spPr bwMode="gray">
              <a:xfrm>
                <a:off x="3347862" y="2640447"/>
                <a:ext cx="2448274" cy="2448274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p3d extrusionH="165100">
                <a:bevelT w="50800" h="25400" prst="convex"/>
              </a:sp3d>
            </p:spPr>
            <p:txBody>
              <a:bodyPr vert="horz" wrap="none" rtlCol="0" anchor="ctr"/>
              <a:lstStyle/>
              <a:p>
                <a:pPr algn="ctr"/>
                <a:r>
                  <a:rPr lang="en-US" sz="3200" b="1" dirty="0" smtClean="0">
                    <a:ln>
                      <a:solidFill>
                        <a:srgbClr val="FFFFFF"/>
                      </a:solidFill>
                    </a:ln>
                    <a:solidFill>
                      <a:srgbClr val="FFFFFF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</a:rPr>
                  <a:t>Competitive </a:t>
                </a:r>
                <a:br>
                  <a:rPr lang="en-US" sz="3200" b="1" dirty="0" smtClean="0">
                    <a:ln>
                      <a:solidFill>
                        <a:srgbClr val="FFFFFF"/>
                      </a:solidFill>
                    </a:ln>
                    <a:solidFill>
                      <a:srgbClr val="FFFFFF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</a:rPr>
                </a:br>
                <a:r>
                  <a:rPr lang="en-US" sz="3200" b="1" dirty="0" smtClean="0">
                    <a:ln>
                      <a:solidFill>
                        <a:srgbClr val="FFFFFF"/>
                      </a:solidFill>
                    </a:ln>
                    <a:solidFill>
                      <a:srgbClr val="FFFFFF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</a:rPr>
                  <a:t>Rivalry</a:t>
                </a:r>
                <a:endParaRPr lang="en-US" sz="3200" b="1" dirty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</p:grpSp>
        <p:grpSp>
          <p:nvGrpSpPr>
            <p:cNvPr id="352" name="Gruppieren 351"/>
            <p:cNvGrpSpPr/>
            <p:nvPr/>
          </p:nvGrpSpPr>
          <p:grpSpPr bwMode="gray">
            <a:xfrm>
              <a:off x="5777086" y="1375248"/>
              <a:ext cx="863974" cy="1927209"/>
              <a:chOff x="-373307" y="2112913"/>
              <a:chExt cx="863974" cy="1927209"/>
            </a:xfrm>
          </p:grpSpPr>
          <p:pic>
            <p:nvPicPr>
              <p:cNvPr id="41" name="_effect" descr="C:\Users\marc.h\Desktop\Schatten-TE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-373307" y="3780490"/>
                <a:ext cx="863974" cy="259632"/>
              </a:xfrm>
              <a:prstGeom prst="rect">
                <a:avLst/>
              </a:prstGeom>
              <a:noFill/>
            </p:spPr>
          </p:pic>
          <p:grpSp>
            <p:nvGrpSpPr>
              <p:cNvPr id="43" name="Gruppieren 506"/>
              <p:cNvGrpSpPr/>
              <p:nvPr/>
            </p:nvGrpSpPr>
            <p:grpSpPr bwMode="gray">
              <a:xfrm>
                <a:off x="-273536" y="2112913"/>
                <a:ext cx="669619" cy="1858781"/>
                <a:chOff x="14946313" y="-19594512"/>
                <a:chExt cx="7529512" cy="20901025"/>
              </a:xfrm>
            </p:grpSpPr>
            <p:sp>
              <p:nvSpPr>
                <p:cNvPr id="65" name="Freeform 391"/>
                <p:cNvSpPr>
                  <a:spLocks/>
                </p:cNvSpPr>
                <p:nvPr/>
              </p:nvSpPr>
              <p:spPr bwMode="gray">
                <a:xfrm>
                  <a:off x="15584487" y="-9661524"/>
                  <a:ext cx="1547813" cy="1931988"/>
                </a:xfrm>
                <a:custGeom>
                  <a:avLst/>
                  <a:gdLst/>
                  <a:ahLst/>
                  <a:cxnLst>
                    <a:cxn ang="0">
                      <a:pos x="344" y="369"/>
                    </a:cxn>
                    <a:cxn ang="0">
                      <a:pos x="287" y="396"/>
                    </a:cxn>
                    <a:cxn ang="0">
                      <a:pos x="75" y="488"/>
                    </a:cxn>
                    <a:cxn ang="0">
                      <a:pos x="90" y="245"/>
                    </a:cxn>
                    <a:cxn ang="0">
                      <a:pos x="129" y="103"/>
                    </a:cxn>
                    <a:cxn ang="0">
                      <a:pos x="271" y="4"/>
                    </a:cxn>
                    <a:cxn ang="0">
                      <a:pos x="408" y="290"/>
                    </a:cxn>
                    <a:cxn ang="0">
                      <a:pos x="299" y="382"/>
                    </a:cxn>
                  </a:cxnLst>
                  <a:rect l="0" t="0" r="r" b="b"/>
                  <a:pathLst>
                    <a:path w="413" h="515">
                      <a:moveTo>
                        <a:pt x="344" y="369"/>
                      </a:moveTo>
                      <a:cubicBezTo>
                        <a:pt x="331" y="386"/>
                        <a:pt x="310" y="396"/>
                        <a:pt x="287" y="396"/>
                      </a:cubicBezTo>
                      <a:cubicBezTo>
                        <a:pt x="261" y="441"/>
                        <a:pt x="122" y="515"/>
                        <a:pt x="75" y="488"/>
                      </a:cubicBezTo>
                      <a:cubicBezTo>
                        <a:pt x="0" y="445"/>
                        <a:pt x="79" y="316"/>
                        <a:pt x="90" y="245"/>
                      </a:cubicBezTo>
                      <a:cubicBezTo>
                        <a:pt x="99" y="184"/>
                        <a:pt x="84" y="149"/>
                        <a:pt x="129" y="103"/>
                      </a:cubicBezTo>
                      <a:cubicBezTo>
                        <a:pt x="158" y="73"/>
                        <a:pt x="230" y="5"/>
                        <a:pt x="271" y="4"/>
                      </a:cubicBezTo>
                      <a:cubicBezTo>
                        <a:pt x="377" y="0"/>
                        <a:pt x="413" y="213"/>
                        <a:pt x="408" y="290"/>
                      </a:cubicBezTo>
                      <a:cubicBezTo>
                        <a:pt x="366" y="312"/>
                        <a:pt x="328" y="343"/>
                        <a:pt x="299" y="382"/>
                      </a:cubicBezTo>
                    </a:path>
                  </a:pathLst>
                </a:custGeom>
                <a:solidFill>
                  <a:srgbClr val="2A34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392"/>
                <p:cNvSpPr>
                  <a:spLocks/>
                </p:cNvSpPr>
                <p:nvPr/>
              </p:nvSpPr>
              <p:spPr bwMode="gray">
                <a:xfrm>
                  <a:off x="20308887" y="-9721849"/>
                  <a:ext cx="1131888" cy="1492250"/>
                </a:xfrm>
                <a:custGeom>
                  <a:avLst/>
                  <a:gdLst/>
                  <a:ahLst/>
                  <a:cxnLst>
                    <a:cxn ang="0">
                      <a:pos x="102" y="33"/>
                    </a:cxn>
                    <a:cxn ang="0">
                      <a:pos x="228" y="207"/>
                    </a:cxn>
                    <a:cxn ang="0">
                      <a:pos x="290" y="302"/>
                    </a:cxn>
                    <a:cxn ang="0">
                      <a:pos x="227" y="367"/>
                    </a:cxn>
                    <a:cxn ang="0">
                      <a:pos x="19" y="272"/>
                    </a:cxn>
                    <a:cxn ang="0">
                      <a:pos x="115" y="0"/>
                    </a:cxn>
                  </a:cxnLst>
                  <a:rect l="0" t="0" r="r" b="b"/>
                  <a:pathLst>
                    <a:path w="302" h="398">
                      <a:moveTo>
                        <a:pt x="102" y="33"/>
                      </a:moveTo>
                      <a:cubicBezTo>
                        <a:pt x="180" y="65"/>
                        <a:pt x="180" y="144"/>
                        <a:pt x="228" y="207"/>
                      </a:cubicBezTo>
                      <a:cubicBezTo>
                        <a:pt x="246" y="232"/>
                        <a:pt x="284" y="268"/>
                        <a:pt x="290" y="302"/>
                      </a:cubicBezTo>
                      <a:cubicBezTo>
                        <a:pt x="302" y="363"/>
                        <a:pt x="275" y="349"/>
                        <a:pt x="227" y="367"/>
                      </a:cubicBezTo>
                      <a:cubicBezTo>
                        <a:pt x="140" y="398"/>
                        <a:pt x="43" y="395"/>
                        <a:pt x="19" y="272"/>
                      </a:cubicBezTo>
                      <a:cubicBezTo>
                        <a:pt x="0" y="178"/>
                        <a:pt x="11" y="32"/>
                        <a:pt x="115" y="0"/>
                      </a:cubicBezTo>
                    </a:path>
                  </a:pathLst>
                </a:custGeom>
                <a:solidFill>
                  <a:srgbClr val="2A34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393"/>
                <p:cNvSpPr>
                  <a:spLocks/>
                </p:cNvSpPr>
                <p:nvPr/>
              </p:nvSpPr>
              <p:spPr bwMode="gray">
                <a:xfrm>
                  <a:off x="16900525" y="-455612"/>
                  <a:ext cx="1652588" cy="1762125"/>
                </a:xfrm>
                <a:custGeom>
                  <a:avLst/>
                  <a:gdLst/>
                  <a:ahLst/>
                  <a:cxnLst>
                    <a:cxn ang="0">
                      <a:pos x="437" y="8"/>
                    </a:cxn>
                    <a:cxn ang="0">
                      <a:pos x="424" y="171"/>
                    </a:cxn>
                    <a:cxn ang="0">
                      <a:pos x="346" y="276"/>
                    </a:cxn>
                    <a:cxn ang="0">
                      <a:pos x="112" y="445"/>
                    </a:cxn>
                    <a:cxn ang="0">
                      <a:pos x="78" y="222"/>
                    </a:cxn>
                    <a:cxn ang="0">
                      <a:pos x="293" y="2"/>
                    </a:cxn>
                    <a:cxn ang="0">
                      <a:pos x="424" y="41"/>
                    </a:cxn>
                  </a:cxnLst>
                  <a:rect l="0" t="0" r="r" b="b"/>
                  <a:pathLst>
                    <a:path w="441" h="470">
                      <a:moveTo>
                        <a:pt x="437" y="8"/>
                      </a:moveTo>
                      <a:cubicBezTo>
                        <a:pt x="437" y="56"/>
                        <a:pt x="441" y="128"/>
                        <a:pt x="424" y="171"/>
                      </a:cubicBezTo>
                      <a:cubicBezTo>
                        <a:pt x="408" y="210"/>
                        <a:pt x="368" y="231"/>
                        <a:pt x="346" y="276"/>
                      </a:cubicBezTo>
                      <a:cubicBezTo>
                        <a:pt x="304" y="361"/>
                        <a:pt x="234" y="470"/>
                        <a:pt x="112" y="445"/>
                      </a:cubicBezTo>
                      <a:cubicBezTo>
                        <a:pt x="0" y="422"/>
                        <a:pt x="31" y="294"/>
                        <a:pt x="78" y="222"/>
                      </a:cubicBezTo>
                      <a:cubicBezTo>
                        <a:pt x="145" y="120"/>
                        <a:pt x="155" y="6"/>
                        <a:pt x="293" y="2"/>
                      </a:cubicBezTo>
                      <a:cubicBezTo>
                        <a:pt x="355" y="0"/>
                        <a:pt x="374" y="24"/>
                        <a:pt x="424" y="41"/>
                      </a:cubicBezTo>
                    </a:path>
                  </a:pathLst>
                </a:custGeom>
                <a:solidFill>
                  <a:srgbClr val="0A0A0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394"/>
                <p:cNvSpPr>
                  <a:spLocks/>
                </p:cNvSpPr>
                <p:nvPr/>
              </p:nvSpPr>
              <p:spPr bwMode="gray">
                <a:xfrm>
                  <a:off x="19599275" y="-650874"/>
                  <a:ext cx="2876550" cy="1687513"/>
                </a:xfrm>
                <a:custGeom>
                  <a:avLst/>
                  <a:gdLst/>
                  <a:ahLst/>
                  <a:cxnLst>
                    <a:cxn ang="0">
                      <a:pos x="50" y="60"/>
                    </a:cxn>
                    <a:cxn ang="0">
                      <a:pos x="5" y="229"/>
                    </a:cxn>
                    <a:cxn ang="0">
                      <a:pos x="135" y="283"/>
                    </a:cxn>
                    <a:cxn ang="0">
                      <a:pos x="237" y="271"/>
                    </a:cxn>
                    <a:cxn ang="0">
                      <a:pos x="332" y="345"/>
                    </a:cxn>
                    <a:cxn ang="0">
                      <a:pos x="468" y="386"/>
                    </a:cxn>
                    <a:cxn ang="0">
                      <a:pos x="663" y="321"/>
                    </a:cxn>
                    <a:cxn ang="0">
                      <a:pos x="539" y="238"/>
                    </a:cxn>
                    <a:cxn ang="0">
                      <a:pos x="446" y="140"/>
                    </a:cxn>
                    <a:cxn ang="0">
                      <a:pos x="266" y="13"/>
                    </a:cxn>
                    <a:cxn ang="0">
                      <a:pos x="24" y="60"/>
                    </a:cxn>
                  </a:cxnLst>
                  <a:rect l="0" t="0" r="r" b="b"/>
                  <a:pathLst>
                    <a:path w="767" h="450">
                      <a:moveTo>
                        <a:pt x="50" y="60"/>
                      </a:moveTo>
                      <a:cubicBezTo>
                        <a:pt x="13" y="107"/>
                        <a:pt x="0" y="167"/>
                        <a:pt x="5" y="229"/>
                      </a:cubicBezTo>
                      <a:cubicBezTo>
                        <a:pt x="48" y="241"/>
                        <a:pt x="90" y="278"/>
                        <a:pt x="135" y="283"/>
                      </a:cubicBezTo>
                      <a:cubicBezTo>
                        <a:pt x="189" y="291"/>
                        <a:pt x="182" y="242"/>
                        <a:pt x="237" y="271"/>
                      </a:cubicBezTo>
                      <a:cubicBezTo>
                        <a:pt x="271" y="288"/>
                        <a:pt x="300" y="327"/>
                        <a:pt x="332" y="345"/>
                      </a:cubicBezTo>
                      <a:cubicBezTo>
                        <a:pt x="384" y="375"/>
                        <a:pt x="410" y="375"/>
                        <a:pt x="468" y="386"/>
                      </a:cubicBezTo>
                      <a:cubicBezTo>
                        <a:pt x="528" y="397"/>
                        <a:pt x="767" y="450"/>
                        <a:pt x="663" y="321"/>
                      </a:cubicBezTo>
                      <a:cubicBezTo>
                        <a:pt x="633" y="284"/>
                        <a:pt x="577" y="270"/>
                        <a:pt x="539" y="238"/>
                      </a:cubicBezTo>
                      <a:cubicBezTo>
                        <a:pt x="503" y="208"/>
                        <a:pt x="479" y="171"/>
                        <a:pt x="446" y="140"/>
                      </a:cubicBezTo>
                      <a:cubicBezTo>
                        <a:pt x="395" y="91"/>
                        <a:pt x="336" y="27"/>
                        <a:pt x="266" y="13"/>
                      </a:cubicBezTo>
                      <a:cubicBezTo>
                        <a:pt x="205" y="0"/>
                        <a:pt x="67" y="13"/>
                        <a:pt x="24" y="60"/>
                      </a:cubicBezTo>
                    </a:path>
                  </a:pathLst>
                </a:custGeom>
                <a:solidFill>
                  <a:srgbClr val="0504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395"/>
                <p:cNvSpPr>
                  <a:spLocks/>
                </p:cNvSpPr>
                <p:nvPr/>
              </p:nvSpPr>
              <p:spPr bwMode="gray">
                <a:xfrm>
                  <a:off x="16236950" y="-11128374"/>
                  <a:ext cx="5286375" cy="11190288"/>
                </a:xfrm>
                <a:custGeom>
                  <a:avLst/>
                  <a:gdLst/>
                  <a:ahLst/>
                  <a:cxnLst>
                    <a:cxn ang="0">
                      <a:pos x="196" y="75"/>
                    </a:cxn>
                    <a:cxn ang="0">
                      <a:pos x="73" y="356"/>
                    </a:cxn>
                    <a:cxn ang="0">
                      <a:pos x="32" y="651"/>
                    </a:cxn>
                    <a:cxn ang="0">
                      <a:pos x="79" y="787"/>
                    </a:cxn>
                    <a:cxn ang="0">
                      <a:pos x="86" y="962"/>
                    </a:cxn>
                    <a:cxn ang="0">
                      <a:pos x="87" y="1136"/>
                    </a:cxn>
                    <a:cxn ang="0">
                      <a:pos x="131" y="1295"/>
                    </a:cxn>
                    <a:cxn ang="0">
                      <a:pos x="190" y="1972"/>
                    </a:cxn>
                    <a:cxn ang="0">
                      <a:pos x="223" y="2117"/>
                    </a:cxn>
                    <a:cxn ang="0">
                      <a:pos x="210" y="2319"/>
                    </a:cxn>
                    <a:cxn ang="0">
                      <a:pos x="275" y="2456"/>
                    </a:cxn>
                    <a:cxn ang="0">
                      <a:pos x="307" y="2632"/>
                    </a:cxn>
                    <a:cxn ang="0">
                      <a:pos x="345" y="2921"/>
                    </a:cxn>
                    <a:cxn ang="0">
                      <a:pos x="619" y="2885"/>
                    </a:cxn>
                    <a:cxn ang="0">
                      <a:pos x="629" y="2593"/>
                    </a:cxn>
                    <a:cxn ang="0">
                      <a:pos x="567" y="2451"/>
                    </a:cxn>
                    <a:cxn ang="0">
                      <a:pos x="606" y="2311"/>
                    </a:cxn>
                    <a:cxn ang="0">
                      <a:pos x="594" y="2000"/>
                    </a:cxn>
                    <a:cxn ang="0">
                      <a:pos x="601" y="1654"/>
                    </a:cxn>
                    <a:cxn ang="0">
                      <a:pos x="607" y="1282"/>
                    </a:cxn>
                    <a:cxn ang="0">
                      <a:pos x="607" y="1104"/>
                    </a:cxn>
                    <a:cxn ang="0">
                      <a:pos x="621" y="949"/>
                    </a:cxn>
                    <a:cxn ang="0">
                      <a:pos x="622" y="924"/>
                    </a:cxn>
                    <a:cxn ang="0">
                      <a:pos x="731" y="1106"/>
                    </a:cxn>
                    <a:cxn ang="0">
                      <a:pos x="803" y="1360"/>
                    </a:cxn>
                    <a:cxn ang="0">
                      <a:pos x="909" y="1829"/>
                    </a:cxn>
                    <a:cxn ang="0">
                      <a:pos x="921" y="2047"/>
                    </a:cxn>
                    <a:cxn ang="0">
                      <a:pos x="945" y="2333"/>
                    </a:cxn>
                    <a:cxn ang="0">
                      <a:pos x="909" y="2879"/>
                    </a:cxn>
                    <a:cxn ang="0">
                      <a:pos x="1242" y="2895"/>
                    </a:cxn>
                    <a:cxn ang="0">
                      <a:pos x="1286" y="2771"/>
                    </a:cxn>
                    <a:cxn ang="0">
                      <a:pos x="1307" y="2594"/>
                    </a:cxn>
                    <a:cxn ang="0">
                      <a:pos x="1312" y="2188"/>
                    </a:cxn>
                    <a:cxn ang="0">
                      <a:pos x="1384" y="1791"/>
                    </a:cxn>
                    <a:cxn ang="0">
                      <a:pos x="1346" y="1445"/>
                    </a:cxn>
                    <a:cxn ang="0">
                      <a:pos x="1292" y="1036"/>
                    </a:cxn>
                    <a:cxn ang="0">
                      <a:pos x="1240" y="879"/>
                    </a:cxn>
                    <a:cxn ang="0">
                      <a:pos x="1182" y="736"/>
                    </a:cxn>
                    <a:cxn ang="0">
                      <a:pos x="1182" y="643"/>
                    </a:cxn>
                    <a:cxn ang="0">
                      <a:pos x="1206" y="564"/>
                    </a:cxn>
                    <a:cxn ang="0">
                      <a:pos x="1137" y="447"/>
                    </a:cxn>
                    <a:cxn ang="0">
                      <a:pos x="1053" y="263"/>
                    </a:cxn>
                    <a:cxn ang="0">
                      <a:pos x="959" y="83"/>
                    </a:cxn>
                    <a:cxn ang="0">
                      <a:pos x="492" y="11"/>
                    </a:cxn>
                    <a:cxn ang="0">
                      <a:pos x="190" y="82"/>
                    </a:cxn>
                  </a:cxnLst>
                  <a:rect l="0" t="0" r="r" b="b"/>
                  <a:pathLst>
                    <a:path w="1410" h="2984">
                      <a:moveTo>
                        <a:pt x="196" y="75"/>
                      </a:moveTo>
                      <a:cubicBezTo>
                        <a:pt x="106" y="162"/>
                        <a:pt x="72" y="221"/>
                        <a:pt x="73" y="356"/>
                      </a:cubicBezTo>
                      <a:cubicBezTo>
                        <a:pt x="73" y="455"/>
                        <a:pt x="0" y="550"/>
                        <a:pt x="32" y="651"/>
                      </a:cubicBezTo>
                      <a:cubicBezTo>
                        <a:pt x="47" y="699"/>
                        <a:pt x="72" y="735"/>
                        <a:pt x="79" y="787"/>
                      </a:cubicBezTo>
                      <a:cubicBezTo>
                        <a:pt x="87" y="845"/>
                        <a:pt x="86" y="903"/>
                        <a:pt x="86" y="962"/>
                      </a:cubicBezTo>
                      <a:cubicBezTo>
                        <a:pt x="86" y="1017"/>
                        <a:pt x="76" y="1082"/>
                        <a:pt x="87" y="1136"/>
                      </a:cubicBezTo>
                      <a:cubicBezTo>
                        <a:pt x="99" y="1196"/>
                        <a:pt x="131" y="1230"/>
                        <a:pt x="131" y="1295"/>
                      </a:cubicBezTo>
                      <a:cubicBezTo>
                        <a:pt x="134" y="1518"/>
                        <a:pt x="133" y="1760"/>
                        <a:pt x="190" y="1972"/>
                      </a:cubicBezTo>
                      <a:cubicBezTo>
                        <a:pt x="203" y="2021"/>
                        <a:pt x="226" y="2060"/>
                        <a:pt x="223" y="2117"/>
                      </a:cubicBezTo>
                      <a:cubicBezTo>
                        <a:pt x="219" y="2182"/>
                        <a:pt x="197" y="2251"/>
                        <a:pt x="210" y="2319"/>
                      </a:cubicBezTo>
                      <a:cubicBezTo>
                        <a:pt x="219" y="2371"/>
                        <a:pt x="261" y="2406"/>
                        <a:pt x="275" y="2456"/>
                      </a:cubicBezTo>
                      <a:cubicBezTo>
                        <a:pt x="290" y="2510"/>
                        <a:pt x="302" y="2576"/>
                        <a:pt x="307" y="2632"/>
                      </a:cubicBezTo>
                      <a:cubicBezTo>
                        <a:pt x="317" y="2735"/>
                        <a:pt x="250" y="2849"/>
                        <a:pt x="345" y="2921"/>
                      </a:cubicBezTo>
                      <a:cubicBezTo>
                        <a:pt x="428" y="2984"/>
                        <a:pt x="569" y="2964"/>
                        <a:pt x="619" y="2885"/>
                      </a:cubicBezTo>
                      <a:cubicBezTo>
                        <a:pt x="687" y="2777"/>
                        <a:pt x="670" y="2704"/>
                        <a:pt x="629" y="2593"/>
                      </a:cubicBezTo>
                      <a:cubicBezTo>
                        <a:pt x="611" y="2547"/>
                        <a:pt x="575" y="2500"/>
                        <a:pt x="567" y="2451"/>
                      </a:cubicBezTo>
                      <a:cubicBezTo>
                        <a:pt x="558" y="2394"/>
                        <a:pt x="592" y="2359"/>
                        <a:pt x="606" y="2311"/>
                      </a:cubicBezTo>
                      <a:cubicBezTo>
                        <a:pt x="639" y="2199"/>
                        <a:pt x="604" y="2104"/>
                        <a:pt x="594" y="2000"/>
                      </a:cubicBezTo>
                      <a:cubicBezTo>
                        <a:pt x="584" y="1880"/>
                        <a:pt x="601" y="1772"/>
                        <a:pt x="601" y="1654"/>
                      </a:cubicBezTo>
                      <a:cubicBezTo>
                        <a:pt x="601" y="1528"/>
                        <a:pt x="614" y="1407"/>
                        <a:pt x="607" y="1282"/>
                      </a:cubicBezTo>
                      <a:cubicBezTo>
                        <a:pt x="604" y="1224"/>
                        <a:pt x="605" y="1162"/>
                        <a:pt x="607" y="1104"/>
                      </a:cubicBezTo>
                      <a:cubicBezTo>
                        <a:pt x="609" y="1067"/>
                        <a:pt x="605" y="982"/>
                        <a:pt x="621" y="949"/>
                      </a:cubicBezTo>
                      <a:cubicBezTo>
                        <a:pt x="623" y="944"/>
                        <a:pt x="621" y="930"/>
                        <a:pt x="622" y="924"/>
                      </a:cubicBezTo>
                      <a:cubicBezTo>
                        <a:pt x="684" y="947"/>
                        <a:pt x="714" y="1047"/>
                        <a:pt x="731" y="1106"/>
                      </a:cubicBezTo>
                      <a:cubicBezTo>
                        <a:pt x="756" y="1191"/>
                        <a:pt x="788" y="1274"/>
                        <a:pt x="803" y="1360"/>
                      </a:cubicBezTo>
                      <a:cubicBezTo>
                        <a:pt x="831" y="1521"/>
                        <a:pt x="885" y="1669"/>
                        <a:pt x="909" y="1829"/>
                      </a:cubicBezTo>
                      <a:cubicBezTo>
                        <a:pt x="1006" y="1843"/>
                        <a:pt x="927" y="1994"/>
                        <a:pt x="921" y="2047"/>
                      </a:cubicBezTo>
                      <a:cubicBezTo>
                        <a:pt x="909" y="2146"/>
                        <a:pt x="954" y="2232"/>
                        <a:pt x="945" y="2333"/>
                      </a:cubicBezTo>
                      <a:cubicBezTo>
                        <a:pt x="930" y="2511"/>
                        <a:pt x="901" y="2701"/>
                        <a:pt x="909" y="2879"/>
                      </a:cubicBezTo>
                      <a:cubicBezTo>
                        <a:pt x="1023" y="2891"/>
                        <a:pt x="1133" y="2965"/>
                        <a:pt x="1242" y="2895"/>
                      </a:cubicBezTo>
                      <a:cubicBezTo>
                        <a:pt x="1296" y="2860"/>
                        <a:pt x="1283" y="2844"/>
                        <a:pt x="1286" y="2771"/>
                      </a:cubicBezTo>
                      <a:cubicBezTo>
                        <a:pt x="1288" y="2708"/>
                        <a:pt x="1298" y="2652"/>
                        <a:pt x="1307" y="2594"/>
                      </a:cubicBezTo>
                      <a:cubicBezTo>
                        <a:pt x="1326" y="2462"/>
                        <a:pt x="1305" y="2322"/>
                        <a:pt x="1312" y="2188"/>
                      </a:cubicBezTo>
                      <a:cubicBezTo>
                        <a:pt x="1319" y="2053"/>
                        <a:pt x="1355" y="1920"/>
                        <a:pt x="1384" y="1791"/>
                      </a:cubicBezTo>
                      <a:cubicBezTo>
                        <a:pt x="1410" y="1674"/>
                        <a:pt x="1389" y="1551"/>
                        <a:pt x="1346" y="1445"/>
                      </a:cubicBezTo>
                      <a:cubicBezTo>
                        <a:pt x="1295" y="1315"/>
                        <a:pt x="1311" y="1172"/>
                        <a:pt x="1292" y="1036"/>
                      </a:cubicBezTo>
                      <a:cubicBezTo>
                        <a:pt x="1283" y="969"/>
                        <a:pt x="1278" y="933"/>
                        <a:pt x="1240" y="879"/>
                      </a:cubicBezTo>
                      <a:cubicBezTo>
                        <a:pt x="1207" y="832"/>
                        <a:pt x="1185" y="795"/>
                        <a:pt x="1182" y="736"/>
                      </a:cubicBezTo>
                      <a:cubicBezTo>
                        <a:pt x="1180" y="707"/>
                        <a:pt x="1177" y="671"/>
                        <a:pt x="1182" y="643"/>
                      </a:cubicBezTo>
                      <a:cubicBezTo>
                        <a:pt x="1186" y="615"/>
                        <a:pt x="1205" y="590"/>
                        <a:pt x="1206" y="564"/>
                      </a:cubicBezTo>
                      <a:cubicBezTo>
                        <a:pt x="1208" y="513"/>
                        <a:pt x="1169" y="484"/>
                        <a:pt x="1137" y="447"/>
                      </a:cubicBezTo>
                      <a:cubicBezTo>
                        <a:pt x="1089" y="389"/>
                        <a:pt x="1065" y="337"/>
                        <a:pt x="1053" y="263"/>
                      </a:cubicBezTo>
                      <a:cubicBezTo>
                        <a:pt x="1038" y="178"/>
                        <a:pt x="1003" y="148"/>
                        <a:pt x="959" y="83"/>
                      </a:cubicBezTo>
                      <a:cubicBezTo>
                        <a:pt x="809" y="57"/>
                        <a:pt x="649" y="33"/>
                        <a:pt x="492" y="11"/>
                      </a:cubicBezTo>
                      <a:cubicBezTo>
                        <a:pt x="413" y="0"/>
                        <a:pt x="246" y="15"/>
                        <a:pt x="190" y="82"/>
                      </a:cubicBezTo>
                    </a:path>
                  </a:pathLst>
                </a:custGeom>
                <a:solidFill>
                  <a:srgbClr val="35343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396"/>
                <p:cNvSpPr>
                  <a:spLocks/>
                </p:cNvSpPr>
                <p:nvPr/>
              </p:nvSpPr>
              <p:spPr bwMode="gray">
                <a:xfrm>
                  <a:off x="19731037" y="-4359274"/>
                  <a:ext cx="296863" cy="938213"/>
                </a:xfrm>
                <a:custGeom>
                  <a:avLst/>
                  <a:gdLst/>
                  <a:ahLst/>
                  <a:cxnLst>
                    <a:cxn ang="0">
                      <a:pos x="10" y="23"/>
                    </a:cxn>
                    <a:cxn ang="0">
                      <a:pos x="60" y="54"/>
                    </a:cxn>
                    <a:cxn ang="0">
                      <a:pos x="59" y="111"/>
                    </a:cxn>
                    <a:cxn ang="0">
                      <a:pos x="23" y="250"/>
                    </a:cxn>
                    <a:cxn ang="0">
                      <a:pos x="3" y="182"/>
                    </a:cxn>
                    <a:cxn ang="0">
                      <a:pos x="45" y="1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9" h="250">
                      <a:moveTo>
                        <a:pt x="10" y="23"/>
                      </a:moveTo>
                      <a:cubicBezTo>
                        <a:pt x="19" y="45"/>
                        <a:pt x="46" y="40"/>
                        <a:pt x="60" y="54"/>
                      </a:cubicBezTo>
                      <a:cubicBezTo>
                        <a:pt x="79" y="75"/>
                        <a:pt x="71" y="92"/>
                        <a:pt x="59" y="111"/>
                      </a:cubicBezTo>
                      <a:cubicBezTo>
                        <a:pt x="30" y="154"/>
                        <a:pt x="7" y="193"/>
                        <a:pt x="23" y="250"/>
                      </a:cubicBezTo>
                      <a:cubicBezTo>
                        <a:pt x="19" y="230"/>
                        <a:pt x="1" y="202"/>
                        <a:pt x="3" y="182"/>
                      </a:cubicBezTo>
                      <a:cubicBezTo>
                        <a:pt x="6" y="154"/>
                        <a:pt x="31" y="142"/>
                        <a:pt x="45" y="117"/>
                      </a:cubicBezTo>
                      <a:cubicBezTo>
                        <a:pt x="78" y="57"/>
                        <a:pt x="13" y="50"/>
                        <a:pt x="0" y="0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397"/>
                <p:cNvSpPr>
                  <a:spLocks/>
                </p:cNvSpPr>
                <p:nvPr/>
              </p:nvSpPr>
              <p:spPr bwMode="gray">
                <a:xfrm>
                  <a:off x="19989800" y="-1033462"/>
                  <a:ext cx="1136650" cy="341313"/>
                </a:xfrm>
                <a:custGeom>
                  <a:avLst/>
                  <a:gdLst/>
                  <a:ahLst/>
                  <a:cxnLst>
                    <a:cxn ang="0">
                      <a:pos x="32" y="72"/>
                    </a:cxn>
                    <a:cxn ang="0">
                      <a:pos x="84" y="42"/>
                    </a:cxn>
                    <a:cxn ang="0">
                      <a:pos x="156" y="20"/>
                    </a:cxn>
                    <a:cxn ang="0">
                      <a:pos x="278" y="43"/>
                    </a:cxn>
                    <a:cxn ang="0">
                      <a:pos x="130" y="42"/>
                    </a:cxn>
                    <a:cxn ang="0">
                      <a:pos x="0" y="91"/>
                    </a:cxn>
                  </a:cxnLst>
                  <a:rect l="0" t="0" r="r" b="b"/>
                  <a:pathLst>
                    <a:path w="303" h="91">
                      <a:moveTo>
                        <a:pt x="32" y="72"/>
                      </a:moveTo>
                      <a:cubicBezTo>
                        <a:pt x="50" y="66"/>
                        <a:pt x="66" y="50"/>
                        <a:pt x="84" y="42"/>
                      </a:cubicBezTo>
                      <a:cubicBezTo>
                        <a:pt x="108" y="32"/>
                        <a:pt x="132" y="28"/>
                        <a:pt x="156" y="20"/>
                      </a:cubicBezTo>
                      <a:cubicBezTo>
                        <a:pt x="173" y="14"/>
                        <a:pt x="303" y="0"/>
                        <a:pt x="278" y="43"/>
                      </a:cubicBezTo>
                      <a:cubicBezTo>
                        <a:pt x="268" y="60"/>
                        <a:pt x="152" y="42"/>
                        <a:pt x="130" y="42"/>
                      </a:cubicBezTo>
                      <a:cubicBezTo>
                        <a:pt x="95" y="44"/>
                        <a:pt x="25" y="68"/>
                        <a:pt x="0" y="91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398"/>
                <p:cNvSpPr>
                  <a:spLocks/>
                </p:cNvSpPr>
                <p:nvPr/>
              </p:nvSpPr>
              <p:spPr bwMode="gray">
                <a:xfrm>
                  <a:off x="19626262" y="-4733924"/>
                  <a:ext cx="506413" cy="1214438"/>
                </a:xfrm>
                <a:custGeom>
                  <a:avLst/>
                  <a:gdLst/>
                  <a:ahLst/>
                  <a:cxnLst>
                    <a:cxn ang="0">
                      <a:pos x="38" y="116"/>
                    </a:cxn>
                    <a:cxn ang="0">
                      <a:pos x="80" y="207"/>
                    </a:cxn>
                    <a:cxn ang="0">
                      <a:pos x="50" y="324"/>
                    </a:cxn>
                    <a:cxn ang="0">
                      <a:pos x="126" y="155"/>
                    </a:cxn>
                    <a:cxn ang="0">
                      <a:pos x="65" y="76"/>
                    </a:cxn>
                    <a:cxn ang="0">
                      <a:pos x="27" y="0"/>
                    </a:cxn>
                    <a:cxn ang="0">
                      <a:pos x="31" y="110"/>
                    </a:cxn>
                  </a:cxnLst>
                  <a:rect l="0" t="0" r="r" b="b"/>
                  <a:pathLst>
                    <a:path w="135" h="324">
                      <a:moveTo>
                        <a:pt x="38" y="116"/>
                      </a:moveTo>
                      <a:cubicBezTo>
                        <a:pt x="66" y="145"/>
                        <a:pt x="108" y="158"/>
                        <a:pt x="80" y="207"/>
                      </a:cubicBezTo>
                      <a:cubicBezTo>
                        <a:pt x="66" y="231"/>
                        <a:pt x="0" y="299"/>
                        <a:pt x="50" y="324"/>
                      </a:cubicBezTo>
                      <a:cubicBezTo>
                        <a:pt x="52" y="250"/>
                        <a:pt x="135" y="230"/>
                        <a:pt x="126" y="155"/>
                      </a:cubicBezTo>
                      <a:cubicBezTo>
                        <a:pt x="120" y="112"/>
                        <a:pt x="89" y="108"/>
                        <a:pt x="65" y="76"/>
                      </a:cubicBezTo>
                      <a:cubicBezTo>
                        <a:pt x="46" y="51"/>
                        <a:pt x="42" y="24"/>
                        <a:pt x="27" y="0"/>
                      </a:cubicBezTo>
                      <a:cubicBezTo>
                        <a:pt x="4" y="31"/>
                        <a:pt x="10" y="80"/>
                        <a:pt x="31" y="110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399"/>
                <p:cNvSpPr>
                  <a:spLocks/>
                </p:cNvSpPr>
                <p:nvPr/>
              </p:nvSpPr>
              <p:spPr bwMode="gray">
                <a:xfrm>
                  <a:off x="18816637" y="-7970837"/>
                  <a:ext cx="906463" cy="38735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38" y="46"/>
                    </a:cxn>
                    <a:cxn ang="0">
                      <a:pos x="116" y="24"/>
                    </a:cxn>
                    <a:cxn ang="0">
                      <a:pos x="3" y="7"/>
                    </a:cxn>
                  </a:cxnLst>
                  <a:rect l="0" t="0" r="r" b="b"/>
                  <a:pathLst>
                    <a:path w="242" h="103">
                      <a:moveTo>
                        <a:pt x="0" y="4"/>
                      </a:moveTo>
                      <a:cubicBezTo>
                        <a:pt x="21" y="36"/>
                        <a:pt x="242" y="103"/>
                        <a:pt x="238" y="46"/>
                      </a:cubicBezTo>
                      <a:cubicBezTo>
                        <a:pt x="234" y="0"/>
                        <a:pt x="139" y="21"/>
                        <a:pt x="116" y="24"/>
                      </a:cubicBezTo>
                      <a:cubicBezTo>
                        <a:pt x="82" y="27"/>
                        <a:pt x="26" y="19"/>
                        <a:pt x="3" y="7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400"/>
                <p:cNvSpPr>
                  <a:spLocks/>
                </p:cNvSpPr>
                <p:nvPr/>
              </p:nvSpPr>
              <p:spPr bwMode="gray">
                <a:xfrm>
                  <a:off x="16513175" y="-10707687"/>
                  <a:ext cx="3709988" cy="922338"/>
                </a:xfrm>
                <a:custGeom>
                  <a:avLst/>
                  <a:gdLst/>
                  <a:ahLst/>
                  <a:cxnLst>
                    <a:cxn ang="0">
                      <a:pos x="64" y="22"/>
                    </a:cxn>
                    <a:cxn ang="0">
                      <a:pos x="278" y="61"/>
                    </a:cxn>
                    <a:cxn ang="0">
                      <a:pos x="494" y="74"/>
                    </a:cxn>
                    <a:cxn ang="0">
                      <a:pos x="736" y="72"/>
                    </a:cxn>
                    <a:cxn ang="0">
                      <a:pos x="968" y="42"/>
                    </a:cxn>
                    <a:cxn ang="0">
                      <a:pos x="755" y="217"/>
                    </a:cxn>
                    <a:cxn ang="0">
                      <a:pos x="423" y="237"/>
                    </a:cxn>
                    <a:cxn ang="0">
                      <a:pos x="142" y="165"/>
                    </a:cxn>
                    <a:cxn ang="0">
                      <a:pos x="12" y="133"/>
                    </a:cxn>
                    <a:cxn ang="0">
                      <a:pos x="64" y="9"/>
                    </a:cxn>
                  </a:cxnLst>
                  <a:rect l="0" t="0" r="r" b="b"/>
                  <a:pathLst>
                    <a:path w="989" h="246">
                      <a:moveTo>
                        <a:pt x="64" y="22"/>
                      </a:moveTo>
                      <a:cubicBezTo>
                        <a:pt x="117" y="11"/>
                        <a:pt x="219" y="52"/>
                        <a:pt x="278" y="61"/>
                      </a:cubicBezTo>
                      <a:cubicBezTo>
                        <a:pt x="351" y="72"/>
                        <a:pt x="416" y="74"/>
                        <a:pt x="494" y="74"/>
                      </a:cubicBezTo>
                      <a:cubicBezTo>
                        <a:pt x="575" y="74"/>
                        <a:pt x="659" y="84"/>
                        <a:pt x="736" y="72"/>
                      </a:cubicBezTo>
                      <a:cubicBezTo>
                        <a:pt x="817" y="60"/>
                        <a:pt x="883" y="38"/>
                        <a:pt x="968" y="42"/>
                      </a:cubicBezTo>
                      <a:cubicBezTo>
                        <a:pt x="989" y="190"/>
                        <a:pt x="876" y="211"/>
                        <a:pt x="755" y="217"/>
                      </a:cubicBezTo>
                      <a:cubicBezTo>
                        <a:pt x="645" y="223"/>
                        <a:pt x="531" y="246"/>
                        <a:pt x="423" y="237"/>
                      </a:cubicBezTo>
                      <a:cubicBezTo>
                        <a:pt x="328" y="229"/>
                        <a:pt x="238" y="182"/>
                        <a:pt x="142" y="165"/>
                      </a:cubicBezTo>
                      <a:cubicBezTo>
                        <a:pt x="93" y="157"/>
                        <a:pt x="30" y="186"/>
                        <a:pt x="12" y="133"/>
                      </a:cubicBezTo>
                      <a:cubicBezTo>
                        <a:pt x="0" y="99"/>
                        <a:pt x="20" y="0"/>
                        <a:pt x="64" y="9"/>
                      </a:cubicBezTo>
                    </a:path>
                  </a:pathLst>
                </a:custGeom>
                <a:solidFill>
                  <a:srgbClr val="0201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401"/>
                <p:cNvSpPr>
                  <a:spLocks/>
                </p:cNvSpPr>
                <p:nvPr/>
              </p:nvSpPr>
              <p:spPr bwMode="gray">
                <a:xfrm>
                  <a:off x="18095912" y="-10504487"/>
                  <a:ext cx="1039813" cy="842963"/>
                </a:xfrm>
                <a:custGeom>
                  <a:avLst/>
                  <a:gdLst/>
                  <a:ahLst/>
                  <a:cxnLst>
                    <a:cxn ang="0">
                      <a:pos x="14" y="40"/>
                    </a:cxn>
                    <a:cxn ang="0">
                      <a:pos x="110" y="21"/>
                    </a:cxn>
                    <a:cxn ang="0">
                      <a:pos x="204" y="165"/>
                    </a:cxn>
                    <a:cxn ang="0">
                      <a:pos x="2" y="201"/>
                    </a:cxn>
                    <a:cxn ang="0">
                      <a:pos x="2" y="171"/>
                    </a:cxn>
                    <a:cxn ang="0">
                      <a:pos x="184" y="138"/>
                    </a:cxn>
                    <a:cxn ang="0">
                      <a:pos x="14" y="53"/>
                    </a:cxn>
                  </a:cxnLst>
                  <a:rect l="0" t="0" r="r" b="b"/>
                  <a:pathLst>
                    <a:path w="277" h="225">
                      <a:moveTo>
                        <a:pt x="14" y="40"/>
                      </a:moveTo>
                      <a:cubicBezTo>
                        <a:pt x="25" y="0"/>
                        <a:pt x="77" y="13"/>
                        <a:pt x="110" y="21"/>
                      </a:cubicBezTo>
                      <a:cubicBezTo>
                        <a:pt x="146" y="65"/>
                        <a:pt x="277" y="65"/>
                        <a:pt x="204" y="165"/>
                      </a:cubicBezTo>
                      <a:cubicBezTo>
                        <a:pt x="165" y="220"/>
                        <a:pt x="59" y="225"/>
                        <a:pt x="2" y="201"/>
                      </a:cubicBezTo>
                      <a:cubicBezTo>
                        <a:pt x="0" y="192"/>
                        <a:pt x="0" y="181"/>
                        <a:pt x="2" y="171"/>
                      </a:cubicBezTo>
                      <a:cubicBezTo>
                        <a:pt x="46" y="169"/>
                        <a:pt x="173" y="202"/>
                        <a:pt x="184" y="138"/>
                      </a:cubicBezTo>
                      <a:cubicBezTo>
                        <a:pt x="196" y="62"/>
                        <a:pt x="58" y="65"/>
                        <a:pt x="14" y="53"/>
                      </a:cubicBezTo>
                    </a:path>
                  </a:pathLst>
                </a:custGeom>
                <a:solidFill>
                  <a:srgbClr val="C1C0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402"/>
                <p:cNvSpPr>
                  <a:spLocks/>
                </p:cNvSpPr>
                <p:nvPr/>
              </p:nvSpPr>
              <p:spPr bwMode="gray">
                <a:xfrm>
                  <a:off x="16386175" y="-16695737"/>
                  <a:ext cx="4079875" cy="6299200"/>
                </a:xfrm>
                <a:custGeom>
                  <a:avLst/>
                  <a:gdLst/>
                  <a:ahLst/>
                  <a:cxnLst>
                    <a:cxn ang="0">
                      <a:pos x="326" y="79"/>
                    </a:cxn>
                    <a:cxn ang="0">
                      <a:pos x="223" y="165"/>
                    </a:cxn>
                    <a:cxn ang="0">
                      <a:pos x="176" y="376"/>
                    </a:cxn>
                    <a:cxn ang="0">
                      <a:pos x="125" y="636"/>
                    </a:cxn>
                    <a:cxn ang="0">
                      <a:pos x="85" y="954"/>
                    </a:cxn>
                    <a:cxn ang="0">
                      <a:pos x="32" y="1171"/>
                    </a:cxn>
                    <a:cxn ang="0">
                      <a:pos x="21" y="1390"/>
                    </a:cxn>
                    <a:cxn ang="0">
                      <a:pos x="67" y="1561"/>
                    </a:cxn>
                    <a:cxn ang="0">
                      <a:pos x="209" y="1652"/>
                    </a:cxn>
                    <a:cxn ang="0">
                      <a:pos x="392" y="1658"/>
                    </a:cxn>
                    <a:cxn ang="0">
                      <a:pos x="561" y="1671"/>
                    </a:cxn>
                    <a:cxn ang="0">
                      <a:pos x="900" y="1658"/>
                    </a:cxn>
                    <a:cxn ang="0">
                      <a:pos x="1045" y="1612"/>
                    </a:cxn>
                    <a:cxn ang="0">
                      <a:pos x="1070" y="1374"/>
                    </a:cxn>
                    <a:cxn ang="0">
                      <a:pos x="1076" y="805"/>
                    </a:cxn>
                    <a:cxn ang="0">
                      <a:pos x="835" y="125"/>
                    </a:cxn>
                    <a:cxn ang="0">
                      <a:pos x="723" y="47"/>
                    </a:cxn>
                    <a:cxn ang="0">
                      <a:pos x="599" y="52"/>
                    </a:cxn>
                    <a:cxn ang="0">
                      <a:pos x="300" y="79"/>
                    </a:cxn>
                  </a:cxnLst>
                  <a:rect l="0" t="0" r="r" b="b"/>
                  <a:pathLst>
                    <a:path w="1088" h="1680">
                      <a:moveTo>
                        <a:pt x="326" y="79"/>
                      </a:moveTo>
                      <a:cubicBezTo>
                        <a:pt x="297" y="119"/>
                        <a:pt x="251" y="133"/>
                        <a:pt x="223" y="165"/>
                      </a:cubicBezTo>
                      <a:cubicBezTo>
                        <a:pt x="172" y="225"/>
                        <a:pt x="180" y="301"/>
                        <a:pt x="176" y="376"/>
                      </a:cubicBezTo>
                      <a:cubicBezTo>
                        <a:pt x="172" y="466"/>
                        <a:pt x="137" y="547"/>
                        <a:pt x="125" y="636"/>
                      </a:cubicBezTo>
                      <a:cubicBezTo>
                        <a:pt x="111" y="743"/>
                        <a:pt x="107" y="850"/>
                        <a:pt x="85" y="954"/>
                      </a:cubicBezTo>
                      <a:cubicBezTo>
                        <a:pt x="69" y="1026"/>
                        <a:pt x="40" y="1095"/>
                        <a:pt x="32" y="1171"/>
                      </a:cubicBezTo>
                      <a:cubicBezTo>
                        <a:pt x="25" y="1244"/>
                        <a:pt x="31" y="1322"/>
                        <a:pt x="21" y="1390"/>
                      </a:cubicBezTo>
                      <a:cubicBezTo>
                        <a:pt x="9" y="1472"/>
                        <a:pt x="0" y="1515"/>
                        <a:pt x="67" y="1561"/>
                      </a:cubicBezTo>
                      <a:cubicBezTo>
                        <a:pt x="111" y="1592"/>
                        <a:pt x="154" y="1641"/>
                        <a:pt x="209" y="1652"/>
                      </a:cubicBezTo>
                      <a:cubicBezTo>
                        <a:pt x="266" y="1663"/>
                        <a:pt x="334" y="1652"/>
                        <a:pt x="392" y="1658"/>
                      </a:cubicBezTo>
                      <a:cubicBezTo>
                        <a:pt x="446" y="1663"/>
                        <a:pt x="503" y="1671"/>
                        <a:pt x="561" y="1671"/>
                      </a:cubicBezTo>
                      <a:cubicBezTo>
                        <a:pt x="674" y="1671"/>
                        <a:pt x="793" y="1680"/>
                        <a:pt x="900" y="1658"/>
                      </a:cubicBezTo>
                      <a:cubicBezTo>
                        <a:pt x="942" y="1650"/>
                        <a:pt x="1014" y="1649"/>
                        <a:pt x="1045" y="1612"/>
                      </a:cubicBezTo>
                      <a:cubicBezTo>
                        <a:pt x="1088" y="1561"/>
                        <a:pt x="1070" y="1445"/>
                        <a:pt x="1070" y="1374"/>
                      </a:cubicBezTo>
                      <a:cubicBezTo>
                        <a:pt x="1070" y="1184"/>
                        <a:pt x="1077" y="994"/>
                        <a:pt x="1076" y="805"/>
                      </a:cubicBezTo>
                      <a:cubicBezTo>
                        <a:pt x="1076" y="561"/>
                        <a:pt x="1059" y="262"/>
                        <a:pt x="835" y="125"/>
                      </a:cubicBezTo>
                      <a:cubicBezTo>
                        <a:pt x="796" y="101"/>
                        <a:pt x="760" y="73"/>
                        <a:pt x="723" y="47"/>
                      </a:cubicBezTo>
                      <a:cubicBezTo>
                        <a:pt x="656" y="0"/>
                        <a:pt x="653" y="1"/>
                        <a:pt x="599" y="52"/>
                      </a:cubicBezTo>
                      <a:cubicBezTo>
                        <a:pt x="500" y="143"/>
                        <a:pt x="422" y="79"/>
                        <a:pt x="300" y="79"/>
                      </a:cubicBezTo>
                    </a:path>
                  </a:pathLst>
                </a:custGeom>
                <a:solidFill>
                  <a:srgbClr val="BDD5E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403"/>
                <p:cNvSpPr>
                  <a:spLocks/>
                </p:cNvSpPr>
                <p:nvPr/>
              </p:nvSpPr>
              <p:spPr bwMode="gray">
                <a:xfrm>
                  <a:off x="16525875" y="-11393487"/>
                  <a:ext cx="487363" cy="839788"/>
                </a:xfrm>
                <a:custGeom>
                  <a:avLst/>
                  <a:gdLst/>
                  <a:ahLst/>
                  <a:cxnLst>
                    <a:cxn ang="0">
                      <a:pos x="130" y="224"/>
                    </a:cxn>
                    <a:cxn ang="0">
                      <a:pos x="61" y="117"/>
                    </a:cxn>
                    <a:cxn ang="0">
                      <a:pos x="16" y="0"/>
                    </a:cxn>
                    <a:cxn ang="0">
                      <a:pos x="45" y="130"/>
                    </a:cxn>
                    <a:cxn ang="0">
                      <a:pos x="70" y="197"/>
                    </a:cxn>
                  </a:cxnLst>
                  <a:rect l="0" t="0" r="r" b="b"/>
                  <a:pathLst>
                    <a:path w="130" h="224">
                      <a:moveTo>
                        <a:pt x="130" y="224"/>
                      </a:moveTo>
                      <a:cubicBezTo>
                        <a:pt x="113" y="187"/>
                        <a:pt x="85" y="149"/>
                        <a:pt x="61" y="117"/>
                      </a:cubicBezTo>
                      <a:cubicBezTo>
                        <a:pt x="32" y="79"/>
                        <a:pt x="24" y="47"/>
                        <a:pt x="16" y="0"/>
                      </a:cubicBezTo>
                      <a:cubicBezTo>
                        <a:pt x="0" y="52"/>
                        <a:pt x="26" y="88"/>
                        <a:pt x="45" y="130"/>
                      </a:cubicBezTo>
                      <a:cubicBezTo>
                        <a:pt x="58" y="158"/>
                        <a:pt x="39" y="186"/>
                        <a:pt x="70" y="197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404"/>
                <p:cNvSpPr>
                  <a:spLocks/>
                </p:cNvSpPr>
                <p:nvPr/>
              </p:nvSpPr>
              <p:spPr bwMode="gray">
                <a:xfrm>
                  <a:off x="17429162" y="-10955337"/>
                  <a:ext cx="1660525" cy="539750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27" y="83"/>
                    </a:cxn>
                    <a:cxn ang="0">
                      <a:pos x="36" y="83"/>
                    </a:cxn>
                    <a:cxn ang="0">
                      <a:pos x="34" y="127"/>
                    </a:cxn>
                    <a:cxn ang="0">
                      <a:pos x="91" y="77"/>
                    </a:cxn>
                    <a:cxn ang="0">
                      <a:pos x="154" y="118"/>
                    </a:cxn>
                    <a:cxn ang="0">
                      <a:pos x="154" y="41"/>
                    </a:cxn>
                    <a:cxn ang="0">
                      <a:pos x="276" y="1"/>
                    </a:cxn>
                    <a:cxn ang="0">
                      <a:pos x="365" y="46"/>
                    </a:cxn>
                    <a:cxn ang="0">
                      <a:pos x="366" y="28"/>
                    </a:cxn>
                    <a:cxn ang="0">
                      <a:pos x="408" y="83"/>
                    </a:cxn>
                    <a:cxn ang="0">
                      <a:pos x="343" y="116"/>
                    </a:cxn>
                    <a:cxn ang="0">
                      <a:pos x="341" y="121"/>
                    </a:cxn>
                    <a:cxn ang="0">
                      <a:pos x="434" y="144"/>
                    </a:cxn>
                  </a:cxnLst>
                  <a:rect l="0" t="0" r="r" b="b"/>
                  <a:pathLst>
                    <a:path w="443" h="144">
                      <a:moveTo>
                        <a:pt x="0" y="126"/>
                      </a:moveTo>
                      <a:cubicBezTo>
                        <a:pt x="0" y="85"/>
                        <a:pt x="1" y="110"/>
                        <a:pt x="27" y="83"/>
                      </a:cubicBezTo>
                      <a:cubicBezTo>
                        <a:pt x="28" y="83"/>
                        <a:pt x="35" y="83"/>
                        <a:pt x="36" y="83"/>
                      </a:cubicBezTo>
                      <a:cubicBezTo>
                        <a:pt x="29" y="100"/>
                        <a:pt x="14" y="109"/>
                        <a:pt x="34" y="127"/>
                      </a:cubicBezTo>
                      <a:cubicBezTo>
                        <a:pt x="56" y="105"/>
                        <a:pt x="54" y="74"/>
                        <a:pt x="91" y="77"/>
                      </a:cubicBezTo>
                      <a:cubicBezTo>
                        <a:pt x="81" y="106"/>
                        <a:pt x="147" y="137"/>
                        <a:pt x="154" y="118"/>
                      </a:cubicBezTo>
                      <a:cubicBezTo>
                        <a:pt x="166" y="89"/>
                        <a:pt x="153" y="74"/>
                        <a:pt x="154" y="41"/>
                      </a:cubicBezTo>
                      <a:cubicBezTo>
                        <a:pt x="205" y="39"/>
                        <a:pt x="229" y="2"/>
                        <a:pt x="276" y="1"/>
                      </a:cubicBezTo>
                      <a:cubicBezTo>
                        <a:pt x="327" y="0"/>
                        <a:pt x="319" y="50"/>
                        <a:pt x="365" y="46"/>
                      </a:cubicBezTo>
                      <a:cubicBezTo>
                        <a:pt x="364" y="41"/>
                        <a:pt x="367" y="33"/>
                        <a:pt x="366" y="28"/>
                      </a:cubicBezTo>
                      <a:cubicBezTo>
                        <a:pt x="390" y="29"/>
                        <a:pt x="422" y="56"/>
                        <a:pt x="408" y="83"/>
                      </a:cubicBezTo>
                      <a:cubicBezTo>
                        <a:pt x="401" y="96"/>
                        <a:pt x="358" y="112"/>
                        <a:pt x="343" y="116"/>
                      </a:cubicBezTo>
                      <a:cubicBezTo>
                        <a:pt x="342" y="117"/>
                        <a:pt x="341" y="119"/>
                        <a:pt x="341" y="121"/>
                      </a:cubicBezTo>
                      <a:cubicBezTo>
                        <a:pt x="383" y="126"/>
                        <a:pt x="443" y="87"/>
                        <a:pt x="434" y="144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405"/>
                <p:cNvSpPr>
                  <a:spLocks/>
                </p:cNvSpPr>
                <p:nvPr/>
              </p:nvSpPr>
              <p:spPr bwMode="gray">
                <a:xfrm>
                  <a:off x="19177000" y="-11074399"/>
                  <a:ext cx="573088" cy="655638"/>
                </a:xfrm>
                <a:custGeom>
                  <a:avLst/>
                  <a:gdLst/>
                  <a:ahLst/>
                  <a:cxnLst>
                    <a:cxn ang="0">
                      <a:pos x="36" y="147"/>
                    </a:cxn>
                    <a:cxn ang="0">
                      <a:pos x="0" y="63"/>
                    </a:cxn>
                    <a:cxn ang="0">
                      <a:pos x="65" y="147"/>
                    </a:cxn>
                    <a:cxn ang="0">
                      <a:pos x="110" y="48"/>
                    </a:cxn>
                    <a:cxn ang="0">
                      <a:pos x="124" y="127"/>
                    </a:cxn>
                    <a:cxn ang="0">
                      <a:pos x="66" y="173"/>
                    </a:cxn>
                    <a:cxn ang="0">
                      <a:pos x="23" y="131"/>
                    </a:cxn>
                  </a:cxnLst>
                  <a:rect l="0" t="0" r="r" b="b"/>
                  <a:pathLst>
                    <a:path w="153" h="175">
                      <a:moveTo>
                        <a:pt x="36" y="147"/>
                      </a:moveTo>
                      <a:cubicBezTo>
                        <a:pt x="40" y="110"/>
                        <a:pt x="16" y="92"/>
                        <a:pt x="0" y="63"/>
                      </a:cubicBezTo>
                      <a:cubicBezTo>
                        <a:pt x="42" y="64"/>
                        <a:pt x="32" y="137"/>
                        <a:pt x="65" y="147"/>
                      </a:cubicBezTo>
                      <a:cubicBezTo>
                        <a:pt x="125" y="166"/>
                        <a:pt x="90" y="71"/>
                        <a:pt x="110" y="48"/>
                      </a:cubicBezTo>
                      <a:cubicBezTo>
                        <a:pt x="153" y="0"/>
                        <a:pt x="129" y="108"/>
                        <a:pt x="124" y="127"/>
                      </a:cubicBezTo>
                      <a:cubicBezTo>
                        <a:pt x="116" y="153"/>
                        <a:pt x="96" y="175"/>
                        <a:pt x="66" y="173"/>
                      </a:cubicBezTo>
                      <a:cubicBezTo>
                        <a:pt x="35" y="171"/>
                        <a:pt x="29" y="136"/>
                        <a:pt x="23" y="131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406"/>
                <p:cNvSpPr>
                  <a:spLocks/>
                </p:cNvSpPr>
                <p:nvPr/>
              </p:nvSpPr>
              <p:spPr bwMode="gray">
                <a:xfrm>
                  <a:off x="16278225" y="-10126662"/>
                  <a:ext cx="1822450" cy="2455863"/>
                </a:xfrm>
                <a:custGeom>
                  <a:avLst/>
                  <a:gdLst/>
                  <a:ahLst/>
                  <a:cxnLst>
                    <a:cxn ang="0">
                      <a:pos x="486" y="82"/>
                    </a:cxn>
                    <a:cxn ang="0">
                      <a:pos x="182" y="156"/>
                    </a:cxn>
                    <a:cxn ang="0">
                      <a:pos x="104" y="327"/>
                    </a:cxn>
                    <a:cxn ang="0">
                      <a:pos x="112" y="471"/>
                    </a:cxn>
                    <a:cxn ang="0">
                      <a:pos x="53" y="655"/>
                    </a:cxn>
                    <a:cxn ang="0">
                      <a:pos x="40" y="523"/>
                    </a:cxn>
                    <a:cxn ang="0">
                      <a:pos x="14" y="391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486" h="655">
                      <a:moveTo>
                        <a:pt x="486" y="82"/>
                      </a:moveTo>
                      <a:cubicBezTo>
                        <a:pt x="413" y="138"/>
                        <a:pt x="251" y="162"/>
                        <a:pt x="182" y="156"/>
                      </a:cubicBezTo>
                      <a:cubicBezTo>
                        <a:pt x="168" y="254"/>
                        <a:pt x="93" y="214"/>
                        <a:pt x="104" y="327"/>
                      </a:cubicBezTo>
                      <a:cubicBezTo>
                        <a:pt x="126" y="348"/>
                        <a:pt x="113" y="432"/>
                        <a:pt x="112" y="471"/>
                      </a:cubicBezTo>
                      <a:cubicBezTo>
                        <a:pt x="110" y="530"/>
                        <a:pt x="67" y="601"/>
                        <a:pt x="53" y="655"/>
                      </a:cubicBezTo>
                      <a:cubicBezTo>
                        <a:pt x="30" y="621"/>
                        <a:pt x="45" y="567"/>
                        <a:pt x="40" y="523"/>
                      </a:cubicBezTo>
                      <a:cubicBezTo>
                        <a:pt x="36" y="481"/>
                        <a:pt x="21" y="436"/>
                        <a:pt x="14" y="391"/>
                      </a:cubicBezTo>
                      <a:cubicBezTo>
                        <a:pt x="0" y="298"/>
                        <a:pt x="64" y="30"/>
                        <a:pt x="98" y="0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407"/>
                <p:cNvSpPr>
                  <a:spLocks/>
                </p:cNvSpPr>
                <p:nvPr/>
              </p:nvSpPr>
              <p:spPr bwMode="gray">
                <a:xfrm>
                  <a:off x="19570700" y="-10167937"/>
                  <a:ext cx="1338263" cy="1739900"/>
                </a:xfrm>
                <a:custGeom>
                  <a:avLst/>
                  <a:gdLst/>
                  <a:ahLst/>
                  <a:cxnLst>
                    <a:cxn ang="0">
                      <a:pos x="84" y="38"/>
                    </a:cxn>
                    <a:cxn ang="0">
                      <a:pos x="131" y="1"/>
                    </a:cxn>
                    <a:cxn ang="0">
                      <a:pos x="157" y="38"/>
                    </a:cxn>
                    <a:cxn ang="0">
                      <a:pos x="213" y="126"/>
                    </a:cxn>
                    <a:cxn ang="0">
                      <a:pos x="267" y="204"/>
                    </a:cxn>
                    <a:cxn ang="0">
                      <a:pos x="318" y="317"/>
                    </a:cxn>
                    <a:cxn ang="0">
                      <a:pos x="346" y="411"/>
                    </a:cxn>
                    <a:cxn ang="0">
                      <a:pos x="303" y="463"/>
                    </a:cxn>
                    <a:cxn ang="0">
                      <a:pos x="256" y="414"/>
                    </a:cxn>
                    <a:cxn ang="0">
                      <a:pos x="200" y="385"/>
                    </a:cxn>
                    <a:cxn ang="0">
                      <a:pos x="167" y="252"/>
                    </a:cxn>
                    <a:cxn ang="0">
                      <a:pos x="157" y="199"/>
                    </a:cxn>
                    <a:cxn ang="0">
                      <a:pos x="126" y="158"/>
                    </a:cxn>
                    <a:cxn ang="0">
                      <a:pos x="46" y="116"/>
                    </a:cxn>
                    <a:cxn ang="0">
                      <a:pos x="27" y="60"/>
                    </a:cxn>
                    <a:cxn ang="0">
                      <a:pos x="84" y="38"/>
                    </a:cxn>
                  </a:cxnLst>
                  <a:rect l="0" t="0" r="r" b="b"/>
                  <a:pathLst>
                    <a:path w="357" h="464">
                      <a:moveTo>
                        <a:pt x="84" y="38"/>
                      </a:moveTo>
                      <a:cubicBezTo>
                        <a:pt x="95" y="32"/>
                        <a:pt x="122" y="2"/>
                        <a:pt x="131" y="1"/>
                      </a:cubicBezTo>
                      <a:cubicBezTo>
                        <a:pt x="146" y="0"/>
                        <a:pt x="152" y="26"/>
                        <a:pt x="157" y="38"/>
                      </a:cubicBezTo>
                      <a:cubicBezTo>
                        <a:pt x="171" y="71"/>
                        <a:pt x="187" y="102"/>
                        <a:pt x="213" y="126"/>
                      </a:cubicBezTo>
                      <a:cubicBezTo>
                        <a:pt x="236" y="148"/>
                        <a:pt x="257" y="175"/>
                        <a:pt x="267" y="204"/>
                      </a:cubicBezTo>
                      <a:cubicBezTo>
                        <a:pt x="282" y="246"/>
                        <a:pt x="291" y="279"/>
                        <a:pt x="318" y="317"/>
                      </a:cubicBezTo>
                      <a:cubicBezTo>
                        <a:pt x="337" y="344"/>
                        <a:pt x="357" y="376"/>
                        <a:pt x="346" y="411"/>
                      </a:cubicBezTo>
                      <a:cubicBezTo>
                        <a:pt x="342" y="423"/>
                        <a:pt x="313" y="463"/>
                        <a:pt x="303" y="463"/>
                      </a:cubicBezTo>
                      <a:cubicBezTo>
                        <a:pt x="285" y="464"/>
                        <a:pt x="266" y="425"/>
                        <a:pt x="256" y="414"/>
                      </a:cubicBezTo>
                      <a:cubicBezTo>
                        <a:pt x="241" y="399"/>
                        <a:pt x="217" y="402"/>
                        <a:pt x="200" y="385"/>
                      </a:cubicBezTo>
                      <a:cubicBezTo>
                        <a:pt x="165" y="351"/>
                        <a:pt x="169" y="299"/>
                        <a:pt x="167" y="252"/>
                      </a:cubicBezTo>
                      <a:cubicBezTo>
                        <a:pt x="166" y="230"/>
                        <a:pt x="168" y="218"/>
                        <a:pt x="157" y="199"/>
                      </a:cubicBezTo>
                      <a:cubicBezTo>
                        <a:pt x="149" y="185"/>
                        <a:pt x="137" y="168"/>
                        <a:pt x="126" y="158"/>
                      </a:cubicBezTo>
                      <a:cubicBezTo>
                        <a:pt x="105" y="138"/>
                        <a:pt x="74" y="124"/>
                        <a:pt x="46" y="116"/>
                      </a:cubicBezTo>
                      <a:cubicBezTo>
                        <a:pt x="18" y="109"/>
                        <a:pt x="0" y="78"/>
                        <a:pt x="27" y="60"/>
                      </a:cubicBezTo>
                      <a:cubicBezTo>
                        <a:pt x="42" y="49"/>
                        <a:pt x="67" y="47"/>
                        <a:pt x="84" y="38"/>
                      </a:cubicBezTo>
                      <a:close/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409"/>
                <p:cNvSpPr>
                  <a:spLocks/>
                </p:cNvSpPr>
                <p:nvPr/>
              </p:nvSpPr>
              <p:spPr bwMode="gray">
                <a:xfrm>
                  <a:off x="17413288" y="-17345025"/>
                  <a:ext cx="1673225" cy="2054225"/>
                </a:xfrm>
                <a:custGeom>
                  <a:avLst/>
                  <a:gdLst/>
                  <a:ahLst/>
                  <a:cxnLst>
                    <a:cxn ang="0">
                      <a:pos x="26" y="83"/>
                    </a:cxn>
                    <a:cxn ang="0">
                      <a:pos x="386" y="365"/>
                    </a:cxn>
                    <a:cxn ang="0">
                      <a:pos x="370" y="110"/>
                    </a:cxn>
                    <a:cxn ang="0">
                      <a:pos x="46" y="102"/>
                    </a:cxn>
                  </a:cxnLst>
                  <a:rect l="0" t="0" r="r" b="b"/>
                  <a:pathLst>
                    <a:path w="446" h="548">
                      <a:moveTo>
                        <a:pt x="26" y="83"/>
                      </a:moveTo>
                      <a:cubicBezTo>
                        <a:pt x="0" y="271"/>
                        <a:pt x="191" y="548"/>
                        <a:pt x="386" y="365"/>
                      </a:cubicBezTo>
                      <a:cubicBezTo>
                        <a:pt x="446" y="309"/>
                        <a:pt x="413" y="170"/>
                        <a:pt x="370" y="110"/>
                      </a:cubicBezTo>
                      <a:cubicBezTo>
                        <a:pt x="290" y="0"/>
                        <a:pt x="139" y="48"/>
                        <a:pt x="46" y="102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410"/>
                <p:cNvSpPr>
                  <a:spLocks/>
                </p:cNvSpPr>
                <p:nvPr/>
              </p:nvSpPr>
              <p:spPr bwMode="gray">
                <a:xfrm>
                  <a:off x="17462500" y="-17146587"/>
                  <a:ext cx="1481138" cy="1001713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220"/>
                    </a:cxn>
                    <a:cxn ang="0">
                      <a:pos x="327" y="207"/>
                    </a:cxn>
                    <a:cxn ang="0">
                      <a:pos x="390" y="0"/>
                    </a:cxn>
                  </a:cxnLst>
                  <a:rect l="0" t="0" r="r" b="b"/>
                  <a:pathLst>
                    <a:path w="395" h="267">
                      <a:moveTo>
                        <a:pt x="0" y="57"/>
                      </a:moveTo>
                      <a:cubicBezTo>
                        <a:pt x="21" y="138"/>
                        <a:pt x="43" y="178"/>
                        <a:pt x="114" y="220"/>
                      </a:cubicBezTo>
                      <a:cubicBezTo>
                        <a:pt x="179" y="260"/>
                        <a:pt x="261" y="267"/>
                        <a:pt x="327" y="207"/>
                      </a:cubicBezTo>
                      <a:cubicBezTo>
                        <a:pt x="395" y="147"/>
                        <a:pt x="385" y="88"/>
                        <a:pt x="390" y="0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411"/>
                <p:cNvSpPr>
                  <a:spLocks/>
                </p:cNvSpPr>
                <p:nvPr/>
              </p:nvSpPr>
              <p:spPr bwMode="gray">
                <a:xfrm>
                  <a:off x="16840200" y="-19448462"/>
                  <a:ext cx="2436813" cy="3025775"/>
                </a:xfrm>
                <a:custGeom>
                  <a:avLst/>
                  <a:gdLst/>
                  <a:ahLst/>
                  <a:cxnLst>
                    <a:cxn ang="0">
                      <a:pos x="120" y="363"/>
                    </a:cxn>
                    <a:cxn ang="0">
                      <a:pos x="140" y="611"/>
                    </a:cxn>
                    <a:cxn ang="0">
                      <a:pos x="284" y="761"/>
                    </a:cxn>
                    <a:cxn ang="0">
                      <a:pos x="497" y="748"/>
                    </a:cxn>
                    <a:cxn ang="0">
                      <a:pos x="578" y="540"/>
                    </a:cxn>
                    <a:cxn ang="0">
                      <a:pos x="608" y="538"/>
                    </a:cxn>
                    <a:cxn ang="0">
                      <a:pos x="642" y="415"/>
                    </a:cxn>
                    <a:cxn ang="0">
                      <a:pos x="597" y="296"/>
                    </a:cxn>
                    <a:cxn ang="0">
                      <a:pos x="476" y="77"/>
                    </a:cxn>
                    <a:cxn ang="0">
                      <a:pos x="87" y="342"/>
                    </a:cxn>
                    <a:cxn ang="0">
                      <a:pos x="82" y="532"/>
                    </a:cxn>
                    <a:cxn ang="0">
                      <a:pos x="127" y="585"/>
                    </a:cxn>
                  </a:cxnLst>
                  <a:rect l="0" t="0" r="r" b="b"/>
                  <a:pathLst>
                    <a:path w="650" h="807">
                      <a:moveTo>
                        <a:pt x="120" y="363"/>
                      </a:moveTo>
                      <a:cubicBezTo>
                        <a:pt x="120" y="450"/>
                        <a:pt x="119" y="530"/>
                        <a:pt x="140" y="611"/>
                      </a:cubicBezTo>
                      <a:cubicBezTo>
                        <a:pt x="161" y="693"/>
                        <a:pt x="213" y="719"/>
                        <a:pt x="284" y="761"/>
                      </a:cubicBezTo>
                      <a:cubicBezTo>
                        <a:pt x="349" y="801"/>
                        <a:pt x="431" y="807"/>
                        <a:pt x="497" y="748"/>
                      </a:cubicBezTo>
                      <a:cubicBezTo>
                        <a:pt x="565" y="687"/>
                        <a:pt x="573" y="628"/>
                        <a:pt x="578" y="540"/>
                      </a:cubicBezTo>
                      <a:cubicBezTo>
                        <a:pt x="587" y="541"/>
                        <a:pt x="600" y="537"/>
                        <a:pt x="608" y="538"/>
                      </a:cubicBezTo>
                      <a:cubicBezTo>
                        <a:pt x="630" y="496"/>
                        <a:pt x="650" y="470"/>
                        <a:pt x="642" y="415"/>
                      </a:cubicBezTo>
                      <a:cubicBezTo>
                        <a:pt x="635" y="362"/>
                        <a:pt x="605" y="352"/>
                        <a:pt x="597" y="296"/>
                      </a:cubicBezTo>
                      <a:cubicBezTo>
                        <a:pt x="583" y="205"/>
                        <a:pt x="567" y="114"/>
                        <a:pt x="476" y="77"/>
                      </a:cubicBezTo>
                      <a:cubicBezTo>
                        <a:pt x="285" y="0"/>
                        <a:pt x="74" y="133"/>
                        <a:pt x="87" y="342"/>
                      </a:cubicBezTo>
                      <a:cubicBezTo>
                        <a:pt x="0" y="360"/>
                        <a:pt x="58" y="488"/>
                        <a:pt x="82" y="532"/>
                      </a:cubicBezTo>
                      <a:cubicBezTo>
                        <a:pt x="111" y="534"/>
                        <a:pt x="124" y="559"/>
                        <a:pt x="127" y="585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412"/>
                <p:cNvSpPr>
                  <a:spLocks/>
                </p:cNvSpPr>
                <p:nvPr/>
              </p:nvSpPr>
              <p:spPr bwMode="gray">
                <a:xfrm>
                  <a:off x="15794038" y="-10055225"/>
                  <a:ext cx="1143000" cy="1477963"/>
                </a:xfrm>
                <a:custGeom>
                  <a:avLst/>
                  <a:gdLst/>
                  <a:ahLst/>
                  <a:cxnLst>
                    <a:cxn ang="0">
                      <a:pos x="54" y="180"/>
                    </a:cxn>
                    <a:cxn ang="0">
                      <a:pos x="124" y="312"/>
                    </a:cxn>
                    <a:cxn ang="0">
                      <a:pos x="248" y="388"/>
                    </a:cxn>
                    <a:cxn ang="0">
                      <a:pos x="295" y="278"/>
                    </a:cxn>
                    <a:cxn ang="0">
                      <a:pos x="225" y="166"/>
                    </a:cxn>
                    <a:cxn ang="0">
                      <a:pos x="27" y="161"/>
                    </a:cxn>
                  </a:cxnLst>
                  <a:rect l="0" t="0" r="r" b="b"/>
                  <a:pathLst>
                    <a:path w="305" h="394">
                      <a:moveTo>
                        <a:pt x="54" y="180"/>
                      </a:moveTo>
                      <a:cubicBezTo>
                        <a:pt x="51" y="221"/>
                        <a:pt x="101" y="280"/>
                        <a:pt x="124" y="312"/>
                      </a:cubicBezTo>
                      <a:cubicBezTo>
                        <a:pt x="155" y="357"/>
                        <a:pt x="188" y="394"/>
                        <a:pt x="248" y="388"/>
                      </a:cubicBezTo>
                      <a:cubicBezTo>
                        <a:pt x="261" y="346"/>
                        <a:pt x="289" y="322"/>
                        <a:pt x="295" y="278"/>
                      </a:cubicBezTo>
                      <a:cubicBezTo>
                        <a:pt x="305" y="206"/>
                        <a:pt x="278" y="202"/>
                        <a:pt x="225" y="166"/>
                      </a:cubicBezTo>
                      <a:cubicBezTo>
                        <a:pt x="188" y="140"/>
                        <a:pt x="0" y="0"/>
                        <a:pt x="27" y="161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413"/>
                <p:cNvSpPr>
                  <a:spLocks/>
                </p:cNvSpPr>
                <p:nvPr/>
              </p:nvSpPr>
              <p:spPr bwMode="gray">
                <a:xfrm>
                  <a:off x="20154900" y="-10129837"/>
                  <a:ext cx="919163" cy="1376363"/>
                </a:xfrm>
                <a:custGeom>
                  <a:avLst/>
                  <a:gdLst/>
                  <a:ahLst/>
                  <a:cxnLst>
                    <a:cxn ang="0">
                      <a:pos x="215" y="161"/>
                    </a:cxn>
                    <a:cxn ang="0">
                      <a:pos x="170" y="247"/>
                    </a:cxn>
                    <a:cxn ang="0">
                      <a:pos x="71" y="357"/>
                    </a:cxn>
                    <a:cxn ang="0">
                      <a:pos x="6" y="227"/>
                    </a:cxn>
                    <a:cxn ang="0">
                      <a:pos x="221" y="148"/>
                    </a:cxn>
                  </a:cxnLst>
                  <a:rect l="0" t="0" r="r" b="b"/>
                  <a:pathLst>
                    <a:path w="245" h="367">
                      <a:moveTo>
                        <a:pt x="215" y="161"/>
                      </a:moveTo>
                      <a:cubicBezTo>
                        <a:pt x="237" y="200"/>
                        <a:pt x="202" y="231"/>
                        <a:pt x="170" y="247"/>
                      </a:cubicBezTo>
                      <a:cubicBezTo>
                        <a:pt x="170" y="302"/>
                        <a:pt x="133" y="367"/>
                        <a:pt x="71" y="357"/>
                      </a:cubicBezTo>
                      <a:cubicBezTo>
                        <a:pt x="22" y="349"/>
                        <a:pt x="0" y="278"/>
                        <a:pt x="6" y="227"/>
                      </a:cubicBezTo>
                      <a:cubicBezTo>
                        <a:pt x="17" y="135"/>
                        <a:pt x="245" y="0"/>
                        <a:pt x="221" y="148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414"/>
                <p:cNvSpPr>
                  <a:spLocks/>
                </p:cNvSpPr>
                <p:nvPr/>
              </p:nvSpPr>
              <p:spPr bwMode="gray">
                <a:xfrm>
                  <a:off x="16052800" y="-9523412"/>
                  <a:ext cx="693738" cy="968375"/>
                </a:xfrm>
                <a:custGeom>
                  <a:avLst/>
                  <a:gdLst/>
                  <a:ahLst/>
                  <a:cxnLst>
                    <a:cxn ang="0">
                      <a:pos x="110" y="4"/>
                    </a:cxn>
                    <a:cxn ang="0">
                      <a:pos x="74" y="71"/>
                    </a:cxn>
                    <a:cxn ang="0">
                      <a:pos x="74" y="134"/>
                    </a:cxn>
                    <a:cxn ang="0">
                      <a:pos x="178" y="229"/>
                    </a:cxn>
                    <a:cxn ang="0">
                      <a:pos x="126" y="249"/>
                    </a:cxn>
                    <a:cxn ang="0">
                      <a:pos x="73" y="210"/>
                    </a:cxn>
                    <a:cxn ang="0">
                      <a:pos x="10" y="90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85" h="258">
                      <a:moveTo>
                        <a:pt x="110" y="4"/>
                      </a:moveTo>
                      <a:cubicBezTo>
                        <a:pt x="132" y="37"/>
                        <a:pt x="94" y="53"/>
                        <a:pt x="74" y="71"/>
                      </a:cubicBezTo>
                      <a:cubicBezTo>
                        <a:pt x="44" y="99"/>
                        <a:pt x="53" y="104"/>
                        <a:pt x="74" y="134"/>
                      </a:cubicBezTo>
                      <a:cubicBezTo>
                        <a:pt x="106" y="179"/>
                        <a:pt x="109" y="228"/>
                        <a:pt x="178" y="229"/>
                      </a:cubicBezTo>
                      <a:cubicBezTo>
                        <a:pt x="185" y="258"/>
                        <a:pt x="143" y="255"/>
                        <a:pt x="126" y="249"/>
                      </a:cubicBezTo>
                      <a:cubicBezTo>
                        <a:pt x="110" y="244"/>
                        <a:pt x="85" y="223"/>
                        <a:pt x="73" y="210"/>
                      </a:cubicBezTo>
                      <a:cubicBezTo>
                        <a:pt x="46" y="182"/>
                        <a:pt x="0" y="133"/>
                        <a:pt x="10" y="90"/>
                      </a:cubicBezTo>
                      <a:cubicBezTo>
                        <a:pt x="20" y="49"/>
                        <a:pt x="76" y="24"/>
                        <a:pt x="107" y="0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415"/>
                <p:cNvSpPr>
                  <a:spLocks/>
                </p:cNvSpPr>
                <p:nvPr/>
              </p:nvSpPr>
              <p:spPr bwMode="gray">
                <a:xfrm>
                  <a:off x="18778538" y="-14390687"/>
                  <a:ext cx="1841500" cy="3438525"/>
                </a:xfrm>
                <a:custGeom>
                  <a:avLst/>
                  <a:gdLst/>
                  <a:ahLst/>
                  <a:cxnLst>
                    <a:cxn ang="0">
                      <a:pos x="127" y="186"/>
                    </a:cxn>
                    <a:cxn ang="0">
                      <a:pos x="7" y="0"/>
                    </a:cxn>
                    <a:cxn ang="0">
                      <a:pos x="133" y="262"/>
                    </a:cxn>
                    <a:cxn ang="0">
                      <a:pos x="125" y="299"/>
                    </a:cxn>
                    <a:cxn ang="0">
                      <a:pos x="79" y="250"/>
                    </a:cxn>
                    <a:cxn ang="0">
                      <a:pos x="26" y="252"/>
                    </a:cxn>
                    <a:cxn ang="0">
                      <a:pos x="49" y="316"/>
                    </a:cxn>
                    <a:cxn ang="0">
                      <a:pos x="107" y="382"/>
                    </a:cxn>
                    <a:cxn ang="0">
                      <a:pos x="143" y="519"/>
                    </a:cxn>
                    <a:cxn ang="0">
                      <a:pos x="111" y="639"/>
                    </a:cxn>
                    <a:cxn ang="0">
                      <a:pos x="179" y="614"/>
                    </a:cxn>
                    <a:cxn ang="0">
                      <a:pos x="111" y="698"/>
                    </a:cxn>
                    <a:cxn ang="0">
                      <a:pos x="72" y="805"/>
                    </a:cxn>
                    <a:cxn ang="0">
                      <a:pos x="166" y="731"/>
                    </a:cxn>
                    <a:cxn ang="0">
                      <a:pos x="234" y="799"/>
                    </a:cxn>
                    <a:cxn ang="0">
                      <a:pos x="286" y="777"/>
                    </a:cxn>
                    <a:cxn ang="0">
                      <a:pos x="266" y="847"/>
                    </a:cxn>
                    <a:cxn ang="0">
                      <a:pos x="244" y="903"/>
                    </a:cxn>
                    <a:cxn ang="0">
                      <a:pos x="310" y="877"/>
                    </a:cxn>
                    <a:cxn ang="0">
                      <a:pos x="385" y="803"/>
                    </a:cxn>
                    <a:cxn ang="0">
                      <a:pos x="431" y="689"/>
                    </a:cxn>
                    <a:cxn ang="0">
                      <a:pos x="466" y="542"/>
                    </a:cxn>
                    <a:cxn ang="0">
                      <a:pos x="402" y="237"/>
                    </a:cxn>
                    <a:cxn ang="0">
                      <a:pos x="323" y="186"/>
                    </a:cxn>
                    <a:cxn ang="0">
                      <a:pos x="248" y="209"/>
                    </a:cxn>
                    <a:cxn ang="0">
                      <a:pos x="112" y="180"/>
                    </a:cxn>
                    <a:cxn ang="0">
                      <a:pos x="124" y="183"/>
                    </a:cxn>
                  </a:cxnLst>
                  <a:rect l="0" t="0" r="r" b="b"/>
                  <a:pathLst>
                    <a:path w="491" h="917">
                      <a:moveTo>
                        <a:pt x="127" y="186"/>
                      </a:moveTo>
                      <a:cubicBezTo>
                        <a:pt x="43" y="152"/>
                        <a:pt x="50" y="58"/>
                        <a:pt x="7" y="0"/>
                      </a:cubicBezTo>
                      <a:cubicBezTo>
                        <a:pt x="0" y="103"/>
                        <a:pt x="76" y="187"/>
                        <a:pt x="133" y="262"/>
                      </a:cubicBezTo>
                      <a:cubicBezTo>
                        <a:pt x="148" y="281"/>
                        <a:pt x="166" y="312"/>
                        <a:pt x="125" y="299"/>
                      </a:cubicBezTo>
                      <a:cubicBezTo>
                        <a:pt x="105" y="294"/>
                        <a:pt x="92" y="263"/>
                        <a:pt x="79" y="250"/>
                      </a:cubicBezTo>
                      <a:cubicBezTo>
                        <a:pt x="61" y="233"/>
                        <a:pt x="38" y="221"/>
                        <a:pt x="26" y="252"/>
                      </a:cubicBezTo>
                      <a:cubicBezTo>
                        <a:pt x="17" y="276"/>
                        <a:pt x="38" y="298"/>
                        <a:pt x="49" y="316"/>
                      </a:cubicBezTo>
                      <a:cubicBezTo>
                        <a:pt x="68" y="344"/>
                        <a:pt x="66" y="399"/>
                        <a:pt x="107" y="382"/>
                      </a:cubicBezTo>
                      <a:cubicBezTo>
                        <a:pt x="109" y="429"/>
                        <a:pt x="122" y="480"/>
                        <a:pt x="143" y="519"/>
                      </a:cubicBezTo>
                      <a:cubicBezTo>
                        <a:pt x="177" y="579"/>
                        <a:pt x="150" y="590"/>
                        <a:pt x="111" y="639"/>
                      </a:cubicBezTo>
                      <a:cubicBezTo>
                        <a:pt x="137" y="643"/>
                        <a:pt x="162" y="633"/>
                        <a:pt x="179" y="614"/>
                      </a:cubicBezTo>
                      <a:cubicBezTo>
                        <a:pt x="170" y="648"/>
                        <a:pt x="134" y="672"/>
                        <a:pt x="111" y="698"/>
                      </a:cubicBezTo>
                      <a:cubicBezTo>
                        <a:pt x="79" y="735"/>
                        <a:pt x="70" y="757"/>
                        <a:pt x="72" y="805"/>
                      </a:cubicBezTo>
                      <a:cubicBezTo>
                        <a:pt x="113" y="798"/>
                        <a:pt x="132" y="736"/>
                        <a:pt x="166" y="731"/>
                      </a:cubicBezTo>
                      <a:cubicBezTo>
                        <a:pt x="223" y="722"/>
                        <a:pt x="192" y="808"/>
                        <a:pt x="234" y="799"/>
                      </a:cubicBezTo>
                      <a:cubicBezTo>
                        <a:pt x="245" y="776"/>
                        <a:pt x="261" y="768"/>
                        <a:pt x="286" y="777"/>
                      </a:cubicBezTo>
                      <a:cubicBezTo>
                        <a:pt x="288" y="806"/>
                        <a:pt x="284" y="827"/>
                        <a:pt x="266" y="847"/>
                      </a:cubicBezTo>
                      <a:cubicBezTo>
                        <a:pt x="256" y="860"/>
                        <a:pt x="218" y="882"/>
                        <a:pt x="244" y="903"/>
                      </a:cubicBezTo>
                      <a:cubicBezTo>
                        <a:pt x="262" y="917"/>
                        <a:pt x="299" y="886"/>
                        <a:pt x="310" y="877"/>
                      </a:cubicBezTo>
                      <a:cubicBezTo>
                        <a:pt x="332" y="857"/>
                        <a:pt x="368" y="827"/>
                        <a:pt x="385" y="803"/>
                      </a:cubicBezTo>
                      <a:cubicBezTo>
                        <a:pt x="407" y="770"/>
                        <a:pt x="416" y="725"/>
                        <a:pt x="431" y="689"/>
                      </a:cubicBezTo>
                      <a:cubicBezTo>
                        <a:pt x="451" y="642"/>
                        <a:pt x="460" y="593"/>
                        <a:pt x="466" y="542"/>
                      </a:cubicBezTo>
                      <a:cubicBezTo>
                        <a:pt x="480" y="434"/>
                        <a:pt x="491" y="313"/>
                        <a:pt x="402" y="237"/>
                      </a:cubicBezTo>
                      <a:cubicBezTo>
                        <a:pt x="384" y="222"/>
                        <a:pt x="347" y="187"/>
                        <a:pt x="323" y="186"/>
                      </a:cubicBezTo>
                      <a:cubicBezTo>
                        <a:pt x="295" y="184"/>
                        <a:pt x="278" y="208"/>
                        <a:pt x="248" y="209"/>
                      </a:cubicBezTo>
                      <a:cubicBezTo>
                        <a:pt x="208" y="210"/>
                        <a:pt x="143" y="202"/>
                        <a:pt x="112" y="180"/>
                      </a:cubicBezTo>
                      <a:cubicBezTo>
                        <a:pt x="117" y="178"/>
                        <a:pt x="118" y="182"/>
                        <a:pt x="124" y="183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416"/>
                <p:cNvSpPr>
                  <a:spLocks/>
                </p:cNvSpPr>
                <p:nvPr/>
              </p:nvSpPr>
              <p:spPr bwMode="gray">
                <a:xfrm>
                  <a:off x="16776700" y="-13141325"/>
                  <a:ext cx="925513" cy="1766888"/>
                </a:xfrm>
                <a:custGeom>
                  <a:avLst/>
                  <a:gdLst/>
                  <a:ahLst/>
                  <a:cxnLst>
                    <a:cxn ang="0">
                      <a:pos x="224" y="68"/>
                    </a:cxn>
                    <a:cxn ang="0">
                      <a:pos x="194" y="287"/>
                    </a:cxn>
                    <a:cxn ang="0">
                      <a:pos x="158" y="325"/>
                    </a:cxn>
                    <a:cxn ang="0">
                      <a:pos x="103" y="346"/>
                    </a:cxn>
                    <a:cxn ang="0">
                      <a:pos x="110" y="466"/>
                    </a:cxn>
                    <a:cxn ang="0">
                      <a:pos x="76" y="454"/>
                    </a:cxn>
                    <a:cxn ang="0">
                      <a:pos x="31" y="450"/>
                    </a:cxn>
                    <a:cxn ang="0">
                      <a:pos x="5" y="385"/>
                    </a:cxn>
                    <a:cxn ang="0">
                      <a:pos x="94" y="277"/>
                    </a:cxn>
                    <a:cxn ang="0">
                      <a:pos x="106" y="198"/>
                    </a:cxn>
                    <a:cxn ang="0">
                      <a:pos x="149" y="144"/>
                    </a:cxn>
                    <a:cxn ang="0">
                      <a:pos x="220" y="17"/>
                    </a:cxn>
                    <a:cxn ang="0">
                      <a:pos x="204" y="104"/>
                    </a:cxn>
                  </a:cxnLst>
                  <a:rect l="0" t="0" r="r" b="b"/>
                  <a:pathLst>
                    <a:path w="247" h="471">
                      <a:moveTo>
                        <a:pt x="224" y="68"/>
                      </a:moveTo>
                      <a:cubicBezTo>
                        <a:pt x="166" y="132"/>
                        <a:pt x="247" y="221"/>
                        <a:pt x="194" y="287"/>
                      </a:cubicBezTo>
                      <a:cubicBezTo>
                        <a:pt x="186" y="297"/>
                        <a:pt x="170" y="319"/>
                        <a:pt x="158" y="325"/>
                      </a:cubicBezTo>
                      <a:cubicBezTo>
                        <a:pt x="135" y="336"/>
                        <a:pt x="121" y="325"/>
                        <a:pt x="103" y="346"/>
                      </a:cubicBezTo>
                      <a:cubicBezTo>
                        <a:pt x="78" y="375"/>
                        <a:pt x="86" y="437"/>
                        <a:pt x="110" y="466"/>
                      </a:cubicBezTo>
                      <a:cubicBezTo>
                        <a:pt x="91" y="471"/>
                        <a:pt x="89" y="458"/>
                        <a:pt x="76" y="454"/>
                      </a:cubicBezTo>
                      <a:cubicBezTo>
                        <a:pt x="62" y="451"/>
                        <a:pt x="44" y="455"/>
                        <a:pt x="31" y="450"/>
                      </a:cubicBezTo>
                      <a:cubicBezTo>
                        <a:pt x="6" y="441"/>
                        <a:pt x="0" y="410"/>
                        <a:pt x="5" y="385"/>
                      </a:cubicBezTo>
                      <a:cubicBezTo>
                        <a:pt x="16" y="333"/>
                        <a:pt x="83" y="332"/>
                        <a:pt x="94" y="277"/>
                      </a:cubicBezTo>
                      <a:cubicBezTo>
                        <a:pt x="99" y="249"/>
                        <a:pt x="91" y="223"/>
                        <a:pt x="106" y="198"/>
                      </a:cubicBezTo>
                      <a:cubicBezTo>
                        <a:pt x="119" y="178"/>
                        <a:pt x="139" y="166"/>
                        <a:pt x="149" y="144"/>
                      </a:cubicBezTo>
                      <a:cubicBezTo>
                        <a:pt x="162" y="115"/>
                        <a:pt x="164" y="0"/>
                        <a:pt x="220" y="17"/>
                      </a:cubicBezTo>
                      <a:cubicBezTo>
                        <a:pt x="227" y="60"/>
                        <a:pt x="224" y="70"/>
                        <a:pt x="204" y="104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417"/>
                <p:cNvSpPr>
                  <a:spLocks/>
                </p:cNvSpPr>
                <p:nvPr/>
              </p:nvSpPr>
              <p:spPr bwMode="gray">
                <a:xfrm>
                  <a:off x="17079913" y="-15038387"/>
                  <a:ext cx="503238" cy="1217613"/>
                </a:xfrm>
                <a:custGeom>
                  <a:avLst/>
                  <a:gdLst/>
                  <a:ahLst/>
                  <a:cxnLst>
                    <a:cxn ang="0">
                      <a:pos x="48" y="4"/>
                    </a:cxn>
                    <a:cxn ang="0">
                      <a:pos x="43" y="294"/>
                    </a:cxn>
                    <a:cxn ang="0">
                      <a:pos x="3" y="266"/>
                    </a:cxn>
                    <a:cxn ang="0">
                      <a:pos x="9" y="134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134" h="325">
                      <a:moveTo>
                        <a:pt x="48" y="4"/>
                      </a:moveTo>
                      <a:cubicBezTo>
                        <a:pt x="134" y="34"/>
                        <a:pt x="93" y="246"/>
                        <a:pt x="43" y="294"/>
                      </a:cubicBezTo>
                      <a:cubicBezTo>
                        <a:pt x="10" y="325"/>
                        <a:pt x="0" y="313"/>
                        <a:pt x="3" y="266"/>
                      </a:cubicBezTo>
                      <a:cubicBezTo>
                        <a:pt x="5" y="222"/>
                        <a:pt x="11" y="179"/>
                        <a:pt x="9" y="134"/>
                      </a:cubicBezTo>
                      <a:cubicBezTo>
                        <a:pt x="6" y="67"/>
                        <a:pt x="2" y="34"/>
                        <a:pt x="61" y="0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418"/>
                <p:cNvSpPr>
                  <a:spLocks/>
                </p:cNvSpPr>
                <p:nvPr/>
              </p:nvSpPr>
              <p:spPr bwMode="gray">
                <a:xfrm>
                  <a:off x="18954750" y="-15478125"/>
                  <a:ext cx="555625" cy="150018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64" y="217"/>
                    </a:cxn>
                    <a:cxn ang="0">
                      <a:pos x="97" y="310"/>
                    </a:cxn>
                    <a:cxn ang="0">
                      <a:pos x="148" y="394"/>
                    </a:cxn>
                    <a:cxn ang="0">
                      <a:pos x="54" y="267"/>
                    </a:cxn>
                    <a:cxn ang="0">
                      <a:pos x="20" y="176"/>
                    </a:cxn>
                    <a:cxn ang="0">
                      <a:pos x="2" y="85"/>
                    </a:cxn>
                    <a:cxn ang="0">
                      <a:pos x="28" y="144"/>
                    </a:cxn>
                    <a:cxn ang="0">
                      <a:pos x="38" y="65"/>
                    </a:cxn>
                  </a:cxnLst>
                  <a:rect l="0" t="0" r="r" b="b"/>
                  <a:pathLst>
                    <a:path w="148" h="400">
                      <a:moveTo>
                        <a:pt x="24" y="0"/>
                      </a:moveTo>
                      <a:cubicBezTo>
                        <a:pt x="25" y="76"/>
                        <a:pt x="50" y="144"/>
                        <a:pt x="64" y="217"/>
                      </a:cubicBezTo>
                      <a:cubicBezTo>
                        <a:pt x="70" y="251"/>
                        <a:pt x="77" y="281"/>
                        <a:pt x="97" y="310"/>
                      </a:cubicBezTo>
                      <a:cubicBezTo>
                        <a:pt x="115" y="335"/>
                        <a:pt x="143" y="362"/>
                        <a:pt x="148" y="394"/>
                      </a:cubicBezTo>
                      <a:cubicBezTo>
                        <a:pt x="107" y="400"/>
                        <a:pt x="67" y="296"/>
                        <a:pt x="54" y="267"/>
                      </a:cubicBezTo>
                      <a:cubicBezTo>
                        <a:pt x="42" y="238"/>
                        <a:pt x="29" y="208"/>
                        <a:pt x="20" y="176"/>
                      </a:cubicBezTo>
                      <a:cubicBezTo>
                        <a:pt x="13" y="146"/>
                        <a:pt x="16" y="111"/>
                        <a:pt x="2" y="85"/>
                      </a:cubicBezTo>
                      <a:cubicBezTo>
                        <a:pt x="0" y="102"/>
                        <a:pt x="13" y="134"/>
                        <a:pt x="28" y="144"/>
                      </a:cubicBezTo>
                      <a:cubicBezTo>
                        <a:pt x="41" y="122"/>
                        <a:pt x="38" y="92"/>
                        <a:pt x="38" y="65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419"/>
                <p:cNvSpPr>
                  <a:spLocks/>
                </p:cNvSpPr>
                <p:nvPr/>
              </p:nvSpPr>
              <p:spPr bwMode="gray">
                <a:xfrm>
                  <a:off x="18164175" y="-16414750"/>
                  <a:ext cx="1222375" cy="1258888"/>
                </a:xfrm>
                <a:custGeom>
                  <a:avLst/>
                  <a:gdLst/>
                  <a:ahLst/>
                  <a:cxnLst>
                    <a:cxn ang="0">
                      <a:pos x="177" y="266"/>
                    </a:cxn>
                    <a:cxn ang="0">
                      <a:pos x="267" y="187"/>
                    </a:cxn>
                    <a:cxn ang="0">
                      <a:pos x="282" y="34"/>
                    </a:cxn>
                    <a:cxn ang="0">
                      <a:pos x="180" y="188"/>
                    </a:cxn>
                    <a:cxn ang="0">
                      <a:pos x="170" y="275"/>
                    </a:cxn>
                    <a:cxn ang="0">
                      <a:pos x="134" y="282"/>
                    </a:cxn>
                    <a:cxn ang="0">
                      <a:pos x="115" y="282"/>
                    </a:cxn>
                    <a:cxn ang="0">
                      <a:pos x="104" y="298"/>
                    </a:cxn>
                    <a:cxn ang="0">
                      <a:pos x="24" y="260"/>
                    </a:cxn>
                    <a:cxn ang="0">
                      <a:pos x="144" y="155"/>
                    </a:cxn>
                  </a:cxnLst>
                  <a:rect l="0" t="0" r="r" b="b"/>
                  <a:pathLst>
                    <a:path w="326" h="336">
                      <a:moveTo>
                        <a:pt x="177" y="266"/>
                      </a:moveTo>
                      <a:cubicBezTo>
                        <a:pt x="186" y="318"/>
                        <a:pt x="258" y="202"/>
                        <a:pt x="267" y="187"/>
                      </a:cubicBezTo>
                      <a:cubicBezTo>
                        <a:pt x="287" y="153"/>
                        <a:pt x="326" y="57"/>
                        <a:pt x="282" y="34"/>
                      </a:cubicBezTo>
                      <a:cubicBezTo>
                        <a:pt x="213" y="0"/>
                        <a:pt x="180" y="141"/>
                        <a:pt x="180" y="188"/>
                      </a:cubicBezTo>
                      <a:cubicBezTo>
                        <a:pt x="180" y="212"/>
                        <a:pt x="189" y="258"/>
                        <a:pt x="170" y="275"/>
                      </a:cubicBezTo>
                      <a:cubicBezTo>
                        <a:pt x="163" y="281"/>
                        <a:pt x="143" y="280"/>
                        <a:pt x="134" y="282"/>
                      </a:cubicBezTo>
                      <a:cubicBezTo>
                        <a:pt x="129" y="284"/>
                        <a:pt x="120" y="280"/>
                        <a:pt x="115" y="282"/>
                      </a:cubicBezTo>
                      <a:cubicBezTo>
                        <a:pt x="107" y="286"/>
                        <a:pt x="110" y="295"/>
                        <a:pt x="104" y="298"/>
                      </a:cubicBezTo>
                      <a:cubicBezTo>
                        <a:pt x="60" y="325"/>
                        <a:pt x="0" y="336"/>
                        <a:pt x="24" y="260"/>
                      </a:cubicBezTo>
                      <a:cubicBezTo>
                        <a:pt x="42" y="204"/>
                        <a:pt x="111" y="200"/>
                        <a:pt x="144" y="155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420"/>
                <p:cNvSpPr>
                  <a:spLocks/>
                </p:cNvSpPr>
                <p:nvPr/>
              </p:nvSpPr>
              <p:spPr bwMode="gray">
                <a:xfrm>
                  <a:off x="17275175" y="-16230600"/>
                  <a:ext cx="930275" cy="1079500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23" y="96"/>
                    </a:cxn>
                    <a:cxn ang="0">
                      <a:pos x="54" y="156"/>
                    </a:cxn>
                    <a:cxn ang="0">
                      <a:pos x="91" y="288"/>
                    </a:cxn>
                    <a:cxn ang="0">
                      <a:pos x="107" y="237"/>
                    </a:cxn>
                    <a:cxn ang="0">
                      <a:pos x="157" y="244"/>
                    </a:cxn>
                    <a:cxn ang="0">
                      <a:pos x="189" y="230"/>
                    </a:cxn>
                    <a:cxn ang="0">
                      <a:pos x="212" y="247"/>
                    </a:cxn>
                    <a:cxn ang="0">
                      <a:pos x="232" y="216"/>
                    </a:cxn>
                    <a:cxn ang="0">
                      <a:pos x="173" y="180"/>
                    </a:cxn>
                    <a:cxn ang="0">
                      <a:pos x="114" y="110"/>
                    </a:cxn>
                    <a:cxn ang="0">
                      <a:pos x="75" y="35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248" h="288">
                      <a:moveTo>
                        <a:pt x="0" y="38"/>
                      </a:moveTo>
                      <a:cubicBezTo>
                        <a:pt x="14" y="53"/>
                        <a:pt x="14" y="78"/>
                        <a:pt x="23" y="96"/>
                      </a:cubicBezTo>
                      <a:cubicBezTo>
                        <a:pt x="34" y="117"/>
                        <a:pt x="46" y="134"/>
                        <a:pt x="54" y="156"/>
                      </a:cubicBezTo>
                      <a:cubicBezTo>
                        <a:pt x="72" y="201"/>
                        <a:pt x="78" y="242"/>
                        <a:pt x="91" y="288"/>
                      </a:cubicBezTo>
                      <a:cubicBezTo>
                        <a:pt x="91" y="266"/>
                        <a:pt x="86" y="247"/>
                        <a:pt x="107" y="237"/>
                      </a:cubicBezTo>
                      <a:cubicBezTo>
                        <a:pt x="127" y="227"/>
                        <a:pt x="141" y="245"/>
                        <a:pt x="157" y="244"/>
                      </a:cubicBezTo>
                      <a:cubicBezTo>
                        <a:pt x="169" y="243"/>
                        <a:pt x="174" y="229"/>
                        <a:pt x="189" y="230"/>
                      </a:cubicBezTo>
                      <a:cubicBezTo>
                        <a:pt x="202" y="231"/>
                        <a:pt x="207" y="245"/>
                        <a:pt x="212" y="247"/>
                      </a:cubicBezTo>
                      <a:cubicBezTo>
                        <a:pt x="235" y="252"/>
                        <a:pt x="248" y="241"/>
                        <a:pt x="232" y="216"/>
                      </a:cubicBezTo>
                      <a:cubicBezTo>
                        <a:pt x="222" y="201"/>
                        <a:pt x="189" y="191"/>
                        <a:pt x="173" y="180"/>
                      </a:cubicBezTo>
                      <a:cubicBezTo>
                        <a:pt x="146" y="162"/>
                        <a:pt x="130" y="138"/>
                        <a:pt x="114" y="110"/>
                      </a:cubicBezTo>
                      <a:cubicBezTo>
                        <a:pt x="101" y="85"/>
                        <a:pt x="93" y="57"/>
                        <a:pt x="75" y="35"/>
                      </a:cubicBezTo>
                      <a:cubicBezTo>
                        <a:pt x="46" y="0"/>
                        <a:pt x="34" y="24"/>
                        <a:pt x="0" y="41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421"/>
                <p:cNvSpPr>
                  <a:spLocks/>
                </p:cNvSpPr>
                <p:nvPr/>
              </p:nvSpPr>
              <p:spPr bwMode="gray">
                <a:xfrm>
                  <a:off x="17822863" y="-2082800"/>
                  <a:ext cx="922338" cy="2032000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114" y="114"/>
                    </a:cxn>
                    <a:cxn ang="0">
                      <a:pos x="155" y="166"/>
                    </a:cxn>
                    <a:cxn ang="0">
                      <a:pos x="167" y="252"/>
                    </a:cxn>
                    <a:cxn ang="0">
                      <a:pos x="163" y="299"/>
                    </a:cxn>
                    <a:cxn ang="0">
                      <a:pos x="180" y="346"/>
                    </a:cxn>
                    <a:cxn ang="0">
                      <a:pos x="138" y="384"/>
                    </a:cxn>
                    <a:cxn ang="0">
                      <a:pos x="128" y="418"/>
                    </a:cxn>
                    <a:cxn ang="0">
                      <a:pos x="92" y="463"/>
                    </a:cxn>
                    <a:cxn ang="0">
                      <a:pos x="27" y="472"/>
                    </a:cxn>
                    <a:cxn ang="0">
                      <a:pos x="30" y="505"/>
                    </a:cxn>
                    <a:cxn ang="0">
                      <a:pos x="7" y="521"/>
                    </a:cxn>
                    <a:cxn ang="0">
                      <a:pos x="43" y="538"/>
                    </a:cxn>
                    <a:cxn ang="0">
                      <a:pos x="203" y="466"/>
                    </a:cxn>
                    <a:cxn ang="0">
                      <a:pos x="219" y="384"/>
                    </a:cxn>
                    <a:cxn ang="0">
                      <a:pos x="238" y="294"/>
                    </a:cxn>
                    <a:cxn ang="0">
                      <a:pos x="161" y="83"/>
                    </a:cxn>
                    <a:cxn ang="0">
                      <a:pos x="141" y="22"/>
                    </a:cxn>
                  </a:cxnLst>
                  <a:rect l="0" t="0" r="r" b="b"/>
                  <a:pathLst>
                    <a:path w="246" h="542">
                      <a:moveTo>
                        <a:pt x="141" y="0"/>
                      </a:moveTo>
                      <a:cubicBezTo>
                        <a:pt x="134" y="39"/>
                        <a:pt x="110" y="70"/>
                        <a:pt x="114" y="114"/>
                      </a:cubicBezTo>
                      <a:cubicBezTo>
                        <a:pt x="117" y="147"/>
                        <a:pt x="134" y="148"/>
                        <a:pt x="155" y="166"/>
                      </a:cubicBezTo>
                      <a:cubicBezTo>
                        <a:pt x="186" y="191"/>
                        <a:pt x="176" y="216"/>
                        <a:pt x="167" y="252"/>
                      </a:cubicBezTo>
                      <a:cubicBezTo>
                        <a:pt x="163" y="268"/>
                        <a:pt x="158" y="281"/>
                        <a:pt x="163" y="299"/>
                      </a:cubicBezTo>
                      <a:cubicBezTo>
                        <a:pt x="168" y="318"/>
                        <a:pt x="184" y="323"/>
                        <a:pt x="180" y="346"/>
                      </a:cubicBezTo>
                      <a:cubicBezTo>
                        <a:pt x="175" y="377"/>
                        <a:pt x="156" y="365"/>
                        <a:pt x="138" y="384"/>
                      </a:cubicBezTo>
                      <a:cubicBezTo>
                        <a:pt x="126" y="395"/>
                        <a:pt x="130" y="401"/>
                        <a:pt x="128" y="418"/>
                      </a:cubicBezTo>
                      <a:cubicBezTo>
                        <a:pt x="123" y="453"/>
                        <a:pt x="124" y="456"/>
                        <a:pt x="92" y="463"/>
                      </a:cubicBezTo>
                      <a:cubicBezTo>
                        <a:pt x="71" y="469"/>
                        <a:pt x="49" y="471"/>
                        <a:pt x="27" y="472"/>
                      </a:cubicBezTo>
                      <a:cubicBezTo>
                        <a:pt x="57" y="483"/>
                        <a:pt x="55" y="489"/>
                        <a:pt x="30" y="505"/>
                      </a:cubicBezTo>
                      <a:cubicBezTo>
                        <a:pt x="17" y="513"/>
                        <a:pt x="0" y="497"/>
                        <a:pt x="7" y="521"/>
                      </a:cubicBezTo>
                      <a:cubicBezTo>
                        <a:pt x="10" y="534"/>
                        <a:pt x="32" y="537"/>
                        <a:pt x="43" y="538"/>
                      </a:cubicBezTo>
                      <a:cubicBezTo>
                        <a:pt x="101" y="542"/>
                        <a:pt x="175" y="515"/>
                        <a:pt x="203" y="466"/>
                      </a:cubicBezTo>
                      <a:cubicBezTo>
                        <a:pt x="218" y="441"/>
                        <a:pt x="215" y="414"/>
                        <a:pt x="219" y="384"/>
                      </a:cubicBezTo>
                      <a:cubicBezTo>
                        <a:pt x="222" y="353"/>
                        <a:pt x="236" y="324"/>
                        <a:pt x="238" y="294"/>
                      </a:cubicBezTo>
                      <a:cubicBezTo>
                        <a:pt x="246" y="216"/>
                        <a:pt x="196" y="142"/>
                        <a:pt x="161" y="83"/>
                      </a:cubicBezTo>
                      <a:cubicBezTo>
                        <a:pt x="151" y="66"/>
                        <a:pt x="141" y="43"/>
                        <a:pt x="141" y="22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422"/>
                <p:cNvSpPr>
                  <a:spLocks/>
                </p:cNvSpPr>
                <p:nvPr/>
              </p:nvSpPr>
              <p:spPr bwMode="gray">
                <a:xfrm>
                  <a:off x="14946313" y="-16430625"/>
                  <a:ext cx="2662238" cy="7631113"/>
                </a:xfrm>
                <a:custGeom>
                  <a:avLst/>
                  <a:gdLst/>
                  <a:ahLst/>
                  <a:cxnLst>
                    <a:cxn ang="0">
                      <a:pos x="710" y="8"/>
                    </a:cxn>
                    <a:cxn ang="0">
                      <a:pos x="461" y="124"/>
                    </a:cxn>
                    <a:cxn ang="0">
                      <a:pos x="220" y="242"/>
                    </a:cxn>
                    <a:cxn ang="0">
                      <a:pos x="97" y="511"/>
                    </a:cxn>
                    <a:cxn ang="0">
                      <a:pos x="45" y="889"/>
                    </a:cxn>
                    <a:cxn ang="0">
                      <a:pos x="19" y="1215"/>
                    </a:cxn>
                    <a:cxn ang="0">
                      <a:pos x="92" y="1547"/>
                    </a:cxn>
                    <a:cxn ang="0">
                      <a:pos x="103" y="1672"/>
                    </a:cxn>
                    <a:cxn ang="0">
                      <a:pos x="161" y="1815"/>
                    </a:cxn>
                    <a:cxn ang="0">
                      <a:pos x="285" y="2035"/>
                    </a:cxn>
                    <a:cxn ang="0">
                      <a:pos x="350" y="1892"/>
                    </a:cxn>
                    <a:cxn ang="0">
                      <a:pos x="424" y="1784"/>
                    </a:cxn>
                    <a:cxn ang="0">
                      <a:pos x="436" y="1691"/>
                    </a:cxn>
                    <a:cxn ang="0">
                      <a:pos x="438" y="1566"/>
                    </a:cxn>
                    <a:cxn ang="0">
                      <a:pos x="346" y="1448"/>
                    </a:cxn>
                    <a:cxn ang="0">
                      <a:pos x="312" y="1328"/>
                    </a:cxn>
                    <a:cxn ang="0">
                      <a:pos x="346" y="1417"/>
                    </a:cxn>
                    <a:cxn ang="0">
                      <a:pos x="351" y="1515"/>
                    </a:cxn>
                    <a:cxn ang="0">
                      <a:pos x="442" y="1684"/>
                    </a:cxn>
                    <a:cxn ang="0">
                      <a:pos x="480" y="1383"/>
                    </a:cxn>
                    <a:cxn ang="0">
                      <a:pos x="645" y="1164"/>
                    </a:cxn>
                    <a:cxn ang="0">
                      <a:pos x="651" y="830"/>
                    </a:cxn>
                    <a:cxn ang="0">
                      <a:pos x="633" y="484"/>
                    </a:cxn>
                    <a:cxn ang="0">
                      <a:pos x="638" y="211"/>
                    </a:cxn>
                    <a:cxn ang="0">
                      <a:pos x="689" y="0"/>
                    </a:cxn>
                  </a:cxnLst>
                  <a:rect l="0" t="0" r="r" b="b"/>
                  <a:pathLst>
                    <a:path w="710" h="2035">
                      <a:moveTo>
                        <a:pt x="710" y="8"/>
                      </a:moveTo>
                      <a:cubicBezTo>
                        <a:pt x="634" y="55"/>
                        <a:pt x="553" y="92"/>
                        <a:pt x="461" y="124"/>
                      </a:cubicBezTo>
                      <a:cubicBezTo>
                        <a:pt x="373" y="155"/>
                        <a:pt x="294" y="189"/>
                        <a:pt x="220" y="242"/>
                      </a:cubicBezTo>
                      <a:cubicBezTo>
                        <a:pt x="122" y="311"/>
                        <a:pt x="102" y="391"/>
                        <a:pt x="97" y="511"/>
                      </a:cubicBezTo>
                      <a:cubicBezTo>
                        <a:pt x="92" y="641"/>
                        <a:pt x="50" y="759"/>
                        <a:pt x="45" y="889"/>
                      </a:cubicBezTo>
                      <a:cubicBezTo>
                        <a:pt x="40" y="1001"/>
                        <a:pt x="36" y="1107"/>
                        <a:pt x="19" y="1215"/>
                      </a:cubicBezTo>
                      <a:cubicBezTo>
                        <a:pt x="0" y="1330"/>
                        <a:pt x="58" y="1440"/>
                        <a:pt x="92" y="1547"/>
                      </a:cubicBezTo>
                      <a:cubicBezTo>
                        <a:pt x="109" y="1602"/>
                        <a:pt x="106" y="1613"/>
                        <a:pt x="103" y="1672"/>
                      </a:cubicBezTo>
                      <a:cubicBezTo>
                        <a:pt x="100" y="1744"/>
                        <a:pt x="128" y="1759"/>
                        <a:pt x="161" y="1815"/>
                      </a:cubicBezTo>
                      <a:cubicBezTo>
                        <a:pt x="199" y="1882"/>
                        <a:pt x="204" y="1990"/>
                        <a:pt x="285" y="2035"/>
                      </a:cubicBezTo>
                      <a:cubicBezTo>
                        <a:pt x="302" y="1952"/>
                        <a:pt x="281" y="1934"/>
                        <a:pt x="350" y="1892"/>
                      </a:cubicBezTo>
                      <a:cubicBezTo>
                        <a:pt x="393" y="1865"/>
                        <a:pt x="418" y="1834"/>
                        <a:pt x="424" y="1784"/>
                      </a:cubicBezTo>
                      <a:cubicBezTo>
                        <a:pt x="484" y="1758"/>
                        <a:pt x="441" y="1724"/>
                        <a:pt x="436" y="1691"/>
                      </a:cubicBezTo>
                      <a:cubicBezTo>
                        <a:pt x="430" y="1650"/>
                        <a:pt x="449" y="1610"/>
                        <a:pt x="438" y="1566"/>
                      </a:cubicBezTo>
                      <a:cubicBezTo>
                        <a:pt x="423" y="1511"/>
                        <a:pt x="375" y="1496"/>
                        <a:pt x="346" y="1448"/>
                      </a:cubicBezTo>
                      <a:cubicBezTo>
                        <a:pt x="323" y="1410"/>
                        <a:pt x="333" y="1365"/>
                        <a:pt x="312" y="1328"/>
                      </a:cubicBezTo>
                      <a:cubicBezTo>
                        <a:pt x="315" y="1365"/>
                        <a:pt x="336" y="1385"/>
                        <a:pt x="346" y="1417"/>
                      </a:cubicBezTo>
                      <a:cubicBezTo>
                        <a:pt x="357" y="1451"/>
                        <a:pt x="344" y="1485"/>
                        <a:pt x="351" y="1515"/>
                      </a:cubicBezTo>
                      <a:cubicBezTo>
                        <a:pt x="364" y="1569"/>
                        <a:pt x="421" y="1628"/>
                        <a:pt x="442" y="1684"/>
                      </a:cubicBezTo>
                      <a:cubicBezTo>
                        <a:pt x="541" y="1665"/>
                        <a:pt x="458" y="1450"/>
                        <a:pt x="480" y="1383"/>
                      </a:cubicBezTo>
                      <a:cubicBezTo>
                        <a:pt x="507" y="1304"/>
                        <a:pt x="600" y="1240"/>
                        <a:pt x="645" y="1164"/>
                      </a:cubicBezTo>
                      <a:cubicBezTo>
                        <a:pt x="695" y="1079"/>
                        <a:pt x="681" y="927"/>
                        <a:pt x="651" y="830"/>
                      </a:cubicBezTo>
                      <a:cubicBezTo>
                        <a:pt x="617" y="717"/>
                        <a:pt x="628" y="605"/>
                        <a:pt x="633" y="484"/>
                      </a:cubicBezTo>
                      <a:cubicBezTo>
                        <a:pt x="637" y="395"/>
                        <a:pt x="637" y="302"/>
                        <a:pt x="638" y="211"/>
                      </a:cubicBezTo>
                      <a:cubicBezTo>
                        <a:pt x="639" y="165"/>
                        <a:pt x="655" y="22"/>
                        <a:pt x="689" y="0"/>
                      </a:cubicBezTo>
                    </a:path>
                  </a:pathLst>
                </a:custGeom>
                <a:solidFill>
                  <a:srgbClr val="2A34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Freeform 423"/>
                <p:cNvSpPr>
                  <a:spLocks/>
                </p:cNvSpPr>
                <p:nvPr/>
              </p:nvSpPr>
              <p:spPr bwMode="gray">
                <a:xfrm>
                  <a:off x="19003963" y="-16568737"/>
                  <a:ext cx="2673350" cy="7510463"/>
                </a:xfrm>
                <a:custGeom>
                  <a:avLst/>
                  <a:gdLst/>
                  <a:ahLst/>
                  <a:cxnLst>
                    <a:cxn ang="0">
                      <a:pos x="26" y="26"/>
                    </a:cxn>
                    <a:cxn ang="0">
                      <a:pos x="78" y="195"/>
                    </a:cxn>
                    <a:cxn ang="0">
                      <a:pos x="78" y="378"/>
                    </a:cxn>
                    <a:cxn ang="0">
                      <a:pos x="52" y="756"/>
                    </a:cxn>
                    <a:cxn ang="0">
                      <a:pos x="223" y="1375"/>
                    </a:cxn>
                    <a:cxn ang="0">
                      <a:pos x="289" y="1722"/>
                    </a:cxn>
                    <a:cxn ang="0">
                      <a:pos x="365" y="1853"/>
                    </a:cxn>
                    <a:cxn ang="0">
                      <a:pos x="500" y="2003"/>
                    </a:cxn>
                    <a:cxn ang="0">
                      <a:pos x="605" y="1786"/>
                    </a:cxn>
                    <a:cxn ang="0">
                      <a:pos x="660" y="1638"/>
                    </a:cxn>
                    <a:cxn ang="0">
                      <a:pos x="690" y="1636"/>
                    </a:cxn>
                    <a:cxn ang="0">
                      <a:pos x="664" y="1494"/>
                    </a:cxn>
                    <a:cxn ang="0">
                      <a:pos x="685" y="1355"/>
                    </a:cxn>
                    <a:cxn ang="0">
                      <a:pos x="685" y="1173"/>
                    </a:cxn>
                    <a:cxn ang="0">
                      <a:pos x="698" y="996"/>
                    </a:cxn>
                    <a:cxn ang="0">
                      <a:pos x="581" y="306"/>
                    </a:cxn>
                    <a:cxn ang="0">
                      <a:pos x="553" y="209"/>
                    </a:cxn>
                    <a:cxn ang="0">
                      <a:pos x="478" y="156"/>
                    </a:cxn>
                    <a:cxn ang="0">
                      <a:pos x="255" y="58"/>
                    </a:cxn>
                    <a:cxn ang="0">
                      <a:pos x="124" y="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13" h="2003">
                      <a:moveTo>
                        <a:pt x="26" y="26"/>
                      </a:moveTo>
                      <a:cubicBezTo>
                        <a:pt x="41" y="88"/>
                        <a:pt x="75" y="128"/>
                        <a:pt x="78" y="195"/>
                      </a:cubicBezTo>
                      <a:cubicBezTo>
                        <a:pt x="81" y="255"/>
                        <a:pt x="81" y="318"/>
                        <a:pt x="78" y="378"/>
                      </a:cubicBezTo>
                      <a:cubicBezTo>
                        <a:pt x="72" y="504"/>
                        <a:pt x="69" y="632"/>
                        <a:pt x="52" y="756"/>
                      </a:cubicBezTo>
                      <a:cubicBezTo>
                        <a:pt x="21" y="976"/>
                        <a:pt x="157" y="1175"/>
                        <a:pt x="223" y="1375"/>
                      </a:cubicBezTo>
                      <a:cubicBezTo>
                        <a:pt x="259" y="1483"/>
                        <a:pt x="243" y="1613"/>
                        <a:pt x="289" y="1722"/>
                      </a:cubicBezTo>
                      <a:cubicBezTo>
                        <a:pt x="305" y="1763"/>
                        <a:pt x="322" y="1844"/>
                        <a:pt x="365" y="1853"/>
                      </a:cubicBezTo>
                      <a:cubicBezTo>
                        <a:pt x="439" y="1868"/>
                        <a:pt x="480" y="1987"/>
                        <a:pt x="500" y="2003"/>
                      </a:cubicBezTo>
                      <a:cubicBezTo>
                        <a:pt x="528" y="1954"/>
                        <a:pt x="585" y="1837"/>
                        <a:pt x="605" y="1786"/>
                      </a:cubicBezTo>
                      <a:cubicBezTo>
                        <a:pt x="627" y="1729"/>
                        <a:pt x="664" y="1706"/>
                        <a:pt x="660" y="1638"/>
                      </a:cubicBezTo>
                      <a:cubicBezTo>
                        <a:pt x="669" y="1639"/>
                        <a:pt x="681" y="1635"/>
                        <a:pt x="690" y="1636"/>
                      </a:cubicBezTo>
                      <a:cubicBezTo>
                        <a:pt x="713" y="1578"/>
                        <a:pt x="679" y="1543"/>
                        <a:pt x="664" y="1494"/>
                      </a:cubicBezTo>
                      <a:cubicBezTo>
                        <a:pt x="646" y="1434"/>
                        <a:pt x="677" y="1415"/>
                        <a:pt x="685" y="1355"/>
                      </a:cubicBezTo>
                      <a:cubicBezTo>
                        <a:pt x="693" y="1296"/>
                        <a:pt x="680" y="1233"/>
                        <a:pt x="685" y="1173"/>
                      </a:cubicBezTo>
                      <a:cubicBezTo>
                        <a:pt x="690" y="1114"/>
                        <a:pt x="705" y="1058"/>
                        <a:pt x="698" y="996"/>
                      </a:cubicBezTo>
                      <a:cubicBezTo>
                        <a:pt x="673" y="769"/>
                        <a:pt x="636" y="526"/>
                        <a:pt x="581" y="306"/>
                      </a:cubicBezTo>
                      <a:cubicBezTo>
                        <a:pt x="574" y="278"/>
                        <a:pt x="570" y="231"/>
                        <a:pt x="553" y="209"/>
                      </a:cubicBezTo>
                      <a:cubicBezTo>
                        <a:pt x="533" y="182"/>
                        <a:pt x="477" y="162"/>
                        <a:pt x="478" y="156"/>
                      </a:cubicBezTo>
                      <a:cubicBezTo>
                        <a:pt x="389" y="166"/>
                        <a:pt x="332" y="77"/>
                        <a:pt x="255" y="58"/>
                      </a:cubicBezTo>
                      <a:cubicBezTo>
                        <a:pt x="213" y="48"/>
                        <a:pt x="165" y="63"/>
                        <a:pt x="124" y="53"/>
                      </a:cubicBezTo>
                      <a:cubicBezTo>
                        <a:pt x="82" y="43"/>
                        <a:pt x="34" y="21"/>
                        <a:pt x="0" y="0"/>
                      </a:cubicBezTo>
                    </a:path>
                  </a:pathLst>
                </a:custGeom>
                <a:solidFill>
                  <a:srgbClr val="2A34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424"/>
                <p:cNvSpPr>
                  <a:spLocks/>
                </p:cNvSpPr>
                <p:nvPr/>
              </p:nvSpPr>
              <p:spPr bwMode="gray">
                <a:xfrm>
                  <a:off x="17305338" y="-15401925"/>
                  <a:ext cx="1784350" cy="4146550"/>
                </a:xfrm>
                <a:custGeom>
                  <a:avLst/>
                  <a:gdLst/>
                  <a:ahLst/>
                  <a:cxnLst>
                    <a:cxn ang="0">
                      <a:pos x="461" y="890"/>
                    </a:cxn>
                    <a:cxn ang="0">
                      <a:pos x="439" y="769"/>
                    </a:cxn>
                    <a:cxn ang="0">
                      <a:pos x="351" y="706"/>
                    </a:cxn>
                    <a:cxn ang="0">
                      <a:pos x="448" y="681"/>
                    </a:cxn>
                    <a:cxn ang="0">
                      <a:pos x="418" y="613"/>
                    </a:cxn>
                    <a:cxn ang="0">
                      <a:pos x="396" y="541"/>
                    </a:cxn>
                    <a:cxn ang="0">
                      <a:pos x="383" y="380"/>
                    </a:cxn>
                    <a:cxn ang="0">
                      <a:pos x="366" y="299"/>
                    </a:cxn>
                    <a:cxn ang="0">
                      <a:pos x="376" y="211"/>
                    </a:cxn>
                    <a:cxn ang="0">
                      <a:pos x="331" y="74"/>
                    </a:cxn>
                    <a:cxn ang="0">
                      <a:pos x="286" y="85"/>
                    </a:cxn>
                    <a:cxn ang="0">
                      <a:pos x="248" y="69"/>
                    </a:cxn>
                    <a:cxn ang="0">
                      <a:pos x="187" y="0"/>
                    </a:cxn>
                    <a:cxn ang="0">
                      <a:pos x="207" y="83"/>
                    </a:cxn>
                    <a:cxn ang="0">
                      <a:pos x="171" y="155"/>
                    </a:cxn>
                    <a:cxn ang="0">
                      <a:pos x="155" y="78"/>
                    </a:cxn>
                    <a:cxn ang="0">
                      <a:pos x="123" y="241"/>
                    </a:cxn>
                    <a:cxn ang="0">
                      <a:pos x="83" y="407"/>
                    </a:cxn>
                    <a:cxn ang="0">
                      <a:pos x="105" y="407"/>
                    </a:cxn>
                    <a:cxn ang="0">
                      <a:pos x="177" y="316"/>
                    </a:cxn>
                    <a:cxn ang="0">
                      <a:pos x="162" y="483"/>
                    </a:cxn>
                    <a:cxn ang="0">
                      <a:pos x="93" y="609"/>
                    </a:cxn>
                    <a:cxn ang="0">
                      <a:pos x="147" y="564"/>
                    </a:cxn>
                    <a:cxn ang="0">
                      <a:pos x="180" y="622"/>
                    </a:cxn>
                    <a:cxn ang="0">
                      <a:pos x="178" y="700"/>
                    </a:cxn>
                    <a:cxn ang="0">
                      <a:pos x="123" y="749"/>
                    </a:cxn>
                    <a:cxn ang="0">
                      <a:pos x="102" y="883"/>
                    </a:cxn>
                    <a:cxn ang="0">
                      <a:pos x="167" y="987"/>
                    </a:cxn>
                    <a:cxn ang="0">
                      <a:pos x="92" y="998"/>
                    </a:cxn>
                    <a:cxn ang="0">
                      <a:pos x="47" y="942"/>
                    </a:cxn>
                    <a:cxn ang="0">
                      <a:pos x="21" y="984"/>
                    </a:cxn>
                    <a:cxn ang="0">
                      <a:pos x="59" y="1007"/>
                    </a:cxn>
                    <a:cxn ang="0">
                      <a:pos x="94" y="1032"/>
                    </a:cxn>
                    <a:cxn ang="0">
                      <a:pos x="248" y="1099"/>
                    </a:cxn>
                    <a:cxn ang="0">
                      <a:pos x="399" y="1068"/>
                    </a:cxn>
                    <a:cxn ang="0">
                      <a:pos x="328" y="998"/>
                    </a:cxn>
                    <a:cxn ang="0">
                      <a:pos x="381" y="964"/>
                    </a:cxn>
                    <a:cxn ang="0">
                      <a:pos x="461" y="890"/>
                    </a:cxn>
                  </a:cxnLst>
                  <a:rect l="0" t="0" r="r" b="b"/>
                  <a:pathLst>
                    <a:path w="476" h="1106">
                      <a:moveTo>
                        <a:pt x="461" y="890"/>
                      </a:moveTo>
                      <a:cubicBezTo>
                        <a:pt x="476" y="852"/>
                        <a:pt x="461" y="796"/>
                        <a:pt x="439" y="769"/>
                      </a:cubicBezTo>
                      <a:cubicBezTo>
                        <a:pt x="416" y="742"/>
                        <a:pt x="364" y="748"/>
                        <a:pt x="351" y="706"/>
                      </a:cubicBezTo>
                      <a:cubicBezTo>
                        <a:pt x="331" y="643"/>
                        <a:pt x="421" y="682"/>
                        <a:pt x="448" y="681"/>
                      </a:cubicBezTo>
                      <a:cubicBezTo>
                        <a:pt x="452" y="653"/>
                        <a:pt x="430" y="635"/>
                        <a:pt x="418" y="613"/>
                      </a:cubicBezTo>
                      <a:cubicBezTo>
                        <a:pt x="404" y="588"/>
                        <a:pt x="400" y="571"/>
                        <a:pt x="396" y="541"/>
                      </a:cubicBezTo>
                      <a:cubicBezTo>
                        <a:pt x="388" y="489"/>
                        <a:pt x="383" y="437"/>
                        <a:pt x="383" y="380"/>
                      </a:cubicBezTo>
                      <a:cubicBezTo>
                        <a:pt x="383" y="347"/>
                        <a:pt x="372" y="330"/>
                        <a:pt x="366" y="299"/>
                      </a:cubicBezTo>
                      <a:cubicBezTo>
                        <a:pt x="361" y="270"/>
                        <a:pt x="374" y="240"/>
                        <a:pt x="376" y="211"/>
                      </a:cubicBezTo>
                      <a:cubicBezTo>
                        <a:pt x="380" y="175"/>
                        <a:pt x="357" y="97"/>
                        <a:pt x="331" y="74"/>
                      </a:cubicBezTo>
                      <a:cubicBezTo>
                        <a:pt x="302" y="49"/>
                        <a:pt x="310" y="77"/>
                        <a:pt x="286" y="85"/>
                      </a:cubicBezTo>
                      <a:cubicBezTo>
                        <a:pt x="268" y="92"/>
                        <a:pt x="264" y="81"/>
                        <a:pt x="248" y="69"/>
                      </a:cubicBezTo>
                      <a:cubicBezTo>
                        <a:pt x="222" y="48"/>
                        <a:pt x="205" y="28"/>
                        <a:pt x="187" y="0"/>
                      </a:cubicBezTo>
                      <a:cubicBezTo>
                        <a:pt x="139" y="0"/>
                        <a:pt x="201" y="70"/>
                        <a:pt x="207" y="83"/>
                      </a:cubicBezTo>
                      <a:cubicBezTo>
                        <a:pt x="224" y="119"/>
                        <a:pt x="224" y="164"/>
                        <a:pt x="171" y="155"/>
                      </a:cubicBezTo>
                      <a:cubicBezTo>
                        <a:pt x="161" y="130"/>
                        <a:pt x="176" y="98"/>
                        <a:pt x="155" y="78"/>
                      </a:cubicBezTo>
                      <a:cubicBezTo>
                        <a:pt x="136" y="132"/>
                        <a:pt x="149" y="187"/>
                        <a:pt x="123" y="241"/>
                      </a:cubicBezTo>
                      <a:cubicBezTo>
                        <a:pt x="96" y="296"/>
                        <a:pt x="80" y="343"/>
                        <a:pt x="83" y="407"/>
                      </a:cubicBezTo>
                      <a:cubicBezTo>
                        <a:pt x="89" y="408"/>
                        <a:pt x="100" y="408"/>
                        <a:pt x="105" y="407"/>
                      </a:cubicBezTo>
                      <a:cubicBezTo>
                        <a:pt x="116" y="382"/>
                        <a:pt x="147" y="314"/>
                        <a:pt x="177" y="316"/>
                      </a:cubicBezTo>
                      <a:cubicBezTo>
                        <a:pt x="202" y="371"/>
                        <a:pt x="200" y="435"/>
                        <a:pt x="162" y="483"/>
                      </a:cubicBezTo>
                      <a:cubicBezTo>
                        <a:pt x="133" y="519"/>
                        <a:pt x="87" y="558"/>
                        <a:pt x="93" y="609"/>
                      </a:cubicBezTo>
                      <a:cubicBezTo>
                        <a:pt x="112" y="600"/>
                        <a:pt x="120" y="568"/>
                        <a:pt x="147" y="564"/>
                      </a:cubicBezTo>
                      <a:cubicBezTo>
                        <a:pt x="181" y="559"/>
                        <a:pt x="175" y="593"/>
                        <a:pt x="180" y="622"/>
                      </a:cubicBezTo>
                      <a:cubicBezTo>
                        <a:pt x="183" y="641"/>
                        <a:pt x="193" y="686"/>
                        <a:pt x="178" y="700"/>
                      </a:cubicBezTo>
                      <a:cubicBezTo>
                        <a:pt x="157" y="719"/>
                        <a:pt x="112" y="699"/>
                        <a:pt x="123" y="749"/>
                      </a:cubicBezTo>
                      <a:cubicBezTo>
                        <a:pt x="178" y="770"/>
                        <a:pt x="103" y="851"/>
                        <a:pt x="102" y="883"/>
                      </a:cubicBezTo>
                      <a:cubicBezTo>
                        <a:pt x="102" y="933"/>
                        <a:pt x="195" y="954"/>
                        <a:pt x="167" y="987"/>
                      </a:cubicBezTo>
                      <a:cubicBezTo>
                        <a:pt x="153" y="1004"/>
                        <a:pt x="109" y="1010"/>
                        <a:pt x="92" y="998"/>
                      </a:cubicBezTo>
                      <a:cubicBezTo>
                        <a:pt x="73" y="985"/>
                        <a:pt x="72" y="951"/>
                        <a:pt x="47" y="942"/>
                      </a:cubicBezTo>
                      <a:cubicBezTo>
                        <a:pt x="12" y="929"/>
                        <a:pt x="0" y="961"/>
                        <a:pt x="21" y="984"/>
                      </a:cubicBezTo>
                      <a:cubicBezTo>
                        <a:pt x="31" y="994"/>
                        <a:pt x="47" y="999"/>
                        <a:pt x="59" y="1007"/>
                      </a:cubicBezTo>
                      <a:cubicBezTo>
                        <a:pt x="73" y="1015"/>
                        <a:pt x="82" y="1026"/>
                        <a:pt x="94" y="1032"/>
                      </a:cubicBezTo>
                      <a:cubicBezTo>
                        <a:pt x="137" y="1058"/>
                        <a:pt x="198" y="1089"/>
                        <a:pt x="248" y="1099"/>
                      </a:cubicBezTo>
                      <a:cubicBezTo>
                        <a:pt x="284" y="1106"/>
                        <a:pt x="375" y="1099"/>
                        <a:pt x="399" y="1068"/>
                      </a:cubicBezTo>
                      <a:cubicBezTo>
                        <a:pt x="433" y="1027"/>
                        <a:pt x="336" y="1037"/>
                        <a:pt x="328" y="998"/>
                      </a:cubicBezTo>
                      <a:cubicBezTo>
                        <a:pt x="319" y="954"/>
                        <a:pt x="359" y="970"/>
                        <a:pt x="381" y="964"/>
                      </a:cubicBezTo>
                      <a:cubicBezTo>
                        <a:pt x="411" y="956"/>
                        <a:pt x="450" y="918"/>
                        <a:pt x="461" y="890"/>
                      </a:cubicBezTo>
                      <a:close/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425"/>
                <p:cNvSpPr>
                  <a:spLocks/>
                </p:cNvSpPr>
                <p:nvPr/>
              </p:nvSpPr>
              <p:spPr bwMode="gray">
                <a:xfrm>
                  <a:off x="17856200" y="-15555912"/>
                  <a:ext cx="1144588" cy="5051425"/>
                </a:xfrm>
                <a:custGeom>
                  <a:avLst/>
                  <a:gdLst/>
                  <a:ahLst/>
                  <a:cxnLst>
                    <a:cxn ang="0">
                      <a:pos x="65" y="43"/>
                    </a:cxn>
                    <a:cxn ang="0">
                      <a:pos x="51" y="199"/>
                    </a:cxn>
                    <a:cxn ang="0">
                      <a:pos x="12" y="343"/>
                    </a:cxn>
                    <a:cxn ang="0">
                      <a:pos x="25" y="499"/>
                    </a:cxn>
                    <a:cxn ang="0">
                      <a:pos x="6" y="676"/>
                    </a:cxn>
                    <a:cxn ang="0">
                      <a:pos x="19" y="1021"/>
                    </a:cxn>
                    <a:cxn ang="0">
                      <a:pos x="19" y="1222"/>
                    </a:cxn>
                    <a:cxn ang="0">
                      <a:pos x="125" y="1313"/>
                    </a:cxn>
                    <a:cxn ang="0">
                      <a:pos x="215" y="1300"/>
                    </a:cxn>
                    <a:cxn ang="0">
                      <a:pos x="274" y="1238"/>
                    </a:cxn>
                    <a:cxn ang="0">
                      <a:pos x="260" y="923"/>
                    </a:cxn>
                    <a:cxn ang="0">
                      <a:pos x="233" y="599"/>
                    </a:cxn>
                    <a:cxn ang="0">
                      <a:pos x="195" y="271"/>
                    </a:cxn>
                    <a:cxn ang="0">
                      <a:pos x="109" y="5"/>
                    </a:cxn>
                    <a:cxn ang="0">
                      <a:pos x="71" y="10"/>
                    </a:cxn>
                  </a:cxnLst>
                  <a:rect l="0" t="0" r="r" b="b"/>
                  <a:pathLst>
                    <a:path w="305" h="1347">
                      <a:moveTo>
                        <a:pt x="65" y="43"/>
                      </a:moveTo>
                      <a:cubicBezTo>
                        <a:pt x="65" y="98"/>
                        <a:pt x="64" y="149"/>
                        <a:pt x="51" y="199"/>
                      </a:cubicBezTo>
                      <a:cubicBezTo>
                        <a:pt x="38" y="249"/>
                        <a:pt x="15" y="290"/>
                        <a:pt x="12" y="343"/>
                      </a:cubicBezTo>
                      <a:cubicBezTo>
                        <a:pt x="10" y="396"/>
                        <a:pt x="24" y="446"/>
                        <a:pt x="25" y="499"/>
                      </a:cubicBezTo>
                      <a:cubicBezTo>
                        <a:pt x="27" y="562"/>
                        <a:pt x="9" y="614"/>
                        <a:pt x="6" y="676"/>
                      </a:cubicBezTo>
                      <a:cubicBezTo>
                        <a:pt x="1" y="794"/>
                        <a:pt x="13" y="908"/>
                        <a:pt x="19" y="1021"/>
                      </a:cubicBezTo>
                      <a:cubicBezTo>
                        <a:pt x="21" y="1070"/>
                        <a:pt x="0" y="1184"/>
                        <a:pt x="19" y="1222"/>
                      </a:cubicBezTo>
                      <a:cubicBezTo>
                        <a:pt x="28" y="1241"/>
                        <a:pt x="107" y="1301"/>
                        <a:pt x="125" y="1313"/>
                      </a:cubicBezTo>
                      <a:cubicBezTo>
                        <a:pt x="174" y="1347"/>
                        <a:pt x="167" y="1337"/>
                        <a:pt x="215" y="1300"/>
                      </a:cubicBezTo>
                      <a:cubicBezTo>
                        <a:pt x="241" y="1280"/>
                        <a:pt x="266" y="1268"/>
                        <a:pt x="274" y="1238"/>
                      </a:cubicBezTo>
                      <a:cubicBezTo>
                        <a:pt x="305" y="1224"/>
                        <a:pt x="260" y="978"/>
                        <a:pt x="260" y="923"/>
                      </a:cubicBezTo>
                      <a:cubicBezTo>
                        <a:pt x="260" y="807"/>
                        <a:pt x="243" y="709"/>
                        <a:pt x="233" y="599"/>
                      </a:cubicBezTo>
                      <a:cubicBezTo>
                        <a:pt x="223" y="492"/>
                        <a:pt x="225" y="372"/>
                        <a:pt x="195" y="271"/>
                      </a:cubicBezTo>
                      <a:cubicBezTo>
                        <a:pt x="171" y="188"/>
                        <a:pt x="157" y="79"/>
                        <a:pt x="109" y="5"/>
                      </a:cubicBezTo>
                      <a:cubicBezTo>
                        <a:pt x="94" y="0"/>
                        <a:pt x="80" y="4"/>
                        <a:pt x="71" y="10"/>
                      </a:cubicBezTo>
                    </a:path>
                  </a:pathLst>
                </a:custGeom>
                <a:solidFill>
                  <a:srgbClr val="FCC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426"/>
                <p:cNvSpPr>
                  <a:spLocks/>
                </p:cNvSpPr>
                <p:nvPr/>
              </p:nvSpPr>
              <p:spPr bwMode="gray">
                <a:xfrm>
                  <a:off x="17897475" y="-15855950"/>
                  <a:ext cx="581025" cy="765175"/>
                </a:xfrm>
                <a:custGeom>
                  <a:avLst/>
                  <a:gdLst/>
                  <a:ahLst/>
                  <a:cxnLst>
                    <a:cxn ang="0">
                      <a:pos x="27" y="55"/>
                    </a:cxn>
                    <a:cxn ang="0">
                      <a:pos x="144" y="76"/>
                    </a:cxn>
                    <a:cxn ang="0">
                      <a:pos x="27" y="55"/>
                    </a:cxn>
                  </a:cxnLst>
                  <a:rect l="0" t="0" r="r" b="b"/>
                  <a:pathLst>
                    <a:path w="155" h="204">
                      <a:moveTo>
                        <a:pt x="27" y="55"/>
                      </a:moveTo>
                      <a:cubicBezTo>
                        <a:pt x="77" y="0"/>
                        <a:pt x="89" y="9"/>
                        <a:pt x="144" y="76"/>
                      </a:cubicBezTo>
                      <a:cubicBezTo>
                        <a:pt x="155" y="204"/>
                        <a:pt x="0" y="167"/>
                        <a:pt x="27" y="55"/>
                      </a:cubicBezTo>
                    </a:path>
                  </a:pathLst>
                </a:custGeom>
                <a:solidFill>
                  <a:srgbClr val="E2A8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427"/>
                <p:cNvSpPr>
                  <a:spLocks/>
                </p:cNvSpPr>
                <p:nvPr/>
              </p:nvSpPr>
              <p:spPr bwMode="gray">
                <a:xfrm>
                  <a:off x="17800638" y="-15984537"/>
                  <a:ext cx="776288" cy="728663"/>
                </a:xfrm>
                <a:custGeom>
                  <a:avLst/>
                  <a:gdLst/>
                  <a:ahLst/>
                  <a:cxnLst>
                    <a:cxn ang="0">
                      <a:pos x="27" y="78"/>
                    </a:cxn>
                    <a:cxn ang="0">
                      <a:pos x="196" y="66"/>
                    </a:cxn>
                    <a:cxn ang="0">
                      <a:pos x="27" y="78"/>
                    </a:cxn>
                  </a:cxnLst>
                  <a:rect l="0" t="0" r="r" b="b"/>
                  <a:pathLst>
                    <a:path w="207" h="194">
                      <a:moveTo>
                        <a:pt x="27" y="78"/>
                      </a:moveTo>
                      <a:cubicBezTo>
                        <a:pt x="77" y="23"/>
                        <a:pt x="142" y="0"/>
                        <a:pt x="196" y="66"/>
                      </a:cubicBezTo>
                      <a:cubicBezTo>
                        <a:pt x="207" y="194"/>
                        <a:pt x="0" y="190"/>
                        <a:pt x="27" y="78"/>
                      </a:cubicBezTo>
                    </a:path>
                  </a:pathLst>
                </a:custGeom>
                <a:solidFill>
                  <a:srgbClr val="FCC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428"/>
                <p:cNvSpPr>
                  <a:spLocks/>
                </p:cNvSpPr>
                <p:nvPr/>
              </p:nvSpPr>
              <p:spPr bwMode="gray">
                <a:xfrm>
                  <a:off x="17297400" y="-16448087"/>
                  <a:ext cx="809625" cy="1203325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44" y="157"/>
                    </a:cxn>
                    <a:cxn ang="0">
                      <a:pos x="116" y="321"/>
                    </a:cxn>
                    <a:cxn ang="0">
                      <a:pos x="199" y="157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216" h="321">
                      <a:moveTo>
                        <a:pt x="64" y="0"/>
                      </a:moveTo>
                      <a:cubicBezTo>
                        <a:pt x="0" y="59"/>
                        <a:pt x="8" y="82"/>
                        <a:pt x="44" y="157"/>
                      </a:cubicBezTo>
                      <a:cubicBezTo>
                        <a:pt x="69" y="212"/>
                        <a:pt x="82" y="269"/>
                        <a:pt x="116" y="321"/>
                      </a:cubicBezTo>
                      <a:cubicBezTo>
                        <a:pt x="139" y="272"/>
                        <a:pt x="216" y="223"/>
                        <a:pt x="199" y="157"/>
                      </a:cubicBezTo>
                      <a:cubicBezTo>
                        <a:pt x="190" y="118"/>
                        <a:pt x="98" y="14"/>
                        <a:pt x="64" y="0"/>
                      </a:cubicBezTo>
                    </a:path>
                  </a:pathLst>
                </a:custGeom>
                <a:solidFill>
                  <a:srgbClr val="D4E7F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429"/>
                <p:cNvSpPr>
                  <a:spLocks/>
                </p:cNvSpPr>
                <p:nvPr/>
              </p:nvSpPr>
              <p:spPr bwMode="gray">
                <a:xfrm>
                  <a:off x="18403888" y="-16737012"/>
                  <a:ext cx="1068388" cy="1428750"/>
                </a:xfrm>
                <a:custGeom>
                  <a:avLst/>
                  <a:gdLst/>
                  <a:ahLst/>
                  <a:cxnLst>
                    <a:cxn ang="0">
                      <a:pos x="139" y="0"/>
                    </a:cxn>
                    <a:cxn ang="0">
                      <a:pos x="14" y="230"/>
                    </a:cxn>
                    <a:cxn ang="0">
                      <a:pos x="108" y="381"/>
                    </a:cxn>
                    <a:cxn ang="0">
                      <a:pos x="139" y="0"/>
                    </a:cxn>
                  </a:cxnLst>
                  <a:rect l="0" t="0" r="r" b="b"/>
                  <a:pathLst>
                    <a:path w="285" h="381">
                      <a:moveTo>
                        <a:pt x="139" y="0"/>
                      </a:moveTo>
                      <a:cubicBezTo>
                        <a:pt x="137" y="100"/>
                        <a:pt x="30" y="143"/>
                        <a:pt x="14" y="230"/>
                      </a:cubicBezTo>
                      <a:cubicBezTo>
                        <a:pt x="0" y="301"/>
                        <a:pt x="66" y="333"/>
                        <a:pt x="108" y="381"/>
                      </a:cubicBezTo>
                      <a:cubicBezTo>
                        <a:pt x="181" y="285"/>
                        <a:pt x="285" y="67"/>
                        <a:pt x="139" y="0"/>
                      </a:cubicBezTo>
                      <a:close/>
                    </a:path>
                  </a:pathLst>
                </a:custGeom>
                <a:solidFill>
                  <a:srgbClr val="D4E7F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430"/>
                <p:cNvSpPr>
                  <a:spLocks/>
                </p:cNvSpPr>
                <p:nvPr/>
              </p:nvSpPr>
              <p:spPr bwMode="gray">
                <a:xfrm>
                  <a:off x="18148300" y="-10182225"/>
                  <a:ext cx="581025" cy="176213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155" y="44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55" h="47">
                      <a:moveTo>
                        <a:pt x="0" y="45"/>
                      </a:moveTo>
                      <a:cubicBezTo>
                        <a:pt x="51" y="45"/>
                        <a:pt x="104" y="47"/>
                        <a:pt x="155" y="44"/>
                      </a:cubicBezTo>
                      <a:cubicBezTo>
                        <a:pt x="142" y="0"/>
                        <a:pt x="41" y="19"/>
                        <a:pt x="0" y="19"/>
                      </a:cubicBezTo>
                    </a:path>
                  </a:pathLst>
                </a:custGeom>
                <a:solidFill>
                  <a:srgbClr val="B7B6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431"/>
                <p:cNvSpPr>
                  <a:spLocks/>
                </p:cNvSpPr>
                <p:nvPr/>
              </p:nvSpPr>
              <p:spPr bwMode="gray">
                <a:xfrm>
                  <a:off x="18272125" y="-19481800"/>
                  <a:ext cx="1046163" cy="1682750"/>
                </a:xfrm>
                <a:custGeom>
                  <a:avLst/>
                  <a:gdLst/>
                  <a:ahLst/>
                  <a:cxnLst>
                    <a:cxn ang="0">
                      <a:pos x="110" y="150"/>
                    </a:cxn>
                    <a:cxn ang="0">
                      <a:pos x="144" y="299"/>
                    </a:cxn>
                    <a:cxn ang="0">
                      <a:pos x="174" y="301"/>
                    </a:cxn>
                    <a:cxn ang="0">
                      <a:pos x="213" y="449"/>
                    </a:cxn>
                    <a:cxn ang="0">
                      <a:pos x="215" y="412"/>
                    </a:cxn>
                    <a:cxn ang="0">
                      <a:pos x="246" y="423"/>
                    </a:cxn>
                    <a:cxn ang="0">
                      <a:pos x="242" y="321"/>
                    </a:cxn>
                    <a:cxn ang="0">
                      <a:pos x="265" y="332"/>
                    </a:cxn>
                    <a:cxn ang="0">
                      <a:pos x="254" y="268"/>
                    </a:cxn>
                    <a:cxn ang="0">
                      <a:pos x="272" y="274"/>
                    </a:cxn>
                    <a:cxn ang="0">
                      <a:pos x="144" y="64"/>
                    </a:cxn>
                    <a:cxn ang="0">
                      <a:pos x="36" y="32"/>
                    </a:cxn>
                    <a:cxn ang="0">
                      <a:pos x="78" y="150"/>
                    </a:cxn>
                  </a:cxnLst>
                  <a:rect l="0" t="0" r="r" b="b"/>
                  <a:pathLst>
                    <a:path w="279" h="449">
                      <a:moveTo>
                        <a:pt x="110" y="150"/>
                      </a:moveTo>
                      <a:cubicBezTo>
                        <a:pt x="154" y="187"/>
                        <a:pt x="141" y="247"/>
                        <a:pt x="144" y="299"/>
                      </a:cubicBezTo>
                      <a:cubicBezTo>
                        <a:pt x="153" y="298"/>
                        <a:pt x="165" y="302"/>
                        <a:pt x="174" y="301"/>
                      </a:cubicBezTo>
                      <a:cubicBezTo>
                        <a:pt x="177" y="347"/>
                        <a:pt x="156" y="440"/>
                        <a:pt x="213" y="449"/>
                      </a:cubicBezTo>
                      <a:cubicBezTo>
                        <a:pt x="212" y="438"/>
                        <a:pt x="217" y="423"/>
                        <a:pt x="215" y="412"/>
                      </a:cubicBezTo>
                      <a:cubicBezTo>
                        <a:pt x="223" y="417"/>
                        <a:pt x="240" y="420"/>
                        <a:pt x="246" y="423"/>
                      </a:cubicBezTo>
                      <a:cubicBezTo>
                        <a:pt x="253" y="387"/>
                        <a:pt x="238" y="357"/>
                        <a:pt x="242" y="321"/>
                      </a:cubicBezTo>
                      <a:cubicBezTo>
                        <a:pt x="248" y="324"/>
                        <a:pt x="258" y="327"/>
                        <a:pt x="265" y="332"/>
                      </a:cubicBezTo>
                      <a:cubicBezTo>
                        <a:pt x="265" y="310"/>
                        <a:pt x="261" y="287"/>
                        <a:pt x="254" y="268"/>
                      </a:cubicBezTo>
                      <a:cubicBezTo>
                        <a:pt x="261" y="269"/>
                        <a:pt x="266" y="272"/>
                        <a:pt x="272" y="274"/>
                      </a:cubicBezTo>
                      <a:cubicBezTo>
                        <a:pt x="279" y="182"/>
                        <a:pt x="203" y="125"/>
                        <a:pt x="144" y="64"/>
                      </a:cubicBezTo>
                      <a:cubicBezTo>
                        <a:pt x="125" y="43"/>
                        <a:pt x="67" y="0"/>
                        <a:pt x="36" y="32"/>
                      </a:cubicBezTo>
                      <a:cubicBezTo>
                        <a:pt x="0" y="71"/>
                        <a:pt x="65" y="124"/>
                        <a:pt x="78" y="150"/>
                      </a:cubicBezTo>
                    </a:path>
                  </a:pathLst>
                </a:custGeom>
                <a:solidFill>
                  <a:srgbClr val="877468"/>
                </a:solidFill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432"/>
                <p:cNvSpPr>
                  <a:spLocks/>
                </p:cNvSpPr>
                <p:nvPr/>
              </p:nvSpPr>
              <p:spPr bwMode="gray">
                <a:xfrm>
                  <a:off x="18272125" y="-19481800"/>
                  <a:ext cx="1046163" cy="1682750"/>
                </a:xfrm>
                <a:custGeom>
                  <a:avLst/>
                  <a:gdLst/>
                  <a:ahLst/>
                  <a:cxnLst>
                    <a:cxn ang="0">
                      <a:pos x="110" y="150"/>
                    </a:cxn>
                    <a:cxn ang="0">
                      <a:pos x="144" y="299"/>
                    </a:cxn>
                    <a:cxn ang="0">
                      <a:pos x="174" y="301"/>
                    </a:cxn>
                    <a:cxn ang="0">
                      <a:pos x="213" y="449"/>
                    </a:cxn>
                    <a:cxn ang="0">
                      <a:pos x="215" y="412"/>
                    </a:cxn>
                    <a:cxn ang="0">
                      <a:pos x="246" y="423"/>
                    </a:cxn>
                    <a:cxn ang="0">
                      <a:pos x="242" y="321"/>
                    </a:cxn>
                    <a:cxn ang="0">
                      <a:pos x="265" y="332"/>
                    </a:cxn>
                    <a:cxn ang="0">
                      <a:pos x="254" y="268"/>
                    </a:cxn>
                    <a:cxn ang="0">
                      <a:pos x="272" y="274"/>
                    </a:cxn>
                    <a:cxn ang="0">
                      <a:pos x="144" y="64"/>
                    </a:cxn>
                    <a:cxn ang="0">
                      <a:pos x="36" y="32"/>
                    </a:cxn>
                    <a:cxn ang="0">
                      <a:pos x="78" y="150"/>
                    </a:cxn>
                  </a:cxnLst>
                  <a:rect l="0" t="0" r="r" b="b"/>
                  <a:pathLst>
                    <a:path w="279" h="449">
                      <a:moveTo>
                        <a:pt x="110" y="150"/>
                      </a:moveTo>
                      <a:cubicBezTo>
                        <a:pt x="154" y="187"/>
                        <a:pt x="141" y="247"/>
                        <a:pt x="144" y="299"/>
                      </a:cubicBezTo>
                      <a:cubicBezTo>
                        <a:pt x="153" y="298"/>
                        <a:pt x="165" y="302"/>
                        <a:pt x="174" y="301"/>
                      </a:cubicBezTo>
                      <a:cubicBezTo>
                        <a:pt x="177" y="347"/>
                        <a:pt x="156" y="440"/>
                        <a:pt x="213" y="449"/>
                      </a:cubicBezTo>
                      <a:cubicBezTo>
                        <a:pt x="212" y="438"/>
                        <a:pt x="217" y="423"/>
                        <a:pt x="215" y="412"/>
                      </a:cubicBezTo>
                      <a:cubicBezTo>
                        <a:pt x="223" y="417"/>
                        <a:pt x="240" y="420"/>
                        <a:pt x="246" y="423"/>
                      </a:cubicBezTo>
                      <a:cubicBezTo>
                        <a:pt x="253" y="387"/>
                        <a:pt x="238" y="357"/>
                        <a:pt x="242" y="321"/>
                      </a:cubicBezTo>
                      <a:cubicBezTo>
                        <a:pt x="248" y="324"/>
                        <a:pt x="258" y="327"/>
                        <a:pt x="265" y="332"/>
                      </a:cubicBezTo>
                      <a:cubicBezTo>
                        <a:pt x="265" y="310"/>
                        <a:pt x="261" y="287"/>
                        <a:pt x="254" y="268"/>
                      </a:cubicBezTo>
                      <a:cubicBezTo>
                        <a:pt x="261" y="269"/>
                        <a:pt x="266" y="272"/>
                        <a:pt x="272" y="274"/>
                      </a:cubicBezTo>
                      <a:cubicBezTo>
                        <a:pt x="279" y="182"/>
                        <a:pt x="203" y="125"/>
                        <a:pt x="144" y="64"/>
                      </a:cubicBezTo>
                      <a:cubicBezTo>
                        <a:pt x="125" y="43"/>
                        <a:pt x="67" y="0"/>
                        <a:pt x="36" y="32"/>
                      </a:cubicBezTo>
                      <a:cubicBezTo>
                        <a:pt x="0" y="71"/>
                        <a:pt x="65" y="124"/>
                        <a:pt x="78" y="150"/>
                      </a:cubicBezTo>
                    </a:path>
                  </a:pathLst>
                </a:custGeom>
                <a:noFill/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433"/>
                <p:cNvSpPr>
                  <a:spLocks/>
                </p:cNvSpPr>
                <p:nvPr/>
              </p:nvSpPr>
              <p:spPr bwMode="gray">
                <a:xfrm>
                  <a:off x="16925925" y="-19594512"/>
                  <a:ext cx="2163763" cy="1968500"/>
                </a:xfrm>
                <a:custGeom>
                  <a:avLst/>
                  <a:gdLst/>
                  <a:ahLst/>
                  <a:cxnLst>
                    <a:cxn ang="0">
                      <a:pos x="19" y="409"/>
                    </a:cxn>
                    <a:cxn ang="0">
                      <a:pos x="45" y="401"/>
                    </a:cxn>
                    <a:cxn ang="0">
                      <a:pos x="96" y="525"/>
                    </a:cxn>
                    <a:cxn ang="0">
                      <a:pos x="97" y="441"/>
                    </a:cxn>
                    <a:cxn ang="0">
                      <a:pos x="116" y="371"/>
                    </a:cxn>
                    <a:cxn ang="0">
                      <a:pos x="92" y="324"/>
                    </a:cxn>
                    <a:cxn ang="0">
                      <a:pos x="129" y="343"/>
                    </a:cxn>
                    <a:cxn ang="0">
                      <a:pos x="131" y="227"/>
                    </a:cxn>
                    <a:cxn ang="0">
                      <a:pos x="200" y="212"/>
                    </a:cxn>
                    <a:cxn ang="0">
                      <a:pos x="216" y="175"/>
                    </a:cxn>
                    <a:cxn ang="0">
                      <a:pos x="264" y="182"/>
                    </a:cxn>
                    <a:cxn ang="0">
                      <a:pos x="443" y="193"/>
                    </a:cxn>
                    <a:cxn ang="0">
                      <a:pos x="353" y="2"/>
                    </a:cxn>
                    <a:cxn ang="0">
                      <a:pos x="353" y="2"/>
                    </a:cxn>
                    <a:cxn ang="0">
                      <a:pos x="375" y="31"/>
                    </a:cxn>
                    <a:cxn ang="0">
                      <a:pos x="196" y="18"/>
                    </a:cxn>
                    <a:cxn ang="0">
                      <a:pos x="226" y="57"/>
                    </a:cxn>
                    <a:cxn ang="0">
                      <a:pos x="93" y="102"/>
                    </a:cxn>
                    <a:cxn ang="0">
                      <a:pos x="124" y="115"/>
                    </a:cxn>
                    <a:cxn ang="0">
                      <a:pos x="27" y="254"/>
                    </a:cxn>
                    <a:cxn ang="0">
                      <a:pos x="27" y="343"/>
                    </a:cxn>
                    <a:cxn ang="0">
                      <a:pos x="0" y="414"/>
                    </a:cxn>
                    <a:cxn ang="0">
                      <a:pos x="50" y="403"/>
                    </a:cxn>
                    <a:cxn ang="0">
                      <a:pos x="65" y="441"/>
                    </a:cxn>
                  </a:cxnLst>
                  <a:rect l="0" t="0" r="r" b="b"/>
                  <a:pathLst>
                    <a:path w="577" h="525">
                      <a:moveTo>
                        <a:pt x="19" y="409"/>
                      </a:moveTo>
                      <a:cubicBezTo>
                        <a:pt x="29" y="405"/>
                        <a:pt x="36" y="410"/>
                        <a:pt x="45" y="401"/>
                      </a:cubicBezTo>
                      <a:cubicBezTo>
                        <a:pt x="87" y="433"/>
                        <a:pt x="29" y="516"/>
                        <a:pt x="96" y="525"/>
                      </a:cubicBezTo>
                      <a:cubicBezTo>
                        <a:pt x="98" y="498"/>
                        <a:pt x="93" y="468"/>
                        <a:pt x="97" y="441"/>
                      </a:cubicBezTo>
                      <a:cubicBezTo>
                        <a:pt x="101" y="415"/>
                        <a:pt x="126" y="405"/>
                        <a:pt x="116" y="371"/>
                      </a:cubicBezTo>
                      <a:cubicBezTo>
                        <a:pt x="96" y="357"/>
                        <a:pt x="93" y="351"/>
                        <a:pt x="92" y="324"/>
                      </a:cubicBezTo>
                      <a:cubicBezTo>
                        <a:pt x="102" y="332"/>
                        <a:pt x="118" y="334"/>
                        <a:pt x="129" y="343"/>
                      </a:cubicBezTo>
                      <a:cubicBezTo>
                        <a:pt x="131" y="305"/>
                        <a:pt x="129" y="265"/>
                        <a:pt x="131" y="227"/>
                      </a:cubicBezTo>
                      <a:cubicBezTo>
                        <a:pt x="157" y="228"/>
                        <a:pt x="178" y="222"/>
                        <a:pt x="200" y="212"/>
                      </a:cubicBezTo>
                      <a:cubicBezTo>
                        <a:pt x="209" y="208"/>
                        <a:pt x="206" y="178"/>
                        <a:pt x="216" y="175"/>
                      </a:cubicBezTo>
                      <a:cubicBezTo>
                        <a:pt x="232" y="170"/>
                        <a:pt x="248" y="182"/>
                        <a:pt x="264" y="182"/>
                      </a:cubicBezTo>
                      <a:cubicBezTo>
                        <a:pt x="318" y="181"/>
                        <a:pt x="384" y="207"/>
                        <a:pt x="443" y="193"/>
                      </a:cubicBezTo>
                      <a:cubicBezTo>
                        <a:pt x="577" y="163"/>
                        <a:pt x="444" y="13"/>
                        <a:pt x="353" y="2"/>
                      </a:cubicBezTo>
                      <a:cubicBezTo>
                        <a:pt x="350" y="0"/>
                        <a:pt x="350" y="0"/>
                        <a:pt x="353" y="2"/>
                      </a:cubicBezTo>
                      <a:cubicBezTo>
                        <a:pt x="362" y="11"/>
                        <a:pt x="367" y="23"/>
                        <a:pt x="375" y="31"/>
                      </a:cubicBezTo>
                      <a:cubicBezTo>
                        <a:pt x="319" y="16"/>
                        <a:pt x="258" y="15"/>
                        <a:pt x="196" y="18"/>
                      </a:cubicBezTo>
                      <a:cubicBezTo>
                        <a:pt x="206" y="28"/>
                        <a:pt x="213" y="46"/>
                        <a:pt x="226" y="57"/>
                      </a:cubicBezTo>
                      <a:cubicBezTo>
                        <a:pt x="184" y="54"/>
                        <a:pt x="128" y="79"/>
                        <a:pt x="93" y="102"/>
                      </a:cubicBezTo>
                      <a:cubicBezTo>
                        <a:pt x="112" y="103"/>
                        <a:pt x="112" y="111"/>
                        <a:pt x="124" y="115"/>
                      </a:cubicBezTo>
                      <a:cubicBezTo>
                        <a:pt x="82" y="146"/>
                        <a:pt x="40" y="207"/>
                        <a:pt x="27" y="254"/>
                      </a:cubicBezTo>
                      <a:cubicBezTo>
                        <a:pt x="19" y="285"/>
                        <a:pt x="30" y="314"/>
                        <a:pt x="27" y="343"/>
                      </a:cubicBezTo>
                      <a:cubicBezTo>
                        <a:pt x="24" y="372"/>
                        <a:pt x="13" y="386"/>
                        <a:pt x="0" y="414"/>
                      </a:cubicBezTo>
                      <a:cubicBezTo>
                        <a:pt x="15" y="407"/>
                        <a:pt x="37" y="408"/>
                        <a:pt x="50" y="403"/>
                      </a:cubicBezTo>
                      <a:cubicBezTo>
                        <a:pt x="46" y="424"/>
                        <a:pt x="61" y="429"/>
                        <a:pt x="65" y="441"/>
                      </a:cubicBezTo>
                    </a:path>
                  </a:pathLst>
                </a:custGeom>
                <a:solidFill>
                  <a:srgbClr val="736357"/>
                </a:solidFill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434"/>
                <p:cNvSpPr>
                  <a:spLocks/>
                </p:cNvSpPr>
                <p:nvPr/>
              </p:nvSpPr>
              <p:spPr bwMode="gray">
                <a:xfrm>
                  <a:off x="16925925" y="-19594512"/>
                  <a:ext cx="2163763" cy="1968500"/>
                </a:xfrm>
                <a:custGeom>
                  <a:avLst/>
                  <a:gdLst/>
                  <a:ahLst/>
                  <a:cxnLst>
                    <a:cxn ang="0">
                      <a:pos x="19" y="409"/>
                    </a:cxn>
                    <a:cxn ang="0">
                      <a:pos x="45" y="401"/>
                    </a:cxn>
                    <a:cxn ang="0">
                      <a:pos x="96" y="525"/>
                    </a:cxn>
                    <a:cxn ang="0">
                      <a:pos x="97" y="441"/>
                    </a:cxn>
                    <a:cxn ang="0">
                      <a:pos x="116" y="371"/>
                    </a:cxn>
                    <a:cxn ang="0">
                      <a:pos x="92" y="324"/>
                    </a:cxn>
                    <a:cxn ang="0">
                      <a:pos x="129" y="343"/>
                    </a:cxn>
                    <a:cxn ang="0">
                      <a:pos x="131" y="227"/>
                    </a:cxn>
                    <a:cxn ang="0">
                      <a:pos x="200" y="212"/>
                    </a:cxn>
                    <a:cxn ang="0">
                      <a:pos x="216" y="175"/>
                    </a:cxn>
                    <a:cxn ang="0">
                      <a:pos x="264" y="182"/>
                    </a:cxn>
                    <a:cxn ang="0">
                      <a:pos x="443" y="193"/>
                    </a:cxn>
                    <a:cxn ang="0">
                      <a:pos x="353" y="2"/>
                    </a:cxn>
                    <a:cxn ang="0">
                      <a:pos x="353" y="2"/>
                    </a:cxn>
                    <a:cxn ang="0">
                      <a:pos x="375" y="31"/>
                    </a:cxn>
                    <a:cxn ang="0">
                      <a:pos x="196" y="18"/>
                    </a:cxn>
                    <a:cxn ang="0">
                      <a:pos x="226" y="57"/>
                    </a:cxn>
                    <a:cxn ang="0">
                      <a:pos x="93" y="102"/>
                    </a:cxn>
                    <a:cxn ang="0">
                      <a:pos x="124" y="115"/>
                    </a:cxn>
                    <a:cxn ang="0">
                      <a:pos x="27" y="254"/>
                    </a:cxn>
                    <a:cxn ang="0">
                      <a:pos x="27" y="343"/>
                    </a:cxn>
                    <a:cxn ang="0">
                      <a:pos x="0" y="414"/>
                    </a:cxn>
                    <a:cxn ang="0">
                      <a:pos x="50" y="403"/>
                    </a:cxn>
                    <a:cxn ang="0">
                      <a:pos x="65" y="441"/>
                    </a:cxn>
                  </a:cxnLst>
                  <a:rect l="0" t="0" r="r" b="b"/>
                  <a:pathLst>
                    <a:path w="577" h="525">
                      <a:moveTo>
                        <a:pt x="19" y="409"/>
                      </a:moveTo>
                      <a:cubicBezTo>
                        <a:pt x="29" y="405"/>
                        <a:pt x="36" y="410"/>
                        <a:pt x="45" y="401"/>
                      </a:cubicBezTo>
                      <a:cubicBezTo>
                        <a:pt x="87" y="433"/>
                        <a:pt x="29" y="516"/>
                        <a:pt x="96" y="525"/>
                      </a:cubicBezTo>
                      <a:cubicBezTo>
                        <a:pt x="98" y="498"/>
                        <a:pt x="93" y="468"/>
                        <a:pt x="97" y="441"/>
                      </a:cubicBezTo>
                      <a:cubicBezTo>
                        <a:pt x="101" y="415"/>
                        <a:pt x="126" y="405"/>
                        <a:pt x="116" y="371"/>
                      </a:cubicBezTo>
                      <a:cubicBezTo>
                        <a:pt x="96" y="357"/>
                        <a:pt x="93" y="351"/>
                        <a:pt x="92" y="324"/>
                      </a:cubicBezTo>
                      <a:cubicBezTo>
                        <a:pt x="102" y="332"/>
                        <a:pt x="118" y="334"/>
                        <a:pt x="129" y="343"/>
                      </a:cubicBezTo>
                      <a:cubicBezTo>
                        <a:pt x="131" y="305"/>
                        <a:pt x="129" y="265"/>
                        <a:pt x="131" y="227"/>
                      </a:cubicBezTo>
                      <a:cubicBezTo>
                        <a:pt x="157" y="228"/>
                        <a:pt x="178" y="222"/>
                        <a:pt x="200" y="212"/>
                      </a:cubicBezTo>
                      <a:cubicBezTo>
                        <a:pt x="209" y="208"/>
                        <a:pt x="206" y="178"/>
                        <a:pt x="216" y="175"/>
                      </a:cubicBezTo>
                      <a:cubicBezTo>
                        <a:pt x="232" y="170"/>
                        <a:pt x="248" y="182"/>
                        <a:pt x="264" y="182"/>
                      </a:cubicBezTo>
                      <a:cubicBezTo>
                        <a:pt x="318" y="181"/>
                        <a:pt x="384" y="207"/>
                        <a:pt x="443" y="193"/>
                      </a:cubicBezTo>
                      <a:cubicBezTo>
                        <a:pt x="577" y="163"/>
                        <a:pt x="444" y="13"/>
                        <a:pt x="353" y="2"/>
                      </a:cubicBezTo>
                      <a:cubicBezTo>
                        <a:pt x="350" y="0"/>
                        <a:pt x="350" y="0"/>
                        <a:pt x="353" y="2"/>
                      </a:cubicBezTo>
                      <a:cubicBezTo>
                        <a:pt x="362" y="11"/>
                        <a:pt x="367" y="23"/>
                        <a:pt x="375" y="31"/>
                      </a:cubicBezTo>
                      <a:cubicBezTo>
                        <a:pt x="319" y="16"/>
                        <a:pt x="258" y="15"/>
                        <a:pt x="196" y="18"/>
                      </a:cubicBezTo>
                      <a:cubicBezTo>
                        <a:pt x="206" y="28"/>
                        <a:pt x="213" y="46"/>
                        <a:pt x="226" y="57"/>
                      </a:cubicBezTo>
                      <a:cubicBezTo>
                        <a:pt x="184" y="54"/>
                        <a:pt x="128" y="79"/>
                        <a:pt x="93" y="102"/>
                      </a:cubicBezTo>
                      <a:cubicBezTo>
                        <a:pt x="112" y="103"/>
                        <a:pt x="112" y="111"/>
                        <a:pt x="124" y="115"/>
                      </a:cubicBezTo>
                      <a:cubicBezTo>
                        <a:pt x="82" y="146"/>
                        <a:pt x="40" y="207"/>
                        <a:pt x="27" y="254"/>
                      </a:cubicBezTo>
                      <a:cubicBezTo>
                        <a:pt x="19" y="285"/>
                        <a:pt x="30" y="314"/>
                        <a:pt x="27" y="343"/>
                      </a:cubicBezTo>
                      <a:cubicBezTo>
                        <a:pt x="24" y="372"/>
                        <a:pt x="13" y="386"/>
                        <a:pt x="0" y="414"/>
                      </a:cubicBezTo>
                      <a:cubicBezTo>
                        <a:pt x="15" y="407"/>
                        <a:pt x="37" y="408"/>
                        <a:pt x="50" y="403"/>
                      </a:cubicBezTo>
                      <a:cubicBezTo>
                        <a:pt x="46" y="424"/>
                        <a:pt x="61" y="429"/>
                        <a:pt x="65" y="441"/>
                      </a:cubicBezTo>
                    </a:path>
                  </a:pathLst>
                </a:custGeom>
                <a:noFill/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435"/>
                <p:cNvSpPr>
                  <a:spLocks/>
                </p:cNvSpPr>
                <p:nvPr/>
              </p:nvSpPr>
              <p:spPr bwMode="gray">
                <a:xfrm>
                  <a:off x="17526000" y="-7373937"/>
                  <a:ext cx="1106488" cy="4886325"/>
                </a:xfrm>
                <a:custGeom>
                  <a:avLst/>
                  <a:gdLst/>
                  <a:ahLst/>
                  <a:cxnLst>
                    <a:cxn ang="0">
                      <a:pos x="71" y="9"/>
                    </a:cxn>
                    <a:cxn ang="0">
                      <a:pos x="65" y="96"/>
                    </a:cxn>
                    <a:cxn ang="0">
                      <a:pos x="127" y="204"/>
                    </a:cxn>
                    <a:cxn ang="0">
                      <a:pos x="218" y="376"/>
                    </a:cxn>
                    <a:cxn ang="0">
                      <a:pos x="205" y="426"/>
                    </a:cxn>
                    <a:cxn ang="0">
                      <a:pos x="231" y="479"/>
                    </a:cxn>
                    <a:cxn ang="0">
                      <a:pos x="192" y="512"/>
                    </a:cxn>
                    <a:cxn ang="0">
                      <a:pos x="189" y="579"/>
                    </a:cxn>
                    <a:cxn ang="0">
                      <a:pos x="174" y="739"/>
                    </a:cxn>
                    <a:cxn ang="0">
                      <a:pos x="132" y="787"/>
                    </a:cxn>
                    <a:cxn ang="0">
                      <a:pos x="153" y="779"/>
                    </a:cxn>
                    <a:cxn ang="0">
                      <a:pos x="97" y="873"/>
                    </a:cxn>
                    <a:cxn ang="0">
                      <a:pos x="162" y="914"/>
                    </a:cxn>
                    <a:cxn ang="0">
                      <a:pos x="201" y="875"/>
                    </a:cxn>
                    <a:cxn ang="0">
                      <a:pos x="231" y="956"/>
                    </a:cxn>
                    <a:cxn ang="0">
                      <a:pos x="192" y="1009"/>
                    </a:cxn>
                    <a:cxn ang="0">
                      <a:pos x="184" y="1083"/>
                    </a:cxn>
                    <a:cxn ang="0">
                      <a:pos x="232" y="1192"/>
                    </a:cxn>
                    <a:cxn ang="0">
                      <a:pos x="148" y="1236"/>
                    </a:cxn>
                    <a:cxn ang="0">
                      <a:pos x="26" y="1031"/>
                    </a:cxn>
                    <a:cxn ang="0">
                      <a:pos x="35" y="1184"/>
                    </a:cxn>
                    <a:cxn ang="0">
                      <a:pos x="167" y="1292"/>
                    </a:cxn>
                    <a:cxn ang="0">
                      <a:pos x="284" y="1157"/>
                    </a:cxn>
                    <a:cxn ang="0">
                      <a:pos x="261" y="1072"/>
                    </a:cxn>
                    <a:cxn ang="0">
                      <a:pos x="246" y="965"/>
                    </a:cxn>
                    <a:cxn ang="0">
                      <a:pos x="279" y="741"/>
                    </a:cxn>
                    <a:cxn ang="0">
                      <a:pos x="288" y="578"/>
                    </a:cxn>
                    <a:cxn ang="0">
                      <a:pos x="266" y="453"/>
                    </a:cxn>
                    <a:cxn ang="0">
                      <a:pos x="272" y="288"/>
                    </a:cxn>
                    <a:cxn ang="0">
                      <a:pos x="265" y="94"/>
                    </a:cxn>
                    <a:cxn ang="0">
                      <a:pos x="233" y="101"/>
                    </a:cxn>
                    <a:cxn ang="0">
                      <a:pos x="200" y="76"/>
                    </a:cxn>
                    <a:cxn ang="0">
                      <a:pos x="71" y="9"/>
                    </a:cxn>
                  </a:cxnLst>
                  <a:rect l="0" t="0" r="r" b="b"/>
                  <a:pathLst>
                    <a:path w="295" h="1303">
                      <a:moveTo>
                        <a:pt x="71" y="9"/>
                      </a:moveTo>
                      <a:cubicBezTo>
                        <a:pt x="5" y="20"/>
                        <a:pt x="49" y="69"/>
                        <a:pt x="65" y="96"/>
                      </a:cubicBezTo>
                      <a:cubicBezTo>
                        <a:pt x="86" y="130"/>
                        <a:pt x="101" y="168"/>
                        <a:pt x="127" y="204"/>
                      </a:cubicBezTo>
                      <a:cubicBezTo>
                        <a:pt x="171" y="264"/>
                        <a:pt x="229" y="284"/>
                        <a:pt x="218" y="376"/>
                      </a:cubicBezTo>
                      <a:cubicBezTo>
                        <a:pt x="216" y="392"/>
                        <a:pt x="206" y="411"/>
                        <a:pt x="205" y="426"/>
                      </a:cubicBezTo>
                      <a:cubicBezTo>
                        <a:pt x="205" y="449"/>
                        <a:pt x="231" y="468"/>
                        <a:pt x="231" y="479"/>
                      </a:cubicBezTo>
                      <a:cubicBezTo>
                        <a:pt x="232" y="513"/>
                        <a:pt x="210" y="493"/>
                        <a:pt x="192" y="512"/>
                      </a:cubicBezTo>
                      <a:cubicBezTo>
                        <a:pt x="166" y="540"/>
                        <a:pt x="181" y="545"/>
                        <a:pt x="189" y="579"/>
                      </a:cubicBezTo>
                      <a:cubicBezTo>
                        <a:pt x="203" y="635"/>
                        <a:pt x="186" y="683"/>
                        <a:pt x="174" y="739"/>
                      </a:cubicBezTo>
                      <a:cubicBezTo>
                        <a:pt x="146" y="737"/>
                        <a:pt x="124" y="757"/>
                        <a:pt x="132" y="787"/>
                      </a:cubicBezTo>
                      <a:cubicBezTo>
                        <a:pt x="136" y="785"/>
                        <a:pt x="147" y="783"/>
                        <a:pt x="153" y="779"/>
                      </a:cubicBezTo>
                      <a:cubicBezTo>
                        <a:pt x="162" y="823"/>
                        <a:pt x="89" y="813"/>
                        <a:pt x="97" y="873"/>
                      </a:cubicBezTo>
                      <a:cubicBezTo>
                        <a:pt x="101" y="909"/>
                        <a:pt x="127" y="935"/>
                        <a:pt x="162" y="914"/>
                      </a:cubicBezTo>
                      <a:cubicBezTo>
                        <a:pt x="182" y="902"/>
                        <a:pt x="166" y="875"/>
                        <a:pt x="201" y="875"/>
                      </a:cubicBezTo>
                      <a:cubicBezTo>
                        <a:pt x="240" y="874"/>
                        <a:pt x="242" y="927"/>
                        <a:pt x="231" y="956"/>
                      </a:cubicBezTo>
                      <a:cubicBezTo>
                        <a:pt x="223" y="975"/>
                        <a:pt x="199" y="988"/>
                        <a:pt x="192" y="1009"/>
                      </a:cubicBezTo>
                      <a:cubicBezTo>
                        <a:pt x="185" y="1030"/>
                        <a:pt x="184" y="1061"/>
                        <a:pt x="184" y="1083"/>
                      </a:cubicBezTo>
                      <a:cubicBezTo>
                        <a:pt x="222" y="1077"/>
                        <a:pt x="235" y="1163"/>
                        <a:pt x="232" y="1192"/>
                      </a:cubicBezTo>
                      <a:cubicBezTo>
                        <a:pt x="227" y="1228"/>
                        <a:pt x="190" y="1242"/>
                        <a:pt x="148" y="1236"/>
                      </a:cubicBezTo>
                      <a:cubicBezTo>
                        <a:pt x="68" y="1224"/>
                        <a:pt x="53" y="1090"/>
                        <a:pt x="26" y="1031"/>
                      </a:cubicBezTo>
                      <a:cubicBezTo>
                        <a:pt x="10" y="1067"/>
                        <a:pt x="0" y="1157"/>
                        <a:pt x="35" y="1184"/>
                      </a:cubicBezTo>
                      <a:cubicBezTo>
                        <a:pt x="48" y="1259"/>
                        <a:pt x="79" y="1303"/>
                        <a:pt x="167" y="1292"/>
                      </a:cubicBezTo>
                      <a:cubicBezTo>
                        <a:pt x="243" y="1282"/>
                        <a:pt x="289" y="1240"/>
                        <a:pt x="284" y="1157"/>
                      </a:cubicBezTo>
                      <a:cubicBezTo>
                        <a:pt x="282" y="1121"/>
                        <a:pt x="272" y="1105"/>
                        <a:pt x="261" y="1072"/>
                      </a:cubicBezTo>
                      <a:cubicBezTo>
                        <a:pt x="261" y="1072"/>
                        <a:pt x="245" y="967"/>
                        <a:pt x="246" y="965"/>
                      </a:cubicBezTo>
                      <a:cubicBezTo>
                        <a:pt x="261" y="891"/>
                        <a:pt x="276" y="819"/>
                        <a:pt x="279" y="741"/>
                      </a:cubicBezTo>
                      <a:cubicBezTo>
                        <a:pt x="282" y="685"/>
                        <a:pt x="282" y="633"/>
                        <a:pt x="288" y="578"/>
                      </a:cubicBezTo>
                      <a:cubicBezTo>
                        <a:pt x="293" y="530"/>
                        <a:pt x="276" y="500"/>
                        <a:pt x="266" y="453"/>
                      </a:cubicBezTo>
                      <a:cubicBezTo>
                        <a:pt x="254" y="395"/>
                        <a:pt x="263" y="343"/>
                        <a:pt x="272" y="288"/>
                      </a:cubicBezTo>
                      <a:cubicBezTo>
                        <a:pt x="278" y="247"/>
                        <a:pt x="295" y="130"/>
                        <a:pt x="265" y="94"/>
                      </a:cubicBezTo>
                      <a:cubicBezTo>
                        <a:pt x="256" y="83"/>
                        <a:pt x="242" y="107"/>
                        <a:pt x="233" y="101"/>
                      </a:cubicBezTo>
                      <a:cubicBezTo>
                        <a:pt x="215" y="89"/>
                        <a:pt x="217" y="91"/>
                        <a:pt x="200" y="76"/>
                      </a:cubicBezTo>
                      <a:cubicBezTo>
                        <a:pt x="165" y="47"/>
                        <a:pt x="120" y="0"/>
                        <a:pt x="71" y="9"/>
                      </a:cubicBezTo>
                      <a:close/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436"/>
                <p:cNvSpPr>
                  <a:spLocks/>
                </p:cNvSpPr>
                <p:nvPr/>
              </p:nvSpPr>
              <p:spPr bwMode="gray">
                <a:xfrm>
                  <a:off x="19577050" y="-1670050"/>
                  <a:ext cx="1425575" cy="1541463"/>
                </a:xfrm>
                <a:custGeom>
                  <a:avLst/>
                  <a:gdLst/>
                  <a:ahLst/>
                  <a:cxnLst>
                    <a:cxn ang="0">
                      <a:pos x="38" y="40"/>
                    </a:cxn>
                    <a:cxn ang="0">
                      <a:pos x="93" y="272"/>
                    </a:cxn>
                    <a:cxn ang="0">
                      <a:pos x="139" y="329"/>
                    </a:cxn>
                    <a:cxn ang="0">
                      <a:pos x="215" y="362"/>
                    </a:cxn>
                    <a:cxn ang="0">
                      <a:pos x="324" y="388"/>
                    </a:cxn>
                    <a:cxn ang="0">
                      <a:pos x="380" y="354"/>
                    </a:cxn>
                    <a:cxn ang="0">
                      <a:pos x="207" y="403"/>
                    </a:cxn>
                    <a:cxn ang="0">
                      <a:pos x="75" y="366"/>
                    </a:cxn>
                    <a:cxn ang="0">
                      <a:pos x="18" y="350"/>
                    </a:cxn>
                    <a:cxn ang="0">
                      <a:pos x="12" y="236"/>
                    </a:cxn>
                    <a:cxn ang="0">
                      <a:pos x="18" y="15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380" h="411">
                      <a:moveTo>
                        <a:pt x="38" y="40"/>
                      </a:moveTo>
                      <a:cubicBezTo>
                        <a:pt x="38" y="74"/>
                        <a:pt x="38" y="272"/>
                        <a:pt x="93" y="272"/>
                      </a:cubicBezTo>
                      <a:cubicBezTo>
                        <a:pt x="41" y="287"/>
                        <a:pt x="122" y="320"/>
                        <a:pt x="139" y="329"/>
                      </a:cubicBezTo>
                      <a:cubicBezTo>
                        <a:pt x="163" y="342"/>
                        <a:pt x="189" y="355"/>
                        <a:pt x="215" y="362"/>
                      </a:cubicBezTo>
                      <a:cubicBezTo>
                        <a:pt x="242" y="369"/>
                        <a:pt x="297" y="389"/>
                        <a:pt x="324" y="388"/>
                      </a:cubicBezTo>
                      <a:cubicBezTo>
                        <a:pt x="343" y="387"/>
                        <a:pt x="365" y="367"/>
                        <a:pt x="380" y="354"/>
                      </a:cubicBezTo>
                      <a:cubicBezTo>
                        <a:pt x="340" y="406"/>
                        <a:pt x="263" y="411"/>
                        <a:pt x="207" y="403"/>
                      </a:cubicBezTo>
                      <a:cubicBezTo>
                        <a:pt x="161" y="396"/>
                        <a:pt x="121" y="371"/>
                        <a:pt x="75" y="366"/>
                      </a:cubicBezTo>
                      <a:cubicBezTo>
                        <a:pt x="55" y="363"/>
                        <a:pt x="29" y="366"/>
                        <a:pt x="18" y="350"/>
                      </a:cubicBezTo>
                      <a:cubicBezTo>
                        <a:pt x="0" y="326"/>
                        <a:pt x="12" y="265"/>
                        <a:pt x="12" y="236"/>
                      </a:cubicBezTo>
                      <a:cubicBezTo>
                        <a:pt x="12" y="207"/>
                        <a:pt x="13" y="179"/>
                        <a:pt x="18" y="150"/>
                      </a:cubicBezTo>
                      <a:cubicBezTo>
                        <a:pt x="26" y="104"/>
                        <a:pt x="43" y="48"/>
                        <a:pt x="41" y="0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437"/>
                <p:cNvSpPr>
                  <a:spLocks/>
                </p:cNvSpPr>
                <p:nvPr/>
              </p:nvSpPr>
              <p:spPr bwMode="gray">
                <a:xfrm>
                  <a:off x="19599275" y="-3241675"/>
                  <a:ext cx="1103313" cy="1863725"/>
                </a:xfrm>
                <a:custGeom>
                  <a:avLst/>
                  <a:gdLst/>
                  <a:ahLst/>
                  <a:cxnLst>
                    <a:cxn ang="0">
                      <a:pos x="42" y="18"/>
                    </a:cxn>
                    <a:cxn ang="0">
                      <a:pos x="145" y="97"/>
                    </a:cxn>
                    <a:cxn ang="0">
                      <a:pos x="269" y="0"/>
                    </a:cxn>
                    <a:cxn ang="0">
                      <a:pos x="115" y="168"/>
                    </a:cxn>
                    <a:cxn ang="0">
                      <a:pos x="118" y="232"/>
                    </a:cxn>
                    <a:cxn ang="0">
                      <a:pos x="118" y="291"/>
                    </a:cxn>
                    <a:cxn ang="0">
                      <a:pos x="87" y="331"/>
                    </a:cxn>
                    <a:cxn ang="0">
                      <a:pos x="88" y="395"/>
                    </a:cxn>
                    <a:cxn ang="0">
                      <a:pos x="159" y="391"/>
                    </a:cxn>
                    <a:cxn ang="0">
                      <a:pos x="80" y="474"/>
                    </a:cxn>
                    <a:cxn ang="0">
                      <a:pos x="61" y="271"/>
                    </a:cxn>
                    <a:cxn ang="0">
                      <a:pos x="35" y="57"/>
                    </a:cxn>
                  </a:cxnLst>
                  <a:rect l="0" t="0" r="r" b="b"/>
                  <a:pathLst>
                    <a:path w="294" h="497">
                      <a:moveTo>
                        <a:pt x="42" y="18"/>
                      </a:moveTo>
                      <a:cubicBezTo>
                        <a:pt x="37" y="79"/>
                        <a:pt x="77" y="124"/>
                        <a:pt x="145" y="97"/>
                      </a:cubicBezTo>
                      <a:cubicBezTo>
                        <a:pt x="192" y="78"/>
                        <a:pt x="215" y="2"/>
                        <a:pt x="269" y="0"/>
                      </a:cubicBezTo>
                      <a:cubicBezTo>
                        <a:pt x="294" y="86"/>
                        <a:pt x="139" y="93"/>
                        <a:pt x="115" y="168"/>
                      </a:cubicBezTo>
                      <a:cubicBezTo>
                        <a:pt x="105" y="199"/>
                        <a:pt x="115" y="204"/>
                        <a:pt x="118" y="232"/>
                      </a:cubicBezTo>
                      <a:cubicBezTo>
                        <a:pt x="123" y="279"/>
                        <a:pt x="132" y="247"/>
                        <a:pt x="118" y="291"/>
                      </a:cubicBezTo>
                      <a:cubicBezTo>
                        <a:pt x="116" y="299"/>
                        <a:pt x="92" y="316"/>
                        <a:pt x="87" y="331"/>
                      </a:cubicBezTo>
                      <a:cubicBezTo>
                        <a:pt x="82" y="349"/>
                        <a:pt x="88" y="378"/>
                        <a:pt x="88" y="395"/>
                      </a:cubicBezTo>
                      <a:cubicBezTo>
                        <a:pt x="112" y="408"/>
                        <a:pt x="139" y="402"/>
                        <a:pt x="159" y="391"/>
                      </a:cubicBezTo>
                      <a:cubicBezTo>
                        <a:pt x="124" y="412"/>
                        <a:pt x="67" y="415"/>
                        <a:pt x="80" y="474"/>
                      </a:cubicBezTo>
                      <a:cubicBezTo>
                        <a:pt x="0" y="497"/>
                        <a:pt x="64" y="318"/>
                        <a:pt x="61" y="271"/>
                      </a:cubicBezTo>
                      <a:cubicBezTo>
                        <a:pt x="57" y="198"/>
                        <a:pt x="42" y="132"/>
                        <a:pt x="35" y="57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438"/>
                <p:cNvSpPr>
                  <a:spLocks/>
                </p:cNvSpPr>
                <p:nvPr/>
              </p:nvSpPr>
              <p:spPr bwMode="gray">
                <a:xfrm>
                  <a:off x="20859750" y="-5006975"/>
                  <a:ext cx="900113" cy="1398588"/>
                </a:xfrm>
                <a:custGeom>
                  <a:avLst/>
                  <a:gdLst/>
                  <a:ahLst/>
                  <a:cxnLst>
                    <a:cxn ang="0">
                      <a:pos x="149" y="0"/>
                    </a:cxn>
                    <a:cxn ang="0">
                      <a:pos x="0" y="312"/>
                    </a:cxn>
                    <a:cxn ang="0">
                      <a:pos x="52" y="371"/>
                    </a:cxn>
                    <a:cxn ang="0">
                      <a:pos x="83" y="371"/>
                    </a:cxn>
                    <a:cxn ang="0">
                      <a:pos x="123" y="255"/>
                    </a:cxn>
                    <a:cxn ang="0">
                      <a:pos x="143" y="130"/>
                    </a:cxn>
                  </a:cxnLst>
                  <a:rect l="0" t="0" r="r" b="b"/>
                  <a:pathLst>
                    <a:path w="240" h="373">
                      <a:moveTo>
                        <a:pt x="149" y="0"/>
                      </a:moveTo>
                      <a:cubicBezTo>
                        <a:pt x="240" y="68"/>
                        <a:pt x="50" y="263"/>
                        <a:pt x="0" y="312"/>
                      </a:cubicBezTo>
                      <a:cubicBezTo>
                        <a:pt x="35" y="310"/>
                        <a:pt x="55" y="337"/>
                        <a:pt x="52" y="371"/>
                      </a:cubicBezTo>
                      <a:cubicBezTo>
                        <a:pt x="62" y="373"/>
                        <a:pt x="73" y="373"/>
                        <a:pt x="83" y="371"/>
                      </a:cubicBezTo>
                      <a:cubicBezTo>
                        <a:pt x="90" y="332"/>
                        <a:pt x="115" y="294"/>
                        <a:pt x="123" y="255"/>
                      </a:cubicBezTo>
                      <a:cubicBezTo>
                        <a:pt x="132" y="213"/>
                        <a:pt x="137" y="173"/>
                        <a:pt x="143" y="130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439"/>
                <p:cNvSpPr>
                  <a:spLocks/>
                </p:cNvSpPr>
                <p:nvPr/>
              </p:nvSpPr>
              <p:spPr bwMode="gray">
                <a:xfrm>
                  <a:off x="18654713" y="-7624762"/>
                  <a:ext cx="877888" cy="24257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1" y="118"/>
                    </a:cxn>
                    <a:cxn ang="0">
                      <a:pos x="106" y="118"/>
                    </a:cxn>
                    <a:cxn ang="0">
                      <a:pos x="104" y="131"/>
                    </a:cxn>
                    <a:cxn ang="0">
                      <a:pos x="234" y="306"/>
                    </a:cxn>
                    <a:cxn ang="0">
                      <a:pos x="209" y="647"/>
                    </a:cxn>
                    <a:cxn ang="0">
                      <a:pos x="174" y="478"/>
                    </a:cxn>
                    <a:cxn ang="0">
                      <a:pos x="124" y="313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234" h="647">
                      <a:moveTo>
                        <a:pt x="0" y="0"/>
                      </a:moveTo>
                      <a:cubicBezTo>
                        <a:pt x="73" y="29"/>
                        <a:pt x="113" y="54"/>
                        <a:pt x="161" y="118"/>
                      </a:cubicBezTo>
                      <a:cubicBezTo>
                        <a:pt x="143" y="113"/>
                        <a:pt x="123" y="120"/>
                        <a:pt x="106" y="118"/>
                      </a:cubicBezTo>
                      <a:cubicBezTo>
                        <a:pt x="104" y="122"/>
                        <a:pt x="103" y="126"/>
                        <a:pt x="104" y="131"/>
                      </a:cubicBezTo>
                      <a:cubicBezTo>
                        <a:pt x="153" y="147"/>
                        <a:pt x="226" y="258"/>
                        <a:pt x="234" y="306"/>
                      </a:cubicBezTo>
                      <a:cubicBezTo>
                        <a:pt x="111" y="280"/>
                        <a:pt x="215" y="598"/>
                        <a:pt x="209" y="647"/>
                      </a:cubicBezTo>
                      <a:cubicBezTo>
                        <a:pt x="182" y="616"/>
                        <a:pt x="187" y="519"/>
                        <a:pt x="174" y="478"/>
                      </a:cubicBezTo>
                      <a:cubicBezTo>
                        <a:pt x="159" y="426"/>
                        <a:pt x="138" y="368"/>
                        <a:pt x="124" y="313"/>
                      </a:cubicBezTo>
                      <a:cubicBezTo>
                        <a:pt x="97" y="206"/>
                        <a:pt x="123" y="49"/>
                        <a:pt x="0" y="6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440"/>
                <p:cNvSpPr>
                  <a:spLocks/>
                </p:cNvSpPr>
                <p:nvPr/>
              </p:nvSpPr>
              <p:spPr bwMode="gray">
                <a:xfrm>
                  <a:off x="17286288" y="-1951037"/>
                  <a:ext cx="903288" cy="6445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6" y="97"/>
                    </a:cxn>
                    <a:cxn ang="0">
                      <a:pos x="188" y="93"/>
                    </a:cxn>
                    <a:cxn ang="0">
                      <a:pos x="90" y="152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241" h="172">
                      <a:moveTo>
                        <a:pt x="0" y="0"/>
                      </a:moveTo>
                      <a:cubicBezTo>
                        <a:pt x="19" y="31"/>
                        <a:pt x="42" y="79"/>
                        <a:pt x="66" y="97"/>
                      </a:cubicBezTo>
                      <a:cubicBezTo>
                        <a:pt x="117" y="134"/>
                        <a:pt x="139" y="104"/>
                        <a:pt x="188" y="93"/>
                      </a:cubicBezTo>
                      <a:cubicBezTo>
                        <a:pt x="241" y="167"/>
                        <a:pt x="131" y="172"/>
                        <a:pt x="90" y="152"/>
                      </a:cubicBezTo>
                      <a:cubicBezTo>
                        <a:pt x="54" y="135"/>
                        <a:pt x="0" y="81"/>
                        <a:pt x="0" y="33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441"/>
                <p:cNvSpPr>
                  <a:spLocks/>
                </p:cNvSpPr>
                <p:nvPr/>
              </p:nvSpPr>
              <p:spPr bwMode="gray">
                <a:xfrm>
                  <a:off x="18134013" y="-9507537"/>
                  <a:ext cx="873125" cy="221615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21" y="235"/>
                    </a:cxn>
                    <a:cxn ang="0">
                      <a:pos x="67" y="437"/>
                    </a:cxn>
                    <a:cxn ang="0">
                      <a:pos x="204" y="126"/>
                    </a:cxn>
                    <a:cxn ang="0">
                      <a:pos x="159" y="502"/>
                    </a:cxn>
                    <a:cxn ang="0">
                      <a:pos x="28" y="91"/>
                    </a:cxn>
                  </a:cxnLst>
                  <a:rect l="0" t="0" r="r" b="b"/>
                  <a:pathLst>
                    <a:path w="233" h="591">
                      <a:moveTo>
                        <a:pt x="9" y="0"/>
                      </a:moveTo>
                      <a:cubicBezTo>
                        <a:pt x="0" y="67"/>
                        <a:pt x="15" y="163"/>
                        <a:pt x="21" y="235"/>
                      </a:cubicBezTo>
                      <a:cubicBezTo>
                        <a:pt x="26" y="284"/>
                        <a:pt x="34" y="399"/>
                        <a:pt x="67" y="437"/>
                      </a:cubicBezTo>
                      <a:cubicBezTo>
                        <a:pt x="200" y="591"/>
                        <a:pt x="191" y="172"/>
                        <a:pt x="204" y="126"/>
                      </a:cubicBezTo>
                      <a:cubicBezTo>
                        <a:pt x="232" y="194"/>
                        <a:pt x="233" y="458"/>
                        <a:pt x="159" y="502"/>
                      </a:cubicBezTo>
                      <a:cubicBezTo>
                        <a:pt x="10" y="590"/>
                        <a:pt x="28" y="149"/>
                        <a:pt x="28" y="91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442"/>
                <p:cNvSpPr>
                  <a:spLocks/>
                </p:cNvSpPr>
                <p:nvPr/>
              </p:nvSpPr>
              <p:spPr bwMode="gray">
                <a:xfrm>
                  <a:off x="16386175" y="-8764587"/>
                  <a:ext cx="896938" cy="2309813"/>
                </a:xfrm>
                <a:custGeom>
                  <a:avLst/>
                  <a:gdLst/>
                  <a:ahLst/>
                  <a:cxnLst>
                    <a:cxn ang="0">
                      <a:pos x="70" y="265"/>
                    </a:cxn>
                    <a:cxn ang="0">
                      <a:pos x="121" y="180"/>
                    </a:cxn>
                    <a:cxn ang="0">
                      <a:pos x="136" y="50"/>
                    </a:cxn>
                    <a:cxn ang="0">
                      <a:pos x="239" y="0"/>
                    </a:cxn>
                    <a:cxn ang="0">
                      <a:pos x="180" y="164"/>
                    </a:cxn>
                    <a:cxn ang="0">
                      <a:pos x="155" y="331"/>
                    </a:cxn>
                    <a:cxn ang="0">
                      <a:pos x="120" y="616"/>
                    </a:cxn>
                    <a:cxn ang="0">
                      <a:pos x="90" y="245"/>
                    </a:cxn>
                  </a:cxnLst>
                  <a:rect l="0" t="0" r="r" b="b"/>
                  <a:pathLst>
                    <a:path w="239" h="616">
                      <a:moveTo>
                        <a:pt x="70" y="265"/>
                      </a:moveTo>
                      <a:cubicBezTo>
                        <a:pt x="74" y="230"/>
                        <a:pt x="107" y="210"/>
                        <a:pt x="121" y="180"/>
                      </a:cubicBezTo>
                      <a:cubicBezTo>
                        <a:pt x="140" y="138"/>
                        <a:pt x="134" y="97"/>
                        <a:pt x="136" y="50"/>
                      </a:cubicBezTo>
                      <a:cubicBezTo>
                        <a:pt x="178" y="49"/>
                        <a:pt x="205" y="15"/>
                        <a:pt x="239" y="0"/>
                      </a:cubicBezTo>
                      <a:cubicBezTo>
                        <a:pt x="216" y="52"/>
                        <a:pt x="192" y="105"/>
                        <a:pt x="180" y="164"/>
                      </a:cubicBezTo>
                      <a:cubicBezTo>
                        <a:pt x="169" y="218"/>
                        <a:pt x="175" y="284"/>
                        <a:pt x="155" y="331"/>
                      </a:cubicBezTo>
                      <a:cubicBezTo>
                        <a:pt x="116" y="424"/>
                        <a:pt x="83" y="511"/>
                        <a:pt x="120" y="616"/>
                      </a:cubicBezTo>
                      <a:cubicBezTo>
                        <a:pt x="53" y="570"/>
                        <a:pt x="0" y="295"/>
                        <a:pt x="90" y="245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443"/>
                <p:cNvSpPr>
                  <a:spLocks/>
                </p:cNvSpPr>
                <p:nvPr/>
              </p:nvSpPr>
              <p:spPr bwMode="gray">
                <a:xfrm>
                  <a:off x="18092738" y="-10047287"/>
                  <a:ext cx="1654175" cy="446088"/>
                </a:xfrm>
                <a:custGeom>
                  <a:avLst/>
                  <a:gdLst/>
                  <a:ahLst/>
                  <a:cxnLst>
                    <a:cxn ang="0">
                      <a:pos x="20" y="85"/>
                    </a:cxn>
                    <a:cxn ang="0">
                      <a:pos x="118" y="118"/>
                    </a:cxn>
                    <a:cxn ang="0">
                      <a:pos x="222" y="73"/>
                    </a:cxn>
                    <a:cxn ang="0">
                      <a:pos x="335" y="80"/>
                    </a:cxn>
                    <a:cxn ang="0">
                      <a:pos x="436" y="51"/>
                    </a:cxn>
                    <a:cxn ang="0">
                      <a:pos x="210" y="40"/>
                    </a:cxn>
                    <a:cxn ang="0">
                      <a:pos x="0" y="85"/>
                    </a:cxn>
                  </a:cxnLst>
                  <a:rect l="0" t="0" r="r" b="b"/>
                  <a:pathLst>
                    <a:path w="441" h="119">
                      <a:moveTo>
                        <a:pt x="20" y="85"/>
                      </a:moveTo>
                      <a:cubicBezTo>
                        <a:pt x="47" y="113"/>
                        <a:pt x="74" y="119"/>
                        <a:pt x="118" y="118"/>
                      </a:cubicBezTo>
                      <a:cubicBezTo>
                        <a:pt x="168" y="116"/>
                        <a:pt x="180" y="83"/>
                        <a:pt x="222" y="73"/>
                      </a:cubicBezTo>
                      <a:cubicBezTo>
                        <a:pt x="259" y="64"/>
                        <a:pt x="293" y="90"/>
                        <a:pt x="335" y="80"/>
                      </a:cubicBezTo>
                      <a:cubicBezTo>
                        <a:pt x="373" y="71"/>
                        <a:pt x="393" y="50"/>
                        <a:pt x="436" y="51"/>
                      </a:cubicBezTo>
                      <a:cubicBezTo>
                        <a:pt x="441" y="0"/>
                        <a:pt x="258" y="38"/>
                        <a:pt x="210" y="40"/>
                      </a:cubicBezTo>
                      <a:cubicBezTo>
                        <a:pt x="188" y="91"/>
                        <a:pt x="44" y="104"/>
                        <a:pt x="0" y="85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444"/>
                <p:cNvSpPr>
                  <a:spLocks/>
                </p:cNvSpPr>
                <p:nvPr/>
              </p:nvSpPr>
              <p:spPr bwMode="gray">
                <a:xfrm>
                  <a:off x="20564475" y="-8529637"/>
                  <a:ext cx="587375" cy="1654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130"/>
                    </a:cxn>
                    <a:cxn ang="0">
                      <a:pos x="44" y="243"/>
                    </a:cxn>
                    <a:cxn ang="0">
                      <a:pos x="139" y="441"/>
                    </a:cxn>
                    <a:cxn ang="0">
                      <a:pos x="98" y="202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157" h="441">
                      <a:moveTo>
                        <a:pt x="0" y="0"/>
                      </a:moveTo>
                      <a:cubicBezTo>
                        <a:pt x="25" y="31"/>
                        <a:pt x="10" y="89"/>
                        <a:pt x="8" y="130"/>
                      </a:cubicBezTo>
                      <a:cubicBezTo>
                        <a:pt x="5" y="187"/>
                        <a:pt x="14" y="198"/>
                        <a:pt x="44" y="243"/>
                      </a:cubicBezTo>
                      <a:cubicBezTo>
                        <a:pt x="84" y="302"/>
                        <a:pt x="97" y="379"/>
                        <a:pt x="139" y="441"/>
                      </a:cubicBezTo>
                      <a:cubicBezTo>
                        <a:pt x="157" y="374"/>
                        <a:pt x="122" y="264"/>
                        <a:pt x="98" y="202"/>
                      </a:cubicBezTo>
                      <a:cubicBezTo>
                        <a:pt x="84" y="166"/>
                        <a:pt x="57" y="9"/>
                        <a:pt x="26" y="0"/>
                      </a:cubicBezTo>
                    </a:path>
                  </a:pathLst>
                </a:custGeom>
                <a:solidFill>
                  <a:srgbClr val="28272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445"/>
                <p:cNvSpPr>
                  <a:spLocks/>
                </p:cNvSpPr>
                <p:nvPr/>
              </p:nvSpPr>
              <p:spPr bwMode="gray">
                <a:xfrm>
                  <a:off x="19367500" y="-15536862"/>
                  <a:ext cx="881063" cy="5302250"/>
                </a:xfrm>
                <a:custGeom>
                  <a:avLst/>
                  <a:gdLst/>
                  <a:ahLst/>
                  <a:cxnLst>
                    <a:cxn ang="0">
                      <a:pos x="182" y="6"/>
                    </a:cxn>
                    <a:cxn ang="0">
                      <a:pos x="153" y="153"/>
                    </a:cxn>
                    <a:cxn ang="0">
                      <a:pos x="113" y="319"/>
                    </a:cxn>
                    <a:cxn ang="0">
                      <a:pos x="12" y="625"/>
                    </a:cxn>
                    <a:cxn ang="0">
                      <a:pos x="13" y="772"/>
                    </a:cxn>
                    <a:cxn ang="0">
                      <a:pos x="61" y="907"/>
                    </a:cxn>
                    <a:cxn ang="0">
                      <a:pos x="159" y="1190"/>
                    </a:cxn>
                    <a:cxn ang="0">
                      <a:pos x="172" y="1414"/>
                    </a:cxn>
                    <a:cxn ang="0">
                      <a:pos x="221" y="1268"/>
                    </a:cxn>
                    <a:cxn ang="0">
                      <a:pos x="215" y="1104"/>
                    </a:cxn>
                    <a:cxn ang="0">
                      <a:pos x="186" y="1037"/>
                    </a:cxn>
                    <a:cxn ang="0">
                      <a:pos x="171" y="962"/>
                    </a:cxn>
                    <a:cxn ang="0">
                      <a:pos x="109" y="812"/>
                    </a:cxn>
                    <a:cxn ang="0">
                      <a:pos x="58" y="678"/>
                    </a:cxn>
                    <a:cxn ang="0">
                      <a:pos x="74" y="514"/>
                    </a:cxn>
                    <a:cxn ang="0">
                      <a:pos x="140" y="392"/>
                    </a:cxn>
                    <a:cxn ang="0">
                      <a:pos x="182" y="231"/>
                    </a:cxn>
                    <a:cxn ang="0">
                      <a:pos x="179" y="0"/>
                    </a:cxn>
                  </a:cxnLst>
                  <a:rect l="0" t="0" r="r" b="b"/>
                  <a:pathLst>
                    <a:path w="235" h="1414">
                      <a:moveTo>
                        <a:pt x="182" y="6"/>
                      </a:moveTo>
                      <a:cubicBezTo>
                        <a:pt x="187" y="55"/>
                        <a:pt x="160" y="106"/>
                        <a:pt x="153" y="153"/>
                      </a:cubicBezTo>
                      <a:cubicBezTo>
                        <a:pt x="143" y="209"/>
                        <a:pt x="124" y="263"/>
                        <a:pt x="113" y="319"/>
                      </a:cubicBezTo>
                      <a:cubicBezTo>
                        <a:pt x="94" y="425"/>
                        <a:pt x="35" y="523"/>
                        <a:pt x="12" y="625"/>
                      </a:cubicBezTo>
                      <a:cubicBezTo>
                        <a:pt x="0" y="678"/>
                        <a:pt x="0" y="720"/>
                        <a:pt x="13" y="772"/>
                      </a:cubicBezTo>
                      <a:cubicBezTo>
                        <a:pt x="24" y="821"/>
                        <a:pt x="44" y="860"/>
                        <a:pt x="61" y="907"/>
                      </a:cubicBezTo>
                      <a:cubicBezTo>
                        <a:pt x="92" y="1001"/>
                        <a:pt x="129" y="1095"/>
                        <a:pt x="159" y="1190"/>
                      </a:cubicBezTo>
                      <a:cubicBezTo>
                        <a:pt x="180" y="1256"/>
                        <a:pt x="174" y="1340"/>
                        <a:pt x="172" y="1414"/>
                      </a:cubicBezTo>
                      <a:cubicBezTo>
                        <a:pt x="227" y="1400"/>
                        <a:pt x="221" y="1312"/>
                        <a:pt x="221" y="1268"/>
                      </a:cubicBezTo>
                      <a:cubicBezTo>
                        <a:pt x="221" y="1215"/>
                        <a:pt x="235" y="1154"/>
                        <a:pt x="215" y="1104"/>
                      </a:cubicBezTo>
                      <a:cubicBezTo>
                        <a:pt x="207" y="1083"/>
                        <a:pt x="193" y="1060"/>
                        <a:pt x="186" y="1037"/>
                      </a:cubicBezTo>
                      <a:cubicBezTo>
                        <a:pt x="178" y="1012"/>
                        <a:pt x="179" y="986"/>
                        <a:pt x="171" y="962"/>
                      </a:cubicBezTo>
                      <a:cubicBezTo>
                        <a:pt x="154" y="910"/>
                        <a:pt x="129" y="862"/>
                        <a:pt x="109" y="812"/>
                      </a:cubicBezTo>
                      <a:cubicBezTo>
                        <a:pt x="92" y="767"/>
                        <a:pt x="67" y="724"/>
                        <a:pt x="58" y="678"/>
                      </a:cubicBezTo>
                      <a:cubicBezTo>
                        <a:pt x="47" y="622"/>
                        <a:pt x="65" y="567"/>
                        <a:pt x="74" y="514"/>
                      </a:cubicBezTo>
                      <a:cubicBezTo>
                        <a:pt x="82" y="461"/>
                        <a:pt x="109" y="435"/>
                        <a:pt x="140" y="392"/>
                      </a:cubicBezTo>
                      <a:cubicBezTo>
                        <a:pt x="173" y="346"/>
                        <a:pt x="182" y="291"/>
                        <a:pt x="182" y="231"/>
                      </a:cubicBezTo>
                      <a:cubicBezTo>
                        <a:pt x="182" y="161"/>
                        <a:pt x="203" y="66"/>
                        <a:pt x="179" y="0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446"/>
                <p:cNvSpPr>
                  <a:spLocks/>
                </p:cNvSpPr>
                <p:nvPr/>
              </p:nvSpPr>
              <p:spPr bwMode="gray">
                <a:xfrm>
                  <a:off x="19653250" y="-16224250"/>
                  <a:ext cx="446088" cy="604838"/>
                </a:xfrm>
                <a:custGeom>
                  <a:avLst/>
                  <a:gdLst/>
                  <a:ahLst/>
                  <a:cxnLst>
                    <a:cxn ang="0">
                      <a:pos x="2" y="150"/>
                    </a:cxn>
                    <a:cxn ang="0">
                      <a:pos x="74" y="85"/>
                    </a:cxn>
                    <a:cxn ang="0">
                      <a:pos x="0" y="0"/>
                    </a:cxn>
                    <a:cxn ang="0">
                      <a:pos x="58" y="46"/>
                    </a:cxn>
                    <a:cxn ang="0">
                      <a:pos x="119" y="97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119" h="161">
                      <a:moveTo>
                        <a:pt x="2" y="150"/>
                      </a:moveTo>
                      <a:cubicBezTo>
                        <a:pt x="25" y="129"/>
                        <a:pt x="51" y="107"/>
                        <a:pt x="74" y="85"/>
                      </a:cubicBezTo>
                      <a:cubicBezTo>
                        <a:pt x="44" y="60"/>
                        <a:pt x="26" y="28"/>
                        <a:pt x="0" y="0"/>
                      </a:cubicBezTo>
                      <a:cubicBezTo>
                        <a:pt x="23" y="7"/>
                        <a:pt x="42" y="29"/>
                        <a:pt x="58" y="46"/>
                      </a:cubicBezTo>
                      <a:cubicBezTo>
                        <a:pt x="77" y="65"/>
                        <a:pt x="99" y="78"/>
                        <a:pt x="119" y="97"/>
                      </a:cubicBezTo>
                      <a:cubicBezTo>
                        <a:pt x="84" y="117"/>
                        <a:pt x="50" y="161"/>
                        <a:pt x="5" y="156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447"/>
                <p:cNvSpPr>
                  <a:spLocks/>
                </p:cNvSpPr>
                <p:nvPr/>
              </p:nvSpPr>
              <p:spPr bwMode="gray">
                <a:xfrm>
                  <a:off x="20146963" y="-15406687"/>
                  <a:ext cx="428625" cy="4121150"/>
                </a:xfrm>
                <a:custGeom>
                  <a:avLst/>
                  <a:gdLst/>
                  <a:ahLst/>
                  <a:cxnLst>
                    <a:cxn ang="0">
                      <a:pos x="39" y="26"/>
                    </a:cxn>
                    <a:cxn ang="0">
                      <a:pos x="17" y="517"/>
                    </a:cxn>
                    <a:cxn ang="0">
                      <a:pos x="33" y="640"/>
                    </a:cxn>
                    <a:cxn ang="0">
                      <a:pos x="33" y="750"/>
                    </a:cxn>
                    <a:cxn ang="0">
                      <a:pos x="56" y="956"/>
                    </a:cxn>
                    <a:cxn ang="0">
                      <a:pos x="68" y="1099"/>
                    </a:cxn>
                    <a:cxn ang="0">
                      <a:pos x="62" y="927"/>
                    </a:cxn>
                    <a:cxn ang="0">
                      <a:pos x="72" y="657"/>
                    </a:cxn>
                    <a:cxn ang="0">
                      <a:pos x="104" y="443"/>
                    </a:cxn>
                    <a:cxn ang="0">
                      <a:pos x="111" y="250"/>
                    </a:cxn>
                    <a:cxn ang="0">
                      <a:pos x="104" y="294"/>
                    </a:cxn>
                    <a:cxn ang="0">
                      <a:pos x="36" y="209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114" h="1099">
                      <a:moveTo>
                        <a:pt x="39" y="26"/>
                      </a:moveTo>
                      <a:cubicBezTo>
                        <a:pt x="39" y="191"/>
                        <a:pt x="0" y="352"/>
                        <a:pt x="17" y="517"/>
                      </a:cubicBezTo>
                      <a:cubicBezTo>
                        <a:pt x="21" y="560"/>
                        <a:pt x="33" y="597"/>
                        <a:pt x="33" y="640"/>
                      </a:cubicBezTo>
                      <a:cubicBezTo>
                        <a:pt x="33" y="677"/>
                        <a:pt x="32" y="713"/>
                        <a:pt x="33" y="750"/>
                      </a:cubicBezTo>
                      <a:cubicBezTo>
                        <a:pt x="33" y="819"/>
                        <a:pt x="52" y="886"/>
                        <a:pt x="56" y="956"/>
                      </a:cubicBezTo>
                      <a:cubicBezTo>
                        <a:pt x="58" y="1003"/>
                        <a:pt x="74" y="1054"/>
                        <a:pt x="68" y="1099"/>
                      </a:cubicBezTo>
                      <a:cubicBezTo>
                        <a:pt x="52" y="1054"/>
                        <a:pt x="61" y="978"/>
                        <a:pt x="62" y="927"/>
                      </a:cubicBezTo>
                      <a:cubicBezTo>
                        <a:pt x="63" y="838"/>
                        <a:pt x="72" y="748"/>
                        <a:pt x="72" y="657"/>
                      </a:cubicBezTo>
                      <a:cubicBezTo>
                        <a:pt x="72" y="584"/>
                        <a:pt x="93" y="515"/>
                        <a:pt x="104" y="443"/>
                      </a:cubicBezTo>
                      <a:cubicBezTo>
                        <a:pt x="113" y="379"/>
                        <a:pt x="111" y="314"/>
                        <a:pt x="111" y="250"/>
                      </a:cubicBezTo>
                      <a:cubicBezTo>
                        <a:pt x="114" y="265"/>
                        <a:pt x="110" y="281"/>
                        <a:pt x="104" y="294"/>
                      </a:cubicBezTo>
                      <a:cubicBezTo>
                        <a:pt x="45" y="295"/>
                        <a:pt x="44" y="260"/>
                        <a:pt x="36" y="209"/>
                      </a:cubicBezTo>
                      <a:cubicBezTo>
                        <a:pt x="26" y="142"/>
                        <a:pt x="33" y="69"/>
                        <a:pt x="33" y="0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448"/>
                <p:cNvSpPr>
                  <a:spLocks/>
                </p:cNvSpPr>
                <p:nvPr/>
              </p:nvSpPr>
              <p:spPr bwMode="gray">
                <a:xfrm>
                  <a:off x="20256500" y="-12342812"/>
                  <a:ext cx="1027113" cy="1849438"/>
                </a:xfrm>
                <a:custGeom>
                  <a:avLst/>
                  <a:gdLst/>
                  <a:ahLst/>
                  <a:cxnLst>
                    <a:cxn ang="0">
                      <a:pos x="40" y="410"/>
                    </a:cxn>
                    <a:cxn ang="0">
                      <a:pos x="124" y="472"/>
                    </a:cxn>
                    <a:cxn ang="0">
                      <a:pos x="244" y="449"/>
                    </a:cxn>
                    <a:cxn ang="0">
                      <a:pos x="173" y="459"/>
                    </a:cxn>
                    <a:cxn ang="0">
                      <a:pos x="121" y="433"/>
                    </a:cxn>
                    <a:cxn ang="0">
                      <a:pos x="66" y="351"/>
                    </a:cxn>
                    <a:cxn ang="0">
                      <a:pos x="119" y="276"/>
                    </a:cxn>
                    <a:cxn ang="0">
                      <a:pos x="109" y="176"/>
                    </a:cxn>
                    <a:cxn ang="0">
                      <a:pos x="274" y="225"/>
                    </a:cxn>
                    <a:cxn ang="0">
                      <a:pos x="167" y="178"/>
                    </a:cxn>
                    <a:cxn ang="0">
                      <a:pos x="157" y="116"/>
                    </a:cxn>
                    <a:cxn ang="0">
                      <a:pos x="190" y="93"/>
                    </a:cxn>
                    <a:cxn ang="0">
                      <a:pos x="167" y="27"/>
                    </a:cxn>
                    <a:cxn ang="0">
                      <a:pos x="69" y="3"/>
                    </a:cxn>
                    <a:cxn ang="0">
                      <a:pos x="85" y="93"/>
                    </a:cxn>
                    <a:cxn ang="0">
                      <a:pos x="66" y="240"/>
                    </a:cxn>
                    <a:cxn ang="0">
                      <a:pos x="34" y="345"/>
                    </a:cxn>
                    <a:cxn ang="0">
                      <a:pos x="27" y="397"/>
                    </a:cxn>
                    <a:cxn ang="0">
                      <a:pos x="10" y="432"/>
                    </a:cxn>
                    <a:cxn ang="0">
                      <a:pos x="0" y="433"/>
                    </a:cxn>
                  </a:cxnLst>
                  <a:rect l="0" t="0" r="r" b="b"/>
                  <a:pathLst>
                    <a:path w="274" h="493">
                      <a:moveTo>
                        <a:pt x="40" y="410"/>
                      </a:moveTo>
                      <a:cubicBezTo>
                        <a:pt x="39" y="444"/>
                        <a:pt x="97" y="462"/>
                        <a:pt x="124" y="472"/>
                      </a:cubicBezTo>
                      <a:cubicBezTo>
                        <a:pt x="186" y="493"/>
                        <a:pt x="192" y="469"/>
                        <a:pt x="244" y="449"/>
                      </a:cubicBezTo>
                      <a:cubicBezTo>
                        <a:pt x="221" y="451"/>
                        <a:pt x="197" y="464"/>
                        <a:pt x="173" y="459"/>
                      </a:cubicBezTo>
                      <a:cubicBezTo>
                        <a:pt x="156" y="455"/>
                        <a:pt x="135" y="440"/>
                        <a:pt x="121" y="433"/>
                      </a:cubicBezTo>
                      <a:cubicBezTo>
                        <a:pt x="84" y="416"/>
                        <a:pt x="58" y="397"/>
                        <a:pt x="66" y="351"/>
                      </a:cubicBezTo>
                      <a:cubicBezTo>
                        <a:pt x="72" y="315"/>
                        <a:pt x="108" y="306"/>
                        <a:pt x="119" y="276"/>
                      </a:cubicBezTo>
                      <a:cubicBezTo>
                        <a:pt x="132" y="240"/>
                        <a:pt x="84" y="216"/>
                        <a:pt x="109" y="176"/>
                      </a:cubicBezTo>
                      <a:cubicBezTo>
                        <a:pt x="157" y="166"/>
                        <a:pt x="220" y="287"/>
                        <a:pt x="274" y="225"/>
                      </a:cubicBezTo>
                      <a:cubicBezTo>
                        <a:pt x="218" y="221"/>
                        <a:pt x="209" y="207"/>
                        <a:pt x="167" y="178"/>
                      </a:cubicBezTo>
                      <a:cubicBezTo>
                        <a:pt x="136" y="157"/>
                        <a:pt x="107" y="136"/>
                        <a:pt x="157" y="116"/>
                      </a:cubicBezTo>
                      <a:cubicBezTo>
                        <a:pt x="179" y="108"/>
                        <a:pt x="182" y="119"/>
                        <a:pt x="190" y="93"/>
                      </a:cubicBezTo>
                      <a:cubicBezTo>
                        <a:pt x="196" y="72"/>
                        <a:pt x="181" y="43"/>
                        <a:pt x="167" y="27"/>
                      </a:cubicBezTo>
                      <a:cubicBezTo>
                        <a:pt x="144" y="1"/>
                        <a:pt x="106" y="0"/>
                        <a:pt x="69" y="3"/>
                      </a:cubicBezTo>
                      <a:cubicBezTo>
                        <a:pt x="69" y="30"/>
                        <a:pt x="88" y="59"/>
                        <a:pt x="85" y="93"/>
                      </a:cubicBezTo>
                      <a:cubicBezTo>
                        <a:pt x="81" y="142"/>
                        <a:pt x="69" y="191"/>
                        <a:pt x="66" y="240"/>
                      </a:cubicBezTo>
                      <a:cubicBezTo>
                        <a:pt x="62" y="282"/>
                        <a:pt x="42" y="308"/>
                        <a:pt x="34" y="345"/>
                      </a:cubicBezTo>
                      <a:cubicBezTo>
                        <a:pt x="30" y="362"/>
                        <a:pt x="33" y="380"/>
                        <a:pt x="27" y="397"/>
                      </a:cubicBezTo>
                      <a:cubicBezTo>
                        <a:pt x="21" y="411"/>
                        <a:pt x="10" y="416"/>
                        <a:pt x="10" y="432"/>
                      </a:cubicBezTo>
                      <a:cubicBezTo>
                        <a:pt x="7" y="433"/>
                        <a:pt x="3" y="432"/>
                        <a:pt x="0" y="433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449"/>
                <p:cNvSpPr>
                  <a:spLocks/>
                </p:cNvSpPr>
                <p:nvPr/>
              </p:nvSpPr>
              <p:spPr bwMode="gray">
                <a:xfrm>
                  <a:off x="20564475" y="-14693900"/>
                  <a:ext cx="663575" cy="2089150"/>
                </a:xfrm>
                <a:custGeom>
                  <a:avLst/>
                  <a:gdLst/>
                  <a:ahLst/>
                  <a:cxnLst>
                    <a:cxn ang="0">
                      <a:pos x="10" y="528"/>
                    </a:cxn>
                    <a:cxn ang="0">
                      <a:pos x="68" y="423"/>
                    </a:cxn>
                    <a:cxn ang="0">
                      <a:pos x="103" y="296"/>
                    </a:cxn>
                    <a:cxn ang="0">
                      <a:pos x="172" y="33"/>
                    </a:cxn>
                    <a:cxn ang="0">
                      <a:pos x="99" y="183"/>
                    </a:cxn>
                    <a:cxn ang="0">
                      <a:pos x="56" y="245"/>
                    </a:cxn>
                    <a:cxn ang="0">
                      <a:pos x="39" y="303"/>
                    </a:cxn>
                    <a:cxn ang="0">
                      <a:pos x="13" y="437"/>
                    </a:cxn>
                    <a:cxn ang="0">
                      <a:pos x="0" y="557"/>
                    </a:cxn>
                  </a:cxnLst>
                  <a:rect l="0" t="0" r="r" b="b"/>
                  <a:pathLst>
                    <a:path w="177" h="557">
                      <a:moveTo>
                        <a:pt x="10" y="528"/>
                      </a:moveTo>
                      <a:cubicBezTo>
                        <a:pt x="74" y="523"/>
                        <a:pt x="68" y="471"/>
                        <a:pt x="68" y="423"/>
                      </a:cubicBezTo>
                      <a:cubicBezTo>
                        <a:pt x="68" y="368"/>
                        <a:pt x="76" y="340"/>
                        <a:pt x="103" y="296"/>
                      </a:cubicBezTo>
                      <a:cubicBezTo>
                        <a:pt x="148" y="219"/>
                        <a:pt x="177" y="126"/>
                        <a:pt x="172" y="33"/>
                      </a:cubicBezTo>
                      <a:cubicBezTo>
                        <a:pt x="135" y="0"/>
                        <a:pt x="113" y="155"/>
                        <a:pt x="99" y="183"/>
                      </a:cubicBezTo>
                      <a:cubicBezTo>
                        <a:pt x="88" y="204"/>
                        <a:pt x="68" y="225"/>
                        <a:pt x="56" y="245"/>
                      </a:cubicBezTo>
                      <a:cubicBezTo>
                        <a:pt x="45" y="264"/>
                        <a:pt x="45" y="281"/>
                        <a:pt x="39" y="303"/>
                      </a:cubicBezTo>
                      <a:cubicBezTo>
                        <a:pt x="27" y="349"/>
                        <a:pt x="13" y="388"/>
                        <a:pt x="13" y="437"/>
                      </a:cubicBezTo>
                      <a:cubicBezTo>
                        <a:pt x="13" y="481"/>
                        <a:pt x="8" y="518"/>
                        <a:pt x="0" y="557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450"/>
                <p:cNvSpPr>
                  <a:spLocks/>
                </p:cNvSpPr>
                <p:nvPr/>
              </p:nvSpPr>
              <p:spPr bwMode="gray">
                <a:xfrm>
                  <a:off x="21388388" y="-12158662"/>
                  <a:ext cx="211138" cy="633413"/>
                </a:xfrm>
                <a:custGeom>
                  <a:avLst/>
                  <a:gdLst/>
                  <a:ahLst/>
                  <a:cxnLst>
                    <a:cxn ang="0">
                      <a:pos x="25" y="5"/>
                    </a:cxn>
                    <a:cxn ang="0">
                      <a:pos x="43" y="94"/>
                    </a:cxn>
                    <a:cxn ang="0">
                      <a:pos x="3" y="169"/>
                    </a:cxn>
                    <a:cxn ang="0">
                      <a:pos x="34" y="0"/>
                    </a:cxn>
                    <a:cxn ang="0">
                      <a:pos x="41" y="57"/>
                    </a:cxn>
                  </a:cxnLst>
                  <a:rect l="0" t="0" r="r" b="b"/>
                  <a:pathLst>
                    <a:path w="56" h="169">
                      <a:moveTo>
                        <a:pt x="25" y="5"/>
                      </a:moveTo>
                      <a:cubicBezTo>
                        <a:pt x="23" y="34"/>
                        <a:pt x="37" y="68"/>
                        <a:pt x="43" y="94"/>
                      </a:cubicBezTo>
                      <a:cubicBezTo>
                        <a:pt x="56" y="144"/>
                        <a:pt x="54" y="156"/>
                        <a:pt x="3" y="169"/>
                      </a:cubicBezTo>
                      <a:cubicBezTo>
                        <a:pt x="55" y="116"/>
                        <a:pt x="0" y="62"/>
                        <a:pt x="34" y="0"/>
                      </a:cubicBezTo>
                      <a:cubicBezTo>
                        <a:pt x="35" y="19"/>
                        <a:pt x="31" y="43"/>
                        <a:pt x="41" y="57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451"/>
                <p:cNvSpPr>
                  <a:spLocks/>
                </p:cNvSpPr>
                <p:nvPr/>
              </p:nvSpPr>
              <p:spPr bwMode="gray">
                <a:xfrm>
                  <a:off x="20358100" y="-10598150"/>
                  <a:ext cx="1011238" cy="347663"/>
                </a:xfrm>
                <a:custGeom>
                  <a:avLst/>
                  <a:gdLst/>
                  <a:ahLst/>
                  <a:cxnLst>
                    <a:cxn ang="0">
                      <a:pos x="55" y="36"/>
                    </a:cxn>
                    <a:cxn ang="0">
                      <a:pos x="10" y="32"/>
                    </a:cxn>
                    <a:cxn ang="0">
                      <a:pos x="0" y="4"/>
                    </a:cxn>
                    <a:cxn ang="0">
                      <a:pos x="123" y="30"/>
                    </a:cxn>
                    <a:cxn ang="0">
                      <a:pos x="260" y="33"/>
                    </a:cxn>
                    <a:cxn ang="0">
                      <a:pos x="169" y="62"/>
                    </a:cxn>
                    <a:cxn ang="0">
                      <a:pos x="48" y="36"/>
                    </a:cxn>
                  </a:cxnLst>
                  <a:rect l="0" t="0" r="r" b="b"/>
                  <a:pathLst>
                    <a:path w="270" h="93">
                      <a:moveTo>
                        <a:pt x="55" y="36"/>
                      </a:moveTo>
                      <a:cubicBezTo>
                        <a:pt x="39" y="38"/>
                        <a:pt x="25" y="34"/>
                        <a:pt x="10" y="32"/>
                      </a:cubicBezTo>
                      <a:cubicBezTo>
                        <a:pt x="2" y="23"/>
                        <a:pt x="0" y="16"/>
                        <a:pt x="0" y="4"/>
                      </a:cubicBezTo>
                      <a:cubicBezTo>
                        <a:pt x="42" y="0"/>
                        <a:pt x="82" y="26"/>
                        <a:pt x="123" y="30"/>
                      </a:cubicBezTo>
                      <a:cubicBezTo>
                        <a:pt x="167" y="33"/>
                        <a:pt x="215" y="31"/>
                        <a:pt x="260" y="33"/>
                      </a:cubicBezTo>
                      <a:cubicBezTo>
                        <a:pt x="270" y="93"/>
                        <a:pt x="201" y="75"/>
                        <a:pt x="169" y="62"/>
                      </a:cubicBezTo>
                      <a:cubicBezTo>
                        <a:pt x="128" y="47"/>
                        <a:pt x="89" y="47"/>
                        <a:pt x="48" y="36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452"/>
                <p:cNvSpPr>
                  <a:spLocks/>
                </p:cNvSpPr>
                <p:nvPr/>
              </p:nvSpPr>
              <p:spPr bwMode="gray">
                <a:xfrm>
                  <a:off x="20586700" y="-15563850"/>
                  <a:ext cx="355600" cy="1908175"/>
                </a:xfrm>
                <a:custGeom>
                  <a:avLst/>
                  <a:gdLst/>
                  <a:ahLst/>
                  <a:cxnLst>
                    <a:cxn ang="0">
                      <a:pos x="60" y="135"/>
                    </a:cxn>
                    <a:cxn ang="0">
                      <a:pos x="36" y="251"/>
                    </a:cxn>
                    <a:cxn ang="0">
                      <a:pos x="26" y="385"/>
                    </a:cxn>
                    <a:cxn ang="0">
                      <a:pos x="17" y="509"/>
                    </a:cxn>
                    <a:cxn ang="0">
                      <a:pos x="17" y="411"/>
                    </a:cxn>
                    <a:cxn ang="0">
                      <a:pos x="27" y="301"/>
                    </a:cxn>
                    <a:cxn ang="0">
                      <a:pos x="36" y="183"/>
                    </a:cxn>
                    <a:cxn ang="0">
                      <a:pos x="95" y="0"/>
                    </a:cxn>
                    <a:cxn ang="0">
                      <a:pos x="60" y="135"/>
                    </a:cxn>
                  </a:cxnLst>
                  <a:rect l="0" t="0" r="r" b="b"/>
                  <a:pathLst>
                    <a:path w="95" h="509">
                      <a:moveTo>
                        <a:pt x="60" y="135"/>
                      </a:moveTo>
                      <a:cubicBezTo>
                        <a:pt x="52" y="173"/>
                        <a:pt x="44" y="211"/>
                        <a:pt x="36" y="251"/>
                      </a:cubicBezTo>
                      <a:cubicBezTo>
                        <a:pt x="28" y="296"/>
                        <a:pt x="30" y="339"/>
                        <a:pt x="26" y="385"/>
                      </a:cubicBezTo>
                      <a:cubicBezTo>
                        <a:pt x="22" y="420"/>
                        <a:pt x="29" y="479"/>
                        <a:pt x="17" y="509"/>
                      </a:cubicBezTo>
                      <a:cubicBezTo>
                        <a:pt x="0" y="486"/>
                        <a:pt x="13" y="438"/>
                        <a:pt x="17" y="411"/>
                      </a:cubicBezTo>
                      <a:cubicBezTo>
                        <a:pt x="23" y="375"/>
                        <a:pt x="22" y="337"/>
                        <a:pt x="27" y="301"/>
                      </a:cubicBezTo>
                      <a:cubicBezTo>
                        <a:pt x="33" y="263"/>
                        <a:pt x="36" y="224"/>
                        <a:pt x="36" y="183"/>
                      </a:cubicBezTo>
                      <a:cubicBezTo>
                        <a:pt x="36" y="118"/>
                        <a:pt x="59" y="51"/>
                        <a:pt x="95" y="0"/>
                      </a:cubicBezTo>
                      <a:cubicBezTo>
                        <a:pt x="91" y="46"/>
                        <a:pt x="69" y="89"/>
                        <a:pt x="60" y="135"/>
                      </a:cubicBezTo>
                      <a:close/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453"/>
                <p:cNvSpPr>
                  <a:spLocks/>
                </p:cNvSpPr>
                <p:nvPr/>
              </p:nvSpPr>
              <p:spPr bwMode="gray">
                <a:xfrm>
                  <a:off x="20234275" y="-10220325"/>
                  <a:ext cx="858838" cy="5619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95"/>
                    </a:cxn>
                    <a:cxn ang="0">
                      <a:pos x="151" y="80"/>
                    </a:cxn>
                    <a:cxn ang="0">
                      <a:pos x="167" y="15"/>
                    </a:cxn>
                    <a:cxn ang="0">
                      <a:pos x="170" y="108"/>
                    </a:cxn>
                    <a:cxn ang="0">
                      <a:pos x="30" y="13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150">
                      <a:moveTo>
                        <a:pt x="0" y="0"/>
                      </a:moveTo>
                      <a:cubicBezTo>
                        <a:pt x="45" y="13"/>
                        <a:pt x="37" y="81"/>
                        <a:pt x="75" y="95"/>
                      </a:cubicBezTo>
                      <a:cubicBezTo>
                        <a:pt x="95" y="103"/>
                        <a:pt x="136" y="91"/>
                        <a:pt x="151" y="80"/>
                      </a:cubicBezTo>
                      <a:cubicBezTo>
                        <a:pt x="172" y="62"/>
                        <a:pt x="165" y="39"/>
                        <a:pt x="167" y="15"/>
                      </a:cubicBezTo>
                      <a:cubicBezTo>
                        <a:pt x="202" y="40"/>
                        <a:pt x="229" y="100"/>
                        <a:pt x="170" y="108"/>
                      </a:cubicBezTo>
                      <a:cubicBezTo>
                        <a:pt x="127" y="114"/>
                        <a:pt x="69" y="150"/>
                        <a:pt x="30" y="137"/>
                      </a:cubicBezTo>
                      <a:cubicBezTo>
                        <a:pt x="12" y="87"/>
                        <a:pt x="0" y="54"/>
                        <a:pt x="0" y="0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454"/>
                <p:cNvSpPr>
                  <a:spLocks/>
                </p:cNvSpPr>
                <p:nvPr/>
              </p:nvSpPr>
              <p:spPr bwMode="gray">
                <a:xfrm>
                  <a:off x="19670713" y="-15660687"/>
                  <a:ext cx="390525" cy="152400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104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4" h="41">
                      <a:moveTo>
                        <a:pt x="6" y="6"/>
                      </a:moveTo>
                      <a:cubicBezTo>
                        <a:pt x="44" y="26"/>
                        <a:pt x="69" y="33"/>
                        <a:pt x="104" y="38"/>
                      </a:cubicBezTo>
                      <a:cubicBezTo>
                        <a:pt x="74" y="41"/>
                        <a:pt x="9" y="19"/>
                        <a:pt x="0" y="0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455"/>
                <p:cNvSpPr>
                  <a:spLocks/>
                </p:cNvSpPr>
                <p:nvPr/>
              </p:nvSpPr>
              <p:spPr bwMode="gray">
                <a:xfrm>
                  <a:off x="16484600" y="-16025812"/>
                  <a:ext cx="903288" cy="3446463"/>
                </a:xfrm>
                <a:custGeom>
                  <a:avLst/>
                  <a:gdLst/>
                  <a:ahLst/>
                  <a:cxnLst>
                    <a:cxn ang="0">
                      <a:pos x="113" y="15"/>
                    </a:cxn>
                    <a:cxn ang="0">
                      <a:pos x="54" y="101"/>
                    </a:cxn>
                    <a:cxn ang="0">
                      <a:pos x="94" y="129"/>
                    </a:cxn>
                    <a:cxn ang="0">
                      <a:pos x="129" y="171"/>
                    </a:cxn>
                    <a:cxn ang="0">
                      <a:pos x="22" y="186"/>
                    </a:cxn>
                    <a:cxn ang="0">
                      <a:pos x="54" y="374"/>
                    </a:cxn>
                    <a:cxn ang="0">
                      <a:pos x="106" y="540"/>
                    </a:cxn>
                    <a:cxn ang="0">
                      <a:pos x="187" y="685"/>
                    </a:cxn>
                    <a:cxn ang="0">
                      <a:pos x="236" y="831"/>
                    </a:cxn>
                    <a:cxn ang="0">
                      <a:pos x="211" y="919"/>
                    </a:cxn>
                    <a:cxn ang="0">
                      <a:pos x="193" y="763"/>
                    </a:cxn>
                    <a:cxn ang="0">
                      <a:pos x="136" y="634"/>
                    </a:cxn>
                    <a:cxn ang="0">
                      <a:pos x="41" y="355"/>
                    </a:cxn>
                    <a:cxn ang="0">
                      <a:pos x="9" y="166"/>
                    </a:cxn>
                    <a:cxn ang="0">
                      <a:pos x="106" y="175"/>
                    </a:cxn>
                    <a:cxn ang="0">
                      <a:pos x="24" y="100"/>
                    </a:cxn>
                    <a:cxn ang="0">
                      <a:pos x="112" y="0"/>
                    </a:cxn>
                    <a:cxn ang="0">
                      <a:pos x="54" y="110"/>
                    </a:cxn>
                  </a:cxnLst>
                  <a:rect l="0" t="0" r="r" b="b"/>
                  <a:pathLst>
                    <a:path w="241" h="919">
                      <a:moveTo>
                        <a:pt x="113" y="15"/>
                      </a:moveTo>
                      <a:cubicBezTo>
                        <a:pt x="116" y="41"/>
                        <a:pt x="76" y="89"/>
                        <a:pt x="54" y="101"/>
                      </a:cubicBezTo>
                      <a:cubicBezTo>
                        <a:pt x="60" y="116"/>
                        <a:pt x="81" y="117"/>
                        <a:pt x="94" y="129"/>
                      </a:cubicBezTo>
                      <a:cubicBezTo>
                        <a:pt x="108" y="141"/>
                        <a:pt x="113" y="162"/>
                        <a:pt x="129" y="171"/>
                      </a:cubicBezTo>
                      <a:cubicBezTo>
                        <a:pt x="96" y="186"/>
                        <a:pt x="58" y="182"/>
                        <a:pt x="22" y="186"/>
                      </a:cubicBezTo>
                      <a:cubicBezTo>
                        <a:pt x="18" y="259"/>
                        <a:pt x="37" y="306"/>
                        <a:pt x="54" y="374"/>
                      </a:cubicBezTo>
                      <a:cubicBezTo>
                        <a:pt x="68" y="431"/>
                        <a:pt x="81" y="488"/>
                        <a:pt x="106" y="540"/>
                      </a:cubicBezTo>
                      <a:cubicBezTo>
                        <a:pt x="130" y="590"/>
                        <a:pt x="166" y="632"/>
                        <a:pt x="187" y="685"/>
                      </a:cubicBezTo>
                      <a:cubicBezTo>
                        <a:pt x="205" y="732"/>
                        <a:pt x="228" y="780"/>
                        <a:pt x="236" y="831"/>
                      </a:cubicBezTo>
                      <a:cubicBezTo>
                        <a:pt x="241" y="862"/>
                        <a:pt x="237" y="899"/>
                        <a:pt x="211" y="919"/>
                      </a:cubicBezTo>
                      <a:cubicBezTo>
                        <a:pt x="207" y="860"/>
                        <a:pt x="214" y="817"/>
                        <a:pt x="193" y="763"/>
                      </a:cubicBezTo>
                      <a:cubicBezTo>
                        <a:pt x="177" y="721"/>
                        <a:pt x="155" y="678"/>
                        <a:pt x="136" y="634"/>
                      </a:cubicBezTo>
                      <a:cubicBezTo>
                        <a:pt x="98" y="543"/>
                        <a:pt x="56" y="451"/>
                        <a:pt x="41" y="355"/>
                      </a:cubicBezTo>
                      <a:cubicBezTo>
                        <a:pt x="31" y="297"/>
                        <a:pt x="0" y="226"/>
                        <a:pt x="9" y="166"/>
                      </a:cubicBezTo>
                      <a:cubicBezTo>
                        <a:pt x="42" y="164"/>
                        <a:pt x="75" y="180"/>
                        <a:pt x="106" y="175"/>
                      </a:cubicBezTo>
                      <a:cubicBezTo>
                        <a:pt x="99" y="141"/>
                        <a:pt x="25" y="130"/>
                        <a:pt x="24" y="100"/>
                      </a:cubicBezTo>
                      <a:cubicBezTo>
                        <a:pt x="24" y="77"/>
                        <a:pt x="91" y="6"/>
                        <a:pt x="112" y="0"/>
                      </a:cubicBezTo>
                      <a:cubicBezTo>
                        <a:pt x="98" y="36"/>
                        <a:pt x="69" y="74"/>
                        <a:pt x="54" y="110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456"/>
                <p:cNvSpPr>
                  <a:spLocks/>
                </p:cNvSpPr>
                <p:nvPr/>
              </p:nvSpPr>
              <p:spPr bwMode="gray">
                <a:xfrm>
                  <a:off x="15103475" y="-15428912"/>
                  <a:ext cx="1492250" cy="5500688"/>
                </a:xfrm>
                <a:custGeom>
                  <a:avLst/>
                  <a:gdLst/>
                  <a:ahLst/>
                  <a:cxnLst>
                    <a:cxn ang="0">
                      <a:pos x="246" y="894"/>
                    </a:cxn>
                    <a:cxn ang="0">
                      <a:pos x="78" y="946"/>
                    </a:cxn>
                    <a:cxn ang="0">
                      <a:pos x="44" y="1005"/>
                    </a:cxn>
                    <a:cxn ang="0">
                      <a:pos x="124" y="1031"/>
                    </a:cxn>
                    <a:cxn ang="0">
                      <a:pos x="74" y="973"/>
                    </a:cxn>
                    <a:cxn ang="0">
                      <a:pos x="128" y="983"/>
                    </a:cxn>
                    <a:cxn ang="0">
                      <a:pos x="184" y="965"/>
                    </a:cxn>
                    <a:cxn ang="0">
                      <a:pos x="191" y="998"/>
                    </a:cxn>
                    <a:cxn ang="0">
                      <a:pos x="236" y="992"/>
                    </a:cxn>
                    <a:cxn ang="0">
                      <a:pos x="234" y="1083"/>
                    </a:cxn>
                    <a:cxn ang="0">
                      <a:pos x="262" y="1168"/>
                    </a:cxn>
                    <a:cxn ang="0">
                      <a:pos x="203" y="1242"/>
                    </a:cxn>
                    <a:cxn ang="0">
                      <a:pos x="268" y="1259"/>
                    </a:cxn>
                    <a:cxn ang="0">
                      <a:pos x="295" y="1316"/>
                    </a:cxn>
                    <a:cxn ang="0">
                      <a:pos x="291" y="1359"/>
                    </a:cxn>
                    <a:cxn ang="0">
                      <a:pos x="304" y="1439"/>
                    </a:cxn>
                    <a:cxn ang="0">
                      <a:pos x="386" y="1432"/>
                    </a:cxn>
                    <a:cxn ang="0">
                      <a:pos x="392" y="1361"/>
                    </a:cxn>
                    <a:cxn ang="0">
                      <a:pos x="302" y="1190"/>
                    </a:cxn>
                    <a:cxn ang="0">
                      <a:pos x="262" y="988"/>
                    </a:cxn>
                    <a:cxn ang="0">
                      <a:pos x="259" y="766"/>
                    </a:cxn>
                    <a:cxn ang="0">
                      <a:pos x="239" y="541"/>
                    </a:cxn>
                    <a:cxn ang="0">
                      <a:pos x="239" y="381"/>
                    </a:cxn>
                    <a:cxn ang="0">
                      <a:pos x="204" y="267"/>
                    </a:cxn>
                    <a:cxn ang="0">
                      <a:pos x="161" y="146"/>
                    </a:cxn>
                    <a:cxn ang="0">
                      <a:pos x="145" y="0"/>
                    </a:cxn>
                    <a:cxn ang="0">
                      <a:pos x="170" y="245"/>
                    </a:cxn>
                    <a:cxn ang="0">
                      <a:pos x="193" y="375"/>
                    </a:cxn>
                    <a:cxn ang="0">
                      <a:pos x="209" y="476"/>
                    </a:cxn>
                    <a:cxn ang="0">
                      <a:pos x="184" y="477"/>
                    </a:cxn>
                    <a:cxn ang="0">
                      <a:pos x="217" y="583"/>
                    </a:cxn>
                    <a:cxn ang="0">
                      <a:pos x="226" y="708"/>
                    </a:cxn>
                    <a:cxn ang="0">
                      <a:pos x="249" y="819"/>
                    </a:cxn>
                    <a:cxn ang="0">
                      <a:pos x="252" y="903"/>
                    </a:cxn>
                  </a:cxnLst>
                  <a:rect l="0" t="0" r="r" b="b"/>
                  <a:pathLst>
                    <a:path w="398" h="1467">
                      <a:moveTo>
                        <a:pt x="246" y="894"/>
                      </a:moveTo>
                      <a:cubicBezTo>
                        <a:pt x="249" y="955"/>
                        <a:pt x="115" y="932"/>
                        <a:pt x="78" y="946"/>
                      </a:cubicBezTo>
                      <a:cubicBezTo>
                        <a:pt x="50" y="957"/>
                        <a:pt x="0" y="986"/>
                        <a:pt x="44" y="1005"/>
                      </a:cubicBezTo>
                      <a:cubicBezTo>
                        <a:pt x="71" y="1016"/>
                        <a:pt x="102" y="1008"/>
                        <a:pt x="124" y="1031"/>
                      </a:cubicBezTo>
                      <a:cubicBezTo>
                        <a:pt x="119" y="1009"/>
                        <a:pt x="55" y="994"/>
                        <a:pt x="74" y="973"/>
                      </a:cubicBezTo>
                      <a:cubicBezTo>
                        <a:pt x="89" y="955"/>
                        <a:pt x="115" y="980"/>
                        <a:pt x="128" y="983"/>
                      </a:cubicBezTo>
                      <a:cubicBezTo>
                        <a:pt x="152" y="987"/>
                        <a:pt x="163" y="976"/>
                        <a:pt x="184" y="965"/>
                      </a:cubicBezTo>
                      <a:cubicBezTo>
                        <a:pt x="191" y="973"/>
                        <a:pt x="192" y="986"/>
                        <a:pt x="191" y="998"/>
                      </a:cubicBezTo>
                      <a:cubicBezTo>
                        <a:pt x="205" y="995"/>
                        <a:pt x="219" y="989"/>
                        <a:pt x="236" y="992"/>
                      </a:cubicBezTo>
                      <a:cubicBezTo>
                        <a:pt x="238" y="1036"/>
                        <a:pt x="205" y="1048"/>
                        <a:pt x="234" y="1083"/>
                      </a:cubicBezTo>
                      <a:cubicBezTo>
                        <a:pt x="257" y="1110"/>
                        <a:pt x="271" y="1125"/>
                        <a:pt x="262" y="1168"/>
                      </a:cubicBezTo>
                      <a:cubicBezTo>
                        <a:pt x="254" y="1208"/>
                        <a:pt x="214" y="1200"/>
                        <a:pt x="203" y="1242"/>
                      </a:cubicBezTo>
                      <a:cubicBezTo>
                        <a:pt x="188" y="1298"/>
                        <a:pt x="235" y="1264"/>
                        <a:pt x="268" y="1259"/>
                      </a:cubicBezTo>
                      <a:cubicBezTo>
                        <a:pt x="271" y="1285"/>
                        <a:pt x="284" y="1295"/>
                        <a:pt x="295" y="1316"/>
                      </a:cubicBezTo>
                      <a:cubicBezTo>
                        <a:pt x="309" y="1343"/>
                        <a:pt x="302" y="1341"/>
                        <a:pt x="291" y="1359"/>
                      </a:cubicBezTo>
                      <a:cubicBezTo>
                        <a:pt x="278" y="1381"/>
                        <a:pt x="247" y="1439"/>
                        <a:pt x="304" y="1439"/>
                      </a:cubicBezTo>
                      <a:cubicBezTo>
                        <a:pt x="319" y="1467"/>
                        <a:pt x="369" y="1455"/>
                        <a:pt x="386" y="1432"/>
                      </a:cubicBezTo>
                      <a:cubicBezTo>
                        <a:pt x="398" y="1416"/>
                        <a:pt x="394" y="1386"/>
                        <a:pt x="392" y="1361"/>
                      </a:cubicBezTo>
                      <a:cubicBezTo>
                        <a:pt x="338" y="1323"/>
                        <a:pt x="318" y="1253"/>
                        <a:pt x="302" y="1190"/>
                      </a:cubicBezTo>
                      <a:cubicBezTo>
                        <a:pt x="285" y="1123"/>
                        <a:pt x="264" y="1060"/>
                        <a:pt x="262" y="988"/>
                      </a:cubicBezTo>
                      <a:cubicBezTo>
                        <a:pt x="261" y="914"/>
                        <a:pt x="266" y="842"/>
                        <a:pt x="259" y="766"/>
                      </a:cubicBezTo>
                      <a:cubicBezTo>
                        <a:pt x="252" y="690"/>
                        <a:pt x="239" y="619"/>
                        <a:pt x="239" y="541"/>
                      </a:cubicBezTo>
                      <a:cubicBezTo>
                        <a:pt x="239" y="491"/>
                        <a:pt x="249" y="430"/>
                        <a:pt x="239" y="381"/>
                      </a:cubicBezTo>
                      <a:cubicBezTo>
                        <a:pt x="232" y="345"/>
                        <a:pt x="215" y="303"/>
                        <a:pt x="204" y="267"/>
                      </a:cubicBezTo>
                      <a:cubicBezTo>
                        <a:pt x="191" y="227"/>
                        <a:pt x="171" y="188"/>
                        <a:pt x="161" y="146"/>
                      </a:cubicBezTo>
                      <a:cubicBezTo>
                        <a:pt x="151" y="101"/>
                        <a:pt x="158" y="42"/>
                        <a:pt x="145" y="0"/>
                      </a:cubicBezTo>
                      <a:cubicBezTo>
                        <a:pt x="136" y="85"/>
                        <a:pt x="159" y="162"/>
                        <a:pt x="170" y="245"/>
                      </a:cubicBezTo>
                      <a:cubicBezTo>
                        <a:pt x="176" y="290"/>
                        <a:pt x="181" y="331"/>
                        <a:pt x="193" y="375"/>
                      </a:cubicBezTo>
                      <a:cubicBezTo>
                        <a:pt x="200" y="404"/>
                        <a:pt x="215" y="446"/>
                        <a:pt x="209" y="476"/>
                      </a:cubicBezTo>
                      <a:cubicBezTo>
                        <a:pt x="202" y="474"/>
                        <a:pt x="192" y="478"/>
                        <a:pt x="184" y="477"/>
                      </a:cubicBezTo>
                      <a:cubicBezTo>
                        <a:pt x="178" y="514"/>
                        <a:pt x="208" y="549"/>
                        <a:pt x="217" y="583"/>
                      </a:cubicBezTo>
                      <a:cubicBezTo>
                        <a:pt x="229" y="624"/>
                        <a:pt x="224" y="664"/>
                        <a:pt x="226" y="708"/>
                      </a:cubicBezTo>
                      <a:cubicBezTo>
                        <a:pt x="228" y="743"/>
                        <a:pt x="257" y="784"/>
                        <a:pt x="249" y="819"/>
                      </a:cubicBezTo>
                      <a:cubicBezTo>
                        <a:pt x="241" y="858"/>
                        <a:pt x="217" y="866"/>
                        <a:pt x="252" y="903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457"/>
                <p:cNvSpPr>
                  <a:spLocks/>
                </p:cNvSpPr>
                <p:nvPr/>
              </p:nvSpPr>
              <p:spPr bwMode="gray">
                <a:xfrm>
                  <a:off x="15936913" y="-14644687"/>
                  <a:ext cx="603250" cy="3257550"/>
                </a:xfrm>
                <a:custGeom>
                  <a:avLst/>
                  <a:gdLst/>
                  <a:ahLst/>
                  <a:cxnLst>
                    <a:cxn ang="0">
                      <a:pos x="109" y="97"/>
                    </a:cxn>
                    <a:cxn ang="0">
                      <a:pos x="99" y="300"/>
                    </a:cxn>
                    <a:cxn ang="0">
                      <a:pos x="147" y="502"/>
                    </a:cxn>
                    <a:cxn ang="0">
                      <a:pos x="137" y="717"/>
                    </a:cxn>
                    <a:cxn ang="0">
                      <a:pos x="79" y="869"/>
                    </a:cxn>
                    <a:cxn ang="0">
                      <a:pos x="109" y="635"/>
                    </a:cxn>
                    <a:cxn ang="0">
                      <a:pos x="89" y="394"/>
                    </a:cxn>
                    <a:cxn ang="0">
                      <a:pos x="102" y="20"/>
                    </a:cxn>
                    <a:cxn ang="0">
                      <a:pos x="92" y="176"/>
                    </a:cxn>
                  </a:cxnLst>
                  <a:rect l="0" t="0" r="r" b="b"/>
                  <a:pathLst>
                    <a:path w="161" h="869">
                      <a:moveTo>
                        <a:pt x="109" y="97"/>
                      </a:moveTo>
                      <a:cubicBezTo>
                        <a:pt x="112" y="164"/>
                        <a:pt x="92" y="231"/>
                        <a:pt x="99" y="300"/>
                      </a:cubicBezTo>
                      <a:cubicBezTo>
                        <a:pt x="105" y="367"/>
                        <a:pt x="139" y="433"/>
                        <a:pt x="147" y="502"/>
                      </a:cubicBezTo>
                      <a:cubicBezTo>
                        <a:pt x="155" y="573"/>
                        <a:pt x="161" y="650"/>
                        <a:pt x="137" y="717"/>
                      </a:cubicBezTo>
                      <a:cubicBezTo>
                        <a:pt x="119" y="768"/>
                        <a:pt x="100" y="822"/>
                        <a:pt x="79" y="869"/>
                      </a:cubicBezTo>
                      <a:cubicBezTo>
                        <a:pt x="80" y="790"/>
                        <a:pt x="108" y="715"/>
                        <a:pt x="109" y="635"/>
                      </a:cubicBezTo>
                      <a:cubicBezTo>
                        <a:pt x="109" y="552"/>
                        <a:pt x="108" y="472"/>
                        <a:pt x="89" y="394"/>
                      </a:cubicBezTo>
                      <a:cubicBezTo>
                        <a:pt x="77" y="344"/>
                        <a:pt x="0" y="0"/>
                        <a:pt x="102" y="20"/>
                      </a:cubicBezTo>
                      <a:cubicBezTo>
                        <a:pt x="115" y="68"/>
                        <a:pt x="92" y="125"/>
                        <a:pt x="92" y="176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458"/>
                <p:cNvSpPr>
                  <a:spLocks/>
                </p:cNvSpPr>
                <p:nvPr/>
              </p:nvSpPr>
              <p:spPr bwMode="gray">
                <a:xfrm>
                  <a:off x="15227300" y="-12309475"/>
                  <a:ext cx="701675" cy="217488"/>
                </a:xfrm>
                <a:custGeom>
                  <a:avLst/>
                  <a:gdLst/>
                  <a:ahLst/>
                  <a:cxnLst>
                    <a:cxn ang="0">
                      <a:pos x="174" y="58"/>
                    </a:cxn>
                    <a:cxn ang="0">
                      <a:pos x="105" y="26"/>
                    </a:cxn>
                    <a:cxn ang="0">
                      <a:pos x="8" y="35"/>
                    </a:cxn>
                    <a:cxn ang="0">
                      <a:pos x="108" y="6"/>
                    </a:cxn>
                    <a:cxn ang="0">
                      <a:pos x="187" y="55"/>
                    </a:cxn>
                  </a:cxnLst>
                  <a:rect l="0" t="0" r="r" b="b"/>
                  <a:pathLst>
                    <a:path w="187" h="58">
                      <a:moveTo>
                        <a:pt x="174" y="58"/>
                      </a:moveTo>
                      <a:cubicBezTo>
                        <a:pt x="176" y="32"/>
                        <a:pt x="125" y="23"/>
                        <a:pt x="105" y="26"/>
                      </a:cubicBezTo>
                      <a:cubicBezTo>
                        <a:pt x="70" y="30"/>
                        <a:pt x="46" y="44"/>
                        <a:pt x="8" y="35"/>
                      </a:cubicBezTo>
                      <a:cubicBezTo>
                        <a:pt x="0" y="0"/>
                        <a:pt x="85" y="2"/>
                        <a:pt x="108" y="6"/>
                      </a:cubicBezTo>
                      <a:cubicBezTo>
                        <a:pt x="143" y="13"/>
                        <a:pt x="162" y="33"/>
                        <a:pt x="187" y="55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459"/>
                <p:cNvSpPr>
                  <a:spLocks/>
                </p:cNvSpPr>
                <p:nvPr/>
              </p:nvSpPr>
              <p:spPr bwMode="gray">
                <a:xfrm>
                  <a:off x="15347950" y="-10463212"/>
                  <a:ext cx="600075" cy="528638"/>
                </a:xfrm>
                <a:custGeom>
                  <a:avLst/>
                  <a:gdLst/>
                  <a:ahLst/>
                  <a:cxnLst>
                    <a:cxn ang="0">
                      <a:pos x="80" y="23"/>
                    </a:cxn>
                    <a:cxn ang="0">
                      <a:pos x="33" y="128"/>
                    </a:cxn>
                    <a:cxn ang="0">
                      <a:pos x="160" y="56"/>
                    </a:cxn>
                    <a:cxn ang="0">
                      <a:pos x="90" y="68"/>
                    </a:cxn>
                    <a:cxn ang="0">
                      <a:pos x="109" y="0"/>
                    </a:cxn>
                  </a:cxnLst>
                  <a:rect l="0" t="0" r="r" b="b"/>
                  <a:pathLst>
                    <a:path w="160" h="141">
                      <a:moveTo>
                        <a:pt x="80" y="23"/>
                      </a:moveTo>
                      <a:cubicBezTo>
                        <a:pt x="99" y="58"/>
                        <a:pt x="0" y="109"/>
                        <a:pt x="33" y="128"/>
                      </a:cubicBezTo>
                      <a:cubicBezTo>
                        <a:pt x="56" y="141"/>
                        <a:pt x="134" y="64"/>
                        <a:pt x="160" y="56"/>
                      </a:cubicBezTo>
                      <a:cubicBezTo>
                        <a:pt x="132" y="49"/>
                        <a:pt x="112" y="87"/>
                        <a:pt x="90" y="68"/>
                      </a:cubicBezTo>
                      <a:cubicBezTo>
                        <a:pt x="66" y="46"/>
                        <a:pt x="92" y="13"/>
                        <a:pt x="109" y="0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460"/>
                <p:cNvSpPr>
                  <a:spLocks/>
                </p:cNvSpPr>
                <p:nvPr/>
              </p:nvSpPr>
              <p:spPr bwMode="gray">
                <a:xfrm>
                  <a:off x="16821150" y="-13168312"/>
                  <a:ext cx="544513" cy="776288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0" y="199"/>
                    </a:cxn>
                    <a:cxn ang="0">
                      <a:pos x="62" y="7"/>
                    </a:cxn>
                  </a:cxnLst>
                  <a:rect l="0" t="0" r="r" b="b"/>
                  <a:pathLst>
                    <a:path w="145" h="207">
                      <a:moveTo>
                        <a:pt x="62" y="0"/>
                      </a:moveTo>
                      <a:cubicBezTo>
                        <a:pt x="99" y="40"/>
                        <a:pt x="26" y="160"/>
                        <a:pt x="0" y="199"/>
                      </a:cubicBezTo>
                      <a:cubicBezTo>
                        <a:pt x="75" y="207"/>
                        <a:pt x="145" y="29"/>
                        <a:pt x="62" y="7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461"/>
                <p:cNvSpPr>
                  <a:spLocks/>
                </p:cNvSpPr>
                <p:nvPr/>
              </p:nvSpPr>
              <p:spPr bwMode="gray">
                <a:xfrm>
                  <a:off x="17124363" y="-15968662"/>
                  <a:ext cx="222250" cy="892175"/>
                </a:xfrm>
                <a:custGeom>
                  <a:avLst/>
                  <a:gdLst/>
                  <a:ahLst/>
                  <a:cxnLst>
                    <a:cxn ang="0">
                      <a:pos x="59" y="39"/>
                    </a:cxn>
                    <a:cxn ang="0">
                      <a:pos x="45" y="238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59" h="238">
                      <a:moveTo>
                        <a:pt x="59" y="39"/>
                      </a:moveTo>
                      <a:cubicBezTo>
                        <a:pt x="26" y="97"/>
                        <a:pt x="49" y="175"/>
                        <a:pt x="45" y="238"/>
                      </a:cubicBezTo>
                      <a:cubicBezTo>
                        <a:pt x="0" y="222"/>
                        <a:pt x="51" y="36"/>
                        <a:pt x="56" y="0"/>
                      </a:cubicBezTo>
                    </a:path>
                  </a:pathLst>
                </a:custGeom>
                <a:solidFill>
                  <a:srgbClr val="151B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462"/>
                <p:cNvSpPr>
                  <a:spLocks/>
                </p:cNvSpPr>
                <p:nvPr/>
              </p:nvSpPr>
              <p:spPr bwMode="gray">
                <a:xfrm>
                  <a:off x="18032413" y="-11866562"/>
                  <a:ext cx="866775" cy="1373188"/>
                </a:xfrm>
                <a:custGeom>
                  <a:avLst/>
                  <a:gdLst/>
                  <a:ahLst/>
                  <a:cxnLst>
                    <a:cxn ang="0">
                      <a:pos x="39" y="283"/>
                    </a:cxn>
                    <a:cxn ang="0">
                      <a:pos x="84" y="296"/>
                    </a:cxn>
                    <a:cxn ang="0">
                      <a:pos x="208" y="215"/>
                    </a:cxn>
                    <a:cxn ang="0">
                      <a:pos x="212" y="0"/>
                    </a:cxn>
                    <a:cxn ang="0">
                      <a:pos x="228" y="156"/>
                    </a:cxn>
                    <a:cxn ang="0">
                      <a:pos x="228" y="244"/>
                    </a:cxn>
                    <a:cxn ang="0">
                      <a:pos x="186" y="300"/>
                    </a:cxn>
                    <a:cxn ang="0">
                      <a:pos x="74" y="333"/>
                    </a:cxn>
                    <a:cxn ang="0">
                      <a:pos x="0" y="245"/>
                    </a:cxn>
                    <a:cxn ang="0">
                      <a:pos x="42" y="289"/>
                    </a:cxn>
                  </a:cxnLst>
                  <a:rect l="0" t="0" r="r" b="b"/>
                  <a:pathLst>
                    <a:path w="231" h="366">
                      <a:moveTo>
                        <a:pt x="39" y="283"/>
                      </a:moveTo>
                      <a:cubicBezTo>
                        <a:pt x="54" y="286"/>
                        <a:pt x="69" y="293"/>
                        <a:pt x="84" y="296"/>
                      </a:cubicBezTo>
                      <a:cubicBezTo>
                        <a:pt x="128" y="362"/>
                        <a:pt x="201" y="258"/>
                        <a:pt x="208" y="215"/>
                      </a:cubicBezTo>
                      <a:cubicBezTo>
                        <a:pt x="220" y="144"/>
                        <a:pt x="222" y="70"/>
                        <a:pt x="212" y="0"/>
                      </a:cubicBezTo>
                      <a:cubicBezTo>
                        <a:pt x="212" y="56"/>
                        <a:pt x="228" y="99"/>
                        <a:pt x="228" y="156"/>
                      </a:cubicBezTo>
                      <a:cubicBezTo>
                        <a:pt x="228" y="184"/>
                        <a:pt x="231" y="215"/>
                        <a:pt x="228" y="244"/>
                      </a:cubicBezTo>
                      <a:cubicBezTo>
                        <a:pt x="225" y="279"/>
                        <a:pt x="213" y="284"/>
                        <a:pt x="186" y="300"/>
                      </a:cubicBezTo>
                      <a:cubicBezTo>
                        <a:pt x="143" y="326"/>
                        <a:pt x="122" y="366"/>
                        <a:pt x="74" y="333"/>
                      </a:cubicBezTo>
                      <a:cubicBezTo>
                        <a:pt x="52" y="317"/>
                        <a:pt x="1" y="270"/>
                        <a:pt x="0" y="245"/>
                      </a:cubicBezTo>
                      <a:cubicBezTo>
                        <a:pt x="11" y="262"/>
                        <a:pt x="34" y="272"/>
                        <a:pt x="42" y="289"/>
                      </a:cubicBezTo>
                    </a:path>
                  </a:pathLst>
                </a:custGeom>
                <a:solidFill>
                  <a:srgbClr val="E2A8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463"/>
                <p:cNvSpPr>
                  <a:spLocks/>
                </p:cNvSpPr>
                <p:nvPr/>
              </p:nvSpPr>
              <p:spPr bwMode="gray">
                <a:xfrm>
                  <a:off x="18021300" y="-15319375"/>
                  <a:ext cx="173038" cy="693738"/>
                </a:xfrm>
                <a:custGeom>
                  <a:avLst/>
                  <a:gdLst/>
                  <a:ahLst/>
                  <a:cxnLst>
                    <a:cxn ang="0">
                      <a:pos x="35" y="10"/>
                    </a:cxn>
                    <a:cxn ang="0">
                      <a:pos x="3" y="185"/>
                    </a:cxn>
                    <a:cxn ang="0">
                      <a:pos x="22" y="95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6" h="185">
                      <a:moveTo>
                        <a:pt x="35" y="10"/>
                      </a:moveTo>
                      <a:cubicBezTo>
                        <a:pt x="46" y="74"/>
                        <a:pt x="39" y="134"/>
                        <a:pt x="3" y="185"/>
                      </a:cubicBezTo>
                      <a:cubicBezTo>
                        <a:pt x="0" y="153"/>
                        <a:pt x="21" y="128"/>
                        <a:pt x="22" y="95"/>
                      </a:cubicBezTo>
                      <a:cubicBezTo>
                        <a:pt x="24" y="72"/>
                        <a:pt x="13" y="7"/>
                        <a:pt x="32" y="0"/>
                      </a:cubicBezTo>
                    </a:path>
                  </a:pathLst>
                </a:custGeom>
                <a:solidFill>
                  <a:srgbClr val="E2A8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464"/>
                <p:cNvSpPr>
                  <a:spLocks/>
                </p:cNvSpPr>
                <p:nvPr/>
              </p:nvSpPr>
              <p:spPr bwMode="gray">
                <a:xfrm>
                  <a:off x="17916525" y="-15784512"/>
                  <a:ext cx="176213" cy="355600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2" y="50"/>
                    </a:cxn>
                    <a:cxn ang="0">
                      <a:pos x="30" y="95"/>
                    </a:cxn>
                    <a:cxn ang="0">
                      <a:pos x="2" y="85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47" h="95">
                      <a:moveTo>
                        <a:pt x="41" y="0"/>
                      </a:moveTo>
                      <a:cubicBezTo>
                        <a:pt x="42" y="16"/>
                        <a:pt x="47" y="34"/>
                        <a:pt x="42" y="50"/>
                      </a:cubicBezTo>
                      <a:cubicBezTo>
                        <a:pt x="35" y="67"/>
                        <a:pt x="8" y="78"/>
                        <a:pt x="30" y="95"/>
                      </a:cubicBezTo>
                      <a:cubicBezTo>
                        <a:pt x="20" y="93"/>
                        <a:pt x="11" y="89"/>
                        <a:pt x="2" y="85"/>
                      </a:cubicBezTo>
                      <a:cubicBezTo>
                        <a:pt x="0" y="56"/>
                        <a:pt x="43" y="38"/>
                        <a:pt x="37" y="0"/>
                      </a:cubicBezTo>
                    </a:path>
                  </a:pathLst>
                </a:custGeom>
                <a:solidFill>
                  <a:srgbClr val="E2A8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465"/>
                <p:cNvSpPr>
                  <a:spLocks/>
                </p:cNvSpPr>
                <p:nvPr/>
              </p:nvSpPr>
              <p:spPr bwMode="gray">
                <a:xfrm>
                  <a:off x="18227675" y="-15784512"/>
                  <a:ext cx="296863" cy="393700"/>
                </a:xfrm>
                <a:custGeom>
                  <a:avLst/>
                  <a:gdLst/>
                  <a:ahLst/>
                  <a:cxnLst>
                    <a:cxn ang="0">
                      <a:pos x="59" y="10"/>
                    </a:cxn>
                    <a:cxn ang="0">
                      <a:pos x="52" y="59"/>
                    </a:cxn>
                    <a:cxn ang="0">
                      <a:pos x="0" y="89"/>
                    </a:cxn>
                    <a:cxn ang="0">
                      <a:pos x="58" y="65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79" h="105">
                      <a:moveTo>
                        <a:pt x="59" y="10"/>
                      </a:moveTo>
                      <a:cubicBezTo>
                        <a:pt x="35" y="18"/>
                        <a:pt x="58" y="43"/>
                        <a:pt x="52" y="59"/>
                      </a:cubicBezTo>
                      <a:cubicBezTo>
                        <a:pt x="45" y="78"/>
                        <a:pt x="20" y="86"/>
                        <a:pt x="0" y="89"/>
                      </a:cubicBezTo>
                      <a:cubicBezTo>
                        <a:pt x="16" y="105"/>
                        <a:pt x="47" y="79"/>
                        <a:pt x="58" y="65"/>
                      </a:cubicBezTo>
                      <a:cubicBezTo>
                        <a:pt x="79" y="39"/>
                        <a:pt x="66" y="28"/>
                        <a:pt x="59" y="0"/>
                      </a:cubicBezTo>
                    </a:path>
                  </a:pathLst>
                </a:custGeom>
                <a:solidFill>
                  <a:srgbClr val="E2A8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466"/>
                <p:cNvSpPr>
                  <a:spLocks/>
                </p:cNvSpPr>
                <p:nvPr/>
              </p:nvSpPr>
              <p:spPr bwMode="gray">
                <a:xfrm>
                  <a:off x="17440275" y="-16419512"/>
                  <a:ext cx="255588" cy="904875"/>
                </a:xfrm>
                <a:custGeom>
                  <a:avLst/>
                  <a:gdLst/>
                  <a:ahLst/>
                  <a:cxnLst>
                    <a:cxn ang="0">
                      <a:pos x="33" y="6"/>
                    </a:cxn>
                    <a:cxn ang="0">
                      <a:pos x="25" y="74"/>
                    </a:cxn>
                    <a:cxn ang="0">
                      <a:pos x="27" y="133"/>
                    </a:cxn>
                    <a:cxn ang="0">
                      <a:pos x="50" y="182"/>
                    </a:cxn>
                    <a:cxn ang="0">
                      <a:pos x="68" y="241"/>
                    </a:cxn>
                    <a:cxn ang="0">
                      <a:pos x="14" y="120"/>
                    </a:cxn>
                    <a:cxn ang="0">
                      <a:pos x="11" y="53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68" h="241">
                      <a:moveTo>
                        <a:pt x="33" y="6"/>
                      </a:moveTo>
                      <a:cubicBezTo>
                        <a:pt x="32" y="36"/>
                        <a:pt x="32" y="50"/>
                        <a:pt x="25" y="74"/>
                      </a:cubicBezTo>
                      <a:cubicBezTo>
                        <a:pt x="20" y="94"/>
                        <a:pt x="17" y="112"/>
                        <a:pt x="27" y="133"/>
                      </a:cubicBezTo>
                      <a:cubicBezTo>
                        <a:pt x="36" y="151"/>
                        <a:pt x="45" y="158"/>
                        <a:pt x="50" y="182"/>
                      </a:cubicBezTo>
                      <a:cubicBezTo>
                        <a:pt x="54" y="201"/>
                        <a:pt x="57" y="226"/>
                        <a:pt x="68" y="241"/>
                      </a:cubicBezTo>
                      <a:cubicBezTo>
                        <a:pt x="43" y="205"/>
                        <a:pt x="33" y="160"/>
                        <a:pt x="14" y="120"/>
                      </a:cubicBezTo>
                      <a:cubicBezTo>
                        <a:pt x="0" y="90"/>
                        <a:pt x="1" y="83"/>
                        <a:pt x="11" y="53"/>
                      </a:cubicBezTo>
                      <a:cubicBezTo>
                        <a:pt x="17" y="35"/>
                        <a:pt x="20" y="2"/>
                        <a:pt x="42" y="0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467"/>
                <p:cNvSpPr>
                  <a:spLocks/>
                </p:cNvSpPr>
                <p:nvPr/>
              </p:nvSpPr>
              <p:spPr bwMode="gray">
                <a:xfrm>
                  <a:off x="18789650" y="-16706850"/>
                  <a:ext cx="390525" cy="509588"/>
                </a:xfrm>
                <a:custGeom>
                  <a:avLst/>
                  <a:gdLst/>
                  <a:ahLst/>
                  <a:cxnLst>
                    <a:cxn ang="0">
                      <a:pos x="7" y="83"/>
                    </a:cxn>
                    <a:cxn ang="0">
                      <a:pos x="56" y="31"/>
                    </a:cxn>
                    <a:cxn ang="0">
                      <a:pos x="98" y="136"/>
                    </a:cxn>
                    <a:cxn ang="0">
                      <a:pos x="42" y="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104" h="136">
                      <a:moveTo>
                        <a:pt x="7" y="83"/>
                      </a:moveTo>
                      <a:cubicBezTo>
                        <a:pt x="40" y="86"/>
                        <a:pt x="38" y="46"/>
                        <a:pt x="56" y="31"/>
                      </a:cubicBezTo>
                      <a:cubicBezTo>
                        <a:pt x="77" y="53"/>
                        <a:pt x="104" y="105"/>
                        <a:pt x="98" y="136"/>
                      </a:cubicBezTo>
                      <a:cubicBezTo>
                        <a:pt x="98" y="87"/>
                        <a:pt x="97" y="20"/>
                        <a:pt x="42" y="0"/>
                      </a:cubicBezTo>
                      <a:cubicBezTo>
                        <a:pt x="28" y="23"/>
                        <a:pt x="29" y="70"/>
                        <a:pt x="0" y="80"/>
                      </a:cubicBezTo>
                    </a:path>
                  </a:pathLst>
                </a:custGeom>
                <a:solidFill>
                  <a:srgbClr val="A0C1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468"/>
                <p:cNvSpPr>
                  <a:spLocks/>
                </p:cNvSpPr>
                <p:nvPr/>
              </p:nvSpPr>
              <p:spPr bwMode="gray">
                <a:xfrm>
                  <a:off x="20358100" y="-9664700"/>
                  <a:ext cx="465138" cy="917575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9" y="71"/>
                    </a:cxn>
                    <a:cxn ang="0">
                      <a:pos x="77" y="121"/>
                    </a:cxn>
                    <a:cxn ang="0">
                      <a:pos x="0" y="221"/>
                    </a:cxn>
                    <a:cxn ang="0">
                      <a:pos x="0" y="234"/>
                    </a:cxn>
                    <a:cxn ang="0">
                      <a:pos x="120" y="111"/>
                    </a:cxn>
                    <a:cxn ang="0">
                      <a:pos x="16" y="9"/>
                    </a:cxn>
                  </a:cxnLst>
                  <a:rect l="0" t="0" r="r" b="b"/>
                  <a:pathLst>
                    <a:path w="124" h="245">
                      <a:moveTo>
                        <a:pt x="0" y="19"/>
                      </a:moveTo>
                      <a:cubicBezTo>
                        <a:pt x="19" y="33"/>
                        <a:pt x="28" y="52"/>
                        <a:pt x="39" y="71"/>
                      </a:cubicBezTo>
                      <a:cubicBezTo>
                        <a:pt x="48" y="88"/>
                        <a:pt x="67" y="103"/>
                        <a:pt x="77" y="121"/>
                      </a:cubicBezTo>
                      <a:cubicBezTo>
                        <a:pt x="102" y="165"/>
                        <a:pt x="43" y="222"/>
                        <a:pt x="0" y="221"/>
                      </a:cubicBezTo>
                      <a:cubicBezTo>
                        <a:pt x="0" y="226"/>
                        <a:pt x="0" y="229"/>
                        <a:pt x="0" y="234"/>
                      </a:cubicBezTo>
                      <a:cubicBezTo>
                        <a:pt x="73" y="245"/>
                        <a:pt x="124" y="177"/>
                        <a:pt x="120" y="111"/>
                      </a:cubicBezTo>
                      <a:cubicBezTo>
                        <a:pt x="77" y="83"/>
                        <a:pt x="85" y="0"/>
                        <a:pt x="16" y="9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469"/>
                <p:cNvSpPr>
                  <a:spLocks/>
                </p:cNvSpPr>
                <p:nvPr/>
              </p:nvSpPr>
              <p:spPr bwMode="gray">
                <a:xfrm>
                  <a:off x="17506950" y="-19470687"/>
                  <a:ext cx="608013" cy="358775"/>
                </a:xfrm>
                <a:custGeom>
                  <a:avLst/>
                  <a:gdLst/>
                  <a:ahLst/>
                  <a:cxnLst>
                    <a:cxn ang="0">
                      <a:pos x="97" y="83"/>
                    </a:cxn>
                    <a:cxn ang="0">
                      <a:pos x="13" y="71"/>
                    </a:cxn>
                    <a:cxn ang="0">
                      <a:pos x="162" y="53"/>
                    </a:cxn>
                    <a:cxn ang="0">
                      <a:pos x="0" y="92"/>
                    </a:cxn>
                    <a:cxn ang="0">
                      <a:pos x="81" y="73"/>
                    </a:cxn>
                  </a:cxnLst>
                  <a:rect l="0" t="0" r="r" b="b"/>
                  <a:pathLst>
                    <a:path w="162" h="96">
                      <a:moveTo>
                        <a:pt x="97" y="83"/>
                      </a:moveTo>
                      <a:cubicBezTo>
                        <a:pt x="70" y="78"/>
                        <a:pt x="39" y="75"/>
                        <a:pt x="13" y="71"/>
                      </a:cubicBezTo>
                      <a:cubicBezTo>
                        <a:pt x="62" y="52"/>
                        <a:pt x="108" y="56"/>
                        <a:pt x="162" y="53"/>
                      </a:cubicBezTo>
                      <a:cubicBezTo>
                        <a:pt x="130" y="0"/>
                        <a:pt x="15" y="40"/>
                        <a:pt x="0" y="92"/>
                      </a:cubicBezTo>
                      <a:cubicBezTo>
                        <a:pt x="28" y="96"/>
                        <a:pt x="54" y="66"/>
                        <a:pt x="81" y="73"/>
                      </a:cubicBezTo>
                    </a:path>
                  </a:pathLst>
                </a:custGeom>
                <a:solidFill>
                  <a:srgbClr val="877468"/>
                </a:solidFill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470"/>
                <p:cNvSpPr>
                  <a:spLocks/>
                </p:cNvSpPr>
                <p:nvPr/>
              </p:nvSpPr>
              <p:spPr bwMode="gray">
                <a:xfrm>
                  <a:off x="17506950" y="-19470687"/>
                  <a:ext cx="608013" cy="358775"/>
                </a:xfrm>
                <a:custGeom>
                  <a:avLst/>
                  <a:gdLst/>
                  <a:ahLst/>
                  <a:cxnLst>
                    <a:cxn ang="0">
                      <a:pos x="97" y="83"/>
                    </a:cxn>
                    <a:cxn ang="0">
                      <a:pos x="13" y="71"/>
                    </a:cxn>
                    <a:cxn ang="0">
                      <a:pos x="162" y="53"/>
                    </a:cxn>
                    <a:cxn ang="0">
                      <a:pos x="0" y="92"/>
                    </a:cxn>
                    <a:cxn ang="0">
                      <a:pos x="81" y="73"/>
                    </a:cxn>
                  </a:cxnLst>
                  <a:rect l="0" t="0" r="r" b="b"/>
                  <a:pathLst>
                    <a:path w="162" h="96">
                      <a:moveTo>
                        <a:pt x="97" y="83"/>
                      </a:moveTo>
                      <a:cubicBezTo>
                        <a:pt x="70" y="78"/>
                        <a:pt x="39" y="75"/>
                        <a:pt x="13" y="71"/>
                      </a:cubicBezTo>
                      <a:cubicBezTo>
                        <a:pt x="62" y="52"/>
                        <a:pt x="108" y="56"/>
                        <a:pt x="162" y="53"/>
                      </a:cubicBezTo>
                      <a:cubicBezTo>
                        <a:pt x="130" y="0"/>
                        <a:pt x="15" y="40"/>
                        <a:pt x="0" y="92"/>
                      </a:cubicBezTo>
                      <a:cubicBezTo>
                        <a:pt x="28" y="96"/>
                        <a:pt x="54" y="66"/>
                        <a:pt x="81" y="73"/>
                      </a:cubicBezTo>
                    </a:path>
                  </a:pathLst>
                </a:custGeom>
                <a:noFill/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471"/>
                <p:cNvSpPr>
                  <a:spLocks/>
                </p:cNvSpPr>
                <p:nvPr/>
              </p:nvSpPr>
              <p:spPr bwMode="gray">
                <a:xfrm>
                  <a:off x="16983075" y="-18999200"/>
                  <a:ext cx="471488" cy="874713"/>
                </a:xfrm>
                <a:custGeom>
                  <a:avLst/>
                  <a:gdLst/>
                  <a:ahLst/>
                  <a:cxnLst>
                    <a:cxn ang="0">
                      <a:pos x="32" y="163"/>
                    </a:cxn>
                    <a:cxn ang="0">
                      <a:pos x="77" y="59"/>
                    </a:cxn>
                    <a:cxn ang="0">
                      <a:pos x="68" y="101"/>
                    </a:cxn>
                    <a:cxn ang="0">
                      <a:pos x="126" y="6"/>
                    </a:cxn>
                    <a:cxn ang="0">
                      <a:pos x="28" y="94"/>
                    </a:cxn>
                    <a:cxn ang="0">
                      <a:pos x="22" y="172"/>
                    </a:cxn>
                    <a:cxn ang="0">
                      <a:pos x="0" y="233"/>
                    </a:cxn>
                    <a:cxn ang="0">
                      <a:pos x="32" y="149"/>
                    </a:cxn>
                  </a:cxnLst>
                  <a:rect l="0" t="0" r="r" b="b"/>
                  <a:pathLst>
                    <a:path w="126" h="233">
                      <a:moveTo>
                        <a:pt x="32" y="163"/>
                      </a:moveTo>
                      <a:cubicBezTo>
                        <a:pt x="36" y="122"/>
                        <a:pt x="51" y="88"/>
                        <a:pt x="77" y="59"/>
                      </a:cubicBezTo>
                      <a:cubicBezTo>
                        <a:pt x="72" y="72"/>
                        <a:pt x="61" y="88"/>
                        <a:pt x="68" y="101"/>
                      </a:cubicBezTo>
                      <a:cubicBezTo>
                        <a:pt x="85" y="68"/>
                        <a:pt x="107" y="39"/>
                        <a:pt x="126" y="6"/>
                      </a:cubicBezTo>
                      <a:cubicBezTo>
                        <a:pt x="85" y="0"/>
                        <a:pt x="40" y="59"/>
                        <a:pt x="28" y="94"/>
                      </a:cubicBezTo>
                      <a:cubicBezTo>
                        <a:pt x="21" y="118"/>
                        <a:pt x="28" y="147"/>
                        <a:pt x="22" y="172"/>
                      </a:cubicBezTo>
                      <a:cubicBezTo>
                        <a:pt x="17" y="192"/>
                        <a:pt x="8" y="214"/>
                        <a:pt x="0" y="233"/>
                      </a:cubicBezTo>
                      <a:cubicBezTo>
                        <a:pt x="32" y="213"/>
                        <a:pt x="21" y="179"/>
                        <a:pt x="32" y="149"/>
                      </a:cubicBezTo>
                    </a:path>
                  </a:pathLst>
                </a:custGeom>
                <a:solidFill>
                  <a:srgbClr val="877468"/>
                </a:solidFill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472"/>
                <p:cNvSpPr>
                  <a:spLocks/>
                </p:cNvSpPr>
                <p:nvPr/>
              </p:nvSpPr>
              <p:spPr bwMode="gray">
                <a:xfrm>
                  <a:off x="16983075" y="-18999200"/>
                  <a:ext cx="471488" cy="874713"/>
                </a:xfrm>
                <a:custGeom>
                  <a:avLst/>
                  <a:gdLst/>
                  <a:ahLst/>
                  <a:cxnLst>
                    <a:cxn ang="0">
                      <a:pos x="32" y="163"/>
                    </a:cxn>
                    <a:cxn ang="0">
                      <a:pos x="77" y="59"/>
                    </a:cxn>
                    <a:cxn ang="0">
                      <a:pos x="68" y="101"/>
                    </a:cxn>
                    <a:cxn ang="0">
                      <a:pos x="126" y="6"/>
                    </a:cxn>
                    <a:cxn ang="0">
                      <a:pos x="28" y="94"/>
                    </a:cxn>
                    <a:cxn ang="0">
                      <a:pos x="22" y="172"/>
                    </a:cxn>
                    <a:cxn ang="0">
                      <a:pos x="0" y="233"/>
                    </a:cxn>
                    <a:cxn ang="0">
                      <a:pos x="32" y="149"/>
                    </a:cxn>
                  </a:cxnLst>
                  <a:rect l="0" t="0" r="r" b="b"/>
                  <a:pathLst>
                    <a:path w="126" h="233">
                      <a:moveTo>
                        <a:pt x="32" y="163"/>
                      </a:moveTo>
                      <a:cubicBezTo>
                        <a:pt x="36" y="122"/>
                        <a:pt x="51" y="88"/>
                        <a:pt x="77" y="59"/>
                      </a:cubicBezTo>
                      <a:cubicBezTo>
                        <a:pt x="72" y="72"/>
                        <a:pt x="61" y="88"/>
                        <a:pt x="68" y="101"/>
                      </a:cubicBezTo>
                      <a:cubicBezTo>
                        <a:pt x="85" y="68"/>
                        <a:pt x="107" y="39"/>
                        <a:pt x="126" y="6"/>
                      </a:cubicBezTo>
                      <a:cubicBezTo>
                        <a:pt x="85" y="0"/>
                        <a:pt x="40" y="59"/>
                        <a:pt x="28" y="94"/>
                      </a:cubicBezTo>
                      <a:cubicBezTo>
                        <a:pt x="21" y="118"/>
                        <a:pt x="28" y="147"/>
                        <a:pt x="22" y="172"/>
                      </a:cubicBezTo>
                      <a:cubicBezTo>
                        <a:pt x="17" y="192"/>
                        <a:pt x="8" y="214"/>
                        <a:pt x="0" y="233"/>
                      </a:cubicBezTo>
                      <a:cubicBezTo>
                        <a:pt x="32" y="213"/>
                        <a:pt x="21" y="179"/>
                        <a:pt x="32" y="149"/>
                      </a:cubicBezTo>
                    </a:path>
                  </a:pathLst>
                </a:custGeom>
                <a:noFill/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473"/>
                <p:cNvSpPr>
                  <a:spLocks/>
                </p:cNvSpPr>
                <p:nvPr/>
              </p:nvSpPr>
              <p:spPr bwMode="gray">
                <a:xfrm>
                  <a:off x="18665825" y="-19018250"/>
                  <a:ext cx="368300" cy="649288"/>
                </a:xfrm>
                <a:custGeom>
                  <a:avLst/>
                  <a:gdLst/>
                  <a:ahLst/>
                  <a:cxnLst>
                    <a:cxn ang="0">
                      <a:pos x="10" y="17"/>
                    </a:cxn>
                    <a:cxn ang="0">
                      <a:pos x="56" y="131"/>
                    </a:cxn>
                    <a:cxn ang="0">
                      <a:pos x="63" y="86"/>
                    </a:cxn>
                    <a:cxn ang="0">
                      <a:pos x="88" y="173"/>
                    </a:cxn>
                    <a:cxn ang="0">
                      <a:pos x="75" y="54"/>
                    </a:cxn>
                    <a:cxn ang="0">
                      <a:pos x="17" y="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98" h="173">
                      <a:moveTo>
                        <a:pt x="10" y="17"/>
                      </a:moveTo>
                      <a:cubicBezTo>
                        <a:pt x="44" y="36"/>
                        <a:pt x="57" y="90"/>
                        <a:pt x="56" y="131"/>
                      </a:cubicBezTo>
                      <a:cubicBezTo>
                        <a:pt x="58" y="116"/>
                        <a:pt x="66" y="103"/>
                        <a:pt x="63" y="86"/>
                      </a:cubicBezTo>
                      <a:cubicBezTo>
                        <a:pt x="79" y="107"/>
                        <a:pt x="88" y="146"/>
                        <a:pt x="88" y="173"/>
                      </a:cubicBezTo>
                      <a:cubicBezTo>
                        <a:pt x="86" y="129"/>
                        <a:pt x="98" y="93"/>
                        <a:pt x="75" y="54"/>
                      </a:cubicBezTo>
                      <a:cubicBezTo>
                        <a:pt x="63" y="36"/>
                        <a:pt x="40" y="0"/>
                        <a:pt x="17" y="2"/>
                      </a:cubicBezTo>
                      <a:cubicBezTo>
                        <a:pt x="15" y="13"/>
                        <a:pt x="8" y="15"/>
                        <a:pt x="0" y="21"/>
                      </a:cubicBezTo>
                    </a:path>
                  </a:pathLst>
                </a:custGeom>
                <a:solidFill>
                  <a:srgbClr val="736357"/>
                </a:solidFill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474"/>
                <p:cNvSpPr>
                  <a:spLocks/>
                </p:cNvSpPr>
                <p:nvPr/>
              </p:nvSpPr>
              <p:spPr bwMode="gray">
                <a:xfrm>
                  <a:off x="18665825" y="-19018250"/>
                  <a:ext cx="368300" cy="649288"/>
                </a:xfrm>
                <a:custGeom>
                  <a:avLst/>
                  <a:gdLst/>
                  <a:ahLst/>
                  <a:cxnLst>
                    <a:cxn ang="0">
                      <a:pos x="10" y="17"/>
                    </a:cxn>
                    <a:cxn ang="0">
                      <a:pos x="56" y="131"/>
                    </a:cxn>
                    <a:cxn ang="0">
                      <a:pos x="63" y="86"/>
                    </a:cxn>
                    <a:cxn ang="0">
                      <a:pos x="88" y="173"/>
                    </a:cxn>
                    <a:cxn ang="0">
                      <a:pos x="75" y="54"/>
                    </a:cxn>
                    <a:cxn ang="0">
                      <a:pos x="17" y="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98" h="173">
                      <a:moveTo>
                        <a:pt x="10" y="17"/>
                      </a:moveTo>
                      <a:cubicBezTo>
                        <a:pt x="44" y="36"/>
                        <a:pt x="57" y="90"/>
                        <a:pt x="56" y="131"/>
                      </a:cubicBezTo>
                      <a:cubicBezTo>
                        <a:pt x="58" y="116"/>
                        <a:pt x="66" y="103"/>
                        <a:pt x="63" y="86"/>
                      </a:cubicBezTo>
                      <a:cubicBezTo>
                        <a:pt x="79" y="107"/>
                        <a:pt x="88" y="146"/>
                        <a:pt x="88" y="173"/>
                      </a:cubicBezTo>
                      <a:cubicBezTo>
                        <a:pt x="86" y="129"/>
                        <a:pt x="98" y="93"/>
                        <a:pt x="75" y="54"/>
                      </a:cubicBezTo>
                      <a:cubicBezTo>
                        <a:pt x="63" y="36"/>
                        <a:pt x="40" y="0"/>
                        <a:pt x="17" y="2"/>
                      </a:cubicBezTo>
                      <a:cubicBezTo>
                        <a:pt x="15" y="13"/>
                        <a:pt x="8" y="15"/>
                        <a:pt x="0" y="21"/>
                      </a:cubicBezTo>
                    </a:path>
                  </a:pathLst>
                </a:custGeom>
                <a:noFill/>
                <a:ln w="5" cap="flat">
                  <a:solidFill>
                    <a:srgbClr val="73635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475"/>
                <p:cNvSpPr>
                  <a:spLocks/>
                </p:cNvSpPr>
                <p:nvPr/>
              </p:nvSpPr>
              <p:spPr bwMode="gray">
                <a:xfrm>
                  <a:off x="18208625" y="-12992100"/>
                  <a:ext cx="585788" cy="1665288"/>
                </a:xfrm>
                <a:custGeom>
                  <a:avLst/>
                  <a:gdLst/>
                  <a:ahLst/>
                  <a:cxnLst>
                    <a:cxn ang="0">
                      <a:pos x="125" y="272"/>
                    </a:cxn>
                    <a:cxn ang="0">
                      <a:pos x="39" y="423"/>
                    </a:cxn>
                    <a:cxn ang="0">
                      <a:pos x="49" y="415"/>
                    </a:cxn>
                    <a:cxn ang="0">
                      <a:pos x="8" y="444"/>
                    </a:cxn>
                    <a:cxn ang="0">
                      <a:pos x="43" y="384"/>
                    </a:cxn>
                    <a:cxn ang="0">
                      <a:pos x="86" y="251"/>
                    </a:cxn>
                    <a:cxn ang="0">
                      <a:pos x="113" y="158"/>
                    </a:cxn>
                    <a:cxn ang="0">
                      <a:pos x="126" y="64"/>
                    </a:cxn>
                    <a:cxn ang="0">
                      <a:pos x="138" y="0"/>
                    </a:cxn>
                    <a:cxn ang="0">
                      <a:pos x="125" y="272"/>
                    </a:cxn>
                  </a:cxnLst>
                  <a:rect l="0" t="0" r="r" b="b"/>
                  <a:pathLst>
                    <a:path w="156" h="444">
                      <a:moveTo>
                        <a:pt x="125" y="272"/>
                      </a:moveTo>
                      <a:cubicBezTo>
                        <a:pt x="108" y="320"/>
                        <a:pt x="77" y="388"/>
                        <a:pt x="39" y="423"/>
                      </a:cubicBezTo>
                      <a:cubicBezTo>
                        <a:pt x="43" y="419"/>
                        <a:pt x="47" y="417"/>
                        <a:pt x="49" y="415"/>
                      </a:cubicBezTo>
                      <a:cubicBezTo>
                        <a:pt x="42" y="431"/>
                        <a:pt x="24" y="442"/>
                        <a:pt x="8" y="444"/>
                      </a:cubicBezTo>
                      <a:cubicBezTo>
                        <a:pt x="0" y="412"/>
                        <a:pt x="25" y="402"/>
                        <a:pt x="43" y="384"/>
                      </a:cubicBezTo>
                      <a:cubicBezTo>
                        <a:pt x="80" y="348"/>
                        <a:pt x="82" y="304"/>
                        <a:pt x="86" y="251"/>
                      </a:cubicBezTo>
                      <a:cubicBezTo>
                        <a:pt x="89" y="213"/>
                        <a:pt x="102" y="192"/>
                        <a:pt x="113" y="158"/>
                      </a:cubicBezTo>
                      <a:cubicBezTo>
                        <a:pt x="124" y="128"/>
                        <a:pt x="119" y="95"/>
                        <a:pt x="126" y="64"/>
                      </a:cubicBezTo>
                      <a:cubicBezTo>
                        <a:pt x="130" y="42"/>
                        <a:pt x="139" y="24"/>
                        <a:pt x="138" y="0"/>
                      </a:cubicBezTo>
                      <a:cubicBezTo>
                        <a:pt x="138" y="88"/>
                        <a:pt x="156" y="187"/>
                        <a:pt x="125" y="272"/>
                      </a:cubicBezTo>
                      <a:close/>
                    </a:path>
                  </a:pathLst>
                </a:custGeom>
                <a:solidFill>
                  <a:srgbClr val="E2A8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476"/>
                <p:cNvSpPr>
                  <a:spLocks/>
                </p:cNvSpPr>
                <p:nvPr/>
              </p:nvSpPr>
              <p:spPr bwMode="gray">
                <a:xfrm>
                  <a:off x="17159288" y="215900"/>
                  <a:ext cx="569913" cy="592138"/>
                </a:xfrm>
                <a:custGeom>
                  <a:avLst/>
                  <a:gdLst/>
                  <a:ahLst/>
                  <a:cxnLst>
                    <a:cxn ang="0">
                      <a:pos x="63" y="10"/>
                    </a:cxn>
                    <a:cxn ang="0">
                      <a:pos x="121" y="10"/>
                    </a:cxn>
                    <a:cxn ang="0">
                      <a:pos x="121" y="25"/>
                    </a:cxn>
                    <a:cxn ang="0">
                      <a:pos x="47" y="51"/>
                    </a:cxn>
                    <a:cxn ang="0">
                      <a:pos x="111" y="92"/>
                    </a:cxn>
                    <a:cxn ang="0">
                      <a:pos x="8" y="92"/>
                    </a:cxn>
                    <a:cxn ang="0">
                      <a:pos x="44" y="81"/>
                    </a:cxn>
                    <a:cxn ang="0">
                      <a:pos x="15" y="71"/>
                    </a:cxn>
                    <a:cxn ang="0">
                      <a:pos x="15" y="53"/>
                    </a:cxn>
                    <a:cxn ang="0">
                      <a:pos x="28" y="29"/>
                    </a:cxn>
                    <a:cxn ang="0">
                      <a:pos x="59" y="0"/>
                    </a:cxn>
                    <a:cxn ang="0">
                      <a:pos x="63" y="13"/>
                    </a:cxn>
                  </a:cxnLst>
                  <a:rect l="0" t="0" r="r" b="b"/>
                  <a:pathLst>
                    <a:path w="152" h="158">
                      <a:moveTo>
                        <a:pt x="63" y="10"/>
                      </a:moveTo>
                      <a:cubicBezTo>
                        <a:pt x="83" y="10"/>
                        <a:pt x="102" y="9"/>
                        <a:pt x="121" y="10"/>
                      </a:cubicBezTo>
                      <a:cubicBezTo>
                        <a:pt x="123" y="15"/>
                        <a:pt x="122" y="21"/>
                        <a:pt x="121" y="25"/>
                      </a:cubicBezTo>
                      <a:cubicBezTo>
                        <a:pt x="102" y="35"/>
                        <a:pt x="47" y="22"/>
                        <a:pt x="47" y="51"/>
                      </a:cubicBezTo>
                      <a:cubicBezTo>
                        <a:pt x="78" y="55"/>
                        <a:pt x="83" y="92"/>
                        <a:pt x="111" y="92"/>
                      </a:cubicBezTo>
                      <a:cubicBezTo>
                        <a:pt x="152" y="133"/>
                        <a:pt x="0" y="158"/>
                        <a:pt x="8" y="92"/>
                      </a:cubicBezTo>
                      <a:cubicBezTo>
                        <a:pt x="22" y="88"/>
                        <a:pt x="34" y="89"/>
                        <a:pt x="44" y="81"/>
                      </a:cubicBezTo>
                      <a:cubicBezTo>
                        <a:pt x="36" y="73"/>
                        <a:pt x="26" y="70"/>
                        <a:pt x="15" y="71"/>
                      </a:cubicBezTo>
                      <a:cubicBezTo>
                        <a:pt x="13" y="66"/>
                        <a:pt x="13" y="58"/>
                        <a:pt x="15" y="53"/>
                      </a:cubicBezTo>
                      <a:cubicBezTo>
                        <a:pt x="50" y="53"/>
                        <a:pt x="25" y="34"/>
                        <a:pt x="28" y="29"/>
                      </a:cubicBezTo>
                      <a:cubicBezTo>
                        <a:pt x="35" y="15"/>
                        <a:pt x="43" y="8"/>
                        <a:pt x="59" y="0"/>
                      </a:cubicBezTo>
                      <a:cubicBezTo>
                        <a:pt x="58" y="6"/>
                        <a:pt x="63" y="11"/>
                        <a:pt x="63" y="13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477"/>
                <p:cNvSpPr>
                  <a:spLocks/>
                </p:cNvSpPr>
                <p:nvPr/>
              </p:nvSpPr>
              <p:spPr bwMode="gray">
                <a:xfrm>
                  <a:off x="21058188" y="136525"/>
                  <a:ext cx="881063" cy="454025"/>
                </a:xfrm>
                <a:custGeom>
                  <a:avLst/>
                  <a:gdLst/>
                  <a:ahLst/>
                  <a:cxnLst>
                    <a:cxn ang="0">
                      <a:pos x="116" y="79"/>
                    </a:cxn>
                    <a:cxn ang="0">
                      <a:pos x="80" y="105"/>
                    </a:cxn>
                    <a:cxn ang="0">
                      <a:pos x="229" y="90"/>
                    </a:cxn>
                    <a:cxn ang="0">
                      <a:pos x="139" y="63"/>
                    </a:cxn>
                    <a:cxn ang="0">
                      <a:pos x="96" y="67"/>
                    </a:cxn>
                    <a:cxn ang="0">
                      <a:pos x="86" y="86"/>
                    </a:cxn>
                  </a:cxnLst>
                  <a:rect l="0" t="0" r="r" b="b"/>
                  <a:pathLst>
                    <a:path w="235" h="121">
                      <a:moveTo>
                        <a:pt x="116" y="79"/>
                      </a:moveTo>
                      <a:cubicBezTo>
                        <a:pt x="104" y="90"/>
                        <a:pt x="86" y="93"/>
                        <a:pt x="80" y="105"/>
                      </a:cubicBezTo>
                      <a:cubicBezTo>
                        <a:pt x="108" y="107"/>
                        <a:pt x="235" y="121"/>
                        <a:pt x="229" y="90"/>
                      </a:cubicBezTo>
                      <a:cubicBezTo>
                        <a:pt x="199" y="83"/>
                        <a:pt x="167" y="74"/>
                        <a:pt x="139" y="63"/>
                      </a:cubicBezTo>
                      <a:cubicBezTo>
                        <a:pt x="153" y="0"/>
                        <a:pt x="0" y="62"/>
                        <a:pt x="96" y="67"/>
                      </a:cubicBezTo>
                      <a:cubicBezTo>
                        <a:pt x="85" y="71"/>
                        <a:pt x="91" y="77"/>
                        <a:pt x="86" y="86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478"/>
                <p:cNvSpPr>
                  <a:spLocks/>
                </p:cNvSpPr>
                <p:nvPr/>
              </p:nvSpPr>
              <p:spPr bwMode="gray">
                <a:xfrm>
                  <a:off x="20664488" y="-144462"/>
                  <a:ext cx="458788" cy="528638"/>
                </a:xfrm>
                <a:custGeom>
                  <a:avLst/>
                  <a:gdLst/>
                  <a:ahLst/>
                  <a:cxnLst>
                    <a:cxn ang="0">
                      <a:pos x="35" y="10"/>
                    </a:cxn>
                    <a:cxn ang="0">
                      <a:pos x="3" y="11"/>
                    </a:cxn>
                    <a:cxn ang="0">
                      <a:pos x="31" y="40"/>
                    </a:cxn>
                    <a:cxn ang="0">
                      <a:pos x="51" y="75"/>
                    </a:cxn>
                    <a:cxn ang="0">
                      <a:pos x="122" y="141"/>
                    </a:cxn>
                    <a:cxn ang="0">
                      <a:pos x="78" y="81"/>
                    </a:cxn>
                    <a:cxn ang="0">
                      <a:pos x="41" y="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22" h="141">
                      <a:moveTo>
                        <a:pt x="35" y="10"/>
                      </a:moveTo>
                      <a:cubicBezTo>
                        <a:pt x="25" y="9"/>
                        <a:pt x="13" y="10"/>
                        <a:pt x="3" y="11"/>
                      </a:cubicBezTo>
                      <a:cubicBezTo>
                        <a:pt x="0" y="29"/>
                        <a:pt x="21" y="31"/>
                        <a:pt x="31" y="40"/>
                      </a:cubicBezTo>
                      <a:cubicBezTo>
                        <a:pt x="42" y="52"/>
                        <a:pt x="45" y="62"/>
                        <a:pt x="51" y="75"/>
                      </a:cubicBezTo>
                      <a:cubicBezTo>
                        <a:pt x="67" y="110"/>
                        <a:pt x="82" y="130"/>
                        <a:pt x="122" y="141"/>
                      </a:cubicBezTo>
                      <a:cubicBezTo>
                        <a:pt x="97" y="125"/>
                        <a:pt x="87" y="105"/>
                        <a:pt x="78" y="81"/>
                      </a:cubicBezTo>
                      <a:cubicBezTo>
                        <a:pt x="67" y="54"/>
                        <a:pt x="48" y="34"/>
                        <a:pt x="41" y="7"/>
                      </a:cubicBezTo>
                      <a:cubicBezTo>
                        <a:pt x="33" y="4"/>
                        <a:pt x="24" y="0"/>
                        <a:pt x="15" y="0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53" name="Gruppieren 352"/>
            <p:cNvGrpSpPr/>
            <p:nvPr/>
          </p:nvGrpSpPr>
          <p:grpSpPr bwMode="gray">
            <a:xfrm>
              <a:off x="2398163" y="1429000"/>
              <a:ext cx="863974" cy="1844040"/>
              <a:chOff x="190573" y="2165050"/>
              <a:chExt cx="863974" cy="1844040"/>
            </a:xfrm>
          </p:grpSpPr>
          <p:pic>
            <p:nvPicPr>
              <p:cNvPr id="42" name="_effect" descr="C:\Users\marc.h\Desktop\Schatten-TE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0573" y="3742390"/>
                <a:ext cx="863974" cy="259632"/>
              </a:xfrm>
              <a:prstGeom prst="rect">
                <a:avLst/>
              </a:prstGeom>
              <a:noFill/>
            </p:spPr>
          </p:pic>
          <p:grpSp>
            <p:nvGrpSpPr>
              <p:cNvPr id="44" name="Gruppieren 327"/>
              <p:cNvGrpSpPr/>
              <p:nvPr/>
            </p:nvGrpSpPr>
            <p:grpSpPr bwMode="gray">
              <a:xfrm>
                <a:off x="480398" y="2165050"/>
                <a:ext cx="467242" cy="1844040"/>
                <a:chOff x="-12514263" y="5757863"/>
                <a:chExt cx="5384800" cy="21251863"/>
              </a:xfrm>
            </p:grpSpPr>
            <p:sp>
              <p:nvSpPr>
                <p:cNvPr id="45" name="Freeform 205"/>
                <p:cNvSpPr>
                  <a:spLocks/>
                </p:cNvSpPr>
                <p:nvPr/>
              </p:nvSpPr>
              <p:spPr bwMode="gray">
                <a:xfrm>
                  <a:off x="-11737975" y="23155276"/>
                  <a:ext cx="2659063" cy="2005013"/>
                </a:xfrm>
                <a:custGeom>
                  <a:avLst/>
                  <a:gdLst/>
                  <a:ahLst/>
                  <a:cxnLst>
                    <a:cxn ang="0">
                      <a:pos x="290" y="257"/>
                    </a:cxn>
                    <a:cxn ang="0">
                      <a:pos x="277" y="298"/>
                    </a:cxn>
                    <a:cxn ang="0">
                      <a:pos x="0" y="426"/>
                    </a:cxn>
                    <a:cxn ang="0">
                      <a:pos x="604" y="217"/>
                    </a:cxn>
                    <a:cxn ang="0">
                      <a:pos x="534" y="72"/>
                    </a:cxn>
                    <a:cxn ang="0">
                      <a:pos x="300" y="267"/>
                    </a:cxn>
                  </a:cxnLst>
                  <a:rect l="0" t="0" r="r" b="b"/>
                  <a:pathLst>
                    <a:path w="709" h="535">
                      <a:moveTo>
                        <a:pt x="290" y="257"/>
                      </a:moveTo>
                      <a:cubicBezTo>
                        <a:pt x="287" y="272"/>
                        <a:pt x="284" y="284"/>
                        <a:pt x="277" y="298"/>
                      </a:cubicBezTo>
                      <a:cubicBezTo>
                        <a:pt x="216" y="301"/>
                        <a:pt x="45" y="386"/>
                        <a:pt x="0" y="426"/>
                      </a:cubicBezTo>
                      <a:cubicBezTo>
                        <a:pt x="256" y="535"/>
                        <a:pt x="433" y="357"/>
                        <a:pt x="604" y="217"/>
                      </a:cubicBezTo>
                      <a:cubicBezTo>
                        <a:pt x="709" y="131"/>
                        <a:pt x="678" y="0"/>
                        <a:pt x="534" y="72"/>
                      </a:cubicBezTo>
                      <a:cubicBezTo>
                        <a:pt x="444" y="117"/>
                        <a:pt x="385" y="213"/>
                        <a:pt x="300" y="267"/>
                      </a:cubicBezTo>
                    </a:path>
                  </a:pathLst>
                </a:custGeom>
                <a:solidFill>
                  <a:srgbClr val="0B0C0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206"/>
                <p:cNvSpPr>
                  <a:spLocks/>
                </p:cNvSpPr>
                <p:nvPr/>
              </p:nvSpPr>
              <p:spPr bwMode="gray">
                <a:xfrm>
                  <a:off x="-10729913" y="24560213"/>
                  <a:ext cx="1092200" cy="2449513"/>
                </a:xfrm>
                <a:custGeom>
                  <a:avLst/>
                  <a:gdLst/>
                  <a:ahLst/>
                  <a:cxnLst>
                    <a:cxn ang="0">
                      <a:pos x="104" y="43"/>
                    </a:cxn>
                    <a:cxn ang="0">
                      <a:pos x="7" y="355"/>
                    </a:cxn>
                    <a:cxn ang="0">
                      <a:pos x="179" y="559"/>
                    </a:cxn>
                    <a:cxn ang="0">
                      <a:pos x="276" y="226"/>
                    </a:cxn>
                    <a:cxn ang="0">
                      <a:pos x="241" y="45"/>
                    </a:cxn>
                    <a:cxn ang="0">
                      <a:pos x="93" y="64"/>
                    </a:cxn>
                  </a:cxnLst>
                  <a:rect l="0" t="0" r="r" b="b"/>
                  <a:pathLst>
                    <a:path w="291" h="653">
                      <a:moveTo>
                        <a:pt x="104" y="43"/>
                      </a:moveTo>
                      <a:cubicBezTo>
                        <a:pt x="75" y="149"/>
                        <a:pt x="14" y="245"/>
                        <a:pt x="7" y="355"/>
                      </a:cubicBezTo>
                      <a:cubicBezTo>
                        <a:pt x="0" y="471"/>
                        <a:pt x="45" y="653"/>
                        <a:pt x="179" y="559"/>
                      </a:cubicBezTo>
                      <a:cubicBezTo>
                        <a:pt x="291" y="480"/>
                        <a:pt x="276" y="353"/>
                        <a:pt x="276" y="226"/>
                      </a:cubicBezTo>
                      <a:cubicBezTo>
                        <a:pt x="276" y="170"/>
                        <a:pt x="287" y="86"/>
                        <a:pt x="241" y="45"/>
                      </a:cubicBezTo>
                      <a:cubicBezTo>
                        <a:pt x="200" y="7"/>
                        <a:pt x="103" y="0"/>
                        <a:pt x="93" y="64"/>
                      </a:cubicBezTo>
                    </a:path>
                  </a:pathLst>
                </a:custGeom>
                <a:solidFill>
                  <a:srgbClr val="0B0C0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208"/>
                <p:cNvSpPr>
                  <a:spLocks/>
                </p:cNvSpPr>
                <p:nvPr/>
              </p:nvSpPr>
              <p:spPr bwMode="gray">
                <a:xfrm>
                  <a:off x="-10890250" y="20656551"/>
                  <a:ext cx="1382713" cy="4429125"/>
                </a:xfrm>
                <a:custGeom>
                  <a:avLst/>
                  <a:gdLst/>
                  <a:ahLst/>
                  <a:cxnLst>
                    <a:cxn ang="0">
                      <a:pos x="107" y="95"/>
                    </a:cxn>
                    <a:cxn ang="0">
                      <a:pos x="150" y="600"/>
                    </a:cxn>
                    <a:cxn ang="0">
                      <a:pos x="104" y="834"/>
                    </a:cxn>
                    <a:cxn ang="0">
                      <a:pos x="10" y="1020"/>
                    </a:cxn>
                    <a:cxn ang="0">
                      <a:pos x="303" y="818"/>
                    </a:cxn>
                    <a:cxn ang="0">
                      <a:pos x="311" y="331"/>
                    </a:cxn>
                    <a:cxn ang="0">
                      <a:pos x="128" y="84"/>
                    </a:cxn>
                  </a:cxnLst>
                  <a:rect l="0" t="0" r="r" b="b"/>
                  <a:pathLst>
                    <a:path w="369" h="1181">
                      <a:moveTo>
                        <a:pt x="107" y="95"/>
                      </a:moveTo>
                      <a:cubicBezTo>
                        <a:pt x="88" y="263"/>
                        <a:pt x="141" y="436"/>
                        <a:pt x="150" y="600"/>
                      </a:cubicBezTo>
                      <a:cubicBezTo>
                        <a:pt x="154" y="691"/>
                        <a:pt x="139" y="756"/>
                        <a:pt x="104" y="834"/>
                      </a:cubicBezTo>
                      <a:cubicBezTo>
                        <a:pt x="88" y="868"/>
                        <a:pt x="0" y="986"/>
                        <a:pt x="10" y="1020"/>
                      </a:cubicBezTo>
                      <a:cubicBezTo>
                        <a:pt x="55" y="1181"/>
                        <a:pt x="284" y="864"/>
                        <a:pt x="303" y="818"/>
                      </a:cubicBezTo>
                      <a:cubicBezTo>
                        <a:pt x="369" y="655"/>
                        <a:pt x="311" y="508"/>
                        <a:pt x="311" y="331"/>
                      </a:cubicBezTo>
                      <a:cubicBezTo>
                        <a:pt x="311" y="185"/>
                        <a:pt x="325" y="0"/>
                        <a:pt x="128" y="84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209"/>
                <p:cNvSpPr>
                  <a:spLocks/>
                </p:cNvSpPr>
                <p:nvPr/>
              </p:nvSpPr>
              <p:spPr bwMode="gray">
                <a:xfrm>
                  <a:off x="-10534650" y="19604038"/>
                  <a:ext cx="1924050" cy="6808788"/>
                </a:xfrm>
                <a:custGeom>
                  <a:avLst/>
                  <a:gdLst/>
                  <a:ahLst/>
                  <a:cxnLst>
                    <a:cxn ang="0">
                      <a:pos x="33" y="107"/>
                    </a:cxn>
                    <a:cxn ang="0">
                      <a:pos x="72" y="128"/>
                    </a:cxn>
                    <a:cxn ang="0">
                      <a:pos x="55" y="527"/>
                    </a:cxn>
                    <a:cxn ang="0">
                      <a:pos x="74" y="927"/>
                    </a:cxn>
                    <a:cxn ang="0">
                      <a:pos x="84" y="1333"/>
                    </a:cxn>
                    <a:cxn ang="0">
                      <a:pos x="13" y="1718"/>
                    </a:cxn>
                    <a:cxn ang="0">
                      <a:pos x="227" y="1419"/>
                    </a:cxn>
                    <a:cxn ang="0">
                      <a:pos x="323" y="913"/>
                    </a:cxn>
                    <a:cxn ang="0">
                      <a:pos x="152" y="10"/>
                    </a:cxn>
                    <a:cxn ang="0">
                      <a:pos x="22" y="107"/>
                    </a:cxn>
                  </a:cxnLst>
                  <a:rect l="0" t="0" r="r" b="b"/>
                  <a:pathLst>
                    <a:path w="513" h="1816">
                      <a:moveTo>
                        <a:pt x="33" y="107"/>
                      </a:moveTo>
                      <a:cubicBezTo>
                        <a:pt x="50" y="111"/>
                        <a:pt x="61" y="111"/>
                        <a:pt x="72" y="128"/>
                      </a:cubicBezTo>
                      <a:cubicBezTo>
                        <a:pt x="2" y="236"/>
                        <a:pt x="61" y="405"/>
                        <a:pt x="55" y="527"/>
                      </a:cubicBezTo>
                      <a:cubicBezTo>
                        <a:pt x="48" y="663"/>
                        <a:pt x="39" y="794"/>
                        <a:pt x="74" y="927"/>
                      </a:cubicBezTo>
                      <a:cubicBezTo>
                        <a:pt x="106" y="1049"/>
                        <a:pt x="115" y="1208"/>
                        <a:pt x="84" y="1333"/>
                      </a:cubicBezTo>
                      <a:cubicBezTo>
                        <a:pt x="53" y="1461"/>
                        <a:pt x="0" y="1580"/>
                        <a:pt x="13" y="1718"/>
                      </a:cubicBezTo>
                      <a:cubicBezTo>
                        <a:pt x="257" y="1816"/>
                        <a:pt x="225" y="1584"/>
                        <a:pt x="227" y="1419"/>
                      </a:cubicBezTo>
                      <a:cubicBezTo>
                        <a:pt x="228" y="1237"/>
                        <a:pt x="298" y="1084"/>
                        <a:pt x="323" y="913"/>
                      </a:cubicBezTo>
                      <a:cubicBezTo>
                        <a:pt x="356" y="690"/>
                        <a:pt x="513" y="59"/>
                        <a:pt x="152" y="10"/>
                      </a:cubicBezTo>
                      <a:cubicBezTo>
                        <a:pt x="82" y="0"/>
                        <a:pt x="13" y="27"/>
                        <a:pt x="22" y="107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210"/>
                <p:cNvSpPr>
                  <a:spLocks/>
                </p:cNvSpPr>
                <p:nvPr/>
              </p:nvSpPr>
              <p:spPr bwMode="gray">
                <a:xfrm>
                  <a:off x="-10474325" y="20915313"/>
                  <a:ext cx="1395413" cy="682625"/>
                </a:xfrm>
                <a:custGeom>
                  <a:avLst/>
                  <a:gdLst/>
                  <a:ahLst/>
                  <a:cxnLst>
                    <a:cxn ang="0">
                      <a:pos x="39" y="182"/>
                    </a:cxn>
                    <a:cxn ang="0">
                      <a:pos x="190" y="115"/>
                    </a:cxn>
                    <a:cxn ang="0">
                      <a:pos x="368" y="76"/>
                    </a:cxn>
                    <a:cxn ang="0">
                      <a:pos x="360" y="6"/>
                    </a:cxn>
                    <a:cxn ang="0">
                      <a:pos x="22" y="174"/>
                    </a:cxn>
                  </a:cxnLst>
                  <a:rect l="0" t="0" r="r" b="b"/>
                  <a:pathLst>
                    <a:path w="372" h="182">
                      <a:moveTo>
                        <a:pt x="39" y="182"/>
                      </a:moveTo>
                      <a:cubicBezTo>
                        <a:pt x="68" y="131"/>
                        <a:pt x="139" y="128"/>
                        <a:pt x="190" y="115"/>
                      </a:cubicBezTo>
                      <a:cubicBezTo>
                        <a:pt x="243" y="102"/>
                        <a:pt x="313" y="78"/>
                        <a:pt x="368" y="76"/>
                      </a:cubicBezTo>
                      <a:cubicBezTo>
                        <a:pt x="372" y="55"/>
                        <a:pt x="368" y="24"/>
                        <a:pt x="360" y="6"/>
                      </a:cubicBezTo>
                      <a:cubicBezTo>
                        <a:pt x="289" y="0"/>
                        <a:pt x="0" y="91"/>
                        <a:pt x="22" y="174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211"/>
                <p:cNvSpPr>
                  <a:spLocks/>
                </p:cNvSpPr>
                <p:nvPr/>
              </p:nvSpPr>
              <p:spPr bwMode="gray">
                <a:xfrm>
                  <a:off x="-11891963" y="14690726"/>
                  <a:ext cx="3630613" cy="6772275"/>
                </a:xfrm>
                <a:custGeom>
                  <a:avLst/>
                  <a:gdLst/>
                  <a:ahLst/>
                  <a:cxnLst>
                    <a:cxn ang="0">
                      <a:pos x="42" y="334"/>
                    </a:cxn>
                    <a:cxn ang="0">
                      <a:pos x="13" y="540"/>
                    </a:cxn>
                    <a:cxn ang="0">
                      <a:pos x="24" y="745"/>
                    </a:cxn>
                    <a:cxn ang="0">
                      <a:pos x="67" y="934"/>
                    </a:cxn>
                    <a:cxn ang="0">
                      <a:pos x="107" y="1131"/>
                    </a:cxn>
                    <a:cxn ang="0">
                      <a:pos x="111" y="1148"/>
                    </a:cxn>
                    <a:cxn ang="0">
                      <a:pos x="175" y="1326"/>
                    </a:cxn>
                    <a:cxn ang="0">
                      <a:pos x="187" y="1544"/>
                    </a:cxn>
                    <a:cxn ang="0">
                      <a:pos x="198" y="1649"/>
                    </a:cxn>
                    <a:cxn ang="0">
                      <a:pos x="264" y="1720"/>
                    </a:cxn>
                    <a:cxn ang="0">
                      <a:pos x="438" y="1780"/>
                    </a:cxn>
                    <a:cxn ang="0">
                      <a:pos x="551" y="1757"/>
                    </a:cxn>
                    <a:cxn ang="0">
                      <a:pos x="670" y="1729"/>
                    </a:cxn>
                    <a:cxn ang="0">
                      <a:pos x="812" y="1652"/>
                    </a:cxn>
                    <a:cxn ang="0">
                      <a:pos x="787" y="1427"/>
                    </a:cxn>
                    <a:cxn ang="0">
                      <a:pos x="821" y="1210"/>
                    </a:cxn>
                    <a:cxn ang="0">
                      <a:pos x="901" y="960"/>
                    </a:cxn>
                    <a:cxn ang="0">
                      <a:pos x="908" y="958"/>
                    </a:cxn>
                    <a:cxn ang="0">
                      <a:pos x="946" y="496"/>
                    </a:cxn>
                    <a:cxn ang="0">
                      <a:pos x="887" y="275"/>
                    </a:cxn>
                    <a:cxn ang="0">
                      <a:pos x="792" y="194"/>
                    </a:cxn>
                    <a:cxn ang="0">
                      <a:pos x="615" y="71"/>
                    </a:cxn>
                    <a:cxn ang="0">
                      <a:pos x="221" y="8"/>
                    </a:cxn>
                    <a:cxn ang="0">
                      <a:pos x="73" y="64"/>
                    </a:cxn>
                    <a:cxn ang="0">
                      <a:pos x="50" y="221"/>
                    </a:cxn>
                    <a:cxn ang="0">
                      <a:pos x="46" y="346"/>
                    </a:cxn>
                  </a:cxnLst>
                  <a:rect l="0" t="0" r="r" b="b"/>
                  <a:pathLst>
                    <a:path w="968" h="1806">
                      <a:moveTo>
                        <a:pt x="42" y="334"/>
                      </a:moveTo>
                      <a:cubicBezTo>
                        <a:pt x="0" y="373"/>
                        <a:pt x="13" y="485"/>
                        <a:pt x="13" y="540"/>
                      </a:cubicBezTo>
                      <a:cubicBezTo>
                        <a:pt x="13" y="610"/>
                        <a:pt x="12" y="679"/>
                        <a:pt x="24" y="745"/>
                      </a:cubicBezTo>
                      <a:cubicBezTo>
                        <a:pt x="37" y="811"/>
                        <a:pt x="42" y="875"/>
                        <a:pt x="67" y="934"/>
                      </a:cubicBezTo>
                      <a:cubicBezTo>
                        <a:pt x="94" y="997"/>
                        <a:pt x="83" y="1069"/>
                        <a:pt x="107" y="1131"/>
                      </a:cubicBezTo>
                      <a:cubicBezTo>
                        <a:pt x="109" y="1137"/>
                        <a:pt x="110" y="1141"/>
                        <a:pt x="111" y="1148"/>
                      </a:cubicBezTo>
                      <a:cubicBezTo>
                        <a:pt x="145" y="1153"/>
                        <a:pt x="172" y="1293"/>
                        <a:pt x="175" y="1326"/>
                      </a:cubicBezTo>
                      <a:cubicBezTo>
                        <a:pt x="181" y="1397"/>
                        <a:pt x="190" y="1472"/>
                        <a:pt x="187" y="1544"/>
                      </a:cubicBezTo>
                      <a:cubicBezTo>
                        <a:pt x="185" y="1580"/>
                        <a:pt x="176" y="1620"/>
                        <a:pt x="198" y="1649"/>
                      </a:cubicBezTo>
                      <a:cubicBezTo>
                        <a:pt x="216" y="1673"/>
                        <a:pt x="244" y="1699"/>
                        <a:pt x="264" y="1720"/>
                      </a:cubicBezTo>
                      <a:cubicBezTo>
                        <a:pt x="316" y="1774"/>
                        <a:pt x="365" y="1806"/>
                        <a:pt x="438" y="1780"/>
                      </a:cubicBezTo>
                      <a:cubicBezTo>
                        <a:pt x="475" y="1767"/>
                        <a:pt x="511" y="1762"/>
                        <a:pt x="551" y="1757"/>
                      </a:cubicBezTo>
                      <a:cubicBezTo>
                        <a:pt x="594" y="1753"/>
                        <a:pt x="630" y="1737"/>
                        <a:pt x="670" y="1729"/>
                      </a:cubicBezTo>
                      <a:cubicBezTo>
                        <a:pt x="734" y="1716"/>
                        <a:pt x="793" y="1731"/>
                        <a:pt x="812" y="1652"/>
                      </a:cubicBezTo>
                      <a:cubicBezTo>
                        <a:pt x="829" y="1577"/>
                        <a:pt x="803" y="1495"/>
                        <a:pt x="787" y="1427"/>
                      </a:cubicBezTo>
                      <a:cubicBezTo>
                        <a:pt x="770" y="1350"/>
                        <a:pt x="788" y="1278"/>
                        <a:pt x="821" y="1210"/>
                      </a:cubicBezTo>
                      <a:cubicBezTo>
                        <a:pt x="858" y="1131"/>
                        <a:pt x="876" y="1045"/>
                        <a:pt x="901" y="960"/>
                      </a:cubicBezTo>
                      <a:cubicBezTo>
                        <a:pt x="903" y="959"/>
                        <a:pt x="905" y="959"/>
                        <a:pt x="908" y="958"/>
                      </a:cubicBezTo>
                      <a:cubicBezTo>
                        <a:pt x="953" y="813"/>
                        <a:pt x="968" y="648"/>
                        <a:pt x="946" y="496"/>
                      </a:cubicBezTo>
                      <a:cubicBezTo>
                        <a:pt x="935" y="423"/>
                        <a:pt x="924" y="342"/>
                        <a:pt x="887" y="275"/>
                      </a:cubicBezTo>
                      <a:cubicBezTo>
                        <a:pt x="868" y="241"/>
                        <a:pt x="824" y="214"/>
                        <a:pt x="792" y="194"/>
                      </a:cubicBezTo>
                      <a:cubicBezTo>
                        <a:pt x="733" y="157"/>
                        <a:pt x="680" y="98"/>
                        <a:pt x="615" y="71"/>
                      </a:cubicBezTo>
                      <a:cubicBezTo>
                        <a:pt x="493" y="20"/>
                        <a:pt x="350" y="18"/>
                        <a:pt x="221" y="8"/>
                      </a:cubicBezTo>
                      <a:cubicBezTo>
                        <a:pt x="159" y="3"/>
                        <a:pt x="96" y="0"/>
                        <a:pt x="73" y="64"/>
                      </a:cubicBezTo>
                      <a:cubicBezTo>
                        <a:pt x="57" y="110"/>
                        <a:pt x="54" y="170"/>
                        <a:pt x="50" y="221"/>
                      </a:cubicBezTo>
                      <a:cubicBezTo>
                        <a:pt x="46" y="260"/>
                        <a:pt x="27" y="311"/>
                        <a:pt x="46" y="346"/>
                      </a:cubicBezTo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212"/>
                <p:cNvSpPr>
                  <a:spLocks/>
                </p:cNvSpPr>
                <p:nvPr/>
              </p:nvSpPr>
              <p:spPr bwMode="gray">
                <a:xfrm>
                  <a:off x="-12514263" y="9583738"/>
                  <a:ext cx="4768850" cy="6877050"/>
                </a:xfrm>
                <a:custGeom>
                  <a:avLst/>
                  <a:gdLst/>
                  <a:ahLst/>
                  <a:cxnLst>
                    <a:cxn ang="0">
                      <a:pos x="284" y="116"/>
                    </a:cxn>
                    <a:cxn ang="0">
                      <a:pos x="119" y="164"/>
                    </a:cxn>
                    <a:cxn ang="0">
                      <a:pos x="19" y="304"/>
                    </a:cxn>
                    <a:cxn ang="0">
                      <a:pos x="15" y="605"/>
                    </a:cxn>
                    <a:cxn ang="0">
                      <a:pos x="11" y="836"/>
                    </a:cxn>
                    <a:cxn ang="0">
                      <a:pos x="34" y="954"/>
                    </a:cxn>
                    <a:cxn ang="0">
                      <a:pos x="49" y="1111"/>
                    </a:cxn>
                    <a:cxn ang="0">
                      <a:pos x="102" y="1211"/>
                    </a:cxn>
                    <a:cxn ang="0">
                      <a:pos x="159" y="1322"/>
                    </a:cxn>
                    <a:cxn ang="0">
                      <a:pos x="140" y="1413"/>
                    </a:cxn>
                    <a:cxn ang="0">
                      <a:pos x="172" y="1411"/>
                    </a:cxn>
                    <a:cxn ang="0">
                      <a:pos x="163" y="1623"/>
                    </a:cxn>
                    <a:cxn ang="0">
                      <a:pos x="163" y="1697"/>
                    </a:cxn>
                    <a:cxn ang="0">
                      <a:pos x="259" y="1725"/>
                    </a:cxn>
                    <a:cxn ang="0">
                      <a:pos x="458" y="1520"/>
                    </a:cxn>
                    <a:cxn ang="0">
                      <a:pos x="611" y="1769"/>
                    </a:cxn>
                    <a:cxn ang="0">
                      <a:pos x="958" y="1761"/>
                    </a:cxn>
                    <a:cxn ang="0">
                      <a:pos x="1130" y="1711"/>
                    </a:cxn>
                    <a:cxn ang="0">
                      <a:pos x="1098" y="1515"/>
                    </a:cxn>
                    <a:cxn ang="0">
                      <a:pos x="1075" y="1401"/>
                    </a:cxn>
                    <a:cxn ang="0">
                      <a:pos x="1031" y="1297"/>
                    </a:cxn>
                    <a:cxn ang="0">
                      <a:pos x="1014" y="1091"/>
                    </a:cxn>
                    <a:cxn ang="0">
                      <a:pos x="1019" y="1052"/>
                    </a:cxn>
                    <a:cxn ang="0">
                      <a:pos x="1041" y="1026"/>
                    </a:cxn>
                    <a:cxn ang="0">
                      <a:pos x="1062" y="857"/>
                    </a:cxn>
                    <a:cxn ang="0">
                      <a:pos x="1094" y="840"/>
                    </a:cxn>
                    <a:cxn ang="0">
                      <a:pos x="1114" y="785"/>
                    </a:cxn>
                    <a:cxn ang="0">
                      <a:pos x="1158" y="692"/>
                    </a:cxn>
                    <a:cxn ang="0">
                      <a:pos x="1252" y="249"/>
                    </a:cxn>
                    <a:cxn ang="0">
                      <a:pos x="973" y="56"/>
                    </a:cxn>
                    <a:cxn ang="0">
                      <a:pos x="507" y="45"/>
                    </a:cxn>
                    <a:cxn ang="0">
                      <a:pos x="276" y="124"/>
                    </a:cxn>
                  </a:cxnLst>
                  <a:rect l="0" t="0" r="r" b="b"/>
                  <a:pathLst>
                    <a:path w="1272" h="1834">
                      <a:moveTo>
                        <a:pt x="284" y="116"/>
                      </a:moveTo>
                      <a:cubicBezTo>
                        <a:pt x="230" y="134"/>
                        <a:pt x="174" y="145"/>
                        <a:pt x="119" y="164"/>
                      </a:cubicBezTo>
                      <a:cubicBezTo>
                        <a:pt x="55" y="185"/>
                        <a:pt x="27" y="234"/>
                        <a:pt x="19" y="304"/>
                      </a:cubicBezTo>
                      <a:cubicBezTo>
                        <a:pt x="7" y="403"/>
                        <a:pt x="27" y="506"/>
                        <a:pt x="15" y="605"/>
                      </a:cubicBezTo>
                      <a:cubicBezTo>
                        <a:pt x="6" y="680"/>
                        <a:pt x="0" y="761"/>
                        <a:pt x="11" y="836"/>
                      </a:cubicBezTo>
                      <a:cubicBezTo>
                        <a:pt x="16" y="875"/>
                        <a:pt x="30" y="914"/>
                        <a:pt x="34" y="954"/>
                      </a:cubicBezTo>
                      <a:cubicBezTo>
                        <a:pt x="39" y="1004"/>
                        <a:pt x="25" y="1066"/>
                        <a:pt x="49" y="1111"/>
                      </a:cubicBezTo>
                      <a:cubicBezTo>
                        <a:pt x="68" y="1147"/>
                        <a:pt x="85" y="1170"/>
                        <a:pt x="102" y="1211"/>
                      </a:cubicBezTo>
                      <a:cubicBezTo>
                        <a:pt x="116" y="1246"/>
                        <a:pt x="122" y="1303"/>
                        <a:pt x="159" y="1322"/>
                      </a:cubicBezTo>
                      <a:cubicBezTo>
                        <a:pt x="166" y="1350"/>
                        <a:pt x="134" y="1377"/>
                        <a:pt x="140" y="1413"/>
                      </a:cubicBezTo>
                      <a:cubicBezTo>
                        <a:pt x="150" y="1411"/>
                        <a:pt x="161" y="1416"/>
                        <a:pt x="172" y="1411"/>
                      </a:cubicBezTo>
                      <a:cubicBezTo>
                        <a:pt x="170" y="1482"/>
                        <a:pt x="175" y="1554"/>
                        <a:pt x="163" y="1623"/>
                      </a:cubicBezTo>
                      <a:cubicBezTo>
                        <a:pt x="158" y="1657"/>
                        <a:pt x="142" y="1682"/>
                        <a:pt x="163" y="1697"/>
                      </a:cubicBezTo>
                      <a:cubicBezTo>
                        <a:pt x="184" y="1711"/>
                        <a:pt x="234" y="1719"/>
                        <a:pt x="259" y="1725"/>
                      </a:cubicBezTo>
                      <a:cubicBezTo>
                        <a:pt x="380" y="1756"/>
                        <a:pt x="441" y="1620"/>
                        <a:pt x="458" y="1520"/>
                      </a:cubicBezTo>
                      <a:cubicBezTo>
                        <a:pt x="497" y="1620"/>
                        <a:pt x="504" y="1720"/>
                        <a:pt x="611" y="1769"/>
                      </a:cubicBezTo>
                      <a:cubicBezTo>
                        <a:pt x="683" y="1803"/>
                        <a:pt x="904" y="1834"/>
                        <a:pt x="958" y="1761"/>
                      </a:cubicBezTo>
                      <a:cubicBezTo>
                        <a:pt x="995" y="1754"/>
                        <a:pt x="1116" y="1737"/>
                        <a:pt x="1130" y="1711"/>
                      </a:cubicBezTo>
                      <a:cubicBezTo>
                        <a:pt x="1156" y="1664"/>
                        <a:pt x="1107" y="1562"/>
                        <a:pt x="1098" y="1515"/>
                      </a:cubicBezTo>
                      <a:cubicBezTo>
                        <a:pt x="1090" y="1476"/>
                        <a:pt x="1086" y="1438"/>
                        <a:pt x="1075" y="1401"/>
                      </a:cubicBezTo>
                      <a:cubicBezTo>
                        <a:pt x="1064" y="1365"/>
                        <a:pt x="1045" y="1333"/>
                        <a:pt x="1031" y="1297"/>
                      </a:cubicBezTo>
                      <a:cubicBezTo>
                        <a:pt x="1005" y="1233"/>
                        <a:pt x="1006" y="1160"/>
                        <a:pt x="1014" y="1091"/>
                      </a:cubicBezTo>
                      <a:cubicBezTo>
                        <a:pt x="1016" y="1077"/>
                        <a:pt x="1017" y="1066"/>
                        <a:pt x="1019" y="1052"/>
                      </a:cubicBezTo>
                      <a:cubicBezTo>
                        <a:pt x="1033" y="1046"/>
                        <a:pt x="1034" y="1039"/>
                        <a:pt x="1041" y="1026"/>
                      </a:cubicBezTo>
                      <a:cubicBezTo>
                        <a:pt x="1007" y="987"/>
                        <a:pt x="1028" y="886"/>
                        <a:pt x="1062" y="857"/>
                      </a:cubicBezTo>
                      <a:cubicBezTo>
                        <a:pt x="1071" y="850"/>
                        <a:pt x="1084" y="851"/>
                        <a:pt x="1094" y="840"/>
                      </a:cubicBezTo>
                      <a:cubicBezTo>
                        <a:pt x="1103" y="830"/>
                        <a:pt x="1108" y="798"/>
                        <a:pt x="1114" y="785"/>
                      </a:cubicBezTo>
                      <a:cubicBezTo>
                        <a:pt x="1128" y="751"/>
                        <a:pt x="1144" y="725"/>
                        <a:pt x="1158" y="692"/>
                      </a:cubicBezTo>
                      <a:cubicBezTo>
                        <a:pt x="1218" y="547"/>
                        <a:pt x="1272" y="410"/>
                        <a:pt x="1252" y="249"/>
                      </a:cubicBezTo>
                      <a:cubicBezTo>
                        <a:pt x="1237" y="131"/>
                        <a:pt x="1073" y="71"/>
                        <a:pt x="973" y="56"/>
                      </a:cubicBezTo>
                      <a:cubicBezTo>
                        <a:pt x="820" y="34"/>
                        <a:pt x="664" y="0"/>
                        <a:pt x="507" y="45"/>
                      </a:cubicBezTo>
                      <a:cubicBezTo>
                        <a:pt x="436" y="65"/>
                        <a:pt x="326" y="68"/>
                        <a:pt x="276" y="124"/>
                      </a:cubicBezTo>
                    </a:path>
                  </a:pathLst>
                </a:custGeom>
                <a:solidFill>
                  <a:srgbClr val="1A1A1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213"/>
                <p:cNvSpPr>
                  <a:spLocks/>
                </p:cNvSpPr>
                <p:nvPr/>
              </p:nvSpPr>
              <p:spPr bwMode="gray">
                <a:xfrm>
                  <a:off x="-8805863" y="10167938"/>
                  <a:ext cx="1676400" cy="5910263"/>
                </a:xfrm>
                <a:custGeom>
                  <a:avLst/>
                  <a:gdLst/>
                  <a:ahLst/>
                  <a:cxnLst>
                    <a:cxn ang="0">
                      <a:pos x="190" y="4"/>
                    </a:cxn>
                    <a:cxn ang="0">
                      <a:pos x="286" y="141"/>
                    </a:cxn>
                    <a:cxn ang="0">
                      <a:pos x="308" y="225"/>
                    </a:cxn>
                    <a:cxn ang="0">
                      <a:pos x="348" y="290"/>
                    </a:cxn>
                    <a:cxn ang="0">
                      <a:pos x="323" y="322"/>
                    </a:cxn>
                    <a:cxn ang="0">
                      <a:pos x="338" y="364"/>
                    </a:cxn>
                    <a:cxn ang="0">
                      <a:pos x="373" y="438"/>
                    </a:cxn>
                    <a:cxn ang="0">
                      <a:pos x="388" y="605"/>
                    </a:cxn>
                    <a:cxn ang="0">
                      <a:pos x="412" y="681"/>
                    </a:cxn>
                    <a:cxn ang="0">
                      <a:pos x="412" y="782"/>
                    </a:cxn>
                    <a:cxn ang="0">
                      <a:pos x="444" y="959"/>
                    </a:cxn>
                    <a:cxn ang="0">
                      <a:pos x="444" y="1012"/>
                    </a:cxn>
                    <a:cxn ang="0">
                      <a:pos x="421" y="1053"/>
                    </a:cxn>
                    <a:cxn ang="0">
                      <a:pos x="396" y="1145"/>
                    </a:cxn>
                    <a:cxn ang="0">
                      <a:pos x="365" y="1230"/>
                    </a:cxn>
                    <a:cxn ang="0">
                      <a:pos x="328" y="1327"/>
                    </a:cxn>
                    <a:cxn ang="0">
                      <a:pos x="238" y="1434"/>
                    </a:cxn>
                    <a:cxn ang="0">
                      <a:pos x="149" y="1555"/>
                    </a:cxn>
                    <a:cxn ang="0">
                      <a:pos x="98" y="1572"/>
                    </a:cxn>
                    <a:cxn ang="0">
                      <a:pos x="53" y="1504"/>
                    </a:cxn>
                    <a:cxn ang="0">
                      <a:pos x="33" y="1399"/>
                    </a:cxn>
                    <a:cxn ang="0">
                      <a:pos x="98" y="1226"/>
                    </a:cxn>
                    <a:cxn ang="0">
                      <a:pos x="150" y="1068"/>
                    </a:cxn>
                    <a:cxn ang="0">
                      <a:pos x="163" y="968"/>
                    </a:cxn>
                    <a:cxn ang="0">
                      <a:pos x="170" y="927"/>
                    </a:cxn>
                    <a:cxn ang="0">
                      <a:pos x="146" y="895"/>
                    </a:cxn>
                    <a:cxn ang="0">
                      <a:pos x="89" y="730"/>
                    </a:cxn>
                    <a:cxn ang="0">
                      <a:pos x="1" y="560"/>
                    </a:cxn>
                    <a:cxn ang="0">
                      <a:pos x="36" y="449"/>
                    </a:cxn>
                    <a:cxn ang="0">
                      <a:pos x="77" y="288"/>
                    </a:cxn>
                    <a:cxn ang="0">
                      <a:pos x="117" y="55"/>
                    </a:cxn>
                    <a:cxn ang="0">
                      <a:pos x="186" y="0"/>
                    </a:cxn>
                  </a:cxnLst>
                  <a:rect l="0" t="0" r="r" b="b"/>
                  <a:pathLst>
                    <a:path w="447" h="1576">
                      <a:moveTo>
                        <a:pt x="190" y="4"/>
                      </a:moveTo>
                      <a:cubicBezTo>
                        <a:pt x="243" y="37"/>
                        <a:pt x="273" y="80"/>
                        <a:pt x="286" y="141"/>
                      </a:cubicBezTo>
                      <a:cubicBezTo>
                        <a:pt x="295" y="183"/>
                        <a:pt x="280" y="198"/>
                        <a:pt x="308" y="225"/>
                      </a:cubicBezTo>
                      <a:cubicBezTo>
                        <a:pt x="325" y="242"/>
                        <a:pt x="356" y="253"/>
                        <a:pt x="348" y="290"/>
                      </a:cubicBezTo>
                      <a:cubicBezTo>
                        <a:pt x="344" y="306"/>
                        <a:pt x="325" y="309"/>
                        <a:pt x="323" y="322"/>
                      </a:cubicBezTo>
                      <a:cubicBezTo>
                        <a:pt x="320" y="342"/>
                        <a:pt x="332" y="347"/>
                        <a:pt x="338" y="364"/>
                      </a:cubicBezTo>
                      <a:cubicBezTo>
                        <a:pt x="349" y="393"/>
                        <a:pt x="356" y="414"/>
                        <a:pt x="373" y="438"/>
                      </a:cubicBezTo>
                      <a:cubicBezTo>
                        <a:pt x="413" y="497"/>
                        <a:pt x="381" y="536"/>
                        <a:pt x="388" y="605"/>
                      </a:cubicBezTo>
                      <a:cubicBezTo>
                        <a:pt x="391" y="638"/>
                        <a:pt x="408" y="653"/>
                        <a:pt x="412" y="681"/>
                      </a:cubicBezTo>
                      <a:cubicBezTo>
                        <a:pt x="417" y="714"/>
                        <a:pt x="403" y="748"/>
                        <a:pt x="412" y="782"/>
                      </a:cubicBezTo>
                      <a:cubicBezTo>
                        <a:pt x="427" y="838"/>
                        <a:pt x="444" y="898"/>
                        <a:pt x="444" y="959"/>
                      </a:cubicBezTo>
                      <a:cubicBezTo>
                        <a:pt x="444" y="976"/>
                        <a:pt x="447" y="996"/>
                        <a:pt x="444" y="1012"/>
                      </a:cubicBezTo>
                      <a:cubicBezTo>
                        <a:pt x="439" y="1035"/>
                        <a:pt x="431" y="1035"/>
                        <a:pt x="421" y="1053"/>
                      </a:cubicBezTo>
                      <a:cubicBezTo>
                        <a:pt x="404" y="1082"/>
                        <a:pt x="401" y="1111"/>
                        <a:pt x="396" y="1145"/>
                      </a:cubicBezTo>
                      <a:cubicBezTo>
                        <a:pt x="390" y="1181"/>
                        <a:pt x="382" y="1200"/>
                        <a:pt x="365" y="1230"/>
                      </a:cubicBezTo>
                      <a:cubicBezTo>
                        <a:pt x="344" y="1266"/>
                        <a:pt x="341" y="1288"/>
                        <a:pt x="328" y="1327"/>
                      </a:cubicBezTo>
                      <a:cubicBezTo>
                        <a:pt x="312" y="1374"/>
                        <a:pt x="273" y="1403"/>
                        <a:pt x="238" y="1434"/>
                      </a:cubicBezTo>
                      <a:cubicBezTo>
                        <a:pt x="203" y="1465"/>
                        <a:pt x="173" y="1514"/>
                        <a:pt x="149" y="1555"/>
                      </a:cubicBezTo>
                      <a:cubicBezTo>
                        <a:pt x="131" y="1561"/>
                        <a:pt x="119" y="1576"/>
                        <a:pt x="98" y="1572"/>
                      </a:cubicBezTo>
                      <a:cubicBezTo>
                        <a:pt x="95" y="1541"/>
                        <a:pt x="66" y="1528"/>
                        <a:pt x="53" y="1504"/>
                      </a:cubicBezTo>
                      <a:cubicBezTo>
                        <a:pt x="36" y="1472"/>
                        <a:pt x="31" y="1436"/>
                        <a:pt x="33" y="1399"/>
                      </a:cubicBezTo>
                      <a:cubicBezTo>
                        <a:pt x="37" y="1332"/>
                        <a:pt x="75" y="1284"/>
                        <a:pt x="98" y="1226"/>
                      </a:cubicBezTo>
                      <a:cubicBezTo>
                        <a:pt x="118" y="1176"/>
                        <a:pt x="141" y="1118"/>
                        <a:pt x="150" y="1068"/>
                      </a:cubicBezTo>
                      <a:cubicBezTo>
                        <a:pt x="156" y="1034"/>
                        <a:pt x="157" y="999"/>
                        <a:pt x="163" y="968"/>
                      </a:cubicBezTo>
                      <a:cubicBezTo>
                        <a:pt x="166" y="955"/>
                        <a:pt x="174" y="944"/>
                        <a:pt x="170" y="927"/>
                      </a:cubicBezTo>
                      <a:cubicBezTo>
                        <a:pt x="165" y="905"/>
                        <a:pt x="157" y="910"/>
                        <a:pt x="146" y="895"/>
                      </a:cubicBezTo>
                      <a:cubicBezTo>
                        <a:pt x="108" y="841"/>
                        <a:pt x="108" y="790"/>
                        <a:pt x="89" y="730"/>
                      </a:cubicBezTo>
                      <a:cubicBezTo>
                        <a:pt x="70" y="666"/>
                        <a:pt x="2" y="640"/>
                        <a:pt x="1" y="560"/>
                      </a:cubicBezTo>
                      <a:cubicBezTo>
                        <a:pt x="0" y="517"/>
                        <a:pt x="20" y="487"/>
                        <a:pt x="36" y="449"/>
                      </a:cubicBezTo>
                      <a:cubicBezTo>
                        <a:pt x="58" y="398"/>
                        <a:pt x="72" y="345"/>
                        <a:pt x="77" y="288"/>
                      </a:cubicBezTo>
                      <a:cubicBezTo>
                        <a:pt x="85" y="209"/>
                        <a:pt x="60" y="115"/>
                        <a:pt x="117" y="55"/>
                      </a:cubicBezTo>
                      <a:cubicBezTo>
                        <a:pt x="138" y="34"/>
                        <a:pt x="164" y="18"/>
                        <a:pt x="186" y="0"/>
                      </a:cubicBezTo>
                    </a:path>
                  </a:pathLst>
                </a:custGeom>
                <a:solidFill>
                  <a:srgbClr val="1A1A1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214"/>
                <p:cNvSpPr>
                  <a:spLocks/>
                </p:cNvSpPr>
                <p:nvPr/>
              </p:nvSpPr>
              <p:spPr bwMode="gray">
                <a:xfrm>
                  <a:off x="-12274550" y="11315701"/>
                  <a:ext cx="1162050" cy="2009775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154" y="269"/>
                    </a:cxn>
                    <a:cxn ang="0">
                      <a:pos x="310" y="452"/>
                    </a:cxn>
                    <a:cxn ang="0">
                      <a:pos x="131" y="0"/>
                    </a:cxn>
                  </a:cxnLst>
                  <a:rect l="0" t="0" r="r" b="b"/>
                  <a:pathLst>
                    <a:path w="310" h="536">
                      <a:moveTo>
                        <a:pt x="148" y="0"/>
                      </a:moveTo>
                      <a:cubicBezTo>
                        <a:pt x="148" y="85"/>
                        <a:pt x="124" y="195"/>
                        <a:pt x="154" y="269"/>
                      </a:cubicBezTo>
                      <a:cubicBezTo>
                        <a:pt x="182" y="338"/>
                        <a:pt x="254" y="405"/>
                        <a:pt x="310" y="452"/>
                      </a:cubicBezTo>
                      <a:cubicBezTo>
                        <a:pt x="222" y="536"/>
                        <a:pt x="0" y="98"/>
                        <a:pt x="131" y="0"/>
                      </a:cubicBezTo>
                    </a:path>
                  </a:pathLst>
                </a:custGeom>
                <a:solidFill>
                  <a:srgbClr val="6666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215"/>
                <p:cNvSpPr>
                  <a:spLocks/>
                </p:cNvSpPr>
                <p:nvPr/>
              </p:nvSpPr>
              <p:spPr bwMode="gray">
                <a:xfrm>
                  <a:off x="-10691813" y="10321926"/>
                  <a:ext cx="1900238" cy="2689225"/>
                </a:xfrm>
                <a:custGeom>
                  <a:avLst/>
                  <a:gdLst/>
                  <a:ahLst/>
                  <a:cxnLst>
                    <a:cxn ang="0">
                      <a:pos x="8" y="701"/>
                    </a:cxn>
                    <a:cxn ang="0">
                      <a:pos x="292" y="372"/>
                    </a:cxn>
                    <a:cxn ang="0">
                      <a:pos x="507" y="0"/>
                    </a:cxn>
                    <a:cxn ang="0">
                      <a:pos x="466" y="56"/>
                    </a:cxn>
                    <a:cxn ang="0">
                      <a:pos x="428" y="121"/>
                    </a:cxn>
                    <a:cxn ang="0">
                      <a:pos x="365" y="251"/>
                    </a:cxn>
                    <a:cxn ang="0">
                      <a:pos x="232" y="514"/>
                    </a:cxn>
                    <a:cxn ang="0">
                      <a:pos x="0" y="717"/>
                    </a:cxn>
                  </a:cxnLst>
                  <a:rect l="0" t="0" r="r" b="b"/>
                  <a:pathLst>
                    <a:path w="507" h="717">
                      <a:moveTo>
                        <a:pt x="8" y="701"/>
                      </a:moveTo>
                      <a:cubicBezTo>
                        <a:pt x="126" y="642"/>
                        <a:pt x="212" y="486"/>
                        <a:pt x="292" y="372"/>
                      </a:cubicBezTo>
                      <a:cubicBezTo>
                        <a:pt x="352" y="287"/>
                        <a:pt x="402" y="8"/>
                        <a:pt x="507" y="0"/>
                      </a:cubicBezTo>
                      <a:cubicBezTo>
                        <a:pt x="502" y="35"/>
                        <a:pt x="481" y="30"/>
                        <a:pt x="466" y="56"/>
                      </a:cubicBezTo>
                      <a:cubicBezTo>
                        <a:pt x="456" y="72"/>
                        <a:pt x="439" y="102"/>
                        <a:pt x="428" y="121"/>
                      </a:cubicBezTo>
                      <a:cubicBezTo>
                        <a:pt x="400" y="166"/>
                        <a:pt x="384" y="201"/>
                        <a:pt x="365" y="251"/>
                      </a:cubicBezTo>
                      <a:cubicBezTo>
                        <a:pt x="327" y="350"/>
                        <a:pt x="276" y="423"/>
                        <a:pt x="232" y="514"/>
                      </a:cubicBezTo>
                      <a:cubicBezTo>
                        <a:pt x="135" y="568"/>
                        <a:pt x="118" y="700"/>
                        <a:pt x="0" y="717"/>
                      </a:cubicBezTo>
                    </a:path>
                  </a:pathLst>
                </a:custGeom>
                <a:solidFill>
                  <a:srgbClr val="6666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216"/>
                <p:cNvSpPr>
                  <a:spLocks/>
                </p:cNvSpPr>
                <p:nvPr/>
              </p:nvSpPr>
              <p:spPr bwMode="gray">
                <a:xfrm>
                  <a:off x="-12109450" y="8926513"/>
                  <a:ext cx="3465513" cy="3694113"/>
                </a:xfrm>
                <a:custGeom>
                  <a:avLst/>
                  <a:gdLst/>
                  <a:ahLst/>
                  <a:cxnLst>
                    <a:cxn ang="0">
                      <a:pos x="657" y="363"/>
                    </a:cxn>
                    <a:cxn ang="0">
                      <a:pos x="462" y="673"/>
                    </a:cxn>
                    <a:cxn ang="0">
                      <a:pos x="333" y="985"/>
                    </a:cxn>
                    <a:cxn ang="0">
                      <a:pos x="236" y="354"/>
                    </a:cxn>
                    <a:cxn ang="0">
                      <a:pos x="0" y="385"/>
                    </a:cxn>
                    <a:cxn ang="0">
                      <a:pos x="155" y="269"/>
                    </a:cxn>
                    <a:cxn ang="0">
                      <a:pos x="272" y="118"/>
                    </a:cxn>
                    <a:cxn ang="0">
                      <a:pos x="655" y="53"/>
                    </a:cxn>
                    <a:cxn ang="0">
                      <a:pos x="924" y="405"/>
                    </a:cxn>
                    <a:cxn ang="0">
                      <a:pos x="647" y="374"/>
                    </a:cxn>
                  </a:cxnLst>
                  <a:rect l="0" t="0" r="r" b="b"/>
                  <a:pathLst>
                    <a:path w="924" h="985">
                      <a:moveTo>
                        <a:pt x="657" y="363"/>
                      </a:moveTo>
                      <a:cubicBezTo>
                        <a:pt x="602" y="466"/>
                        <a:pt x="523" y="569"/>
                        <a:pt x="462" y="673"/>
                      </a:cubicBezTo>
                      <a:cubicBezTo>
                        <a:pt x="412" y="727"/>
                        <a:pt x="334" y="908"/>
                        <a:pt x="333" y="985"/>
                      </a:cubicBezTo>
                      <a:cubicBezTo>
                        <a:pt x="183" y="931"/>
                        <a:pt x="225" y="479"/>
                        <a:pt x="236" y="354"/>
                      </a:cubicBezTo>
                      <a:cubicBezTo>
                        <a:pt x="139" y="320"/>
                        <a:pt x="90" y="383"/>
                        <a:pt x="0" y="385"/>
                      </a:cubicBezTo>
                      <a:cubicBezTo>
                        <a:pt x="25" y="359"/>
                        <a:pt x="111" y="310"/>
                        <a:pt x="155" y="269"/>
                      </a:cubicBezTo>
                      <a:cubicBezTo>
                        <a:pt x="203" y="225"/>
                        <a:pt x="232" y="156"/>
                        <a:pt x="272" y="118"/>
                      </a:cubicBezTo>
                      <a:cubicBezTo>
                        <a:pt x="370" y="25"/>
                        <a:pt x="531" y="0"/>
                        <a:pt x="655" y="53"/>
                      </a:cubicBezTo>
                      <a:cubicBezTo>
                        <a:pt x="729" y="164"/>
                        <a:pt x="911" y="267"/>
                        <a:pt x="924" y="405"/>
                      </a:cubicBezTo>
                      <a:cubicBezTo>
                        <a:pt x="842" y="413"/>
                        <a:pt x="739" y="374"/>
                        <a:pt x="647" y="374"/>
                      </a:cubicBezTo>
                    </a:path>
                  </a:pathLst>
                </a:custGeom>
                <a:solidFill>
                  <a:srgbClr val="EDEBE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217"/>
                <p:cNvSpPr>
                  <a:spLocks/>
                </p:cNvSpPr>
                <p:nvPr/>
              </p:nvSpPr>
              <p:spPr bwMode="gray">
                <a:xfrm>
                  <a:off x="-10977563" y="7891463"/>
                  <a:ext cx="1387475" cy="3170238"/>
                </a:xfrm>
                <a:custGeom>
                  <a:avLst/>
                  <a:gdLst/>
                  <a:ahLst/>
                  <a:cxnLst>
                    <a:cxn ang="0">
                      <a:pos x="65" y="209"/>
                    </a:cxn>
                    <a:cxn ang="0">
                      <a:pos x="15" y="456"/>
                    </a:cxn>
                    <a:cxn ang="0">
                      <a:pos x="76" y="845"/>
                    </a:cxn>
                    <a:cxn ang="0">
                      <a:pos x="347" y="411"/>
                    </a:cxn>
                    <a:cxn ang="0">
                      <a:pos x="313" y="166"/>
                    </a:cxn>
                    <a:cxn ang="0">
                      <a:pos x="65" y="209"/>
                    </a:cxn>
                  </a:cxnLst>
                  <a:rect l="0" t="0" r="r" b="b"/>
                  <a:pathLst>
                    <a:path w="370" h="845">
                      <a:moveTo>
                        <a:pt x="65" y="209"/>
                      </a:moveTo>
                      <a:cubicBezTo>
                        <a:pt x="37" y="364"/>
                        <a:pt x="31" y="299"/>
                        <a:pt x="15" y="456"/>
                      </a:cubicBezTo>
                      <a:cubicBezTo>
                        <a:pt x="0" y="610"/>
                        <a:pt x="23" y="766"/>
                        <a:pt x="76" y="845"/>
                      </a:cubicBezTo>
                      <a:cubicBezTo>
                        <a:pt x="198" y="720"/>
                        <a:pt x="370" y="495"/>
                        <a:pt x="347" y="411"/>
                      </a:cubicBezTo>
                      <a:cubicBezTo>
                        <a:pt x="326" y="334"/>
                        <a:pt x="333" y="247"/>
                        <a:pt x="313" y="166"/>
                      </a:cubicBezTo>
                      <a:cubicBezTo>
                        <a:pt x="270" y="0"/>
                        <a:pt x="129" y="113"/>
                        <a:pt x="65" y="209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218"/>
                <p:cNvSpPr>
                  <a:spLocks/>
                </p:cNvSpPr>
                <p:nvPr/>
              </p:nvSpPr>
              <p:spPr bwMode="gray">
                <a:xfrm>
                  <a:off x="-11336338" y="6861176"/>
                  <a:ext cx="1660525" cy="27416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51" y="571"/>
                    </a:cxn>
                    <a:cxn ang="0">
                      <a:pos x="423" y="467"/>
                    </a:cxn>
                  </a:cxnLst>
                  <a:rect l="0" t="0" r="r" b="b"/>
                  <a:pathLst>
                    <a:path w="443" h="731">
                      <a:moveTo>
                        <a:pt x="34" y="0"/>
                      </a:moveTo>
                      <a:cubicBezTo>
                        <a:pt x="0" y="121"/>
                        <a:pt x="95" y="464"/>
                        <a:pt x="151" y="571"/>
                      </a:cubicBezTo>
                      <a:cubicBezTo>
                        <a:pt x="202" y="731"/>
                        <a:pt x="443" y="654"/>
                        <a:pt x="423" y="467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219"/>
                <p:cNvSpPr>
                  <a:spLocks/>
                </p:cNvSpPr>
                <p:nvPr/>
              </p:nvSpPr>
              <p:spPr bwMode="gray">
                <a:xfrm>
                  <a:off x="-11385550" y="5757863"/>
                  <a:ext cx="2643188" cy="3578225"/>
                </a:xfrm>
                <a:custGeom>
                  <a:avLst/>
                  <a:gdLst/>
                  <a:ahLst/>
                  <a:cxnLst>
                    <a:cxn ang="0">
                      <a:pos x="540" y="466"/>
                    </a:cxn>
                    <a:cxn ang="0">
                      <a:pos x="379" y="71"/>
                    </a:cxn>
                    <a:cxn ang="0">
                      <a:pos x="34" y="284"/>
                    </a:cxn>
                    <a:cxn ang="0">
                      <a:pos x="77" y="757"/>
                    </a:cxn>
                    <a:cxn ang="0">
                      <a:pos x="411" y="821"/>
                    </a:cxn>
                    <a:cxn ang="0">
                      <a:pos x="541" y="486"/>
                    </a:cxn>
                    <a:cxn ang="0">
                      <a:pos x="529" y="456"/>
                    </a:cxn>
                  </a:cxnLst>
                  <a:rect l="0" t="0" r="r" b="b"/>
                  <a:pathLst>
                    <a:path w="705" h="954">
                      <a:moveTo>
                        <a:pt x="540" y="466"/>
                      </a:moveTo>
                      <a:cubicBezTo>
                        <a:pt x="583" y="312"/>
                        <a:pt x="527" y="143"/>
                        <a:pt x="379" y="71"/>
                      </a:cubicBezTo>
                      <a:cubicBezTo>
                        <a:pt x="233" y="0"/>
                        <a:pt x="70" y="158"/>
                        <a:pt x="34" y="284"/>
                      </a:cubicBezTo>
                      <a:cubicBezTo>
                        <a:pt x="0" y="404"/>
                        <a:pt x="21" y="650"/>
                        <a:pt x="77" y="757"/>
                      </a:cubicBezTo>
                      <a:cubicBezTo>
                        <a:pt x="152" y="900"/>
                        <a:pt x="298" y="954"/>
                        <a:pt x="411" y="821"/>
                      </a:cubicBezTo>
                      <a:cubicBezTo>
                        <a:pt x="450" y="776"/>
                        <a:pt x="705" y="503"/>
                        <a:pt x="541" y="486"/>
                      </a:cubicBezTo>
                      <a:cubicBezTo>
                        <a:pt x="544" y="469"/>
                        <a:pt x="538" y="463"/>
                        <a:pt x="529" y="456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220"/>
                <p:cNvSpPr>
                  <a:spLocks/>
                </p:cNvSpPr>
                <p:nvPr/>
              </p:nvSpPr>
              <p:spPr bwMode="gray">
                <a:xfrm>
                  <a:off x="-10306050" y="5870576"/>
                  <a:ext cx="1131888" cy="1927225"/>
                </a:xfrm>
                <a:custGeom>
                  <a:avLst/>
                  <a:gdLst/>
                  <a:ahLst/>
                  <a:cxnLst>
                    <a:cxn ang="0">
                      <a:pos x="78" y="130"/>
                    </a:cxn>
                    <a:cxn ang="0">
                      <a:pos x="216" y="282"/>
                    </a:cxn>
                    <a:cxn ang="0">
                      <a:pos x="232" y="496"/>
                    </a:cxn>
                    <a:cxn ang="0">
                      <a:pos x="284" y="336"/>
                    </a:cxn>
                    <a:cxn ang="0">
                      <a:pos x="256" y="153"/>
                    </a:cxn>
                    <a:cxn ang="0">
                      <a:pos x="135" y="36"/>
                    </a:cxn>
                    <a:cxn ang="0">
                      <a:pos x="38" y="13"/>
                    </a:cxn>
                    <a:cxn ang="0">
                      <a:pos x="10" y="98"/>
                    </a:cxn>
                    <a:cxn ang="0">
                      <a:pos x="78" y="130"/>
                    </a:cxn>
                  </a:cxnLst>
                  <a:rect l="0" t="0" r="r" b="b"/>
                  <a:pathLst>
                    <a:path w="302" h="514">
                      <a:moveTo>
                        <a:pt x="78" y="130"/>
                      </a:moveTo>
                      <a:cubicBezTo>
                        <a:pt x="136" y="173"/>
                        <a:pt x="189" y="210"/>
                        <a:pt x="216" y="282"/>
                      </a:cubicBezTo>
                      <a:cubicBezTo>
                        <a:pt x="240" y="345"/>
                        <a:pt x="241" y="427"/>
                        <a:pt x="232" y="496"/>
                      </a:cubicBezTo>
                      <a:cubicBezTo>
                        <a:pt x="289" y="514"/>
                        <a:pt x="276" y="368"/>
                        <a:pt x="284" y="336"/>
                      </a:cubicBezTo>
                      <a:cubicBezTo>
                        <a:pt x="302" y="266"/>
                        <a:pt x="300" y="217"/>
                        <a:pt x="256" y="153"/>
                      </a:cubicBezTo>
                      <a:cubicBezTo>
                        <a:pt x="224" y="105"/>
                        <a:pt x="184" y="67"/>
                        <a:pt x="135" y="36"/>
                      </a:cubicBezTo>
                      <a:cubicBezTo>
                        <a:pt x="112" y="22"/>
                        <a:pt x="65" y="0"/>
                        <a:pt x="38" y="13"/>
                      </a:cubicBezTo>
                      <a:cubicBezTo>
                        <a:pt x="14" y="25"/>
                        <a:pt x="0" y="74"/>
                        <a:pt x="10" y="98"/>
                      </a:cubicBezTo>
                      <a:cubicBezTo>
                        <a:pt x="20" y="121"/>
                        <a:pt x="56" y="129"/>
                        <a:pt x="78" y="130"/>
                      </a:cubicBezTo>
                    </a:path>
                  </a:pathLst>
                </a:custGeom>
                <a:solidFill>
                  <a:srgbClr val="3829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221"/>
                <p:cNvSpPr>
                  <a:spLocks/>
                </p:cNvSpPr>
                <p:nvPr/>
              </p:nvSpPr>
              <p:spPr bwMode="gray">
                <a:xfrm>
                  <a:off x="-11415713" y="5799138"/>
                  <a:ext cx="1690688" cy="2160588"/>
                </a:xfrm>
                <a:custGeom>
                  <a:avLst/>
                  <a:gdLst/>
                  <a:ahLst/>
                  <a:cxnLst>
                    <a:cxn ang="0">
                      <a:pos x="370" y="157"/>
                    </a:cxn>
                    <a:cxn ang="0">
                      <a:pos x="151" y="329"/>
                    </a:cxn>
                    <a:cxn ang="0">
                      <a:pos x="23" y="576"/>
                    </a:cxn>
                    <a:cxn ang="0">
                      <a:pos x="11" y="500"/>
                    </a:cxn>
                    <a:cxn ang="0">
                      <a:pos x="0" y="499"/>
                    </a:cxn>
                    <a:cxn ang="0">
                      <a:pos x="56" y="165"/>
                    </a:cxn>
                    <a:cxn ang="0">
                      <a:pos x="330" y="16"/>
                    </a:cxn>
                    <a:cxn ang="0">
                      <a:pos x="370" y="157"/>
                    </a:cxn>
                  </a:cxnLst>
                  <a:rect l="0" t="0" r="r" b="b"/>
                  <a:pathLst>
                    <a:path w="451" h="576">
                      <a:moveTo>
                        <a:pt x="370" y="157"/>
                      </a:moveTo>
                      <a:cubicBezTo>
                        <a:pt x="280" y="183"/>
                        <a:pt x="205" y="258"/>
                        <a:pt x="151" y="329"/>
                      </a:cubicBezTo>
                      <a:cubicBezTo>
                        <a:pt x="104" y="393"/>
                        <a:pt x="34" y="493"/>
                        <a:pt x="23" y="576"/>
                      </a:cubicBezTo>
                      <a:cubicBezTo>
                        <a:pt x="6" y="557"/>
                        <a:pt x="12" y="526"/>
                        <a:pt x="11" y="500"/>
                      </a:cubicBezTo>
                      <a:cubicBezTo>
                        <a:pt x="7" y="499"/>
                        <a:pt x="4" y="500"/>
                        <a:pt x="0" y="499"/>
                      </a:cubicBezTo>
                      <a:cubicBezTo>
                        <a:pt x="18" y="386"/>
                        <a:pt x="1" y="273"/>
                        <a:pt x="56" y="165"/>
                      </a:cubicBezTo>
                      <a:cubicBezTo>
                        <a:pt x="100" y="77"/>
                        <a:pt x="228" y="0"/>
                        <a:pt x="330" y="16"/>
                      </a:cubicBezTo>
                      <a:cubicBezTo>
                        <a:pt x="408" y="28"/>
                        <a:pt x="451" y="128"/>
                        <a:pt x="370" y="157"/>
                      </a:cubicBezTo>
                    </a:path>
                  </a:pathLst>
                </a:custGeom>
                <a:solidFill>
                  <a:srgbClr val="4C39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222"/>
                <p:cNvSpPr>
                  <a:spLocks/>
                </p:cNvSpPr>
                <p:nvPr/>
              </p:nvSpPr>
              <p:spPr bwMode="gray">
                <a:xfrm>
                  <a:off x="-11168063" y="12928601"/>
                  <a:ext cx="393700" cy="363538"/>
                </a:xfrm>
                <a:custGeom>
                  <a:avLst/>
                  <a:gdLst/>
                  <a:ahLst/>
                  <a:cxnLst>
                    <a:cxn ang="0">
                      <a:pos x="95" y="22"/>
                    </a:cxn>
                    <a:cxn ang="0">
                      <a:pos x="93" y="77"/>
                    </a:cxn>
                    <a:cxn ang="0">
                      <a:pos x="95" y="30"/>
                    </a:cxn>
                  </a:cxnLst>
                  <a:rect l="0" t="0" r="r" b="b"/>
                  <a:pathLst>
                    <a:path w="105" h="97">
                      <a:moveTo>
                        <a:pt x="95" y="22"/>
                      </a:moveTo>
                      <a:cubicBezTo>
                        <a:pt x="0" y="0"/>
                        <a:pt x="11" y="97"/>
                        <a:pt x="93" y="77"/>
                      </a:cubicBezTo>
                      <a:cubicBezTo>
                        <a:pt x="105" y="57"/>
                        <a:pt x="101" y="43"/>
                        <a:pt x="95" y="30"/>
                      </a:cubicBezTo>
                    </a:path>
                  </a:pathLst>
                </a:custGeom>
                <a:solidFill>
                  <a:srgbClr val="4D4D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223"/>
                <p:cNvSpPr>
                  <a:spLocks/>
                </p:cNvSpPr>
                <p:nvPr/>
              </p:nvSpPr>
              <p:spPr bwMode="gray">
                <a:xfrm>
                  <a:off x="-10966450" y="13839826"/>
                  <a:ext cx="225425" cy="292100"/>
                </a:xfrm>
                <a:custGeom>
                  <a:avLst/>
                  <a:gdLst/>
                  <a:ahLst/>
                  <a:cxnLst>
                    <a:cxn ang="0">
                      <a:pos x="57" y="21"/>
                    </a:cxn>
                    <a:cxn ang="0">
                      <a:pos x="18" y="6"/>
                    </a:cxn>
                    <a:cxn ang="0">
                      <a:pos x="40" y="78"/>
                    </a:cxn>
                    <a:cxn ang="0">
                      <a:pos x="57" y="37"/>
                    </a:cxn>
                  </a:cxnLst>
                  <a:rect l="0" t="0" r="r" b="b"/>
                  <a:pathLst>
                    <a:path w="60" h="78">
                      <a:moveTo>
                        <a:pt x="57" y="21"/>
                      </a:moveTo>
                      <a:cubicBezTo>
                        <a:pt x="45" y="10"/>
                        <a:pt x="38" y="0"/>
                        <a:pt x="18" y="6"/>
                      </a:cubicBezTo>
                      <a:cubicBezTo>
                        <a:pt x="0" y="35"/>
                        <a:pt x="9" y="63"/>
                        <a:pt x="40" y="78"/>
                      </a:cubicBezTo>
                      <a:cubicBezTo>
                        <a:pt x="60" y="68"/>
                        <a:pt x="57" y="57"/>
                        <a:pt x="57" y="37"/>
                      </a:cubicBezTo>
                    </a:path>
                  </a:pathLst>
                </a:custGeom>
                <a:solidFill>
                  <a:srgbClr val="6666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224"/>
                <p:cNvSpPr>
                  <a:spLocks/>
                </p:cNvSpPr>
                <p:nvPr/>
              </p:nvSpPr>
              <p:spPr bwMode="gray">
                <a:xfrm>
                  <a:off x="-9634538" y="14068426"/>
                  <a:ext cx="1173163" cy="105727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12" y="180"/>
                    </a:cxn>
                    <a:cxn ang="0">
                      <a:pos x="313" y="273"/>
                    </a:cxn>
                    <a:cxn ang="0">
                      <a:pos x="111" y="212"/>
                    </a:cxn>
                    <a:cxn ang="0">
                      <a:pos x="0" y="16"/>
                    </a:cxn>
                  </a:cxnLst>
                  <a:rect l="0" t="0" r="r" b="b"/>
                  <a:pathLst>
                    <a:path w="313" h="282">
                      <a:moveTo>
                        <a:pt x="8" y="0"/>
                      </a:moveTo>
                      <a:cubicBezTo>
                        <a:pt x="64" y="63"/>
                        <a:pt x="12" y="138"/>
                        <a:pt x="112" y="180"/>
                      </a:cubicBezTo>
                      <a:cubicBezTo>
                        <a:pt x="169" y="203"/>
                        <a:pt x="302" y="196"/>
                        <a:pt x="313" y="273"/>
                      </a:cubicBezTo>
                      <a:cubicBezTo>
                        <a:pt x="272" y="282"/>
                        <a:pt x="151" y="228"/>
                        <a:pt x="111" y="212"/>
                      </a:cubicBezTo>
                      <a:cubicBezTo>
                        <a:pt x="27" y="178"/>
                        <a:pt x="7" y="101"/>
                        <a:pt x="0" y="16"/>
                      </a:cubicBezTo>
                    </a:path>
                  </a:pathLst>
                </a:custGeom>
                <a:solidFill>
                  <a:srgbClr val="4D4D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225"/>
                <p:cNvSpPr>
                  <a:spLocks/>
                </p:cNvSpPr>
                <p:nvPr/>
              </p:nvSpPr>
              <p:spPr bwMode="gray">
                <a:xfrm>
                  <a:off x="-12042775" y="14008101"/>
                  <a:ext cx="646113" cy="919163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0" y="226"/>
                    </a:cxn>
                    <a:cxn ang="0">
                      <a:pos x="118" y="16"/>
                    </a:cxn>
                  </a:cxnLst>
                  <a:rect l="0" t="0" r="r" b="b"/>
                  <a:pathLst>
                    <a:path w="172" h="245">
                      <a:moveTo>
                        <a:pt x="110" y="0"/>
                      </a:moveTo>
                      <a:cubicBezTo>
                        <a:pt x="115" y="91"/>
                        <a:pt x="69" y="180"/>
                        <a:pt x="0" y="226"/>
                      </a:cubicBezTo>
                      <a:cubicBezTo>
                        <a:pt x="97" y="245"/>
                        <a:pt x="172" y="88"/>
                        <a:pt x="118" y="16"/>
                      </a:cubicBezTo>
                    </a:path>
                  </a:pathLst>
                </a:custGeom>
                <a:solidFill>
                  <a:srgbClr val="6666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55" name="Gruppieren 354"/>
            <p:cNvGrpSpPr/>
            <p:nvPr/>
          </p:nvGrpSpPr>
          <p:grpSpPr bwMode="gray">
            <a:xfrm>
              <a:off x="1531270" y="2297173"/>
              <a:ext cx="1626092" cy="2762059"/>
              <a:chOff x="-2008334" y="2561290"/>
              <a:chExt cx="1318032" cy="2238792"/>
            </a:xfrm>
          </p:grpSpPr>
          <p:pic>
            <p:nvPicPr>
              <p:cNvPr id="155" name="_effect" descr="C:\Users\marc.h\Desktop\Schatten-TE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-2008334" y="4433770"/>
                <a:ext cx="1318032" cy="366312"/>
              </a:xfrm>
              <a:prstGeom prst="rect">
                <a:avLst/>
              </a:prstGeom>
              <a:noFill/>
            </p:spPr>
          </p:pic>
          <p:grpSp>
            <p:nvGrpSpPr>
              <p:cNvPr id="157" name="Gruppieren 112"/>
              <p:cNvGrpSpPr/>
              <p:nvPr/>
            </p:nvGrpSpPr>
            <p:grpSpPr bwMode="gray">
              <a:xfrm>
                <a:off x="-1631529" y="2561290"/>
                <a:ext cx="545915" cy="2108358"/>
                <a:chOff x="15849600" y="5499101"/>
                <a:chExt cx="5478462" cy="21158200"/>
              </a:xfrm>
            </p:grpSpPr>
            <p:sp>
              <p:nvSpPr>
                <p:cNvPr id="228" name="Freeform 346"/>
                <p:cNvSpPr>
                  <a:spLocks/>
                </p:cNvSpPr>
                <p:nvPr/>
              </p:nvSpPr>
              <p:spPr bwMode="gray">
                <a:xfrm>
                  <a:off x="17341850" y="15898813"/>
                  <a:ext cx="3443288" cy="4878388"/>
                </a:xfrm>
                <a:custGeom>
                  <a:avLst/>
                  <a:gdLst/>
                  <a:ahLst/>
                  <a:cxnLst>
                    <a:cxn ang="0">
                      <a:pos x="0" y="1226"/>
                    </a:cxn>
                    <a:cxn ang="0">
                      <a:pos x="513" y="1294"/>
                    </a:cxn>
                    <a:cxn ang="0">
                      <a:pos x="762" y="1286"/>
                    </a:cxn>
                    <a:cxn ang="0">
                      <a:pos x="871" y="1202"/>
                    </a:cxn>
                    <a:cxn ang="0">
                      <a:pos x="904" y="1174"/>
                    </a:cxn>
                    <a:cxn ang="0">
                      <a:pos x="904" y="1004"/>
                    </a:cxn>
                    <a:cxn ang="0">
                      <a:pos x="866" y="652"/>
                    </a:cxn>
                    <a:cxn ang="0">
                      <a:pos x="795" y="271"/>
                    </a:cxn>
                    <a:cxn ang="0">
                      <a:pos x="755" y="131"/>
                    </a:cxn>
                    <a:cxn ang="0">
                      <a:pos x="690" y="19"/>
                    </a:cxn>
                    <a:cxn ang="0">
                      <a:pos x="295" y="0"/>
                    </a:cxn>
                    <a:cxn ang="0">
                      <a:pos x="193" y="49"/>
                    </a:cxn>
                    <a:cxn ang="0">
                      <a:pos x="89" y="484"/>
                    </a:cxn>
                    <a:cxn ang="0">
                      <a:pos x="85" y="693"/>
                    </a:cxn>
                    <a:cxn ang="0">
                      <a:pos x="60" y="887"/>
                    </a:cxn>
                    <a:cxn ang="0">
                      <a:pos x="57" y="1065"/>
                    </a:cxn>
                    <a:cxn ang="0">
                      <a:pos x="69" y="1210"/>
                    </a:cxn>
                  </a:cxnLst>
                  <a:rect l="0" t="0" r="r" b="b"/>
                  <a:pathLst>
                    <a:path w="918" h="1301">
                      <a:moveTo>
                        <a:pt x="0" y="1226"/>
                      </a:moveTo>
                      <a:cubicBezTo>
                        <a:pt x="131" y="1266"/>
                        <a:pt x="372" y="1301"/>
                        <a:pt x="513" y="1294"/>
                      </a:cubicBezTo>
                      <a:cubicBezTo>
                        <a:pt x="592" y="1290"/>
                        <a:pt x="685" y="1301"/>
                        <a:pt x="762" y="1286"/>
                      </a:cubicBezTo>
                      <a:cubicBezTo>
                        <a:pt x="795" y="1280"/>
                        <a:pt x="838" y="1212"/>
                        <a:pt x="871" y="1202"/>
                      </a:cubicBezTo>
                      <a:cubicBezTo>
                        <a:pt x="898" y="1193"/>
                        <a:pt x="894" y="1200"/>
                        <a:pt x="904" y="1174"/>
                      </a:cubicBezTo>
                      <a:cubicBezTo>
                        <a:pt x="918" y="1133"/>
                        <a:pt x="905" y="1047"/>
                        <a:pt x="904" y="1004"/>
                      </a:cubicBezTo>
                      <a:cubicBezTo>
                        <a:pt x="900" y="887"/>
                        <a:pt x="880" y="767"/>
                        <a:pt x="866" y="652"/>
                      </a:cubicBezTo>
                      <a:cubicBezTo>
                        <a:pt x="852" y="530"/>
                        <a:pt x="842" y="383"/>
                        <a:pt x="795" y="271"/>
                      </a:cubicBezTo>
                      <a:cubicBezTo>
                        <a:pt x="777" y="228"/>
                        <a:pt x="766" y="178"/>
                        <a:pt x="755" y="131"/>
                      </a:cubicBezTo>
                      <a:cubicBezTo>
                        <a:pt x="742" y="75"/>
                        <a:pt x="756" y="26"/>
                        <a:pt x="690" y="19"/>
                      </a:cubicBezTo>
                      <a:cubicBezTo>
                        <a:pt x="558" y="6"/>
                        <a:pt x="427" y="1"/>
                        <a:pt x="295" y="0"/>
                      </a:cubicBezTo>
                      <a:cubicBezTo>
                        <a:pt x="246" y="0"/>
                        <a:pt x="214" y="3"/>
                        <a:pt x="193" y="49"/>
                      </a:cubicBezTo>
                      <a:cubicBezTo>
                        <a:pt x="134" y="185"/>
                        <a:pt x="107" y="336"/>
                        <a:pt x="89" y="484"/>
                      </a:cubicBezTo>
                      <a:cubicBezTo>
                        <a:pt x="81" y="552"/>
                        <a:pt x="86" y="623"/>
                        <a:pt x="85" y="693"/>
                      </a:cubicBezTo>
                      <a:cubicBezTo>
                        <a:pt x="85" y="760"/>
                        <a:pt x="67" y="821"/>
                        <a:pt x="60" y="887"/>
                      </a:cubicBezTo>
                      <a:cubicBezTo>
                        <a:pt x="54" y="947"/>
                        <a:pt x="51" y="1005"/>
                        <a:pt x="57" y="1065"/>
                      </a:cubicBezTo>
                      <a:cubicBezTo>
                        <a:pt x="61" y="1111"/>
                        <a:pt x="72" y="1165"/>
                        <a:pt x="69" y="1210"/>
                      </a:cubicBezTo>
                    </a:path>
                  </a:pathLst>
                </a:custGeom>
                <a:solidFill>
                  <a:srgbClr val="00000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347"/>
                <p:cNvSpPr>
                  <a:spLocks/>
                </p:cNvSpPr>
                <p:nvPr/>
              </p:nvSpPr>
              <p:spPr bwMode="gray">
                <a:xfrm>
                  <a:off x="16719550" y="15301913"/>
                  <a:ext cx="2633663" cy="10912475"/>
                </a:xfrm>
                <a:custGeom>
                  <a:avLst/>
                  <a:gdLst/>
                  <a:ahLst/>
                  <a:cxnLst>
                    <a:cxn ang="0">
                      <a:pos x="691" y="256"/>
                    </a:cxn>
                    <a:cxn ang="0">
                      <a:pos x="658" y="957"/>
                    </a:cxn>
                    <a:cxn ang="0">
                      <a:pos x="634" y="1207"/>
                    </a:cxn>
                    <a:cxn ang="0">
                      <a:pos x="610" y="1401"/>
                    </a:cxn>
                    <a:cxn ang="0">
                      <a:pos x="578" y="1816"/>
                    </a:cxn>
                    <a:cxn ang="0">
                      <a:pos x="521" y="1990"/>
                    </a:cxn>
                    <a:cxn ang="0">
                      <a:pos x="481" y="2171"/>
                    </a:cxn>
                    <a:cxn ang="0">
                      <a:pos x="444" y="2344"/>
                    </a:cxn>
                    <a:cxn ang="0">
                      <a:pos x="488" y="2510"/>
                    </a:cxn>
                    <a:cxn ang="0">
                      <a:pos x="411" y="2646"/>
                    </a:cxn>
                    <a:cxn ang="0">
                      <a:pos x="279" y="2781"/>
                    </a:cxn>
                    <a:cxn ang="0">
                      <a:pos x="187" y="2842"/>
                    </a:cxn>
                    <a:cxn ang="0">
                      <a:pos x="87" y="2904"/>
                    </a:cxn>
                    <a:cxn ang="0">
                      <a:pos x="63" y="2892"/>
                    </a:cxn>
                    <a:cxn ang="0">
                      <a:pos x="18" y="2860"/>
                    </a:cxn>
                    <a:cxn ang="0">
                      <a:pos x="93" y="2722"/>
                    </a:cxn>
                    <a:cxn ang="0">
                      <a:pos x="166" y="2578"/>
                    </a:cxn>
                    <a:cxn ang="0">
                      <a:pos x="251" y="2227"/>
                    </a:cxn>
                    <a:cxn ang="0">
                      <a:pos x="276" y="1797"/>
                    </a:cxn>
                    <a:cxn ang="0">
                      <a:pos x="304" y="1392"/>
                    </a:cxn>
                    <a:cxn ang="0">
                      <a:pos x="276" y="1134"/>
                    </a:cxn>
                    <a:cxn ang="0">
                      <a:pos x="280" y="781"/>
                    </a:cxn>
                    <a:cxn ang="0">
                      <a:pos x="303" y="476"/>
                    </a:cxn>
                    <a:cxn ang="0">
                      <a:pos x="340" y="227"/>
                    </a:cxn>
                    <a:cxn ang="0">
                      <a:pos x="401" y="43"/>
                    </a:cxn>
                    <a:cxn ang="0">
                      <a:pos x="578" y="6"/>
                    </a:cxn>
                    <a:cxn ang="0">
                      <a:pos x="667" y="70"/>
                    </a:cxn>
                    <a:cxn ang="0">
                      <a:pos x="691" y="264"/>
                    </a:cxn>
                  </a:cxnLst>
                  <a:rect l="0" t="0" r="r" b="b"/>
                  <a:pathLst>
                    <a:path w="702" h="2910">
                      <a:moveTo>
                        <a:pt x="691" y="256"/>
                      </a:moveTo>
                      <a:cubicBezTo>
                        <a:pt x="691" y="491"/>
                        <a:pt x="670" y="724"/>
                        <a:pt x="658" y="957"/>
                      </a:cubicBezTo>
                      <a:cubicBezTo>
                        <a:pt x="654" y="1045"/>
                        <a:pt x="650" y="1125"/>
                        <a:pt x="634" y="1207"/>
                      </a:cubicBezTo>
                      <a:cubicBezTo>
                        <a:pt x="622" y="1271"/>
                        <a:pt x="610" y="1331"/>
                        <a:pt x="610" y="1401"/>
                      </a:cubicBezTo>
                      <a:cubicBezTo>
                        <a:pt x="610" y="1544"/>
                        <a:pt x="617" y="1684"/>
                        <a:pt x="578" y="1816"/>
                      </a:cubicBezTo>
                      <a:cubicBezTo>
                        <a:pt x="560" y="1877"/>
                        <a:pt x="533" y="1928"/>
                        <a:pt x="521" y="1990"/>
                      </a:cubicBezTo>
                      <a:cubicBezTo>
                        <a:pt x="509" y="2049"/>
                        <a:pt x="496" y="2113"/>
                        <a:pt x="481" y="2171"/>
                      </a:cubicBezTo>
                      <a:cubicBezTo>
                        <a:pt x="467" y="2226"/>
                        <a:pt x="452" y="2288"/>
                        <a:pt x="444" y="2344"/>
                      </a:cubicBezTo>
                      <a:cubicBezTo>
                        <a:pt x="434" y="2410"/>
                        <a:pt x="479" y="2447"/>
                        <a:pt x="488" y="2510"/>
                      </a:cubicBezTo>
                      <a:cubicBezTo>
                        <a:pt x="500" y="2590"/>
                        <a:pt x="475" y="2613"/>
                        <a:pt x="411" y="2646"/>
                      </a:cubicBezTo>
                      <a:cubicBezTo>
                        <a:pt x="345" y="2679"/>
                        <a:pt x="339" y="2742"/>
                        <a:pt x="279" y="2781"/>
                      </a:cubicBezTo>
                      <a:cubicBezTo>
                        <a:pt x="248" y="2801"/>
                        <a:pt x="215" y="2818"/>
                        <a:pt x="187" y="2842"/>
                      </a:cubicBezTo>
                      <a:cubicBezTo>
                        <a:pt x="163" y="2861"/>
                        <a:pt x="118" y="2910"/>
                        <a:pt x="87" y="2904"/>
                      </a:cubicBezTo>
                      <a:cubicBezTo>
                        <a:pt x="81" y="2902"/>
                        <a:pt x="73" y="2895"/>
                        <a:pt x="63" y="2892"/>
                      </a:cubicBezTo>
                      <a:cubicBezTo>
                        <a:pt x="68" y="2865"/>
                        <a:pt x="38" y="2862"/>
                        <a:pt x="18" y="2860"/>
                      </a:cubicBezTo>
                      <a:cubicBezTo>
                        <a:pt x="0" y="2821"/>
                        <a:pt x="71" y="2754"/>
                        <a:pt x="93" y="2722"/>
                      </a:cubicBezTo>
                      <a:cubicBezTo>
                        <a:pt x="123" y="2677"/>
                        <a:pt x="137" y="2625"/>
                        <a:pt x="166" y="2578"/>
                      </a:cubicBezTo>
                      <a:cubicBezTo>
                        <a:pt x="233" y="2468"/>
                        <a:pt x="251" y="2360"/>
                        <a:pt x="251" y="2227"/>
                      </a:cubicBezTo>
                      <a:cubicBezTo>
                        <a:pt x="251" y="2082"/>
                        <a:pt x="255" y="1938"/>
                        <a:pt x="276" y="1797"/>
                      </a:cubicBezTo>
                      <a:cubicBezTo>
                        <a:pt x="296" y="1665"/>
                        <a:pt x="297" y="1528"/>
                        <a:pt x="304" y="1392"/>
                      </a:cubicBezTo>
                      <a:cubicBezTo>
                        <a:pt x="308" y="1301"/>
                        <a:pt x="285" y="1222"/>
                        <a:pt x="276" y="1134"/>
                      </a:cubicBezTo>
                      <a:cubicBezTo>
                        <a:pt x="263" y="1018"/>
                        <a:pt x="269" y="896"/>
                        <a:pt x="280" y="781"/>
                      </a:cubicBezTo>
                      <a:cubicBezTo>
                        <a:pt x="289" y="679"/>
                        <a:pt x="289" y="577"/>
                        <a:pt x="303" y="476"/>
                      </a:cubicBezTo>
                      <a:cubicBezTo>
                        <a:pt x="315" y="393"/>
                        <a:pt x="326" y="307"/>
                        <a:pt x="340" y="227"/>
                      </a:cubicBezTo>
                      <a:cubicBezTo>
                        <a:pt x="350" y="167"/>
                        <a:pt x="355" y="88"/>
                        <a:pt x="401" y="43"/>
                      </a:cubicBezTo>
                      <a:cubicBezTo>
                        <a:pt x="441" y="4"/>
                        <a:pt x="525" y="0"/>
                        <a:pt x="578" y="6"/>
                      </a:cubicBezTo>
                      <a:cubicBezTo>
                        <a:pt x="618" y="10"/>
                        <a:pt x="648" y="35"/>
                        <a:pt x="667" y="70"/>
                      </a:cubicBezTo>
                      <a:cubicBezTo>
                        <a:pt x="690" y="112"/>
                        <a:pt x="702" y="224"/>
                        <a:pt x="691" y="264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348"/>
                <p:cNvSpPr>
                  <a:spLocks/>
                </p:cNvSpPr>
                <p:nvPr/>
              </p:nvSpPr>
              <p:spPr bwMode="gray">
                <a:xfrm>
                  <a:off x="19705637" y="17146588"/>
                  <a:ext cx="1473200" cy="9048750"/>
                </a:xfrm>
                <a:custGeom>
                  <a:avLst/>
                  <a:gdLst/>
                  <a:ahLst/>
                  <a:cxnLst>
                    <a:cxn ang="0">
                      <a:pos x="346" y="812"/>
                    </a:cxn>
                    <a:cxn ang="0">
                      <a:pos x="362" y="1014"/>
                    </a:cxn>
                    <a:cxn ang="0">
                      <a:pos x="378" y="1380"/>
                    </a:cxn>
                    <a:cxn ang="0">
                      <a:pos x="334" y="1586"/>
                    </a:cxn>
                    <a:cxn ang="0">
                      <a:pos x="310" y="1828"/>
                    </a:cxn>
                    <a:cxn ang="0">
                      <a:pos x="314" y="2042"/>
                    </a:cxn>
                    <a:cxn ang="0">
                      <a:pos x="276" y="2234"/>
                    </a:cxn>
                    <a:cxn ang="0">
                      <a:pos x="161" y="2386"/>
                    </a:cxn>
                    <a:cxn ang="0">
                      <a:pos x="16" y="2316"/>
                    </a:cxn>
                    <a:cxn ang="0">
                      <a:pos x="72" y="2143"/>
                    </a:cxn>
                    <a:cxn ang="0">
                      <a:pos x="120" y="1731"/>
                    </a:cxn>
                    <a:cxn ang="0">
                      <a:pos x="92" y="1522"/>
                    </a:cxn>
                    <a:cxn ang="0">
                      <a:pos x="67" y="1324"/>
                    </a:cxn>
                    <a:cxn ang="0">
                      <a:pos x="56" y="1106"/>
                    </a:cxn>
                    <a:cxn ang="0">
                      <a:pos x="14" y="330"/>
                    </a:cxn>
                    <a:cxn ang="0">
                      <a:pos x="7" y="90"/>
                    </a:cxn>
                    <a:cxn ang="0">
                      <a:pos x="12" y="19"/>
                    </a:cxn>
                    <a:cxn ang="0">
                      <a:pos x="132" y="15"/>
                    </a:cxn>
                    <a:cxn ang="0">
                      <a:pos x="270" y="168"/>
                    </a:cxn>
                    <a:cxn ang="0">
                      <a:pos x="278" y="513"/>
                    </a:cxn>
                    <a:cxn ang="0">
                      <a:pos x="298" y="727"/>
                    </a:cxn>
                    <a:cxn ang="0">
                      <a:pos x="346" y="808"/>
                    </a:cxn>
                  </a:cxnLst>
                  <a:rect l="0" t="0" r="r" b="b"/>
                  <a:pathLst>
                    <a:path w="393" h="2413">
                      <a:moveTo>
                        <a:pt x="346" y="812"/>
                      </a:moveTo>
                      <a:cubicBezTo>
                        <a:pt x="341" y="877"/>
                        <a:pt x="357" y="948"/>
                        <a:pt x="362" y="1014"/>
                      </a:cubicBezTo>
                      <a:cubicBezTo>
                        <a:pt x="372" y="1138"/>
                        <a:pt x="393" y="1259"/>
                        <a:pt x="378" y="1380"/>
                      </a:cubicBezTo>
                      <a:cubicBezTo>
                        <a:pt x="370" y="1450"/>
                        <a:pt x="348" y="1520"/>
                        <a:pt x="334" y="1586"/>
                      </a:cubicBezTo>
                      <a:cubicBezTo>
                        <a:pt x="318" y="1663"/>
                        <a:pt x="317" y="1750"/>
                        <a:pt x="310" y="1828"/>
                      </a:cubicBezTo>
                      <a:cubicBezTo>
                        <a:pt x="303" y="1896"/>
                        <a:pt x="298" y="1977"/>
                        <a:pt x="314" y="2042"/>
                      </a:cubicBezTo>
                      <a:cubicBezTo>
                        <a:pt x="333" y="2124"/>
                        <a:pt x="320" y="2165"/>
                        <a:pt x="276" y="2234"/>
                      </a:cubicBezTo>
                      <a:cubicBezTo>
                        <a:pt x="245" y="2283"/>
                        <a:pt x="220" y="2356"/>
                        <a:pt x="161" y="2386"/>
                      </a:cubicBezTo>
                      <a:cubicBezTo>
                        <a:pt x="105" y="2413"/>
                        <a:pt x="21" y="2378"/>
                        <a:pt x="16" y="2316"/>
                      </a:cubicBezTo>
                      <a:cubicBezTo>
                        <a:pt x="10" y="2256"/>
                        <a:pt x="58" y="2197"/>
                        <a:pt x="72" y="2143"/>
                      </a:cubicBezTo>
                      <a:cubicBezTo>
                        <a:pt x="89" y="2078"/>
                        <a:pt x="120" y="1809"/>
                        <a:pt x="120" y="1731"/>
                      </a:cubicBezTo>
                      <a:cubicBezTo>
                        <a:pt x="120" y="1659"/>
                        <a:pt x="103" y="1590"/>
                        <a:pt x="92" y="1522"/>
                      </a:cubicBezTo>
                      <a:cubicBezTo>
                        <a:pt x="81" y="1457"/>
                        <a:pt x="70" y="1392"/>
                        <a:pt x="67" y="1324"/>
                      </a:cubicBezTo>
                      <a:cubicBezTo>
                        <a:pt x="64" y="1252"/>
                        <a:pt x="66" y="1174"/>
                        <a:pt x="56" y="1106"/>
                      </a:cubicBezTo>
                      <a:cubicBezTo>
                        <a:pt x="19" y="855"/>
                        <a:pt x="38" y="589"/>
                        <a:pt x="14" y="330"/>
                      </a:cubicBezTo>
                      <a:cubicBezTo>
                        <a:pt x="7" y="250"/>
                        <a:pt x="7" y="170"/>
                        <a:pt x="7" y="90"/>
                      </a:cubicBezTo>
                      <a:cubicBezTo>
                        <a:pt x="7" y="74"/>
                        <a:pt x="0" y="32"/>
                        <a:pt x="12" y="19"/>
                      </a:cubicBezTo>
                      <a:cubicBezTo>
                        <a:pt x="31" y="0"/>
                        <a:pt x="109" y="9"/>
                        <a:pt x="132" y="15"/>
                      </a:cubicBezTo>
                      <a:cubicBezTo>
                        <a:pt x="206" y="33"/>
                        <a:pt x="260" y="96"/>
                        <a:pt x="270" y="168"/>
                      </a:cubicBezTo>
                      <a:cubicBezTo>
                        <a:pt x="287" y="279"/>
                        <a:pt x="278" y="399"/>
                        <a:pt x="278" y="513"/>
                      </a:cubicBezTo>
                      <a:cubicBezTo>
                        <a:pt x="278" y="584"/>
                        <a:pt x="270" y="661"/>
                        <a:pt x="298" y="727"/>
                      </a:cubicBezTo>
                      <a:cubicBezTo>
                        <a:pt x="310" y="757"/>
                        <a:pt x="334" y="782"/>
                        <a:pt x="346" y="808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349"/>
                <p:cNvSpPr>
                  <a:spLocks/>
                </p:cNvSpPr>
                <p:nvPr/>
              </p:nvSpPr>
              <p:spPr bwMode="gray">
                <a:xfrm>
                  <a:off x="17795875" y="20162838"/>
                  <a:ext cx="1320800" cy="1423988"/>
                </a:xfrm>
                <a:custGeom>
                  <a:avLst/>
                  <a:gdLst/>
                  <a:ahLst/>
                  <a:cxnLst>
                    <a:cxn ang="0">
                      <a:pos x="15" y="63"/>
                    </a:cxn>
                    <a:cxn ang="0">
                      <a:pos x="204" y="186"/>
                    </a:cxn>
                    <a:cxn ang="0">
                      <a:pos x="315" y="380"/>
                    </a:cxn>
                    <a:cxn ang="0">
                      <a:pos x="296" y="78"/>
                    </a:cxn>
                    <a:cxn ang="0">
                      <a:pos x="15" y="69"/>
                    </a:cxn>
                  </a:cxnLst>
                  <a:rect l="0" t="0" r="r" b="b"/>
                  <a:pathLst>
                    <a:path w="352" h="380">
                      <a:moveTo>
                        <a:pt x="15" y="63"/>
                      </a:moveTo>
                      <a:cubicBezTo>
                        <a:pt x="0" y="154"/>
                        <a:pt x="148" y="159"/>
                        <a:pt x="204" y="186"/>
                      </a:cubicBezTo>
                      <a:cubicBezTo>
                        <a:pt x="282" y="225"/>
                        <a:pt x="298" y="310"/>
                        <a:pt x="315" y="380"/>
                      </a:cubicBezTo>
                      <a:cubicBezTo>
                        <a:pt x="336" y="298"/>
                        <a:pt x="352" y="147"/>
                        <a:pt x="296" y="78"/>
                      </a:cubicBezTo>
                      <a:cubicBezTo>
                        <a:pt x="244" y="14"/>
                        <a:pt x="61" y="0"/>
                        <a:pt x="15" y="69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350"/>
                <p:cNvSpPr>
                  <a:spLocks/>
                </p:cNvSpPr>
                <p:nvPr/>
              </p:nvSpPr>
              <p:spPr bwMode="gray">
                <a:xfrm>
                  <a:off x="19705637" y="20245388"/>
                  <a:ext cx="1387475" cy="595313"/>
                </a:xfrm>
                <a:custGeom>
                  <a:avLst/>
                  <a:gdLst/>
                  <a:ahLst/>
                  <a:cxnLst>
                    <a:cxn ang="0">
                      <a:pos x="44" y="159"/>
                    </a:cxn>
                    <a:cxn ang="0">
                      <a:pos x="194" y="95"/>
                    </a:cxn>
                    <a:cxn ang="0">
                      <a:pos x="329" y="32"/>
                    </a:cxn>
                    <a:cxn ang="0">
                      <a:pos x="108" y="14"/>
                    </a:cxn>
                    <a:cxn ang="0">
                      <a:pos x="44" y="154"/>
                    </a:cxn>
                  </a:cxnLst>
                  <a:rect l="0" t="0" r="r" b="b"/>
                  <a:pathLst>
                    <a:path w="370" h="159">
                      <a:moveTo>
                        <a:pt x="44" y="159"/>
                      </a:moveTo>
                      <a:cubicBezTo>
                        <a:pt x="72" y="95"/>
                        <a:pt x="127" y="101"/>
                        <a:pt x="194" y="95"/>
                      </a:cubicBezTo>
                      <a:cubicBezTo>
                        <a:pt x="224" y="92"/>
                        <a:pt x="370" y="74"/>
                        <a:pt x="329" y="32"/>
                      </a:cubicBezTo>
                      <a:cubicBezTo>
                        <a:pt x="298" y="0"/>
                        <a:pt x="152" y="9"/>
                        <a:pt x="108" y="14"/>
                      </a:cubicBezTo>
                      <a:cubicBezTo>
                        <a:pt x="0" y="27"/>
                        <a:pt x="48" y="76"/>
                        <a:pt x="44" y="154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351"/>
                <p:cNvSpPr>
                  <a:spLocks/>
                </p:cNvSpPr>
                <p:nvPr/>
              </p:nvSpPr>
              <p:spPr bwMode="gray">
                <a:xfrm>
                  <a:off x="17289462" y="13547726"/>
                  <a:ext cx="3724275" cy="7132638"/>
                </a:xfrm>
                <a:custGeom>
                  <a:avLst/>
                  <a:gdLst/>
                  <a:ahLst/>
                  <a:cxnLst>
                    <a:cxn ang="0">
                      <a:pos x="99" y="228"/>
                    </a:cxn>
                    <a:cxn ang="0">
                      <a:pos x="81" y="631"/>
                    </a:cxn>
                    <a:cxn ang="0">
                      <a:pos x="35" y="1041"/>
                    </a:cxn>
                    <a:cxn ang="0">
                      <a:pos x="27" y="1438"/>
                    </a:cxn>
                    <a:cxn ang="0">
                      <a:pos x="27" y="1647"/>
                    </a:cxn>
                    <a:cxn ang="0">
                      <a:pos x="12" y="1856"/>
                    </a:cxn>
                    <a:cxn ang="0">
                      <a:pos x="464" y="1902"/>
                    </a:cxn>
                    <a:cxn ang="0">
                      <a:pos x="762" y="1851"/>
                    </a:cxn>
                    <a:cxn ang="0">
                      <a:pos x="993" y="1823"/>
                    </a:cxn>
                    <a:cxn ang="0">
                      <a:pos x="962" y="1413"/>
                    </a:cxn>
                    <a:cxn ang="0">
                      <a:pos x="954" y="970"/>
                    </a:cxn>
                    <a:cxn ang="0">
                      <a:pos x="978" y="543"/>
                    </a:cxn>
                    <a:cxn ang="0">
                      <a:pos x="857" y="214"/>
                    </a:cxn>
                    <a:cxn ang="0">
                      <a:pos x="99" y="228"/>
                    </a:cxn>
                  </a:cxnLst>
                  <a:rect l="0" t="0" r="r" b="b"/>
                  <a:pathLst>
                    <a:path w="993" h="1902">
                      <a:moveTo>
                        <a:pt x="99" y="228"/>
                      </a:moveTo>
                      <a:cubicBezTo>
                        <a:pt x="164" y="335"/>
                        <a:pt x="100" y="516"/>
                        <a:pt x="81" y="631"/>
                      </a:cubicBezTo>
                      <a:cubicBezTo>
                        <a:pt x="59" y="768"/>
                        <a:pt x="35" y="896"/>
                        <a:pt x="35" y="1041"/>
                      </a:cubicBezTo>
                      <a:cubicBezTo>
                        <a:pt x="35" y="1172"/>
                        <a:pt x="27" y="1303"/>
                        <a:pt x="27" y="1438"/>
                      </a:cubicBezTo>
                      <a:cubicBezTo>
                        <a:pt x="27" y="1507"/>
                        <a:pt x="27" y="1577"/>
                        <a:pt x="27" y="1647"/>
                      </a:cubicBezTo>
                      <a:cubicBezTo>
                        <a:pt x="27" y="1715"/>
                        <a:pt x="0" y="1796"/>
                        <a:pt x="12" y="1856"/>
                      </a:cubicBezTo>
                      <a:cubicBezTo>
                        <a:pt x="135" y="1862"/>
                        <a:pt x="360" y="1846"/>
                        <a:pt x="464" y="1902"/>
                      </a:cubicBezTo>
                      <a:cubicBezTo>
                        <a:pt x="518" y="1868"/>
                        <a:pt x="698" y="1856"/>
                        <a:pt x="762" y="1851"/>
                      </a:cubicBezTo>
                      <a:cubicBezTo>
                        <a:pt x="835" y="1844"/>
                        <a:pt x="926" y="1850"/>
                        <a:pt x="993" y="1823"/>
                      </a:cubicBezTo>
                      <a:cubicBezTo>
                        <a:pt x="982" y="1688"/>
                        <a:pt x="962" y="1558"/>
                        <a:pt x="962" y="1413"/>
                      </a:cubicBezTo>
                      <a:cubicBezTo>
                        <a:pt x="962" y="1266"/>
                        <a:pt x="954" y="1119"/>
                        <a:pt x="954" y="970"/>
                      </a:cubicBezTo>
                      <a:cubicBezTo>
                        <a:pt x="954" y="823"/>
                        <a:pt x="974" y="686"/>
                        <a:pt x="978" y="543"/>
                      </a:cubicBezTo>
                      <a:cubicBezTo>
                        <a:pt x="982" y="401"/>
                        <a:pt x="951" y="315"/>
                        <a:pt x="857" y="214"/>
                      </a:cubicBezTo>
                      <a:cubicBezTo>
                        <a:pt x="657" y="0"/>
                        <a:pt x="281" y="14"/>
                        <a:pt x="99" y="228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352"/>
                <p:cNvSpPr>
                  <a:spLocks/>
                </p:cNvSpPr>
                <p:nvPr/>
              </p:nvSpPr>
              <p:spPr bwMode="gray">
                <a:xfrm>
                  <a:off x="17822862" y="14387513"/>
                  <a:ext cx="2879725" cy="5778500"/>
                </a:xfrm>
                <a:custGeom>
                  <a:avLst/>
                  <a:gdLst/>
                  <a:ahLst/>
                  <a:cxnLst>
                    <a:cxn ang="0">
                      <a:pos x="3" y="58"/>
                    </a:cxn>
                    <a:cxn ang="0">
                      <a:pos x="95" y="111"/>
                    </a:cxn>
                    <a:cxn ang="0">
                      <a:pos x="242" y="146"/>
                    </a:cxn>
                    <a:cxn ang="0">
                      <a:pos x="462" y="163"/>
                    </a:cxn>
                    <a:cxn ang="0">
                      <a:pos x="604" y="147"/>
                    </a:cxn>
                    <a:cxn ang="0">
                      <a:pos x="642" y="286"/>
                    </a:cxn>
                    <a:cxn ang="0">
                      <a:pos x="645" y="457"/>
                    </a:cxn>
                    <a:cxn ang="0">
                      <a:pos x="656" y="558"/>
                    </a:cxn>
                    <a:cxn ang="0">
                      <a:pos x="677" y="670"/>
                    </a:cxn>
                    <a:cxn ang="0">
                      <a:pos x="691" y="870"/>
                    </a:cxn>
                    <a:cxn ang="0">
                      <a:pos x="726" y="1233"/>
                    </a:cxn>
                    <a:cxn ang="0">
                      <a:pos x="712" y="1423"/>
                    </a:cxn>
                    <a:cxn ang="0">
                      <a:pos x="715" y="1541"/>
                    </a:cxn>
                    <a:cxn ang="0">
                      <a:pos x="722" y="1417"/>
                    </a:cxn>
                    <a:cxn ang="0">
                      <a:pos x="734" y="1281"/>
                    </a:cxn>
                    <a:cxn ang="0">
                      <a:pos x="699" y="991"/>
                    </a:cxn>
                    <a:cxn ang="0">
                      <a:pos x="696" y="689"/>
                    </a:cxn>
                    <a:cxn ang="0">
                      <a:pos x="664" y="574"/>
                    </a:cxn>
                    <a:cxn ang="0">
                      <a:pos x="659" y="510"/>
                    </a:cxn>
                    <a:cxn ang="0">
                      <a:pos x="648" y="439"/>
                    </a:cxn>
                    <a:cxn ang="0">
                      <a:pos x="648" y="281"/>
                    </a:cxn>
                    <a:cxn ang="0">
                      <a:pos x="619" y="139"/>
                    </a:cxn>
                    <a:cxn ang="0">
                      <a:pos x="669" y="117"/>
                    </a:cxn>
                    <a:cxn ang="0">
                      <a:pos x="726" y="98"/>
                    </a:cxn>
                    <a:cxn ang="0">
                      <a:pos x="763" y="66"/>
                    </a:cxn>
                    <a:cxn ang="0">
                      <a:pos x="674" y="47"/>
                    </a:cxn>
                    <a:cxn ang="0">
                      <a:pos x="441" y="25"/>
                    </a:cxn>
                    <a:cxn ang="0">
                      <a:pos x="158" y="4"/>
                    </a:cxn>
                    <a:cxn ang="0">
                      <a:pos x="27" y="34"/>
                    </a:cxn>
                    <a:cxn ang="0">
                      <a:pos x="22" y="34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768" h="1541">
                      <a:moveTo>
                        <a:pt x="3" y="58"/>
                      </a:moveTo>
                      <a:cubicBezTo>
                        <a:pt x="23" y="92"/>
                        <a:pt x="59" y="99"/>
                        <a:pt x="95" y="111"/>
                      </a:cubicBezTo>
                      <a:cubicBezTo>
                        <a:pt x="141" y="128"/>
                        <a:pt x="195" y="139"/>
                        <a:pt x="242" y="146"/>
                      </a:cubicBezTo>
                      <a:cubicBezTo>
                        <a:pt x="315" y="158"/>
                        <a:pt x="387" y="163"/>
                        <a:pt x="462" y="163"/>
                      </a:cubicBezTo>
                      <a:cubicBezTo>
                        <a:pt x="511" y="162"/>
                        <a:pt x="556" y="144"/>
                        <a:pt x="604" y="147"/>
                      </a:cubicBezTo>
                      <a:cubicBezTo>
                        <a:pt x="611" y="195"/>
                        <a:pt x="636" y="238"/>
                        <a:pt x="642" y="286"/>
                      </a:cubicBezTo>
                      <a:cubicBezTo>
                        <a:pt x="649" y="342"/>
                        <a:pt x="641" y="400"/>
                        <a:pt x="645" y="457"/>
                      </a:cubicBezTo>
                      <a:cubicBezTo>
                        <a:pt x="648" y="491"/>
                        <a:pt x="656" y="523"/>
                        <a:pt x="656" y="558"/>
                      </a:cubicBezTo>
                      <a:cubicBezTo>
                        <a:pt x="656" y="598"/>
                        <a:pt x="670" y="631"/>
                        <a:pt x="677" y="670"/>
                      </a:cubicBezTo>
                      <a:cubicBezTo>
                        <a:pt x="690" y="735"/>
                        <a:pt x="691" y="802"/>
                        <a:pt x="691" y="870"/>
                      </a:cubicBezTo>
                      <a:cubicBezTo>
                        <a:pt x="691" y="994"/>
                        <a:pt x="721" y="1111"/>
                        <a:pt x="726" y="1233"/>
                      </a:cubicBezTo>
                      <a:cubicBezTo>
                        <a:pt x="728" y="1297"/>
                        <a:pt x="721" y="1361"/>
                        <a:pt x="712" y="1423"/>
                      </a:cubicBezTo>
                      <a:cubicBezTo>
                        <a:pt x="709" y="1450"/>
                        <a:pt x="688" y="1521"/>
                        <a:pt x="715" y="1541"/>
                      </a:cubicBezTo>
                      <a:cubicBezTo>
                        <a:pt x="717" y="1497"/>
                        <a:pt x="709" y="1458"/>
                        <a:pt x="722" y="1417"/>
                      </a:cubicBezTo>
                      <a:cubicBezTo>
                        <a:pt x="735" y="1378"/>
                        <a:pt x="734" y="1323"/>
                        <a:pt x="734" y="1281"/>
                      </a:cubicBezTo>
                      <a:cubicBezTo>
                        <a:pt x="734" y="1180"/>
                        <a:pt x="710" y="1088"/>
                        <a:pt x="699" y="991"/>
                      </a:cubicBezTo>
                      <a:cubicBezTo>
                        <a:pt x="688" y="894"/>
                        <a:pt x="710" y="789"/>
                        <a:pt x="696" y="689"/>
                      </a:cubicBezTo>
                      <a:cubicBezTo>
                        <a:pt x="690" y="646"/>
                        <a:pt x="677" y="614"/>
                        <a:pt x="664" y="574"/>
                      </a:cubicBezTo>
                      <a:cubicBezTo>
                        <a:pt x="657" y="554"/>
                        <a:pt x="660" y="532"/>
                        <a:pt x="659" y="510"/>
                      </a:cubicBezTo>
                      <a:cubicBezTo>
                        <a:pt x="657" y="485"/>
                        <a:pt x="650" y="464"/>
                        <a:pt x="648" y="439"/>
                      </a:cubicBezTo>
                      <a:cubicBezTo>
                        <a:pt x="643" y="387"/>
                        <a:pt x="648" y="333"/>
                        <a:pt x="648" y="281"/>
                      </a:cubicBezTo>
                      <a:cubicBezTo>
                        <a:pt x="647" y="231"/>
                        <a:pt x="620" y="186"/>
                        <a:pt x="619" y="139"/>
                      </a:cubicBezTo>
                      <a:cubicBezTo>
                        <a:pt x="636" y="135"/>
                        <a:pt x="653" y="122"/>
                        <a:pt x="669" y="117"/>
                      </a:cubicBezTo>
                      <a:cubicBezTo>
                        <a:pt x="688" y="111"/>
                        <a:pt x="709" y="106"/>
                        <a:pt x="726" y="98"/>
                      </a:cubicBezTo>
                      <a:cubicBezTo>
                        <a:pt x="739" y="93"/>
                        <a:pt x="768" y="86"/>
                        <a:pt x="763" y="66"/>
                      </a:cubicBezTo>
                      <a:cubicBezTo>
                        <a:pt x="756" y="42"/>
                        <a:pt x="692" y="49"/>
                        <a:pt x="674" y="47"/>
                      </a:cubicBezTo>
                      <a:cubicBezTo>
                        <a:pt x="597" y="41"/>
                        <a:pt x="519" y="29"/>
                        <a:pt x="441" y="25"/>
                      </a:cubicBezTo>
                      <a:cubicBezTo>
                        <a:pt x="347" y="20"/>
                        <a:pt x="252" y="0"/>
                        <a:pt x="158" y="4"/>
                      </a:cubicBezTo>
                      <a:cubicBezTo>
                        <a:pt x="117" y="6"/>
                        <a:pt x="62" y="15"/>
                        <a:pt x="27" y="34"/>
                      </a:cubicBezTo>
                      <a:cubicBezTo>
                        <a:pt x="25" y="33"/>
                        <a:pt x="24" y="33"/>
                        <a:pt x="22" y="34"/>
                      </a:cubicBezTo>
                      <a:cubicBezTo>
                        <a:pt x="16" y="42"/>
                        <a:pt x="8" y="48"/>
                        <a:pt x="0" y="55"/>
                      </a:cubicBezTo>
                    </a:path>
                  </a:pathLst>
                </a:custGeom>
                <a:solidFill>
                  <a:srgbClr val="1A1A1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353"/>
                <p:cNvSpPr>
                  <a:spLocks/>
                </p:cNvSpPr>
                <p:nvPr/>
              </p:nvSpPr>
              <p:spPr bwMode="gray">
                <a:xfrm>
                  <a:off x="15849600" y="24485601"/>
                  <a:ext cx="3049588" cy="1905000"/>
                </a:xfrm>
                <a:custGeom>
                  <a:avLst/>
                  <a:gdLst/>
                  <a:ahLst/>
                  <a:cxnLst>
                    <a:cxn ang="0">
                      <a:pos x="709" y="0"/>
                    </a:cxn>
                    <a:cxn ang="0">
                      <a:pos x="617" y="122"/>
                    </a:cxn>
                    <a:cxn ang="0">
                      <a:pos x="500" y="227"/>
                    </a:cxn>
                    <a:cxn ang="0">
                      <a:pos x="385" y="334"/>
                    </a:cxn>
                    <a:cxn ang="0">
                      <a:pos x="291" y="342"/>
                    </a:cxn>
                    <a:cxn ang="0">
                      <a:pos x="209" y="355"/>
                    </a:cxn>
                    <a:cxn ang="0">
                      <a:pos x="20" y="404"/>
                    </a:cxn>
                    <a:cxn ang="0">
                      <a:pos x="378" y="468"/>
                    </a:cxn>
                    <a:cxn ang="0">
                      <a:pos x="637" y="255"/>
                    </a:cxn>
                    <a:cxn ang="0">
                      <a:pos x="688" y="251"/>
                    </a:cxn>
                    <a:cxn ang="0">
                      <a:pos x="681" y="447"/>
                    </a:cxn>
                    <a:cxn ang="0">
                      <a:pos x="724" y="447"/>
                    </a:cxn>
                    <a:cxn ang="0">
                      <a:pos x="725" y="306"/>
                    </a:cxn>
                    <a:cxn ang="0">
                      <a:pos x="769" y="202"/>
                    </a:cxn>
                    <a:cxn ang="0">
                      <a:pos x="713" y="0"/>
                    </a:cxn>
                  </a:cxnLst>
                  <a:rect l="0" t="0" r="r" b="b"/>
                  <a:pathLst>
                    <a:path w="813" h="508">
                      <a:moveTo>
                        <a:pt x="709" y="0"/>
                      </a:moveTo>
                      <a:cubicBezTo>
                        <a:pt x="668" y="32"/>
                        <a:pt x="651" y="82"/>
                        <a:pt x="617" y="122"/>
                      </a:cubicBezTo>
                      <a:cubicBezTo>
                        <a:pt x="584" y="162"/>
                        <a:pt x="543" y="196"/>
                        <a:pt x="500" y="227"/>
                      </a:cubicBezTo>
                      <a:cubicBezTo>
                        <a:pt x="459" y="258"/>
                        <a:pt x="435" y="311"/>
                        <a:pt x="385" y="334"/>
                      </a:cubicBezTo>
                      <a:cubicBezTo>
                        <a:pt x="359" y="346"/>
                        <a:pt x="320" y="345"/>
                        <a:pt x="291" y="342"/>
                      </a:cubicBezTo>
                      <a:cubicBezTo>
                        <a:pt x="254" y="338"/>
                        <a:pt x="244" y="339"/>
                        <a:pt x="209" y="355"/>
                      </a:cubicBezTo>
                      <a:cubicBezTo>
                        <a:pt x="150" y="381"/>
                        <a:pt x="75" y="374"/>
                        <a:pt x="20" y="404"/>
                      </a:cubicBezTo>
                      <a:cubicBezTo>
                        <a:pt x="0" y="508"/>
                        <a:pt x="327" y="481"/>
                        <a:pt x="378" y="468"/>
                      </a:cubicBezTo>
                      <a:cubicBezTo>
                        <a:pt x="492" y="437"/>
                        <a:pt x="525" y="301"/>
                        <a:pt x="637" y="255"/>
                      </a:cubicBezTo>
                      <a:cubicBezTo>
                        <a:pt x="651" y="249"/>
                        <a:pt x="673" y="248"/>
                        <a:pt x="688" y="251"/>
                      </a:cubicBezTo>
                      <a:cubicBezTo>
                        <a:pt x="708" y="319"/>
                        <a:pt x="673" y="380"/>
                        <a:pt x="681" y="447"/>
                      </a:cubicBezTo>
                      <a:cubicBezTo>
                        <a:pt x="695" y="448"/>
                        <a:pt x="710" y="448"/>
                        <a:pt x="724" y="447"/>
                      </a:cubicBezTo>
                      <a:cubicBezTo>
                        <a:pt x="727" y="400"/>
                        <a:pt x="723" y="353"/>
                        <a:pt x="725" y="306"/>
                      </a:cubicBezTo>
                      <a:cubicBezTo>
                        <a:pt x="727" y="256"/>
                        <a:pt x="745" y="240"/>
                        <a:pt x="769" y="202"/>
                      </a:cubicBezTo>
                      <a:cubicBezTo>
                        <a:pt x="813" y="134"/>
                        <a:pt x="780" y="45"/>
                        <a:pt x="713" y="0"/>
                      </a:cubicBezTo>
                    </a:path>
                  </a:pathLst>
                </a:custGeom>
                <a:solidFill>
                  <a:srgbClr val="0B0C0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354"/>
                <p:cNvSpPr>
                  <a:spLocks/>
                </p:cNvSpPr>
                <p:nvPr/>
              </p:nvSpPr>
              <p:spPr bwMode="gray">
                <a:xfrm>
                  <a:off x="19262725" y="24395113"/>
                  <a:ext cx="1874838" cy="2262188"/>
                </a:xfrm>
                <a:custGeom>
                  <a:avLst/>
                  <a:gdLst/>
                  <a:ahLst/>
                  <a:cxnLst>
                    <a:cxn ang="0">
                      <a:pos x="138" y="363"/>
                    </a:cxn>
                    <a:cxn ang="0">
                      <a:pos x="279" y="407"/>
                    </a:cxn>
                    <a:cxn ang="0">
                      <a:pos x="378" y="330"/>
                    </a:cxn>
                    <a:cxn ang="0">
                      <a:pos x="412" y="13"/>
                    </a:cxn>
                    <a:cxn ang="0">
                      <a:pos x="484" y="230"/>
                    </a:cxn>
                    <a:cxn ang="0">
                      <a:pos x="448" y="326"/>
                    </a:cxn>
                    <a:cxn ang="0">
                      <a:pos x="443" y="459"/>
                    </a:cxn>
                    <a:cxn ang="0">
                      <a:pos x="412" y="459"/>
                    </a:cxn>
                    <a:cxn ang="0">
                      <a:pos x="391" y="362"/>
                    </a:cxn>
                    <a:cxn ang="0">
                      <a:pos x="368" y="500"/>
                    </a:cxn>
                    <a:cxn ang="0">
                      <a:pos x="271" y="569"/>
                    </a:cxn>
                    <a:cxn ang="0">
                      <a:pos x="0" y="528"/>
                    </a:cxn>
                    <a:cxn ang="0">
                      <a:pos x="137" y="355"/>
                    </a:cxn>
                    <a:cxn ang="0">
                      <a:pos x="138" y="367"/>
                    </a:cxn>
                  </a:cxnLst>
                  <a:rect l="0" t="0" r="r" b="b"/>
                  <a:pathLst>
                    <a:path w="500" h="603">
                      <a:moveTo>
                        <a:pt x="138" y="363"/>
                      </a:moveTo>
                      <a:cubicBezTo>
                        <a:pt x="149" y="408"/>
                        <a:pt x="238" y="416"/>
                        <a:pt x="279" y="407"/>
                      </a:cubicBezTo>
                      <a:cubicBezTo>
                        <a:pt x="318" y="399"/>
                        <a:pt x="359" y="361"/>
                        <a:pt x="378" y="330"/>
                      </a:cubicBezTo>
                      <a:cubicBezTo>
                        <a:pt x="434" y="240"/>
                        <a:pt x="404" y="115"/>
                        <a:pt x="412" y="13"/>
                      </a:cubicBezTo>
                      <a:cubicBezTo>
                        <a:pt x="469" y="0"/>
                        <a:pt x="500" y="193"/>
                        <a:pt x="484" y="230"/>
                      </a:cubicBezTo>
                      <a:cubicBezTo>
                        <a:pt x="468" y="267"/>
                        <a:pt x="448" y="276"/>
                        <a:pt x="448" y="326"/>
                      </a:cubicBezTo>
                      <a:cubicBezTo>
                        <a:pt x="448" y="372"/>
                        <a:pt x="446" y="414"/>
                        <a:pt x="443" y="459"/>
                      </a:cubicBezTo>
                      <a:cubicBezTo>
                        <a:pt x="436" y="461"/>
                        <a:pt x="420" y="461"/>
                        <a:pt x="412" y="459"/>
                      </a:cubicBezTo>
                      <a:cubicBezTo>
                        <a:pt x="411" y="429"/>
                        <a:pt x="414" y="381"/>
                        <a:pt x="391" y="362"/>
                      </a:cubicBezTo>
                      <a:cubicBezTo>
                        <a:pt x="364" y="398"/>
                        <a:pt x="397" y="460"/>
                        <a:pt x="368" y="500"/>
                      </a:cubicBezTo>
                      <a:cubicBezTo>
                        <a:pt x="345" y="532"/>
                        <a:pt x="310" y="557"/>
                        <a:pt x="271" y="569"/>
                      </a:cubicBezTo>
                      <a:cubicBezTo>
                        <a:pt x="209" y="589"/>
                        <a:pt x="32" y="603"/>
                        <a:pt x="0" y="528"/>
                      </a:cubicBezTo>
                      <a:cubicBezTo>
                        <a:pt x="58" y="489"/>
                        <a:pt x="78" y="400"/>
                        <a:pt x="137" y="355"/>
                      </a:cubicBezTo>
                      <a:cubicBezTo>
                        <a:pt x="138" y="359"/>
                        <a:pt x="137" y="363"/>
                        <a:pt x="138" y="367"/>
                      </a:cubicBezTo>
                    </a:path>
                  </a:pathLst>
                </a:custGeom>
                <a:solidFill>
                  <a:srgbClr val="0B0C0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55"/>
                <p:cNvSpPr>
                  <a:spLocks/>
                </p:cNvSpPr>
                <p:nvPr/>
              </p:nvSpPr>
              <p:spPr bwMode="gray">
                <a:xfrm>
                  <a:off x="16603662" y="25977851"/>
                  <a:ext cx="415925" cy="128588"/>
                </a:xfrm>
                <a:custGeom>
                  <a:avLst/>
                  <a:gdLst/>
                  <a:ahLst/>
                  <a:cxnLst>
                    <a:cxn ang="0">
                      <a:pos x="6" y="27"/>
                    </a:cxn>
                    <a:cxn ang="0">
                      <a:pos x="104" y="4"/>
                    </a:cxn>
                    <a:cxn ang="0">
                      <a:pos x="52" y="17"/>
                    </a:cxn>
                    <a:cxn ang="0">
                      <a:pos x="0" y="29"/>
                    </a:cxn>
                    <a:cxn ang="0">
                      <a:pos x="12" y="27"/>
                    </a:cxn>
                  </a:cxnLst>
                  <a:rect l="0" t="0" r="r" b="b"/>
                  <a:pathLst>
                    <a:path w="111" h="34">
                      <a:moveTo>
                        <a:pt x="6" y="27"/>
                      </a:moveTo>
                      <a:cubicBezTo>
                        <a:pt x="23" y="30"/>
                        <a:pt x="111" y="34"/>
                        <a:pt x="104" y="4"/>
                      </a:cubicBezTo>
                      <a:cubicBezTo>
                        <a:pt x="86" y="0"/>
                        <a:pt x="70" y="15"/>
                        <a:pt x="52" y="17"/>
                      </a:cubicBezTo>
                      <a:cubicBezTo>
                        <a:pt x="38" y="19"/>
                        <a:pt x="1" y="8"/>
                        <a:pt x="0" y="29"/>
                      </a:cubicBezTo>
                      <a:cubicBezTo>
                        <a:pt x="4" y="29"/>
                        <a:pt x="8" y="29"/>
                        <a:pt x="12" y="27"/>
                      </a:cubicBezTo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56"/>
                <p:cNvSpPr>
                  <a:spLocks/>
                </p:cNvSpPr>
                <p:nvPr/>
              </p:nvSpPr>
              <p:spPr bwMode="gray">
                <a:xfrm>
                  <a:off x="19529425" y="26000076"/>
                  <a:ext cx="696913" cy="277813"/>
                </a:xfrm>
                <a:custGeom>
                  <a:avLst/>
                  <a:gdLst/>
                  <a:ahLst/>
                  <a:cxnLst>
                    <a:cxn ang="0">
                      <a:pos x="65" y="3"/>
                    </a:cxn>
                    <a:cxn ang="0">
                      <a:pos x="175" y="18"/>
                    </a:cxn>
                    <a:cxn ang="0">
                      <a:pos x="109" y="29"/>
                    </a:cxn>
                    <a:cxn ang="0">
                      <a:pos x="66" y="27"/>
                    </a:cxn>
                    <a:cxn ang="0">
                      <a:pos x="56" y="40"/>
                    </a:cxn>
                    <a:cxn ang="0">
                      <a:pos x="71" y="51"/>
                    </a:cxn>
                    <a:cxn ang="0">
                      <a:pos x="13" y="45"/>
                    </a:cxn>
                    <a:cxn ang="0">
                      <a:pos x="48" y="33"/>
                    </a:cxn>
                    <a:cxn ang="0">
                      <a:pos x="63" y="5"/>
                    </a:cxn>
                  </a:cxnLst>
                  <a:rect l="0" t="0" r="r" b="b"/>
                  <a:pathLst>
                    <a:path w="186" h="74">
                      <a:moveTo>
                        <a:pt x="65" y="3"/>
                      </a:moveTo>
                      <a:cubicBezTo>
                        <a:pt x="100" y="17"/>
                        <a:pt x="139" y="6"/>
                        <a:pt x="175" y="18"/>
                      </a:cubicBezTo>
                      <a:cubicBezTo>
                        <a:pt x="186" y="54"/>
                        <a:pt x="122" y="32"/>
                        <a:pt x="109" y="29"/>
                      </a:cubicBezTo>
                      <a:cubicBezTo>
                        <a:pt x="100" y="28"/>
                        <a:pt x="74" y="24"/>
                        <a:pt x="66" y="27"/>
                      </a:cubicBezTo>
                      <a:cubicBezTo>
                        <a:pt x="61" y="30"/>
                        <a:pt x="57" y="33"/>
                        <a:pt x="56" y="40"/>
                      </a:cubicBezTo>
                      <a:cubicBezTo>
                        <a:pt x="56" y="55"/>
                        <a:pt x="68" y="43"/>
                        <a:pt x="71" y="51"/>
                      </a:cubicBezTo>
                      <a:cubicBezTo>
                        <a:pt x="79" y="74"/>
                        <a:pt x="0" y="67"/>
                        <a:pt x="13" y="45"/>
                      </a:cubicBezTo>
                      <a:cubicBezTo>
                        <a:pt x="20" y="34"/>
                        <a:pt x="42" y="42"/>
                        <a:pt x="48" y="33"/>
                      </a:cubicBezTo>
                      <a:cubicBezTo>
                        <a:pt x="54" y="24"/>
                        <a:pt x="36" y="0"/>
                        <a:pt x="63" y="5"/>
                      </a:cubicBezTo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357"/>
                <p:cNvSpPr>
                  <a:spLocks/>
                </p:cNvSpPr>
                <p:nvPr/>
              </p:nvSpPr>
              <p:spPr bwMode="gray">
                <a:xfrm>
                  <a:off x="18418175" y="5886451"/>
                  <a:ext cx="2433638" cy="2871788"/>
                </a:xfrm>
                <a:custGeom>
                  <a:avLst/>
                  <a:gdLst/>
                  <a:ahLst/>
                  <a:cxnLst>
                    <a:cxn ang="0">
                      <a:pos x="268" y="11"/>
                    </a:cxn>
                    <a:cxn ang="0">
                      <a:pos x="21" y="226"/>
                    </a:cxn>
                    <a:cxn ang="0">
                      <a:pos x="109" y="600"/>
                    </a:cxn>
                    <a:cxn ang="0">
                      <a:pos x="453" y="496"/>
                    </a:cxn>
                    <a:cxn ang="0">
                      <a:pos x="450" y="328"/>
                    </a:cxn>
                    <a:cxn ang="0">
                      <a:pos x="258" y="0"/>
                    </a:cxn>
                  </a:cxnLst>
                  <a:rect l="0" t="0" r="r" b="b"/>
                  <a:pathLst>
                    <a:path w="649" h="766">
                      <a:moveTo>
                        <a:pt x="268" y="11"/>
                      </a:moveTo>
                      <a:cubicBezTo>
                        <a:pt x="149" y="3"/>
                        <a:pt x="36" y="118"/>
                        <a:pt x="21" y="226"/>
                      </a:cubicBezTo>
                      <a:cubicBezTo>
                        <a:pt x="0" y="370"/>
                        <a:pt x="106" y="473"/>
                        <a:pt x="109" y="600"/>
                      </a:cubicBezTo>
                      <a:cubicBezTo>
                        <a:pt x="189" y="766"/>
                        <a:pt x="395" y="606"/>
                        <a:pt x="453" y="496"/>
                      </a:cubicBezTo>
                      <a:cubicBezTo>
                        <a:pt x="556" y="490"/>
                        <a:pt x="562" y="282"/>
                        <a:pt x="450" y="328"/>
                      </a:cubicBezTo>
                      <a:cubicBezTo>
                        <a:pt x="649" y="193"/>
                        <a:pt x="404" y="8"/>
                        <a:pt x="258" y="0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358"/>
                <p:cNvSpPr>
                  <a:spLocks/>
                </p:cNvSpPr>
                <p:nvPr/>
              </p:nvSpPr>
              <p:spPr bwMode="gray">
                <a:xfrm>
                  <a:off x="18246725" y="5499101"/>
                  <a:ext cx="2940050" cy="4291013"/>
                </a:xfrm>
                <a:custGeom>
                  <a:avLst/>
                  <a:gdLst/>
                  <a:ahLst/>
                  <a:cxnLst>
                    <a:cxn ang="0">
                      <a:pos x="348" y="108"/>
                    </a:cxn>
                    <a:cxn ang="0">
                      <a:pos x="222" y="204"/>
                    </a:cxn>
                    <a:cxn ang="0">
                      <a:pos x="123" y="354"/>
                    </a:cxn>
                    <a:cxn ang="0">
                      <a:pos x="227" y="721"/>
                    </a:cxn>
                    <a:cxn ang="0">
                      <a:pos x="292" y="859"/>
                    </a:cxn>
                    <a:cxn ang="0">
                      <a:pos x="280" y="1008"/>
                    </a:cxn>
                    <a:cxn ang="0">
                      <a:pos x="191" y="867"/>
                    </a:cxn>
                    <a:cxn ang="0">
                      <a:pos x="175" y="1083"/>
                    </a:cxn>
                    <a:cxn ang="0">
                      <a:pos x="171" y="1021"/>
                    </a:cxn>
                    <a:cxn ang="0">
                      <a:pos x="112" y="1080"/>
                    </a:cxn>
                    <a:cxn ang="0">
                      <a:pos x="126" y="987"/>
                    </a:cxn>
                    <a:cxn ang="0">
                      <a:pos x="87" y="899"/>
                    </a:cxn>
                    <a:cxn ang="0">
                      <a:pos x="78" y="798"/>
                    </a:cxn>
                    <a:cxn ang="0">
                      <a:pos x="57" y="706"/>
                    </a:cxn>
                    <a:cxn ang="0">
                      <a:pos x="9" y="524"/>
                    </a:cxn>
                    <a:cxn ang="0">
                      <a:pos x="30" y="431"/>
                    </a:cxn>
                    <a:cxn ang="0">
                      <a:pos x="5" y="330"/>
                    </a:cxn>
                    <a:cxn ang="0">
                      <a:pos x="146" y="96"/>
                    </a:cxn>
                    <a:cxn ang="0">
                      <a:pos x="384" y="83"/>
                    </a:cxn>
                    <a:cxn ang="0">
                      <a:pos x="408" y="57"/>
                    </a:cxn>
                    <a:cxn ang="0">
                      <a:pos x="401" y="88"/>
                    </a:cxn>
                    <a:cxn ang="0">
                      <a:pos x="439" y="76"/>
                    </a:cxn>
                    <a:cxn ang="0">
                      <a:pos x="433" y="96"/>
                    </a:cxn>
                    <a:cxn ang="0">
                      <a:pos x="573" y="201"/>
                    </a:cxn>
                    <a:cxn ang="0">
                      <a:pos x="690" y="358"/>
                    </a:cxn>
                    <a:cxn ang="0">
                      <a:pos x="754" y="556"/>
                    </a:cxn>
                    <a:cxn ang="0">
                      <a:pos x="762" y="781"/>
                    </a:cxn>
                    <a:cxn ang="0">
                      <a:pos x="682" y="990"/>
                    </a:cxn>
                    <a:cxn ang="0">
                      <a:pos x="602" y="1065"/>
                    </a:cxn>
                    <a:cxn ang="0">
                      <a:pos x="518" y="1144"/>
                    </a:cxn>
                    <a:cxn ang="0">
                      <a:pos x="517" y="1101"/>
                    </a:cxn>
                    <a:cxn ang="0">
                      <a:pos x="498" y="1108"/>
                    </a:cxn>
                    <a:cxn ang="0">
                      <a:pos x="505" y="1044"/>
                    </a:cxn>
                    <a:cxn ang="0">
                      <a:pos x="481" y="1058"/>
                    </a:cxn>
                    <a:cxn ang="0">
                      <a:pos x="489" y="956"/>
                    </a:cxn>
                    <a:cxn ang="0">
                      <a:pos x="462" y="967"/>
                    </a:cxn>
                    <a:cxn ang="0">
                      <a:pos x="470" y="863"/>
                    </a:cxn>
                    <a:cxn ang="0">
                      <a:pos x="509" y="794"/>
                    </a:cxn>
                    <a:cxn ang="0">
                      <a:pos x="510" y="601"/>
                    </a:cxn>
                    <a:cxn ang="0">
                      <a:pos x="563" y="444"/>
                    </a:cxn>
                    <a:cxn ang="0">
                      <a:pos x="466" y="439"/>
                    </a:cxn>
                    <a:cxn ang="0">
                      <a:pos x="409" y="253"/>
                    </a:cxn>
                    <a:cxn ang="0">
                      <a:pos x="351" y="113"/>
                    </a:cxn>
                    <a:cxn ang="0">
                      <a:pos x="340" y="112"/>
                    </a:cxn>
                  </a:cxnLst>
                  <a:rect l="0" t="0" r="r" b="b"/>
                  <a:pathLst>
                    <a:path w="784" h="1144">
                      <a:moveTo>
                        <a:pt x="348" y="108"/>
                      </a:moveTo>
                      <a:cubicBezTo>
                        <a:pt x="281" y="115"/>
                        <a:pt x="264" y="161"/>
                        <a:pt x="222" y="204"/>
                      </a:cubicBezTo>
                      <a:cubicBezTo>
                        <a:pt x="175" y="253"/>
                        <a:pt x="144" y="293"/>
                        <a:pt x="123" y="354"/>
                      </a:cubicBezTo>
                      <a:cubicBezTo>
                        <a:pt x="77" y="485"/>
                        <a:pt x="125" y="621"/>
                        <a:pt x="227" y="721"/>
                      </a:cubicBezTo>
                      <a:cubicBezTo>
                        <a:pt x="268" y="761"/>
                        <a:pt x="272" y="802"/>
                        <a:pt x="292" y="859"/>
                      </a:cubicBezTo>
                      <a:cubicBezTo>
                        <a:pt x="308" y="906"/>
                        <a:pt x="317" y="974"/>
                        <a:pt x="280" y="1008"/>
                      </a:cubicBezTo>
                      <a:cubicBezTo>
                        <a:pt x="240" y="985"/>
                        <a:pt x="257" y="868"/>
                        <a:pt x="191" y="867"/>
                      </a:cubicBezTo>
                      <a:cubicBezTo>
                        <a:pt x="187" y="952"/>
                        <a:pt x="256" y="1012"/>
                        <a:pt x="175" y="1083"/>
                      </a:cubicBezTo>
                      <a:cubicBezTo>
                        <a:pt x="175" y="1060"/>
                        <a:pt x="194" y="1029"/>
                        <a:pt x="171" y="1021"/>
                      </a:cubicBezTo>
                      <a:cubicBezTo>
                        <a:pt x="174" y="1056"/>
                        <a:pt x="143" y="1072"/>
                        <a:pt x="112" y="1080"/>
                      </a:cubicBezTo>
                      <a:cubicBezTo>
                        <a:pt x="126" y="1053"/>
                        <a:pt x="131" y="1019"/>
                        <a:pt x="126" y="987"/>
                      </a:cubicBezTo>
                      <a:cubicBezTo>
                        <a:pt x="121" y="952"/>
                        <a:pt x="99" y="932"/>
                        <a:pt x="87" y="899"/>
                      </a:cubicBezTo>
                      <a:cubicBezTo>
                        <a:pt x="75" y="866"/>
                        <a:pt x="78" y="833"/>
                        <a:pt x="78" y="798"/>
                      </a:cubicBezTo>
                      <a:cubicBezTo>
                        <a:pt x="78" y="758"/>
                        <a:pt x="69" y="741"/>
                        <a:pt x="57" y="706"/>
                      </a:cubicBezTo>
                      <a:cubicBezTo>
                        <a:pt x="37" y="653"/>
                        <a:pt x="0" y="584"/>
                        <a:pt x="9" y="524"/>
                      </a:cubicBezTo>
                      <a:cubicBezTo>
                        <a:pt x="14" y="492"/>
                        <a:pt x="32" y="465"/>
                        <a:pt x="30" y="431"/>
                      </a:cubicBezTo>
                      <a:cubicBezTo>
                        <a:pt x="27" y="395"/>
                        <a:pt x="7" y="367"/>
                        <a:pt x="5" y="330"/>
                      </a:cubicBezTo>
                      <a:cubicBezTo>
                        <a:pt x="1" y="237"/>
                        <a:pt x="76" y="148"/>
                        <a:pt x="146" y="96"/>
                      </a:cubicBezTo>
                      <a:cubicBezTo>
                        <a:pt x="208" y="50"/>
                        <a:pt x="334" y="0"/>
                        <a:pt x="384" y="83"/>
                      </a:cubicBezTo>
                      <a:cubicBezTo>
                        <a:pt x="392" y="73"/>
                        <a:pt x="399" y="65"/>
                        <a:pt x="408" y="57"/>
                      </a:cubicBezTo>
                      <a:cubicBezTo>
                        <a:pt x="399" y="66"/>
                        <a:pt x="401" y="73"/>
                        <a:pt x="401" y="88"/>
                      </a:cubicBezTo>
                      <a:cubicBezTo>
                        <a:pt x="412" y="82"/>
                        <a:pt x="425" y="78"/>
                        <a:pt x="439" y="76"/>
                      </a:cubicBezTo>
                      <a:cubicBezTo>
                        <a:pt x="434" y="83"/>
                        <a:pt x="436" y="89"/>
                        <a:pt x="433" y="96"/>
                      </a:cubicBezTo>
                      <a:cubicBezTo>
                        <a:pt x="520" y="100"/>
                        <a:pt x="526" y="133"/>
                        <a:pt x="573" y="201"/>
                      </a:cubicBezTo>
                      <a:cubicBezTo>
                        <a:pt x="609" y="254"/>
                        <a:pt x="656" y="303"/>
                        <a:pt x="690" y="358"/>
                      </a:cubicBezTo>
                      <a:cubicBezTo>
                        <a:pt x="725" y="417"/>
                        <a:pt x="739" y="491"/>
                        <a:pt x="754" y="556"/>
                      </a:cubicBezTo>
                      <a:cubicBezTo>
                        <a:pt x="773" y="632"/>
                        <a:pt x="784" y="705"/>
                        <a:pt x="762" y="781"/>
                      </a:cubicBezTo>
                      <a:cubicBezTo>
                        <a:pt x="744" y="845"/>
                        <a:pt x="722" y="934"/>
                        <a:pt x="682" y="990"/>
                      </a:cubicBezTo>
                      <a:cubicBezTo>
                        <a:pt x="659" y="1022"/>
                        <a:pt x="634" y="1045"/>
                        <a:pt x="602" y="1065"/>
                      </a:cubicBezTo>
                      <a:cubicBezTo>
                        <a:pt x="564" y="1089"/>
                        <a:pt x="546" y="1116"/>
                        <a:pt x="518" y="1144"/>
                      </a:cubicBezTo>
                      <a:cubicBezTo>
                        <a:pt x="517" y="1130"/>
                        <a:pt x="518" y="1115"/>
                        <a:pt x="517" y="1101"/>
                      </a:cubicBezTo>
                      <a:cubicBezTo>
                        <a:pt x="513" y="1103"/>
                        <a:pt x="503" y="1104"/>
                        <a:pt x="498" y="1108"/>
                      </a:cubicBezTo>
                      <a:cubicBezTo>
                        <a:pt x="494" y="1086"/>
                        <a:pt x="501" y="1064"/>
                        <a:pt x="505" y="1044"/>
                      </a:cubicBezTo>
                      <a:cubicBezTo>
                        <a:pt x="499" y="1049"/>
                        <a:pt x="487" y="1053"/>
                        <a:pt x="481" y="1058"/>
                      </a:cubicBezTo>
                      <a:cubicBezTo>
                        <a:pt x="482" y="1024"/>
                        <a:pt x="477" y="987"/>
                        <a:pt x="489" y="956"/>
                      </a:cubicBezTo>
                      <a:cubicBezTo>
                        <a:pt x="481" y="963"/>
                        <a:pt x="470" y="963"/>
                        <a:pt x="462" y="967"/>
                      </a:cubicBezTo>
                      <a:cubicBezTo>
                        <a:pt x="460" y="931"/>
                        <a:pt x="458" y="895"/>
                        <a:pt x="470" y="863"/>
                      </a:cubicBezTo>
                      <a:cubicBezTo>
                        <a:pt x="479" y="839"/>
                        <a:pt x="502" y="819"/>
                        <a:pt x="509" y="794"/>
                      </a:cubicBezTo>
                      <a:cubicBezTo>
                        <a:pt x="525" y="740"/>
                        <a:pt x="504" y="660"/>
                        <a:pt x="510" y="601"/>
                      </a:cubicBezTo>
                      <a:cubicBezTo>
                        <a:pt x="551" y="591"/>
                        <a:pt x="603" y="512"/>
                        <a:pt x="563" y="444"/>
                      </a:cubicBezTo>
                      <a:cubicBezTo>
                        <a:pt x="536" y="397"/>
                        <a:pt x="501" y="484"/>
                        <a:pt x="466" y="439"/>
                      </a:cubicBezTo>
                      <a:cubicBezTo>
                        <a:pt x="432" y="394"/>
                        <a:pt x="408" y="309"/>
                        <a:pt x="409" y="253"/>
                      </a:cubicBezTo>
                      <a:cubicBezTo>
                        <a:pt x="409" y="185"/>
                        <a:pt x="382" y="167"/>
                        <a:pt x="351" y="113"/>
                      </a:cubicBezTo>
                      <a:cubicBezTo>
                        <a:pt x="347" y="112"/>
                        <a:pt x="344" y="113"/>
                        <a:pt x="340" y="112"/>
                      </a:cubicBezTo>
                    </a:path>
                  </a:pathLst>
                </a:custGeom>
                <a:solidFill>
                  <a:srgbClr val="C69C6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359"/>
                <p:cNvSpPr>
                  <a:spLocks/>
                </p:cNvSpPr>
                <p:nvPr/>
              </p:nvSpPr>
              <p:spPr bwMode="gray">
                <a:xfrm>
                  <a:off x="20223162" y="6965951"/>
                  <a:ext cx="393700" cy="1162050"/>
                </a:xfrm>
                <a:custGeom>
                  <a:avLst/>
                  <a:gdLst/>
                  <a:ahLst/>
                  <a:cxnLst>
                    <a:cxn ang="0">
                      <a:pos x="41" y="53"/>
                    </a:cxn>
                    <a:cxn ang="0">
                      <a:pos x="58" y="182"/>
                    </a:cxn>
                    <a:cxn ang="0">
                      <a:pos x="16" y="233"/>
                    </a:cxn>
                    <a:cxn ang="0">
                      <a:pos x="21" y="310"/>
                    </a:cxn>
                    <a:cxn ang="0">
                      <a:pos x="105" y="14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5" h="310">
                      <a:moveTo>
                        <a:pt x="41" y="53"/>
                      </a:moveTo>
                      <a:cubicBezTo>
                        <a:pt x="58" y="67"/>
                        <a:pt x="88" y="145"/>
                        <a:pt x="58" y="182"/>
                      </a:cubicBezTo>
                      <a:cubicBezTo>
                        <a:pt x="44" y="199"/>
                        <a:pt x="24" y="208"/>
                        <a:pt x="16" y="233"/>
                      </a:cubicBezTo>
                      <a:cubicBezTo>
                        <a:pt x="8" y="257"/>
                        <a:pt x="12" y="289"/>
                        <a:pt x="21" y="310"/>
                      </a:cubicBezTo>
                      <a:cubicBezTo>
                        <a:pt x="22" y="237"/>
                        <a:pt x="105" y="226"/>
                        <a:pt x="105" y="147"/>
                      </a:cubicBezTo>
                      <a:cubicBezTo>
                        <a:pt x="104" y="66"/>
                        <a:pt x="39" y="58"/>
                        <a:pt x="0" y="0"/>
                      </a:cubicBezTo>
                    </a:path>
                  </a:pathLst>
                </a:custGeom>
                <a:solidFill>
                  <a:srgbClr val="A67C5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360"/>
                <p:cNvSpPr>
                  <a:spLocks/>
                </p:cNvSpPr>
                <p:nvPr/>
              </p:nvSpPr>
              <p:spPr bwMode="gray">
                <a:xfrm>
                  <a:off x="18265775" y="7123113"/>
                  <a:ext cx="2208213" cy="4467225"/>
                </a:xfrm>
                <a:custGeom>
                  <a:avLst/>
                  <a:gdLst/>
                  <a:ahLst/>
                  <a:cxnLst>
                    <a:cxn ang="0">
                      <a:pos x="213" y="229"/>
                    </a:cxn>
                    <a:cxn ang="0">
                      <a:pos x="206" y="543"/>
                    </a:cxn>
                    <a:cxn ang="0">
                      <a:pos x="0" y="863"/>
                    </a:cxn>
                    <a:cxn ang="0">
                      <a:pos x="546" y="431"/>
                    </a:cxn>
                    <a:cxn ang="0">
                      <a:pos x="556" y="356"/>
                    </a:cxn>
                    <a:cxn ang="0">
                      <a:pos x="543" y="225"/>
                    </a:cxn>
                    <a:cxn ang="0">
                      <a:pos x="461" y="99"/>
                    </a:cxn>
                    <a:cxn ang="0">
                      <a:pos x="213" y="229"/>
                    </a:cxn>
                  </a:cxnLst>
                  <a:rect l="0" t="0" r="r" b="b"/>
                  <a:pathLst>
                    <a:path w="589" h="1191">
                      <a:moveTo>
                        <a:pt x="213" y="229"/>
                      </a:moveTo>
                      <a:cubicBezTo>
                        <a:pt x="231" y="335"/>
                        <a:pt x="269" y="460"/>
                        <a:pt x="206" y="543"/>
                      </a:cubicBezTo>
                      <a:cubicBezTo>
                        <a:pt x="127" y="579"/>
                        <a:pt x="203" y="616"/>
                        <a:pt x="0" y="863"/>
                      </a:cubicBezTo>
                      <a:cubicBezTo>
                        <a:pt x="316" y="1191"/>
                        <a:pt x="589" y="580"/>
                        <a:pt x="546" y="431"/>
                      </a:cubicBezTo>
                      <a:cubicBezTo>
                        <a:pt x="541" y="410"/>
                        <a:pt x="566" y="382"/>
                        <a:pt x="556" y="356"/>
                      </a:cubicBezTo>
                      <a:cubicBezTo>
                        <a:pt x="546" y="329"/>
                        <a:pt x="546" y="253"/>
                        <a:pt x="543" y="225"/>
                      </a:cubicBezTo>
                      <a:cubicBezTo>
                        <a:pt x="540" y="190"/>
                        <a:pt x="483" y="124"/>
                        <a:pt x="461" y="99"/>
                      </a:cubicBezTo>
                      <a:cubicBezTo>
                        <a:pt x="369" y="0"/>
                        <a:pt x="255" y="157"/>
                        <a:pt x="213" y="229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361"/>
                <p:cNvSpPr>
                  <a:spLocks/>
                </p:cNvSpPr>
                <p:nvPr/>
              </p:nvSpPr>
              <p:spPr bwMode="gray">
                <a:xfrm>
                  <a:off x="19056350" y="7715251"/>
                  <a:ext cx="1222375" cy="855663"/>
                </a:xfrm>
                <a:custGeom>
                  <a:avLst/>
                  <a:gdLst/>
                  <a:ahLst/>
                  <a:cxnLst>
                    <a:cxn ang="0">
                      <a:pos x="66" y="203"/>
                    </a:cxn>
                    <a:cxn ang="0">
                      <a:pos x="186" y="196"/>
                    </a:cxn>
                    <a:cxn ang="0">
                      <a:pos x="323" y="39"/>
                    </a:cxn>
                    <a:cxn ang="0">
                      <a:pos x="303" y="0"/>
                    </a:cxn>
                    <a:cxn ang="0">
                      <a:pos x="177" y="74"/>
                    </a:cxn>
                    <a:cxn ang="0">
                      <a:pos x="64" y="90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326" h="228">
                      <a:moveTo>
                        <a:pt x="66" y="203"/>
                      </a:moveTo>
                      <a:cubicBezTo>
                        <a:pt x="107" y="228"/>
                        <a:pt x="148" y="208"/>
                        <a:pt x="186" y="196"/>
                      </a:cubicBezTo>
                      <a:cubicBezTo>
                        <a:pt x="272" y="167"/>
                        <a:pt x="295" y="119"/>
                        <a:pt x="323" y="39"/>
                      </a:cubicBezTo>
                      <a:cubicBezTo>
                        <a:pt x="314" y="26"/>
                        <a:pt x="326" y="5"/>
                        <a:pt x="303" y="0"/>
                      </a:cubicBezTo>
                      <a:cubicBezTo>
                        <a:pt x="298" y="45"/>
                        <a:pt x="215" y="68"/>
                        <a:pt x="177" y="74"/>
                      </a:cubicBezTo>
                      <a:cubicBezTo>
                        <a:pt x="140" y="79"/>
                        <a:pt x="100" y="78"/>
                        <a:pt x="64" y="90"/>
                      </a:cubicBezTo>
                      <a:cubicBezTo>
                        <a:pt x="40" y="98"/>
                        <a:pt x="28" y="114"/>
                        <a:pt x="0" y="116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362"/>
                <p:cNvSpPr>
                  <a:spLocks/>
                </p:cNvSpPr>
                <p:nvPr/>
              </p:nvSpPr>
              <p:spPr bwMode="gray">
                <a:xfrm>
                  <a:off x="19045237" y="7697788"/>
                  <a:ext cx="1214438" cy="1057275"/>
                </a:xfrm>
                <a:custGeom>
                  <a:avLst/>
                  <a:gdLst/>
                  <a:ahLst/>
                  <a:cxnLst>
                    <a:cxn ang="0">
                      <a:pos x="0" y="119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24" h="282">
                      <a:moveTo>
                        <a:pt x="0" y="119"/>
                      </a:moveTo>
                      <a:cubicBezTo>
                        <a:pt x="104" y="282"/>
                        <a:pt x="266" y="109"/>
                        <a:pt x="324" y="0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363"/>
                <p:cNvSpPr>
                  <a:spLocks/>
                </p:cNvSpPr>
                <p:nvPr/>
              </p:nvSpPr>
              <p:spPr bwMode="gray">
                <a:xfrm>
                  <a:off x="17811750" y="15444788"/>
                  <a:ext cx="295275" cy="600075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37" y="146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9" h="160">
                      <a:moveTo>
                        <a:pt x="13" y="0"/>
                      </a:moveTo>
                      <a:cubicBezTo>
                        <a:pt x="29" y="19"/>
                        <a:pt x="79" y="123"/>
                        <a:pt x="37" y="146"/>
                      </a:cubicBezTo>
                      <a:cubicBezTo>
                        <a:pt x="12" y="160"/>
                        <a:pt x="28" y="25"/>
                        <a:pt x="0" y="8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364"/>
                <p:cNvSpPr>
                  <a:spLocks/>
                </p:cNvSpPr>
                <p:nvPr/>
              </p:nvSpPr>
              <p:spPr bwMode="gray">
                <a:xfrm>
                  <a:off x="17811750" y="14492288"/>
                  <a:ext cx="528638" cy="99695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58" y="266"/>
                    </a:cxn>
                    <a:cxn ang="0">
                      <a:pos x="33" y="1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1" h="266">
                      <a:moveTo>
                        <a:pt x="0" y="4"/>
                      </a:moveTo>
                      <a:cubicBezTo>
                        <a:pt x="37" y="34"/>
                        <a:pt x="141" y="257"/>
                        <a:pt x="58" y="266"/>
                      </a:cubicBezTo>
                      <a:cubicBezTo>
                        <a:pt x="30" y="226"/>
                        <a:pt x="46" y="172"/>
                        <a:pt x="33" y="129"/>
                      </a:cubicBezTo>
                      <a:cubicBezTo>
                        <a:pt x="18" y="81"/>
                        <a:pt x="0" y="53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365"/>
                <p:cNvSpPr>
                  <a:spLocks/>
                </p:cNvSpPr>
                <p:nvPr/>
              </p:nvSpPr>
              <p:spPr bwMode="gray">
                <a:xfrm>
                  <a:off x="16495712" y="8416926"/>
                  <a:ext cx="4832350" cy="6521450"/>
                </a:xfrm>
                <a:custGeom>
                  <a:avLst/>
                  <a:gdLst/>
                  <a:ahLst/>
                  <a:cxnLst>
                    <a:cxn ang="0">
                      <a:pos x="530" y="466"/>
                    </a:cxn>
                    <a:cxn ang="0">
                      <a:pos x="636" y="308"/>
                    </a:cxn>
                    <a:cxn ang="0">
                      <a:pos x="710" y="120"/>
                    </a:cxn>
                    <a:cxn ang="0">
                      <a:pos x="583" y="280"/>
                    </a:cxn>
                    <a:cxn ang="0">
                      <a:pos x="401" y="380"/>
                    </a:cxn>
                    <a:cxn ang="0">
                      <a:pos x="386" y="477"/>
                    </a:cxn>
                    <a:cxn ang="0">
                      <a:pos x="342" y="555"/>
                    </a:cxn>
                    <a:cxn ang="0">
                      <a:pos x="302" y="660"/>
                    </a:cxn>
                    <a:cxn ang="0">
                      <a:pos x="264" y="662"/>
                    </a:cxn>
                    <a:cxn ang="0">
                      <a:pos x="197" y="820"/>
                    </a:cxn>
                    <a:cxn ang="0">
                      <a:pos x="108" y="958"/>
                    </a:cxn>
                    <a:cxn ang="0">
                      <a:pos x="6" y="1009"/>
                    </a:cxn>
                    <a:cxn ang="0">
                      <a:pos x="125" y="1314"/>
                    </a:cxn>
                    <a:cxn ang="0">
                      <a:pos x="311" y="1107"/>
                    </a:cxn>
                    <a:cxn ang="0">
                      <a:pos x="423" y="1224"/>
                    </a:cxn>
                    <a:cxn ang="0">
                      <a:pos x="337" y="1234"/>
                    </a:cxn>
                    <a:cxn ang="0">
                      <a:pos x="183" y="1566"/>
                    </a:cxn>
                    <a:cxn ang="0">
                      <a:pos x="634" y="1691"/>
                    </a:cxn>
                    <a:cxn ang="0">
                      <a:pos x="1134" y="1644"/>
                    </a:cxn>
                    <a:cxn ang="0">
                      <a:pos x="1076" y="1517"/>
                    </a:cxn>
                    <a:cxn ang="0">
                      <a:pos x="988" y="1169"/>
                    </a:cxn>
                    <a:cxn ang="0">
                      <a:pos x="1111" y="872"/>
                    </a:cxn>
                    <a:cxn ang="0">
                      <a:pos x="1158" y="185"/>
                    </a:cxn>
                    <a:cxn ang="0">
                      <a:pos x="1077" y="94"/>
                    </a:cxn>
                    <a:cxn ang="0">
                      <a:pos x="1029" y="0"/>
                    </a:cxn>
                  </a:cxnLst>
                  <a:rect l="0" t="0" r="r" b="b"/>
                  <a:pathLst>
                    <a:path w="1289" h="1739">
                      <a:moveTo>
                        <a:pt x="530" y="466"/>
                      </a:moveTo>
                      <a:cubicBezTo>
                        <a:pt x="550" y="401"/>
                        <a:pt x="583" y="351"/>
                        <a:pt x="636" y="308"/>
                      </a:cubicBezTo>
                      <a:cubicBezTo>
                        <a:pt x="701" y="255"/>
                        <a:pt x="687" y="195"/>
                        <a:pt x="710" y="120"/>
                      </a:cubicBezTo>
                      <a:cubicBezTo>
                        <a:pt x="677" y="180"/>
                        <a:pt x="635" y="245"/>
                        <a:pt x="583" y="280"/>
                      </a:cubicBezTo>
                      <a:cubicBezTo>
                        <a:pt x="539" y="309"/>
                        <a:pt x="454" y="365"/>
                        <a:pt x="401" y="380"/>
                      </a:cubicBezTo>
                      <a:cubicBezTo>
                        <a:pt x="391" y="411"/>
                        <a:pt x="397" y="448"/>
                        <a:pt x="386" y="477"/>
                      </a:cubicBezTo>
                      <a:cubicBezTo>
                        <a:pt x="372" y="514"/>
                        <a:pt x="332" y="500"/>
                        <a:pt x="342" y="555"/>
                      </a:cubicBezTo>
                      <a:cubicBezTo>
                        <a:pt x="289" y="563"/>
                        <a:pt x="280" y="620"/>
                        <a:pt x="302" y="660"/>
                      </a:cubicBezTo>
                      <a:cubicBezTo>
                        <a:pt x="290" y="659"/>
                        <a:pt x="276" y="663"/>
                        <a:pt x="264" y="662"/>
                      </a:cubicBezTo>
                      <a:cubicBezTo>
                        <a:pt x="227" y="692"/>
                        <a:pt x="224" y="776"/>
                        <a:pt x="197" y="820"/>
                      </a:cubicBezTo>
                      <a:cubicBezTo>
                        <a:pt x="170" y="862"/>
                        <a:pt x="99" y="907"/>
                        <a:pt x="108" y="958"/>
                      </a:cubicBezTo>
                      <a:cubicBezTo>
                        <a:pt x="71" y="972"/>
                        <a:pt x="42" y="997"/>
                        <a:pt x="6" y="1009"/>
                      </a:cubicBezTo>
                      <a:cubicBezTo>
                        <a:pt x="0" y="1119"/>
                        <a:pt x="1" y="1277"/>
                        <a:pt x="125" y="1314"/>
                      </a:cubicBezTo>
                      <a:cubicBezTo>
                        <a:pt x="246" y="1350"/>
                        <a:pt x="402" y="1227"/>
                        <a:pt x="311" y="1107"/>
                      </a:cubicBezTo>
                      <a:cubicBezTo>
                        <a:pt x="336" y="1151"/>
                        <a:pt x="421" y="1171"/>
                        <a:pt x="423" y="1224"/>
                      </a:cubicBezTo>
                      <a:cubicBezTo>
                        <a:pt x="396" y="1233"/>
                        <a:pt x="366" y="1235"/>
                        <a:pt x="337" y="1234"/>
                      </a:cubicBezTo>
                      <a:cubicBezTo>
                        <a:pt x="329" y="1389"/>
                        <a:pt x="276" y="1449"/>
                        <a:pt x="183" y="1566"/>
                      </a:cubicBezTo>
                      <a:cubicBezTo>
                        <a:pt x="274" y="1673"/>
                        <a:pt x="496" y="1683"/>
                        <a:pt x="634" y="1691"/>
                      </a:cubicBezTo>
                      <a:cubicBezTo>
                        <a:pt x="758" y="1699"/>
                        <a:pt x="1048" y="1739"/>
                        <a:pt x="1134" y="1644"/>
                      </a:cubicBezTo>
                      <a:cubicBezTo>
                        <a:pt x="1109" y="1609"/>
                        <a:pt x="1087" y="1557"/>
                        <a:pt x="1076" y="1517"/>
                      </a:cubicBezTo>
                      <a:cubicBezTo>
                        <a:pt x="973" y="1421"/>
                        <a:pt x="989" y="1307"/>
                        <a:pt x="988" y="1169"/>
                      </a:cubicBezTo>
                      <a:cubicBezTo>
                        <a:pt x="988" y="1052"/>
                        <a:pt x="1066" y="973"/>
                        <a:pt x="1111" y="872"/>
                      </a:cubicBezTo>
                      <a:cubicBezTo>
                        <a:pt x="1203" y="669"/>
                        <a:pt x="1289" y="402"/>
                        <a:pt x="1158" y="185"/>
                      </a:cubicBezTo>
                      <a:cubicBezTo>
                        <a:pt x="1138" y="152"/>
                        <a:pt x="1098" y="127"/>
                        <a:pt x="1077" y="94"/>
                      </a:cubicBezTo>
                      <a:cubicBezTo>
                        <a:pt x="1060" y="66"/>
                        <a:pt x="1063" y="15"/>
                        <a:pt x="1029" y="0"/>
                      </a:cubicBezTo>
                    </a:path>
                  </a:pathLst>
                </a:custGeom>
                <a:solidFill>
                  <a:srgbClr val="29294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366"/>
                <p:cNvSpPr>
                  <a:spLocks/>
                </p:cNvSpPr>
                <p:nvPr/>
              </p:nvSpPr>
              <p:spPr bwMode="gray">
                <a:xfrm>
                  <a:off x="19877087" y="11296651"/>
                  <a:ext cx="525463" cy="635000"/>
                </a:xfrm>
                <a:custGeom>
                  <a:avLst/>
                  <a:gdLst/>
                  <a:ahLst/>
                  <a:cxnLst>
                    <a:cxn ang="0">
                      <a:pos x="140" y="167"/>
                    </a:cxn>
                    <a:cxn ang="0">
                      <a:pos x="35" y="53"/>
                    </a:cxn>
                    <a:cxn ang="0">
                      <a:pos x="65" y="116"/>
                    </a:cxn>
                    <a:cxn ang="0">
                      <a:pos x="140" y="167"/>
                    </a:cxn>
                  </a:cxnLst>
                  <a:rect l="0" t="0" r="r" b="b"/>
                  <a:pathLst>
                    <a:path w="140" h="169">
                      <a:moveTo>
                        <a:pt x="140" y="167"/>
                      </a:moveTo>
                      <a:cubicBezTo>
                        <a:pt x="130" y="133"/>
                        <a:pt x="89" y="0"/>
                        <a:pt x="35" y="53"/>
                      </a:cubicBezTo>
                      <a:cubicBezTo>
                        <a:pt x="0" y="87"/>
                        <a:pt x="36" y="103"/>
                        <a:pt x="65" y="116"/>
                      </a:cubicBezTo>
                      <a:cubicBezTo>
                        <a:pt x="88" y="126"/>
                        <a:pt x="115" y="169"/>
                        <a:pt x="140" y="167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367"/>
                <p:cNvSpPr>
                  <a:spLocks/>
                </p:cNvSpPr>
                <p:nvPr/>
              </p:nvSpPr>
              <p:spPr bwMode="gray">
                <a:xfrm>
                  <a:off x="20207287" y="11207751"/>
                  <a:ext cx="371475" cy="46513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53" y="18"/>
                    </a:cxn>
                    <a:cxn ang="0">
                      <a:pos x="95" y="118"/>
                    </a:cxn>
                    <a:cxn ang="0">
                      <a:pos x="47" y="65"/>
                    </a:cxn>
                    <a:cxn ang="0">
                      <a:pos x="41" y="11"/>
                    </a:cxn>
                  </a:cxnLst>
                  <a:rect l="0" t="0" r="r" b="b"/>
                  <a:pathLst>
                    <a:path w="99" h="124">
                      <a:moveTo>
                        <a:pt x="44" y="8"/>
                      </a:moveTo>
                      <a:cubicBezTo>
                        <a:pt x="48" y="12"/>
                        <a:pt x="50" y="13"/>
                        <a:pt x="53" y="18"/>
                      </a:cubicBezTo>
                      <a:cubicBezTo>
                        <a:pt x="87" y="24"/>
                        <a:pt x="99" y="86"/>
                        <a:pt x="95" y="118"/>
                      </a:cubicBezTo>
                      <a:cubicBezTo>
                        <a:pt x="75" y="124"/>
                        <a:pt x="62" y="81"/>
                        <a:pt x="47" y="65"/>
                      </a:cubicBezTo>
                      <a:cubicBezTo>
                        <a:pt x="38" y="55"/>
                        <a:pt x="0" y="0"/>
                        <a:pt x="41" y="11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368"/>
                <p:cNvSpPr>
                  <a:spLocks/>
                </p:cNvSpPr>
                <p:nvPr/>
              </p:nvSpPr>
              <p:spPr bwMode="gray">
                <a:xfrm>
                  <a:off x="19623087" y="13242926"/>
                  <a:ext cx="760413" cy="693738"/>
                </a:xfrm>
                <a:custGeom>
                  <a:avLst/>
                  <a:gdLst/>
                  <a:ahLst/>
                  <a:cxnLst>
                    <a:cxn ang="0">
                      <a:pos x="203" y="185"/>
                    </a:cxn>
                    <a:cxn ang="0">
                      <a:pos x="128" y="85"/>
                    </a:cxn>
                    <a:cxn ang="0">
                      <a:pos x="7" y="6"/>
                    </a:cxn>
                    <a:cxn ang="0">
                      <a:pos x="46" y="46"/>
                    </a:cxn>
                    <a:cxn ang="0">
                      <a:pos x="106" y="84"/>
                    </a:cxn>
                    <a:cxn ang="0">
                      <a:pos x="197" y="180"/>
                    </a:cxn>
                  </a:cxnLst>
                  <a:rect l="0" t="0" r="r" b="b"/>
                  <a:pathLst>
                    <a:path w="203" h="185">
                      <a:moveTo>
                        <a:pt x="203" y="185"/>
                      </a:moveTo>
                      <a:cubicBezTo>
                        <a:pt x="179" y="150"/>
                        <a:pt x="154" y="116"/>
                        <a:pt x="128" y="85"/>
                      </a:cubicBezTo>
                      <a:cubicBezTo>
                        <a:pt x="103" y="56"/>
                        <a:pt x="52" y="0"/>
                        <a:pt x="7" y="6"/>
                      </a:cubicBezTo>
                      <a:cubicBezTo>
                        <a:pt x="0" y="35"/>
                        <a:pt x="28" y="37"/>
                        <a:pt x="46" y="46"/>
                      </a:cubicBezTo>
                      <a:cubicBezTo>
                        <a:pt x="67" y="57"/>
                        <a:pt x="86" y="69"/>
                        <a:pt x="106" y="84"/>
                      </a:cubicBezTo>
                      <a:cubicBezTo>
                        <a:pt x="144" y="113"/>
                        <a:pt x="168" y="147"/>
                        <a:pt x="197" y="18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369"/>
                <p:cNvSpPr>
                  <a:spLocks/>
                </p:cNvSpPr>
                <p:nvPr/>
              </p:nvSpPr>
              <p:spPr bwMode="gray">
                <a:xfrm>
                  <a:off x="19738975" y="9891713"/>
                  <a:ext cx="674688" cy="517525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155" y="29"/>
                    </a:cxn>
                    <a:cxn ang="0">
                      <a:pos x="155" y="39"/>
                    </a:cxn>
                    <a:cxn ang="0">
                      <a:pos x="19" y="82"/>
                    </a:cxn>
                    <a:cxn ang="0">
                      <a:pos x="180" y="130"/>
                    </a:cxn>
                    <a:cxn ang="0">
                      <a:pos x="5" y="93"/>
                    </a:cxn>
                  </a:cxnLst>
                  <a:rect l="0" t="0" r="r" b="b"/>
                  <a:pathLst>
                    <a:path w="180" h="138">
                      <a:moveTo>
                        <a:pt x="0" y="90"/>
                      </a:moveTo>
                      <a:cubicBezTo>
                        <a:pt x="20" y="52"/>
                        <a:pt x="116" y="0"/>
                        <a:pt x="155" y="29"/>
                      </a:cubicBezTo>
                      <a:cubicBezTo>
                        <a:pt x="156" y="32"/>
                        <a:pt x="156" y="35"/>
                        <a:pt x="155" y="39"/>
                      </a:cubicBezTo>
                      <a:cubicBezTo>
                        <a:pt x="105" y="47"/>
                        <a:pt x="47" y="28"/>
                        <a:pt x="19" y="82"/>
                      </a:cubicBezTo>
                      <a:cubicBezTo>
                        <a:pt x="66" y="85"/>
                        <a:pt x="174" y="65"/>
                        <a:pt x="180" y="130"/>
                      </a:cubicBezTo>
                      <a:cubicBezTo>
                        <a:pt x="129" y="138"/>
                        <a:pt x="55" y="44"/>
                        <a:pt x="5" y="93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370"/>
                <p:cNvSpPr>
                  <a:spLocks/>
                </p:cNvSpPr>
                <p:nvPr/>
              </p:nvSpPr>
              <p:spPr bwMode="gray">
                <a:xfrm>
                  <a:off x="20380325" y="9644063"/>
                  <a:ext cx="446088" cy="160338"/>
                </a:xfrm>
                <a:custGeom>
                  <a:avLst/>
                  <a:gdLst/>
                  <a:ahLst/>
                  <a:cxnLst>
                    <a:cxn ang="0">
                      <a:pos x="119" y="38"/>
                    </a:cxn>
                    <a:cxn ang="0">
                      <a:pos x="15" y="14"/>
                    </a:cxn>
                    <a:cxn ang="0">
                      <a:pos x="57" y="29"/>
                    </a:cxn>
                    <a:cxn ang="0">
                      <a:pos x="116" y="43"/>
                    </a:cxn>
                  </a:cxnLst>
                  <a:rect l="0" t="0" r="r" b="b"/>
                  <a:pathLst>
                    <a:path w="119" h="43">
                      <a:moveTo>
                        <a:pt x="119" y="38"/>
                      </a:moveTo>
                      <a:cubicBezTo>
                        <a:pt x="116" y="7"/>
                        <a:pt x="35" y="0"/>
                        <a:pt x="15" y="14"/>
                      </a:cubicBezTo>
                      <a:cubicBezTo>
                        <a:pt x="0" y="42"/>
                        <a:pt x="43" y="32"/>
                        <a:pt x="57" y="29"/>
                      </a:cubicBezTo>
                      <a:cubicBezTo>
                        <a:pt x="84" y="25"/>
                        <a:pt x="95" y="25"/>
                        <a:pt x="116" y="43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371"/>
                <p:cNvSpPr>
                  <a:spLocks/>
                </p:cNvSpPr>
                <p:nvPr/>
              </p:nvSpPr>
              <p:spPr bwMode="gray">
                <a:xfrm>
                  <a:off x="20504150" y="10974388"/>
                  <a:ext cx="382588" cy="277813"/>
                </a:xfrm>
                <a:custGeom>
                  <a:avLst/>
                  <a:gdLst/>
                  <a:ahLst/>
                  <a:cxnLst>
                    <a:cxn ang="0">
                      <a:pos x="3" y="67"/>
                    </a:cxn>
                    <a:cxn ang="0">
                      <a:pos x="70" y="56"/>
                    </a:cxn>
                    <a:cxn ang="0">
                      <a:pos x="97" y="0"/>
                    </a:cxn>
                    <a:cxn ang="0">
                      <a:pos x="80" y="29"/>
                    </a:cxn>
                    <a:cxn ang="0">
                      <a:pos x="0" y="65"/>
                    </a:cxn>
                  </a:cxnLst>
                  <a:rect l="0" t="0" r="r" b="b"/>
                  <a:pathLst>
                    <a:path w="102" h="74">
                      <a:moveTo>
                        <a:pt x="3" y="67"/>
                      </a:moveTo>
                      <a:cubicBezTo>
                        <a:pt x="32" y="69"/>
                        <a:pt x="47" y="74"/>
                        <a:pt x="70" y="56"/>
                      </a:cubicBezTo>
                      <a:cubicBezTo>
                        <a:pt x="87" y="43"/>
                        <a:pt x="102" y="24"/>
                        <a:pt x="97" y="0"/>
                      </a:cubicBezTo>
                      <a:cubicBezTo>
                        <a:pt x="95" y="6"/>
                        <a:pt x="86" y="20"/>
                        <a:pt x="80" y="29"/>
                      </a:cubicBezTo>
                      <a:cubicBezTo>
                        <a:pt x="54" y="38"/>
                        <a:pt x="33" y="64"/>
                        <a:pt x="0" y="65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372"/>
                <p:cNvSpPr>
                  <a:spLocks/>
                </p:cNvSpPr>
                <p:nvPr/>
              </p:nvSpPr>
              <p:spPr bwMode="gray">
                <a:xfrm>
                  <a:off x="19929475" y="9167813"/>
                  <a:ext cx="682625" cy="347663"/>
                </a:xfrm>
                <a:custGeom>
                  <a:avLst/>
                  <a:gdLst/>
                  <a:ahLst/>
                  <a:cxnLst>
                    <a:cxn ang="0">
                      <a:pos x="11" y="82"/>
                    </a:cxn>
                    <a:cxn ang="0">
                      <a:pos x="11" y="74"/>
                    </a:cxn>
                    <a:cxn ang="0">
                      <a:pos x="182" y="49"/>
                    </a:cxn>
                    <a:cxn ang="0">
                      <a:pos x="132" y="39"/>
                    </a:cxn>
                    <a:cxn ang="0">
                      <a:pos x="83" y="52"/>
                    </a:cxn>
                    <a:cxn ang="0">
                      <a:pos x="0" y="93"/>
                    </a:cxn>
                  </a:cxnLst>
                  <a:rect l="0" t="0" r="r" b="b"/>
                  <a:pathLst>
                    <a:path w="182" h="93">
                      <a:moveTo>
                        <a:pt x="11" y="82"/>
                      </a:moveTo>
                      <a:cubicBezTo>
                        <a:pt x="11" y="79"/>
                        <a:pt x="10" y="77"/>
                        <a:pt x="11" y="74"/>
                      </a:cubicBezTo>
                      <a:cubicBezTo>
                        <a:pt x="52" y="49"/>
                        <a:pt x="144" y="0"/>
                        <a:pt x="182" y="49"/>
                      </a:cubicBezTo>
                      <a:cubicBezTo>
                        <a:pt x="163" y="51"/>
                        <a:pt x="150" y="40"/>
                        <a:pt x="132" y="39"/>
                      </a:cubicBezTo>
                      <a:cubicBezTo>
                        <a:pt x="114" y="37"/>
                        <a:pt x="98" y="46"/>
                        <a:pt x="83" y="52"/>
                      </a:cubicBezTo>
                      <a:cubicBezTo>
                        <a:pt x="52" y="63"/>
                        <a:pt x="25" y="72"/>
                        <a:pt x="0" y="93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373"/>
                <p:cNvSpPr>
                  <a:spLocks/>
                </p:cNvSpPr>
                <p:nvPr/>
              </p:nvSpPr>
              <p:spPr bwMode="gray">
                <a:xfrm>
                  <a:off x="18441987" y="9666288"/>
                  <a:ext cx="1198563" cy="1720850"/>
                </a:xfrm>
                <a:custGeom>
                  <a:avLst/>
                  <a:gdLst/>
                  <a:ahLst/>
                  <a:cxnLst>
                    <a:cxn ang="0">
                      <a:pos x="314" y="0"/>
                    </a:cxn>
                    <a:cxn ang="0">
                      <a:pos x="257" y="126"/>
                    </a:cxn>
                    <a:cxn ang="0">
                      <a:pos x="197" y="239"/>
                    </a:cxn>
                    <a:cxn ang="0">
                      <a:pos x="135" y="344"/>
                    </a:cxn>
                    <a:cxn ang="0">
                      <a:pos x="86" y="385"/>
                    </a:cxn>
                    <a:cxn ang="0">
                      <a:pos x="47" y="432"/>
                    </a:cxn>
                    <a:cxn ang="0">
                      <a:pos x="0" y="459"/>
                    </a:cxn>
                    <a:cxn ang="0">
                      <a:pos x="49" y="422"/>
                    </a:cxn>
                    <a:cxn ang="0">
                      <a:pos x="88" y="368"/>
                    </a:cxn>
                    <a:cxn ang="0">
                      <a:pos x="155" y="277"/>
                    </a:cxn>
                    <a:cxn ang="0">
                      <a:pos x="212" y="181"/>
                    </a:cxn>
                    <a:cxn ang="0">
                      <a:pos x="243" y="137"/>
                    </a:cxn>
                    <a:cxn ang="0">
                      <a:pos x="262" y="89"/>
                    </a:cxn>
                    <a:cxn ang="0">
                      <a:pos x="314" y="3"/>
                    </a:cxn>
                  </a:cxnLst>
                  <a:rect l="0" t="0" r="r" b="b"/>
                  <a:pathLst>
                    <a:path w="320" h="459">
                      <a:moveTo>
                        <a:pt x="314" y="0"/>
                      </a:moveTo>
                      <a:cubicBezTo>
                        <a:pt x="320" y="39"/>
                        <a:pt x="272" y="92"/>
                        <a:pt x="257" y="126"/>
                      </a:cubicBezTo>
                      <a:cubicBezTo>
                        <a:pt x="241" y="162"/>
                        <a:pt x="220" y="206"/>
                        <a:pt x="197" y="239"/>
                      </a:cubicBezTo>
                      <a:cubicBezTo>
                        <a:pt x="174" y="275"/>
                        <a:pt x="164" y="312"/>
                        <a:pt x="135" y="344"/>
                      </a:cubicBezTo>
                      <a:cubicBezTo>
                        <a:pt x="121" y="361"/>
                        <a:pt x="102" y="369"/>
                        <a:pt x="86" y="385"/>
                      </a:cubicBezTo>
                      <a:cubicBezTo>
                        <a:pt x="71" y="399"/>
                        <a:pt x="64" y="419"/>
                        <a:pt x="47" y="432"/>
                      </a:cubicBezTo>
                      <a:cubicBezTo>
                        <a:pt x="32" y="442"/>
                        <a:pt x="14" y="448"/>
                        <a:pt x="0" y="459"/>
                      </a:cubicBezTo>
                      <a:cubicBezTo>
                        <a:pt x="17" y="444"/>
                        <a:pt x="34" y="439"/>
                        <a:pt x="49" y="422"/>
                      </a:cubicBezTo>
                      <a:cubicBezTo>
                        <a:pt x="64" y="406"/>
                        <a:pt x="76" y="386"/>
                        <a:pt x="88" y="368"/>
                      </a:cubicBezTo>
                      <a:cubicBezTo>
                        <a:pt x="111" y="337"/>
                        <a:pt x="135" y="308"/>
                        <a:pt x="155" y="277"/>
                      </a:cubicBezTo>
                      <a:cubicBezTo>
                        <a:pt x="178" y="245"/>
                        <a:pt x="192" y="214"/>
                        <a:pt x="212" y="181"/>
                      </a:cubicBezTo>
                      <a:cubicBezTo>
                        <a:pt x="221" y="166"/>
                        <a:pt x="235" y="153"/>
                        <a:pt x="243" y="137"/>
                      </a:cubicBezTo>
                      <a:cubicBezTo>
                        <a:pt x="251" y="121"/>
                        <a:pt x="254" y="104"/>
                        <a:pt x="262" y="89"/>
                      </a:cubicBezTo>
                      <a:cubicBezTo>
                        <a:pt x="278" y="63"/>
                        <a:pt x="314" y="37"/>
                        <a:pt x="314" y="3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374"/>
                <p:cNvSpPr>
                  <a:spLocks/>
                </p:cNvSpPr>
                <p:nvPr/>
              </p:nvSpPr>
              <p:spPr bwMode="gray">
                <a:xfrm>
                  <a:off x="18348325" y="8818563"/>
                  <a:ext cx="2203450" cy="1736725"/>
                </a:xfrm>
                <a:custGeom>
                  <a:avLst/>
                  <a:gdLst/>
                  <a:ahLst/>
                  <a:cxnLst>
                    <a:cxn ang="0">
                      <a:pos x="588" y="8"/>
                    </a:cxn>
                    <a:cxn ang="0">
                      <a:pos x="460" y="28"/>
                    </a:cxn>
                    <a:cxn ang="0">
                      <a:pos x="352" y="80"/>
                    </a:cxn>
                    <a:cxn ang="0">
                      <a:pos x="272" y="178"/>
                    </a:cxn>
                    <a:cxn ang="0">
                      <a:pos x="242" y="220"/>
                    </a:cxn>
                    <a:cxn ang="0">
                      <a:pos x="199" y="263"/>
                    </a:cxn>
                    <a:cxn ang="0">
                      <a:pos x="83" y="370"/>
                    </a:cxn>
                    <a:cxn ang="0">
                      <a:pos x="43" y="427"/>
                    </a:cxn>
                    <a:cxn ang="0">
                      <a:pos x="0" y="463"/>
                    </a:cxn>
                    <a:cxn ang="0">
                      <a:pos x="97" y="385"/>
                    </a:cxn>
                    <a:cxn ang="0">
                      <a:pos x="188" y="296"/>
                    </a:cxn>
                    <a:cxn ang="0">
                      <a:pos x="230" y="250"/>
                    </a:cxn>
                    <a:cxn ang="0">
                      <a:pos x="277" y="215"/>
                    </a:cxn>
                    <a:cxn ang="0">
                      <a:pos x="302" y="162"/>
                    </a:cxn>
                    <a:cxn ang="0">
                      <a:pos x="349" y="116"/>
                    </a:cxn>
                    <a:cxn ang="0">
                      <a:pos x="452" y="49"/>
                    </a:cxn>
                    <a:cxn ang="0">
                      <a:pos x="521" y="21"/>
                    </a:cxn>
                    <a:cxn ang="0">
                      <a:pos x="583" y="3"/>
                    </a:cxn>
                  </a:cxnLst>
                  <a:rect l="0" t="0" r="r" b="b"/>
                  <a:pathLst>
                    <a:path w="588" h="463">
                      <a:moveTo>
                        <a:pt x="588" y="8"/>
                      </a:moveTo>
                      <a:cubicBezTo>
                        <a:pt x="539" y="8"/>
                        <a:pt x="503" y="11"/>
                        <a:pt x="460" y="28"/>
                      </a:cubicBezTo>
                      <a:cubicBezTo>
                        <a:pt x="422" y="42"/>
                        <a:pt x="386" y="54"/>
                        <a:pt x="352" y="80"/>
                      </a:cubicBezTo>
                      <a:cubicBezTo>
                        <a:pt x="319" y="105"/>
                        <a:pt x="286" y="138"/>
                        <a:pt x="272" y="178"/>
                      </a:cubicBezTo>
                      <a:cubicBezTo>
                        <a:pt x="263" y="204"/>
                        <a:pt x="265" y="205"/>
                        <a:pt x="242" y="220"/>
                      </a:cubicBezTo>
                      <a:cubicBezTo>
                        <a:pt x="225" y="231"/>
                        <a:pt x="212" y="247"/>
                        <a:pt x="199" y="263"/>
                      </a:cubicBezTo>
                      <a:cubicBezTo>
                        <a:pt x="168" y="305"/>
                        <a:pt x="118" y="330"/>
                        <a:pt x="83" y="370"/>
                      </a:cubicBezTo>
                      <a:cubicBezTo>
                        <a:pt x="68" y="387"/>
                        <a:pt x="59" y="409"/>
                        <a:pt x="43" y="427"/>
                      </a:cubicBezTo>
                      <a:cubicBezTo>
                        <a:pt x="30" y="442"/>
                        <a:pt x="12" y="453"/>
                        <a:pt x="0" y="463"/>
                      </a:cubicBezTo>
                      <a:cubicBezTo>
                        <a:pt x="36" y="445"/>
                        <a:pt x="72" y="419"/>
                        <a:pt x="97" y="385"/>
                      </a:cubicBezTo>
                      <a:cubicBezTo>
                        <a:pt x="125" y="348"/>
                        <a:pt x="152" y="324"/>
                        <a:pt x="188" y="296"/>
                      </a:cubicBezTo>
                      <a:cubicBezTo>
                        <a:pt x="205" y="282"/>
                        <a:pt x="217" y="268"/>
                        <a:pt x="230" y="250"/>
                      </a:cubicBezTo>
                      <a:cubicBezTo>
                        <a:pt x="245" y="231"/>
                        <a:pt x="262" y="229"/>
                        <a:pt x="277" y="215"/>
                      </a:cubicBezTo>
                      <a:cubicBezTo>
                        <a:pt x="291" y="201"/>
                        <a:pt x="291" y="178"/>
                        <a:pt x="302" y="162"/>
                      </a:cubicBezTo>
                      <a:cubicBezTo>
                        <a:pt x="314" y="142"/>
                        <a:pt x="331" y="129"/>
                        <a:pt x="349" y="116"/>
                      </a:cubicBezTo>
                      <a:cubicBezTo>
                        <a:pt x="382" y="93"/>
                        <a:pt x="416" y="64"/>
                        <a:pt x="452" y="49"/>
                      </a:cubicBezTo>
                      <a:cubicBezTo>
                        <a:pt x="475" y="39"/>
                        <a:pt x="498" y="29"/>
                        <a:pt x="521" y="21"/>
                      </a:cubicBezTo>
                      <a:cubicBezTo>
                        <a:pt x="539" y="16"/>
                        <a:pt x="564" y="0"/>
                        <a:pt x="583" y="3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375"/>
                <p:cNvSpPr>
                  <a:spLocks/>
                </p:cNvSpPr>
                <p:nvPr/>
              </p:nvSpPr>
              <p:spPr bwMode="gray">
                <a:xfrm>
                  <a:off x="18100675" y="10723563"/>
                  <a:ext cx="220663" cy="925513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28" y="148"/>
                    </a:cxn>
                    <a:cxn ang="0">
                      <a:pos x="51" y="216"/>
                    </a:cxn>
                    <a:cxn ang="0">
                      <a:pos x="2" y="247"/>
                    </a:cxn>
                    <a:cxn ang="0">
                      <a:pos x="7" y="113"/>
                    </a:cxn>
                    <a:cxn ang="0">
                      <a:pos x="52" y="3"/>
                    </a:cxn>
                  </a:cxnLst>
                  <a:rect l="0" t="0" r="r" b="b"/>
                  <a:pathLst>
                    <a:path w="59" h="247">
                      <a:moveTo>
                        <a:pt x="58" y="0"/>
                      </a:moveTo>
                      <a:cubicBezTo>
                        <a:pt x="42" y="52"/>
                        <a:pt x="20" y="88"/>
                        <a:pt x="28" y="148"/>
                      </a:cubicBezTo>
                      <a:cubicBezTo>
                        <a:pt x="31" y="167"/>
                        <a:pt x="59" y="198"/>
                        <a:pt x="51" y="216"/>
                      </a:cubicBezTo>
                      <a:cubicBezTo>
                        <a:pt x="47" y="224"/>
                        <a:pt x="9" y="246"/>
                        <a:pt x="2" y="247"/>
                      </a:cubicBezTo>
                      <a:cubicBezTo>
                        <a:pt x="0" y="203"/>
                        <a:pt x="4" y="158"/>
                        <a:pt x="7" y="113"/>
                      </a:cubicBezTo>
                      <a:cubicBezTo>
                        <a:pt x="8" y="90"/>
                        <a:pt x="30" y="8"/>
                        <a:pt x="52" y="3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376"/>
                <p:cNvSpPr>
                  <a:spLocks/>
                </p:cNvSpPr>
                <p:nvPr/>
              </p:nvSpPr>
              <p:spPr bwMode="gray">
                <a:xfrm>
                  <a:off x="17289462" y="11106151"/>
                  <a:ext cx="588963" cy="1236663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157" y="194"/>
                    </a:cxn>
                    <a:cxn ang="0">
                      <a:pos x="73" y="259"/>
                    </a:cxn>
                    <a:cxn ang="0">
                      <a:pos x="0" y="330"/>
                    </a:cxn>
                    <a:cxn ang="0">
                      <a:pos x="82" y="191"/>
                    </a:cxn>
                    <a:cxn ang="0">
                      <a:pos x="96" y="0"/>
                    </a:cxn>
                  </a:cxnLst>
                  <a:rect l="0" t="0" r="r" b="b"/>
                  <a:pathLst>
                    <a:path w="157" h="330">
                      <a:moveTo>
                        <a:pt x="96" y="0"/>
                      </a:moveTo>
                      <a:cubicBezTo>
                        <a:pt x="96" y="69"/>
                        <a:pt x="125" y="137"/>
                        <a:pt x="157" y="194"/>
                      </a:cubicBezTo>
                      <a:cubicBezTo>
                        <a:pt x="132" y="219"/>
                        <a:pt x="101" y="236"/>
                        <a:pt x="73" y="259"/>
                      </a:cubicBezTo>
                      <a:cubicBezTo>
                        <a:pt x="47" y="281"/>
                        <a:pt x="24" y="308"/>
                        <a:pt x="0" y="330"/>
                      </a:cubicBezTo>
                      <a:cubicBezTo>
                        <a:pt x="1" y="258"/>
                        <a:pt x="51" y="247"/>
                        <a:pt x="82" y="191"/>
                      </a:cubicBezTo>
                      <a:cubicBezTo>
                        <a:pt x="116" y="131"/>
                        <a:pt x="74" y="60"/>
                        <a:pt x="96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377"/>
                <p:cNvSpPr>
                  <a:spLocks/>
                </p:cNvSpPr>
                <p:nvPr/>
              </p:nvSpPr>
              <p:spPr bwMode="gray">
                <a:xfrm>
                  <a:off x="17803812" y="9534526"/>
                  <a:ext cx="877888" cy="1316038"/>
                </a:xfrm>
                <a:custGeom>
                  <a:avLst/>
                  <a:gdLst/>
                  <a:ahLst/>
                  <a:cxnLst>
                    <a:cxn ang="0">
                      <a:pos x="231" y="0"/>
                    </a:cxn>
                    <a:cxn ang="0">
                      <a:pos x="172" y="86"/>
                    </a:cxn>
                    <a:cxn ang="0">
                      <a:pos x="118" y="169"/>
                    </a:cxn>
                    <a:cxn ang="0">
                      <a:pos x="0" y="351"/>
                    </a:cxn>
                    <a:cxn ang="0">
                      <a:pos x="48" y="269"/>
                    </a:cxn>
                    <a:cxn ang="0">
                      <a:pos x="94" y="173"/>
                    </a:cxn>
                    <a:cxn ang="0">
                      <a:pos x="162" y="81"/>
                    </a:cxn>
                    <a:cxn ang="0">
                      <a:pos x="195" y="40"/>
                    </a:cxn>
                    <a:cxn ang="0">
                      <a:pos x="234" y="5"/>
                    </a:cxn>
                  </a:cxnLst>
                  <a:rect l="0" t="0" r="r" b="b"/>
                  <a:pathLst>
                    <a:path w="234" h="351">
                      <a:moveTo>
                        <a:pt x="231" y="0"/>
                      </a:moveTo>
                      <a:cubicBezTo>
                        <a:pt x="227" y="29"/>
                        <a:pt x="190" y="63"/>
                        <a:pt x="172" y="86"/>
                      </a:cubicBezTo>
                      <a:cubicBezTo>
                        <a:pt x="153" y="112"/>
                        <a:pt x="137" y="141"/>
                        <a:pt x="118" y="169"/>
                      </a:cubicBezTo>
                      <a:cubicBezTo>
                        <a:pt x="77" y="228"/>
                        <a:pt x="50" y="294"/>
                        <a:pt x="0" y="351"/>
                      </a:cubicBezTo>
                      <a:cubicBezTo>
                        <a:pt x="5" y="323"/>
                        <a:pt x="36" y="296"/>
                        <a:pt x="48" y="269"/>
                      </a:cubicBezTo>
                      <a:cubicBezTo>
                        <a:pt x="63" y="236"/>
                        <a:pt x="72" y="201"/>
                        <a:pt x="94" y="173"/>
                      </a:cubicBezTo>
                      <a:cubicBezTo>
                        <a:pt x="118" y="142"/>
                        <a:pt x="139" y="111"/>
                        <a:pt x="162" y="81"/>
                      </a:cubicBezTo>
                      <a:cubicBezTo>
                        <a:pt x="172" y="67"/>
                        <a:pt x="183" y="52"/>
                        <a:pt x="195" y="40"/>
                      </a:cubicBezTo>
                      <a:cubicBezTo>
                        <a:pt x="207" y="28"/>
                        <a:pt x="224" y="19"/>
                        <a:pt x="234" y="5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378"/>
                <p:cNvSpPr>
                  <a:spLocks/>
                </p:cNvSpPr>
                <p:nvPr/>
              </p:nvSpPr>
              <p:spPr bwMode="gray">
                <a:xfrm>
                  <a:off x="17638712" y="12309476"/>
                  <a:ext cx="1725613" cy="1654175"/>
                </a:xfrm>
                <a:custGeom>
                  <a:avLst/>
                  <a:gdLst/>
                  <a:ahLst/>
                  <a:cxnLst>
                    <a:cxn ang="0">
                      <a:pos x="41" y="249"/>
                    </a:cxn>
                    <a:cxn ang="0">
                      <a:pos x="98" y="255"/>
                    </a:cxn>
                    <a:cxn ang="0">
                      <a:pos x="83" y="364"/>
                    </a:cxn>
                    <a:cxn ang="0">
                      <a:pos x="51" y="441"/>
                    </a:cxn>
                    <a:cxn ang="0">
                      <a:pos x="124" y="318"/>
                    </a:cxn>
                    <a:cxn ang="0">
                      <a:pos x="202" y="219"/>
                    </a:cxn>
                    <a:cxn ang="0">
                      <a:pos x="452" y="93"/>
                    </a:cxn>
                    <a:cxn ang="0">
                      <a:pos x="434" y="29"/>
                    </a:cxn>
                    <a:cxn ang="0">
                      <a:pos x="27" y="178"/>
                    </a:cxn>
                    <a:cxn ang="0">
                      <a:pos x="14" y="219"/>
                    </a:cxn>
                    <a:cxn ang="0">
                      <a:pos x="44" y="254"/>
                    </a:cxn>
                  </a:cxnLst>
                  <a:rect l="0" t="0" r="r" b="b"/>
                  <a:pathLst>
                    <a:path w="460" h="441">
                      <a:moveTo>
                        <a:pt x="41" y="249"/>
                      </a:moveTo>
                      <a:cubicBezTo>
                        <a:pt x="59" y="260"/>
                        <a:pt x="79" y="270"/>
                        <a:pt x="98" y="255"/>
                      </a:cubicBezTo>
                      <a:cubicBezTo>
                        <a:pt x="97" y="296"/>
                        <a:pt x="97" y="327"/>
                        <a:pt x="83" y="364"/>
                      </a:cubicBezTo>
                      <a:cubicBezTo>
                        <a:pt x="74" y="390"/>
                        <a:pt x="62" y="416"/>
                        <a:pt x="51" y="441"/>
                      </a:cubicBezTo>
                      <a:cubicBezTo>
                        <a:pt x="87" y="402"/>
                        <a:pt x="107" y="367"/>
                        <a:pt x="124" y="318"/>
                      </a:cubicBezTo>
                      <a:cubicBezTo>
                        <a:pt x="142" y="267"/>
                        <a:pt x="147" y="237"/>
                        <a:pt x="202" y="219"/>
                      </a:cubicBezTo>
                      <a:cubicBezTo>
                        <a:pt x="284" y="193"/>
                        <a:pt x="395" y="164"/>
                        <a:pt x="452" y="93"/>
                      </a:cubicBezTo>
                      <a:cubicBezTo>
                        <a:pt x="460" y="83"/>
                        <a:pt x="441" y="45"/>
                        <a:pt x="434" y="29"/>
                      </a:cubicBezTo>
                      <a:cubicBezTo>
                        <a:pt x="422" y="0"/>
                        <a:pt x="173" y="268"/>
                        <a:pt x="27" y="178"/>
                      </a:cubicBezTo>
                      <a:cubicBezTo>
                        <a:pt x="0" y="162"/>
                        <a:pt x="1" y="196"/>
                        <a:pt x="14" y="219"/>
                      </a:cubicBezTo>
                      <a:cubicBezTo>
                        <a:pt x="22" y="232"/>
                        <a:pt x="28" y="251"/>
                        <a:pt x="44" y="25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379"/>
                <p:cNvSpPr>
                  <a:spLocks/>
                </p:cNvSpPr>
                <p:nvPr/>
              </p:nvSpPr>
              <p:spPr bwMode="gray">
                <a:xfrm>
                  <a:off x="16930687" y="11915776"/>
                  <a:ext cx="517525" cy="401638"/>
                </a:xfrm>
                <a:custGeom>
                  <a:avLst/>
                  <a:gdLst/>
                  <a:ahLst/>
                  <a:cxnLst>
                    <a:cxn ang="0">
                      <a:pos x="101" y="107"/>
                    </a:cxn>
                    <a:cxn ang="0">
                      <a:pos x="0" y="56"/>
                    </a:cxn>
                    <a:cxn ang="0">
                      <a:pos x="79" y="58"/>
                    </a:cxn>
                    <a:cxn ang="0">
                      <a:pos x="58" y="0"/>
                    </a:cxn>
                    <a:cxn ang="0">
                      <a:pos x="98" y="58"/>
                    </a:cxn>
                    <a:cxn ang="0">
                      <a:pos x="98" y="107"/>
                    </a:cxn>
                  </a:cxnLst>
                  <a:rect l="0" t="0" r="r" b="b"/>
                  <a:pathLst>
                    <a:path w="138" h="107">
                      <a:moveTo>
                        <a:pt x="101" y="107"/>
                      </a:moveTo>
                      <a:cubicBezTo>
                        <a:pt x="76" y="75"/>
                        <a:pt x="46" y="40"/>
                        <a:pt x="0" y="56"/>
                      </a:cubicBezTo>
                      <a:cubicBezTo>
                        <a:pt x="22" y="43"/>
                        <a:pt x="57" y="50"/>
                        <a:pt x="79" y="58"/>
                      </a:cubicBezTo>
                      <a:cubicBezTo>
                        <a:pt x="71" y="38"/>
                        <a:pt x="56" y="25"/>
                        <a:pt x="58" y="0"/>
                      </a:cubicBezTo>
                      <a:cubicBezTo>
                        <a:pt x="68" y="20"/>
                        <a:pt x="85" y="40"/>
                        <a:pt x="98" y="58"/>
                      </a:cubicBezTo>
                      <a:cubicBezTo>
                        <a:pt x="112" y="77"/>
                        <a:pt x="138" y="98"/>
                        <a:pt x="98" y="107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380"/>
                <p:cNvSpPr>
                  <a:spLocks/>
                </p:cNvSpPr>
                <p:nvPr/>
              </p:nvSpPr>
              <p:spPr bwMode="gray">
                <a:xfrm>
                  <a:off x="16694150" y="11784013"/>
                  <a:ext cx="2913063" cy="1527175"/>
                </a:xfrm>
                <a:custGeom>
                  <a:avLst/>
                  <a:gdLst/>
                  <a:ahLst/>
                  <a:cxnLst>
                    <a:cxn ang="0">
                      <a:pos x="145" y="131"/>
                    </a:cxn>
                    <a:cxn ang="0">
                      <a:pos x="79" y="326"/>
                    </a:cxn>
                    <a:cxn ang="0">
                      <a:pos x="353" y="360"/>
                    </a:cxn>
                    <a:cxn ang="0">
                      <a:pos x="756" y="89"/>
                    </a:cxn>
                    <a:cxn ang="0">
                      <a:pos x="728" y="109"/>
                    </a:cxn>
                    <a:cxn ang="0">
                      <a:pos x="692" y="4"/>
                    </a:cxn>
                    <a:cxn ang="0">
                      <a:pos x="642" y="4"/>
                    </a:cxn>
                    <a:cxn ang="0">
                      <a:pos x="447" y="196"/>
                    </a:cxn>
                    <a:cxn ang="0">
                      <a:pos x="145" y="131"/>
                    </a:cxn>
                  </a:cxnLst>
                  <a:rect l="0" t="0" r="r" b="b"/>
                  <a:pathLst>
                    <a:path w="777" h="407">
                      <a:moveTo>
                        <a:pt x="145" y="131"/>
                      </a:moveTo>
                      <a:cubicBezTo>
                        <a:pt x="30" y="173"/>
                        <a:pt x="0" y="243"/>
                        <a:pt x="79" y="326"/>
                      </a:cubicBezTo>
                      <a:cubicBezTo>
                        <a:pt x="154" y="407"/>
                        <a:pt x="254" y="400"/>
                        <a:pt x="353" y="360"/>
                      </a:cubicBezTo>
                      <a:cubicBezTo>
                        <a:pt x="496" y="302"/>
                        <a:pt x="777" y="297"/>
                        <a:pt x="756" y="89"/>
                      </a:cubicBezTo>
                      <a:cubicBezTo>
                        <a:pt x="748" y="95"/>
                        <a:pt x="737" y="104"/>
                        <a:pt x="728" y="109"/>
                      </a:cubicBezTo>
                      <a:cubicBezTo>
                        <a:pt x="717" y="73"/>
                        <a:pt x="705" y="38"/>
                        <a:pt x="692" y="4"/>
                      </a:cubicBezTo>
                      <a:cubicBezTo>
                        <a:pt x="676" y="0"/>
                        <a:pt x="658" y="0"/>
                        <a:pt x="642" y="4"/>
                      </a:cubicBezTo>
                      <a:cubicBezTo>
                        <a:pt x="593" y="86"/>
                        <a:pt x="551" y="172"/>
                        <a:pt x="447" y="196"/>
                      </a:cubicBezTo>
                      <a:cubicBezTo>
                        <a:pt x="329" y="222"/>
                        <a:pt x="254" y="134"/>
                        <a:pt x="145" y="131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381"/>
                <p:cNvSpPr>
                  <a:spLocks/>
                </p:cNvSpPr>
                <p:nvPr/>
              </p:nvSpPr>
              <p:spPr bwMode="gray">
                <a:xfrm>
                  <a:off x="19296062" y="12133263"/>
                  <a:ext cx="255588" cy="544513"/>
                </a:xfrm>
                <a:custGeom>
                  <a:avLst/>
                  <a:gdLst/>
                  <a:ahLst/>
                  <a:cxnLst>
                    <a:cxn ang="0">
                      <a:pos x="40" y="9"/>
                    </a:cxn>
                    <a:cxn ang="0">
                      <a:pos x="40" y="44"/>
                    </a:cxn>
                    <a:cxn ang="0">
                      <a:pos x="29" y="84"/>
                    </a:cxn>
                    <a:cxn ang="0">
                      <a:pos x="16" y="119"/>
                    </a:cxn>
                    <a:cxn ang="0">
                      <a:pos x="0" y="145"/>
                    </a:cxn>
                    <a:cxn ang="0">
                      <a:pos x="50" y="87"/>
                    </a:cxn>
                    <a:cxn ang="0">
                      <a:pos x="61" y="47"/>
                    </a:cxn>
                    <a:cxn ang="0">
                      <a:pos x="57" y="0"/>
                    </a:cxn>
                    <a:cxn ang="0">
                      <a:pos x="41" y="9"/>
                    </a:cxn>
                  </a:cxnLst>
                  <a:rect l="0" t="0" r="r" b="b"/>
                  <a:pathLst>
                    <a:path w="68" h="145">
                      <a:moveTo>
                        <a:pt x="40" y="9"/>
                      </a:moveTo>
                      <a:cubicBezTo>
                        <a:pt x="42" y="22"/>
                        <a:pt x="44" y="32"/>
                        <a:pt x="40" y="44"/>
                      </a:cubicBezTo>
                      <a:cubicBezTo>
                        <a:pt x="36" y="57"/>
                        <a:pt x="32" y="70"/>
                        <a:pt x="29" y="84"/>
                      </a:cubicBezTo>
                      <a:cubicBezTo>
                        <a:pt x="26" y="96"/>
                        <a:pt x="22" y="109"/>
                        <a:pt x="16" y="119"/>
                      </a:cubicBezTo>
                      <a:cubicBezTo>
                        <a:pt x="12" y="126"/>
                        <a:pt x="0" y="137"/>
                        <a:pt x="0" y="145"/>
                      </a:cubicBezTo>
                      <a:cubicBezTo>
                        <a:pt x="22" y="128"/>
                        <a:pt x="41" y="114"/>
                        <a:pt x="50" y="87"/>
                      </a:cubicBezTo>
                      <a:cubicBezTo>
                        <a:pt x="55" y="73"/>
                        <a:pt x="59" y="62"/>
                        <a:pt x="61" y="47"/>
                      </a:cubicBezTo>
                      <a:cubicBezTo>
                        <a:pt x="63" y="35"/>
                        <a:pt x="68" y="9"/>
                        <a:pt x="57" y="0"/>
                      </a:cubicBezTo>
                      <a:cubicBezTo>
                        <a:pt x="52" y="3"/>
                        <a:pt x="47" y="7"/>
                        <a:pt x="41" y="9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382"/>
                <p:cNvSpPr>
                  <a:spLocks/>
                </p:cNvSpPr>
                <p:nvPr/>
              </p:nvSpPr>
              <p:spPr bwMode="gray">
                <a:xfrm>
                  <a:off x="17252950" y="11772901"/>
                  <a:ext cx="884238" cy="900113"/>
                </a:xfrm>
                <a:custGeom>
                  <a:avLst/>
                  <a:gdLst/>
                  <a:ahLst/>
                  <a:cxnLst>
                    <a:cxn ang="0">
                      <a:pos x="235" y="0"/>
                    </a:cxn>
                    <a:cxn ang="0">
                      <a:pos x="65" y="44"/>
                    </a:cxn>
                    <a:cxn ang="0">
                      <a:pos x="0" y="148"/>
                    </a:cxn>
                    <a:cxn ang="0">
                      <a:pos x="83" y="152"/>
                    </a:cxn>
                    <a:cxn ang="0">
                      <a:pos x="130" y="224"/>
                    </a:cxn>
                    <a:cxn ang="0">
                      <a:pos x="223" y="234"/>
                    </a:cxn>
                    <a:cxn ang="0">
                      <a:pos x="214" y="21"/>
                    </a:cxn>
                  </a:cxnLst>
                  <a:rect l="0" t="0" r="r" b="b"/>
                  <a:pathLst>
                    <a:path w="236" h="240">
                      <a:moveTo>
                        <a:pt x="235" y="0"/>
                      </a:moveTo>
                      <a:cubicBezTo>
                        <a:pt x="194" y="28"/>
                        <a:pt x="121" y="36"/>
                        <a:pt x="65" y="44"/>
                      </a:cubicBezTo>
                      <a:cubicBezTo>
                        <a:pt x="41" y="73"/>
                        <a:pt x="13" y="108"/>
                        <a:pt x="0" y="148"/>
                      </a:cubicBezTo>
                      <a:cubicBezTo>
                        <a:pt x="25" y="143"/>
                        <a:pt x="58" y="156"/>
                        <a:pt x="83" y="152"/>
                      </a:cubicBezTo>
                      <a:cubicBezTo>
                        <a:pt x="96" y="179"/>
                        <a:pt x="118" y="195"/>
                        <a:pt x="130" y="224"/>
                      </a:cubicBezTo>
                      <a:cubicBezTo>
                        <a:pt x="155" y="236"/>
                        <a:pt x="194" y="240"/>
                        <a:pt x="223" y="234"/>
                      </a:cubicBezTo>
                      <a:cubicBezTo>
                        <a:pt x="226" y="168"/>
                        <a:pt x="236" y="82"/>
                        <a:pt x="214" y="21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383"/>
                <p:cNvSpPr>
                  <a:spLocks/>
                </p:cNvSpPr>
                <p:nvPr/>
              </p:nvSpPr>
              <p:spPr bwMode="gray">
                <a:xfrm>
                  <a:off x="16821150" y="12711113"/>
                  <a:ext cx="1579563" cy="5540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36" y="118"/>
                    </a:cxn>
                    <a:cxn ang="0">
                      <a:pos x="307" y="110"/>
                    </a:cxn>
                    <a:cxn ang="0">
                      <a:pos x="421" y="81"/>
                    </a:cxn>
                    <a:cxn ang="0">
                      <a:pos x="249" y="135"/>
                    </a:cxn>
                    <a:cxn ang="0">
                      <a:pos x="73" y="105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421" h="148">
                      <a:moveTo>
                        <a:pt x="5" y="0"/>
                      </a:moveTo>
                      <a:cubicBezTo>
                        <a:pt x="9" y="48"/>
                        <a:pt x="93" y="101"/>
                        <a:pt x="136" y="118"/>
                      </a:cubicBezTo>
                      <a:cubicBezTo>
                        <a:pt x="194" y="140"/>
                        <a:pt x="250" y="131"/>
                        <a:pt x="307" y="110"/>
                      </a:cubicBezTo>
                      <a:cubicBezTo>
                        <a:pt x="323" y="104"/>
                        <a:pt x="399" y="75"/>
                        <a:pt x="421" y="81"/>
                      </a:cubicBezTo>
                      <a:cubicBezTo>
                        <a:pt x="371" y="91"/>
                        <a:pt x="305" y="123"/>
                        <a:pt x="249" y="135"/>
                      </a:cubicBezTo>
                      <a:cubicBezTo>
                        <a:pt x="188" y="148"/>
                        <a:pt x="129" y="147"/>
                        <a:pt x="73" y="105"/>
                      </a:cubicBezTo>
                      <a:cubicBezTo>
                        <a:pt x="46" y="87"/>
                        <a:pt x="0" y="37"/>
                        <a:pt x="5" y="0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384"/>
                <p:cNvSpPr>
                  <a:spLocks/>
                </p:cNvSpPr>
                <p:nvPr/>
              </p:nvSpPr>
              <p:spPr bwMode="gray">
                <a:xfrm>
                  <a:off x="17330737" y="11926888"/>
                  <a:ext cx="858838" cy="615950"/>
                </a:xfrm>
                <a:custGeom>
                  <a:avLst/>
                  <a:gdLst/>
                  <a:ahLst/>
                  <a:cxnLst>
                    <a:cxn ang="0">
                      <a:pos x="0" y="89"/>
                    </a:cxn>
                    <a:cxn ang="0">
                      <a:pos x="226" y="163"/>
                    </a:cxn>
                    <a:cxn ang="0">
                      <a:pos x="200" y="0"/>
                    </a:cxn>
                    <a:cxn ang="0">
                      <a:pos x="134" y="122"/>
                    </a:cxn>
                    <a:cxn ang="0">
                      <a:pos x="0" y="89"/>
                    </a:cxn>
                  </a:cxnLst>
                  <a:rect l="0" t="0" r="r" b="b"/>
                  <a:pathLst>
                    <a:path w="229" h="164">
                      <a:moveTo>
                        <a:pt x="0" y="89"/>
                      </a:moveTo>
                      <a:cubicBezTo>
                        <a:pt x="74" y="77"/>
                        <a:pt x="140" y="164"/>
                        <a:pt x="226" y="163"/>
                      </a:cubicBezTo>
                      <a:cubicBezTo>
                        <a:pt x="229" y="109"/>
                        <a:pt x="214" y="47"/>
                        <a:pt x="200" y="0"/>
                      </a:cubicBezTo>
                      <a:cubicBezTo>
                        <a:pt x="196" y="46"/>
                        <a:pt x="190" y="122"/>
                        <a:pt x="134" y="122"/>
                      </a:cubicBezTo>
                      <a:cubicBezTo>
                        <a:pt x="89" y="121"/>
                        <a:pt x="46" y="34"/>
                        <a:pt x="0" y="89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385"/>
                <p:cNvSpPr>
                  <a:spLocks/>
                </p:cNvSpPr>
                <p:nvPr/>
              </p:nvSpPr>
              <p:spPr bwMode="gray">
                <a:xfrm>
                  <a:off x="19416712" y="11772901"/>
                  <a:ext cx="914400" cy="1508125"/>
                </a:xfrm>
                <a:custGeom>
                  <a:avLst/>
                  <a:gdLst/>
                  <a:ahLst/>
                  <a:cxnLst>
                    <a:cxn ang="0">
                      <a:pos x="86" y="24"/>
                    </a:cxn>
                    <a:cxn ang="0">
                      <a:pos x="115" y="123"/>
                    </a:cxn>
                    <a:cxn ang="0">
                      <a:pos x="152" y="215"/>
                    </a:cxn>
                    <a:cxn ang="0">
                      <a:pos x="183" y="402"/>
                    </a:cxn>
                    <a:cxn ang="0">
                      <a:pos x="84" y="174"/>
                    </a:cxn>
                    <a:cxn ang="0">
                      <a:pos x="21" y="86"/>
                    </a:cxn>
                    <a:cxn ang="0">
                      <a:pos x="77" y="3"/>
                    </a:cxn>
                    <a:cxn ang="0">
                      <a:pos x="86" y="26"/>
                    </a:cxn>
                  </a:cxnLst>
                  <a:rect l="0" t="0" r="r" b="b"/>
                  <a:pathLst>
                    <a:path w="244" h="402">
                      <a:moveTo>
                        <a:pt x="86" y="24"/>
                      </a:moveTo>
                      <a:cubicBezTo>
                        <a:pt x="84" y="57"/>
                        <a:pt x="103" y="93"/>
                        <a:pt x="115" y="123"/>
                      </a:cubicBezTo>
                      <a:cubicBezTo>
                        <a:pt x="128" y="154"/>
                        <a:pt x="140" y="184"/>
                        <a:pt x="152" y="215"/>
                      </a:cubicBezTo>
                      <a:cubicBezTo>
                        <a:pt x="162" y="238"/>
                        <a:pt x="244" y="397"/>
                        <a:pt x="183" y="402"/>
                      </a:cubicBezTo>
                      <a:cubicBezTo>
                        <a:pt x="147" y="329"/>
                        <a:pt x="124" y="248"/>
                        <a:pt x="84" y="174"/>
                      </a:cubicBezTo>
                      <a:cubicBezTo>
                        <a:pt x="67" y="143"/>
                        <a:pt x="36" y="117"/>
                        <a:pt x="21" y="86"/>
                      </a:cubicBezTo>
                      <a:cubicBezTo>
                        <a:pt x="0" y="43"/>
                        <a:pt x="29" y="0"/>
                        <a:pt x="77" y="3"/>
                      </a:cubicBezTo>
                      <a:cubicBezTo>
                        <a:pt x="80" y="11"/>
                        <a:pt x="83" y="17"/>
                        <a:pt x="86" y="26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386"/>
                <p:cNvSpPr>
                  <a:spLocks/>
                </p:cNvSpPr>
                <p:nvPr/>
              </p:nvSpPr>
              <p:spPr bwMode="gray">
                <a:xfrm>
                  <a:off x="19562762" y="5732463"/>
                  <a:ext cx="828675" cy="768350"/>
                </a:xfrm>
                <a:custGeom>
                  <a:avLst/>
                  <a:gdLst/>
                  <a:ahLst/>
                  <a:cxnLst>
                    <a:cxn ang="0">
                      <a:pos x="1" y="49"/>
                    </a:cxn>
                    <a:cxn ang="0">
                      <a:pos x="64" y="106"/>
                    </a:cxn>
                    <a:cxn ang="0">
                      <a:pos x="42" y="56"/>
                    </a:cxn>
                    <a:cxn ang="0">
                      <a:pos x="88" y="92"/>
                    </a:cxn>
                    <a:cxn ang="0">
                      <a:pos x="67" y="53"/>
                    </a:cxn>
                    <a:cxn ang="0">
                      <a:pos x="145" y="115"/>
                    </a:cxn>
                    <a:cxn ang="0">
                      <a:pos x="187" y="173"/>
                    </a:cxn>
                    <a:cxn ang="0">
                      <a:pos x="221" y="205"/>
                    </a:cxn>
                    <a:cxn ang="0">
                      <a:pos x="192" y="164"/>
                    </a:cxn>
                    <a:cxn ang="0">
                      <a:pos x="168" y="119"/>
                    </a:cxn>
                    <a:cxn ang="0">
                      <a:pos x="100" y="52"/>
                    </a:cxn>
                    <a:cxn ang="0">
                      <a:pos x="159" y="97"/>
                    </a:cxn>
                    <a:cxn ang="0">
                      <a:pos x="212" y="150"/>
                    </a:cxn>
                    <a:cxn ang="0">
                      <a:pos x="153" y="70"/>
                    </a:cxn>
                    <a:cxn ang="0">
                      <a:pos x="119" y="43"/>
                    </a:cxn>
                    <a:cxn ang="0">
                      <a:pos x="73" y="45"/>
                    </a:cxn>
                    <a:cxn ang="0">
                      <a:pos x="84" y="17"/>
                    </a:cxn>
                    <a:cxn ang="0">
                      <a:pos x="34" y="45"/>
                    </a:cxn>
                    <a:cxn ang="0">
                      <a:pos x="51" y="28"/>
                    </a:cxn>
                    <a:cxn ang="0">
                      <a:pos x="56" y="0"/>
                    </a:cxn>
                    <a:cxn ang="0">
                      <a:pos x="0" y="52"/>
                    </a:cxn>
                  </a:cxnLst>
                  <a:rect l="0" t="0" r="r" b="b"/>
                  <a:pathLst>
                    <a:path w="221" h="205">
                      <a:moveTo>
                        <a:pt x="1" y="49"/>
                      </a:moveTo>
                      <a:cubicBezTo>
                        <a:pt x="36" y="45"/>
                        <a:pt x="54" y="79"/>
                        <a:pt x="64" y="106"/>
                      </a:cubicBezTo>
                      <a:cubicBezTo>
                        <a:pt x="64" y="85"/>
                        <a:pt x="53" y="73"/>
                        <a:pt x="42" y="56"/>
                      </a:cubicBezTo>
                      <a:cubicBezTo>
                        <a:pt x="63" y="56"/>
                        <a:pt x="84" y="71"/>
                        <a:pt x="88" y="92"/>
                      </a:cubicBezTo>
                      <a:cubicBezTo>
                        <a:pt x="90" y="74"/>
                        <a:pt x="79" y="63"/>
                        <a:pt x="67" y="53"/>
                      </a:cubicBezTo>
                      <a:cubicBezTo>
                        <a:pt x="103" y="46"/>
                        <a:pt x="129" y="90"/>
                        <a:pt x="145" y="115"/>
                      </a:cubicBezTo>
                      <a:cubicBezTo>
                        <a:pt x="158" y="134"/>
                        <a:pt x="171" y="157"/>
                        <a:pt x="187" y="173"/>
                      </a:cubicBezTo>
                      <a:cubicBezTo>
                        <a:pt x="196" y="183"/>
                        <a:pt x="208" y="201"/>
                        <a:pt x="221" y="205"/>
                      </a:cubicBezTo>
                      <a:cubicBezTo>
                        <a:pt x="217" y="188"/>
                        <a:pt x="201" y="176"/>
                        <a:pt x="192" y="164"/>
                      </a:cubicBezTo>
                      <a:cubicBezTo>
                        <a:pt x="181" y="149"/>
                        <a:pt x="175" y="135"/>
                        <a:pt x="168" y="119"/>
                      </a:cubicBezTo>
                      <a:cubicBezTo>
                        <a:pt x="157" y="95"/>
                        <a:pt x="129" y="49"/>
                        <a:pt x="100" y="52"/>
                      </a:cubicBezTo>
                      <a:cubicBezTo>
                        <a:pt x="134" y="52"/>
                        <a:pt x="141" y="73"/>
                        <a:pt x="159" y="97"/>
                      </a:cubicBezTo>
                      <a:cubicBezTo>
                        <a:pt x="173" y="118"/>
                        <a:pt x="189" y="137"/>
                        <a:pt x="212" y="150"/>
                      </a:cubicBezTo>
                      <a:cubicBezTo>
                        <a:pt x="204" y="122"/>
                        <a:pt x="172" y="90"/>
                        <a:pt x="153" y="70"/>
                      </a:cubicBezTo>
                      <a:cubicBezTo>
                        <a:pt x="142" y="58"/>
                        <a:pt x="134" y="46"/>
                        <a:pt x="119" y="43"/>
                      </a:cubicBezTo>
                      <a:cubicBezTo>
                        <a:pt x="109" y="40"/>
                        <a:pt x="80" y="37"/>
                        <a:pt x="73" y="45"/>
                      </a:cubicBezTo>
                      <a:cubicBezTo>
                        <a:pt x="75" y="36"/>
                        <a:pt x="79" y="25"/>
                        <a:pt x="84" y="17"/>
                      </a:cubicBezTo>
                      <a:cubicBezTo>
                        <a:pt x="68" y="25"/>
                        <a:pt x="53" y="43"/>
                        <a:pt x="34" y="45"/>
                      </a:cubicBezTo>
                      <a:cubicBezTo>
                        <a:pt x="38" y="40"/>
                        <a:pt x="48" y="33"/>
                        <a:pt x="51" y="28"/>
                      </a:cubicBezTo>
                      <a:cubicBezTo>
                        <a:pt x="55" y="21"/>
                        <a:pt x="54" y="7"/>
                        <a:pt x="56" y="0"/>
                      </a:cubicBezTo>
                      <a:cubicBezTo>
                        <a:pt x="37" y="17"/>
                        <a:pt x="28" y="50"/>
                        <a:pt x="0" y="52"/>
                      </a:cubicBezTo>
                    </a:path>
                  </a:pathLst>
                </a:custGeom>
                <a:solidFill>
                  <a:srgbClr val="A67C5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387"/>
                <p:cNvSpPr>
                  <a:spLocks/>
                </p:cNvSpPr>
                <p:nvPr/>
              </p:nvSpPr>
              <p:spPr bwMode="gray">
                <a:xfrm>
                  <a:off x="19464337" y="14600238"/>
                  <a:ext cx="1189038" cy="503238"/>
                </a:xfrm>
                <a:custGeom>
                  <a:avLst/>
                  <a:gdLst/>
                  <a:ahLst/>
                  <a:cxnLst>
                    <a:cxn ang="0">
                      <a:pos x="301" y="40"/>
                    </a:cxn>
                    <a:cxn ang="0">
                      <a:pos x="0" y="48"/>
                    </a:cxn>
                    <a:cxn ang="0">
                      <a:pos x="184" y="67"/>
                    </a:cxn>
                    <a:cxn ang="0">
                      <a:pos x="308" y="0"/>
                    </a:cxn>
                    <a:cxn ang="0">
                      <a:pos x="301" y="48"/>
                    </a:cxn>
                  </a:cxnLst>
                  <a:rect l="0" t="0" r="r" b="b"/>
                  <a:pathLst>
                    <a:path w="317" h="134">
                      <a:moveTo>
                        <a:pt x="301" y="40"/>
                      </a:moveTo>
                      <a:cubicBezTo>
                        <a:pt x="252" y="134"/>
                        <a:pt x="71" y="84"/>
                        <a:pt x="0" y="48"/>
                      </a:cubicBezTo>
                      <a:cubicBezTo>
                        <a:pt x="62" y="49"/>
                        <a:pt x="123" y="61"/>
                        <a:pt x="184" y="67"/>
                      </a:cubicBezTo>
                      <a:cubicBezTo>
                        <a:pt x="260" y="75"/>
                        <a:pt x="262" y="39"/>
                        <a:pt x="308" y="0"/>
                      </a:cubicBezTo>
                      <a:cubicBezTo>
                        <a:pt x="317" y="16"/>
                        <a:pt x="315" y="37"/>
                        <a:pt x="301" y="48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388"/>
                <p:cNvSpPr>
                  <a:spLocks/>
                </p:cNvSpPr>
                <p:nvPr/>
              </p:nvSpPr>
              <p:spPr bwMode="gray">
                <a:xfrm>
                  <a:off x="18519775" y="6126163"/>
                  <a:ext cx="685800" cy="2943225"/>
                </a:xfrm>
                <a:custGeom>
                  <a:avLst/>
                  <a:gdLst/>
                  <a:ahLst/>
                  <a:cxnLst>
                    <a:cxn ang="0">
                      <a:pos x="174" y="0"/>
                    </a:cxn>
                    <a:cxn ang="0">
                      <a:pos x="32" y="212"/>
                    </a:cxn>
                    <a:cxn ang="0">
                      <a:pos x="69" y="509"/>
                    </a:cxn>
                    <a:cxn ang="0">
                      <a:pos x="105" y="565"/>
                    </a:cxn>
                    <a:cxn ang="0">
                      <a:pos x="155" y="616"/>
                    </a:cxn>
                    <a:cxn ang="0">
                      <a:pos x="156" y="753"/>
                    </a:cxn>
                    <a:cxn ang="0">
                      <a:pos x="110" y="678"/>
                    </a:cxn>
                    <a:cxn ang="0">
                      <a:pos x="123" y="785"/>
                    </a:cxn>
                    <a:cxn ang="0">
                      <a:pos x="75" y="670"/>
                    </a:cxn>
                    <a:cxn ang="0">
                      <a:pos x="37" y="543"/>
                    </a:cxn>
                    <a:cxn ang="0">
                      <a:pos x="37" y="476"/>
                    </a:cxn>
                    <a:cxn ang="0">
                      <a:pos x="20" y="420"/>
                    </a:cxn>
                    <a:cxn ang="0">
                      <a:pos x="2" y="291"/>
                    </a:cxn>
                    <a:cxn ang="0">
                      <a:pos x="49" y="109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83" h="785">
                      <a:moveTo>
                        <a:pt x="174" y="0"/>
                      </a:moveTo>
                      <a:cubicBezTo>
                        <a:pt x="120" y="52"/>
                        <a:pt x="39" y="134"/>
                        <a:pt x="32" y="212"/>
                      </a:cubicBezTo>
                      <a:cubicBezTo>
                        <a:pt x="23" y="310"/>
                        <a:pt x="26" y="424"/>
                        <a:pt x="69" y="509"/>
                      </a:cubicBezTo>
                      <a:cubicBezTo>
                        <a:pt x="79" y="529"/>
                        <a:pt x="92" y="545"/>
                        <a:pt x="105" y="565"/>
                      </a:cubicBezTo>
                      <a:cubicBezTo>
                        <a:pt x="120" y="587"/>
                        <a:pt x="140" y="598"/>
                        <a:pt x="155" y="616"/>
                      </a:cubicBezTo>
                      <a:cubicBezTo>
                        <a:pt x="183" y="651"/>
                        <a:pt x="170" y="719"/>
                        <a:pt x="156" y="753"/>
                      </a:cubicBezTo>
                      <a:cubicBezTo>
                        <a:pt x="157" y="720"/>
                        <a:pt x="132" y="698"/>
                        <a:pt x="110" y="678"/>
                      </a:cubicBezTo>
                      <a:cubicBezTo>
                        <a:pt x="100" y="714"/>
                        <a:pt x="113" y="752"/>
                        <a:pt x="123" y="785"/>
                      </a:cubicBezTo>
                      <a:cubicBezTo>
                        <a:pt x="80" y="765"/>
                        <a:pt x="81" y="710"/>
                        <a:pt x="75" y="670"/>
                      </a:cubicBezTo>
                      <a:cubicBezTo>
                        <a:pt x="68" y="625"/>
                        <a:pt x="39" y="589"/>
                        <a:pt x="37" y="543"/>
                      </a:cubicBezTo>
                      <a:cubicBezTo>
                        <a:pt x="36" y="521"/>
                        <a:pt x="37" y="498"/>
                        <a:pt x="37" y="476"/>
                      </a:cubicBezTo>
                      <a:cubicBezTo>
                        <a:pt x="37" y="447"/>
                        <a:pt x="34" y="443"/>
                        <a:pt x="20" y="420"/>
                      </a:cubicBezTo>
                      <a:cubicBezTo>
                        <a:pt x="0" y="386"/>
                        <a:pt x="2" y="332"/>
                        <a:pt x="2" y="291"/>
                      </a:cubicBezTo>
                      <a:cubicBezTo>
                        <a:pt x="2" y="225"/>
                        <a:pt x="19" y="166"/>
                        <a:pt x="49" y="109"/>
                      </a:cubicBezTo>
                      <a:cubicBezTo>
                        <a:pt x="70" y="67"/>
                        <a:pt x="133" y="24"/>
                        <a:pt x="172" y="0"/>
                      </a:cubicBezTo>
                    </a:path>
                  </a:pathLst>
                </a:custGeom>
                <a:solidFill>
                  <a:srgbClr val="A67C5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389"/>
                <p:cNvSpPr>
                  <a:spLocks/>
                </p:cNvSpPr>
                <p:nvPr/>
              </p:nvSpPr>
              <p:spPr bwMode="gray">
                <a:xfrm>
                  <a:off x="20121562" y="6272213"/>
                  <a:ext cx="947738" cy="2343150"/>
                </a:xfrm>
                <a:custGeom>
                  <a:avLst/>
                  <a:gdLst/>
                  <a:ahLst/>
                  <a:cxnLst>
                    <a:cxn ang="0">
                      <a:pos x="13" y="26"/>
                    </a:cxn>
                    <a:cxn ang="0">
                      <a:pos x="150" y="220"/>
                    </a:cxn>
                    <a:cxn ang="0">
                      <a:pos x="253" y="450"/>
                    </a:cxn>
                    <a:cxn ang="0">
                      <a:pos x="208" y="572"/>
                    </a:cxn>
                    <a:cxn ang="0">
                      <a:pos x="97" y="625"/>
                    </a:cxn>
                    <a:cxn ang="0">
                      <a:pos x="63" y="566"/>
                    </a:cxn>
                    <a:cxn ang="0">
                      <a:pos x="194" y="391"/>
                    </a:cxn>
                    <a:cxn ang="0">
                      <a:pos x="85" y="177"/>
                    </a:cxn>
                    <a:cxn ang="0">
                      <a:pos x="0" y="0"/>
                    </a:cxn>
                    <a:cxn ang="0">
                      <a:pos x="16" y="26"/>
                    </a:cxn>
                  </a:cxnLst>
                  <a:rect l="0" t="0" r="r" b="b"/>
                  <a:pathLst>
                    <a:path w="253" h="625">
                      <a:moveTo>
                        <a:pt x="13" y="26"/>
                      </a:moveTo>
                      <a:cubicBezTo>
                        <a:pt x="43" y="104"/>
                        <a:pt x="86" y="166"/>
                        <a:pt x="150" y="220"/>
                      </a:cubicBezTo>
                      <a:cubicBezTo>
                        <a:pt x="217" y="278"/>
                        <a:pt x="253" y="360"/>
                        <a:pt x="253" y="450"/>
                      </a:cubicBezTo>
                      <a:cubicBezTo>
                        <a:pt x="252" y="504"/>
                        <a:pt x="249" y="541"/>
                        <a:pt x="208" y="572"/>
                      </a:cubicBezTo>
                      <a:cubicBezTo>
                        <a:pt x="173" y="598"/>
                        <a:pt x="138" y="610"/>
                        <a:pt x="97" y="625"/>
                      </a:cubicBezTo>
                      <a:cubicBezTo>
                        <a:pt x="90" y="601"/>
                        <a:pt x="76" y="583"/>
                        <a:pt x="63" y="566"/>
                      </a:cubicBezTo>
                      <a:cubicBezTo>
                        <a:pt x="129" y="543"/>
                        <a:pt x="185" y="456"/>
                        <a:pt x="194" y="391"/>
                      </a:cubicBezTo>
                      <a:cubicBezTo>
                        <a:pt x="205" y="302"/>
                        <a:pt x="132" y="238"/>
                        <a:pt x="85" y="177"/>
                      </a:cubicBezTo>
                      <a:cubicBezTo>
                        <a:pt x="43" y="122"/>
                        <a:pt x="8" y="68"/>
                        <a:pt x="0" y="0"/>
                      </a:cubicBezTo>
                      <a:cubicBezTo>
                        <a:pt x="1" y="11"/>
                        <a:pt x="8" y="20"/>
                        <a:pt x="16" y="26"/>
                      </a:cubicBezTo>
                    </a:path>
                  </a:pathLst>
                </a:custGeom>
                <a:solidFill>
                  <a:srgbClr val="A67C5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390"/>
                <p:cNvSpPr>
                  <a:spLocks/>
                </p:cNvSpPr>
                <p:nvPr/>
              </p:nvSpPr>
              <p:spPr bwMode="gray">
                <a:xfrm>
                  <a:off x="18175287" y="24730076"/>
                  <a:ext cx="419100" cy="336550"/>
                </a:xfrm>
                <a:custGeom>
                  <a:avLst/>
                  <a:gdLst/>
                  <a:ahLst/>
                  <a:cxnLst>
                    <a:cxn ang="0">
                      <a:pos x="16" y="60"/>
                    </a:cxn>
                    <a:cxn ang="0">
                      <a:pos x="86" y="0"/>
                    </a:cxn>
                    <a:cxn ang="0">
                      <a:pos x="107" y="59"/>
                    </a:cxn>
                    <a:cxn ang="0">
                      <a:pos x="49" y="61"/>
                    </a:cxn>
                    <a:cxn ang="0">
                      <a:pos x="2" y="87"/>
                    </a:cxn>
                    <a:cxn ang="0">
                      <a:pos x="27" y="60"/>
                    </a:cxn>
                  </a:cxnLst>
                  <a:rect l="0" t="0" r="r" b="b"/>
                  <a:pathLst>
                    <a:path w="112" h="90">
                      <a:moveTo>
                        <a:pt x="16" y="60"/>
                      </a:moveTo>
                      <a:cubicBezTo>
                        <a:pt x="42" y="45"/>
                        <a:pt x="68" y="23"/>
                        <a:pt x="86" y="0"/>
                      </a:cubicBezTo>
                      <a:cubicBezTo>
                        <a:pt x="104" y="14"/>
                        <a:pt x="112" y="37"/>
                        <a:pt x="107" y="59"/>
                      </a:cubicBezTo>
                      <a:cubicBezTo>
                        <a:pt x="91" y="78"/>
                        <a:pt x="68" y="60"/>
                        <a:pt x="49" y="61"/>
                      </a:cubicBezTo>
                      <a:cubicBezTo>
                        <a:pt x="47" y="81"/>
                        <a:pt x="23" y="90"/>
                        <a:pt x="2" y="87"/>
                      </a:cubicBezTo>
                      <a:cubicBezTo>
                        <a:pt x="0" y="79"/>
                        <a:pt x="23" y="62"/>
                        <a:pt x="27" y="60"/>
                      </a:cubicBezTo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54" name="Gruppieren 353"/>
            <p:cNvGrpSpPr/>
            <p:nvPr/>
          </p:nvGrpSpPr>
          <p:grpSpPr bwMode="gray">
            <a:xfrm>
              <a:off x="5968190" y="2364518"/>
              <a:ext cx="1480359" cy="2698191"/>
              <a:chOff x="-2651687" y="2658878"/>
              <a:chExt cx="1318032" cy="2402324"/>
            </a:xfrm>
          </p:grpSpPr>
          <p:pic>
            <p:nvPicPr>
              <p:cNvPr id="154" name="_effect" descr="C:\Users\marc.h\Desktop\Schatten-TE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-2651687" y="4694890"/>
                <a:ext cx="1318032" cy="366312"/>
              </a:xfrm>
              <a:prstGeom prst="rect">
                <a:avLst/>
              </a:prstGeom>
              <a:noFill/>
            </p:spPr>
          </p:pic>
          <p:grpSp>
            <p:nvGrpSpPr>
              <p:cNvPr id="158" name="Gruppieren 158"/>
              <p:cNvGrpSpPr/>
              <p:nvPr/>
            </p:nvGrpSpPr>
            <p:grpSpPr bwMode="gray">
              <a:xfrm>
                <a:off x="-2381118" y="2658878"/>
                <a:ext cx="626524" cy="2292056"/>
                <a:chOff x="-3870325" y="-19711987"/>
                <a:chExt cx="5864225" cy="21453475"/>
              </a:xfrm>
            </p:grpSpPr>
            <p:sp>
              <p:nvSpPr>
                <p:cNvPr id="159" name="Freeform 81"/>
                <p:cNvSpPr>
                  <a:spLocks/>
                </p:cNvSpPr>
                <p:nvPr/>
              </p:nvSpPr>
              <p:spPr bwMode="gray">
                <a:xfrm>
                  <a:off x="-3076575" y="-676275"/>
                  <a:ext cx="3457575" cy="1844675"/>
                </a:xfrm>
                <a:custGeom>
                  <a:avLst/>
                  <a:gdLst/>
                  <a:ahLst/>
                  <a:cxnLst>
                    <a:cxn ang="0">
                      <a:pos x="429" y="101"/>
                    </a:cxn>
                    <a:cxn ang="0">
                      <a:pos x="355" y="179"/>
                    </a:cxn>
                    <a:cxn ang="0">
                      <a:pos x="276" y="240"/>
                    </a:cxn>
                    <a:cxn ang="0">
                      <a:pos x="188" y="309"/>
                    </a:cxn>
                    <a:cxn ang="0">
                      <a:pos x="14" y="421"/>
                    </a:cxn>
                    <a:cxn ang="0">
                      <a:pos x="76" y="477"/>
                    </a:cxn>
                    <a:cxn ang="0">
                      <a:pos x="159" y="490"/>
                    </a:cxn>
                    <a:cxn ang="0">
                      <a:pos x="323" y="467"/>
                    </a:cxn>
                    <a:cxn ang="0">
                      <a:pos x="470" y="412"/>
                    </a:cxn>
                    <a:cxn ang="0">
                      <a:pos x="699" y="376"/>
                    </a:cxn>
                    <a:cxn ang="0">
                      <a:pos x="452" y="112"/>
                    </a:cxn>
                  </a:cxnLst>
                  <a:rect l="0" t="0" r="r" b="b"/>
                  <a:pathLst>
                    <a:path w="922" h="492">
                      <a:moveTo>
                        <a:pt x="429" y="101"/>
                      </a:moveTo>
                      <a:cubicBezTo>
                        <a:pt x="402" y="122"/>
                        <a:pt x="363" y="146"/>
                        <a:pt x="355" y="179"/>
                      </a:cubicBezTo>
                      <a:cubicBezTo>
                        <a:pt x="335" y="183"/>
                        <a:pt x="296" y="222"/>
                        <a:pt x="276" y="240"/>
                      </a:cubicBezTo>
                      <a:cubicBezTo>
                        <a:pt x="247" y="266"/>
                        <a:pt x="226" y="294"/>
                        <a:pt x="188" y="309"/>
                      </a:cubicBezTo>
                      <a:cubicBezTo>
                        <a:pt x="149" y="324"/>
                        <a:pt x="0" y="364"/>
                        <a:pt x="14" y="421"/>
                      </a:cubicBezTo>
                      <a:cubicBezTo>
                        <a:pt x="42" y="435"/>
                        <a:pt x="50" y="466"/>
                        <a:pt x="76" y="477"/>
                      </a:cubicBezTo>
                      <a:cubicBezTo>
                        <a:pt x="92" y="484"/>
                        <a:pt x="143" y="489"/>
                        <a:pt x="159" y="490"/>
                      </a:cubicBezTo>
                      <a:cubicBezTo>
                        <a:pt x="216" y="492"/>
                        <a:pt x="263" y="467"/>
                        <a:pt x="323" y="467"/>
                      </a:cubicBezTo>
                      <a:cubicBezTo>
                        <a:pt x="396" y="467"/>
                        <a:pt x="411" y="447"/>
                        <a:pt x="470" y="412"/>
                      </a:cubicBezTo>
                      <a:cubicBezTo>
                        <a:pt x="539" y="371"/>
                        <a:pt x="622" y="392"/>
                        <a:pt x="699" y="376"/>
                      </a:cubicBezTo>
                      <a:cubicBezTo>
                        <a:pt x="922" y="224"/>
                        <a:pt x="494" y="0"/>
                        <a:pt x="452" y="112"/>
                      </a:cubicBezTo>
                    </a:path>
                  </a:pathLst>
                </a:custGeom>
                <a:solidFill>
                  <a:srgbClr val="0B0C0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82"/>
                <p:cNvSpPr>
                  <a:spLocks/>
                </p:cNvSpPr>
                <p:nvPr/>
              </p:nvSpPr>
              <p:spPr bwMode="gray">
                <a:xfrm>
                  <a:off x="-101600" y="-522287"/>
                  <a:ext cx="2095500" cy="2263775"/>
                </a:xfrm>
                <a:custGeom>
                  <a:avLst/>
                  <a:gdLst/>
                  <a:ahLst/>
                  <a:cxnLst>
                    <a:cxn ang="0">
                      <a:pos x="36" y="184"/>
                    </a:cxn>
                    <a:cxn ang="0">
                      <a:pos x="99" y="402"/>
                    </a:cxn>
                    <a:cxn ang="0">
                      <a:pos x="156" y="413"/>
                    </a:cxn>
                    <a:cxn ang="0">
                      <a:pos x="183" y="465"/>
                    </a:cxn>
                    <a:cxn ang="0">
                      <a:pos x="261" y="538"/>
                    </a:cxn>
                    <a:cxn ang="0">
                      <a:pos x="532" y="527"/>
                    </a:cxn>
                    <a:cxn ang="0">
                      <a:pos x="409" y="317"/>
                    </a:cxn>
                    <a:cxn ang="0">
                      <a:pos x="341" y="212"/>
                    </a:cxn>
                    <a:cxn ang="0">
                      <a:pos x="257" y="77"/>
                    </a:cxn>
                    <a:cxn ang="0">
                      <a:pos x="48" y="184"/>
                    </a:cxn>
                  </a:cxnLst>
                  <a:rect l="0" t="0" r="r" b="b"/>
                  <a:pathLst>
                    <a:path w="559" h="604">
                      <a:moveTo>
                        <a:pt x="36" y="184"/>
                      </a:moveTo>
                      <a:cubicBezTo>
                        <a:pt x="36" y="271"/>
                        <a:pt x="0" y="373"/>
                        <a:pt x="99" y="402"/>
                      </a:cubicBezTo>
                      <a:cubicBezTo>
                        <a:pt x="122" y="409"/>
                        <a:pt x="136" y="401"/>
                        <a:pt x="156" y="413"/>
                      </a:cubicBezTo>
                      <a:cubicBezTo>
                        <a:pt x="190" y="435"/>
                        <a:pt x="167" y="433"/>
                        <a:pt x="183" y="465"/>
                      </a:cubicBezTo>
                      <a:cubicBezTo>
                        <a:pt x="202" y="505"/>
                        <a:pt x="221" y="523"/>
                        <a:pt x="261" y="538"/>
                      </a:cubicBezTo>
                      <a:cubicBezTo>
                        <a:pt x="323" y="562"/>
                        <a:pt x="501" y="604"/>
                        <a:pt x="532" y="527"/>
                      </a:cubicBezTo>
                      <a:cubicBezTo>
                        <a:pt x="559" y="459"/>
                        <a:pt x="449" y="364"/>
                        <a:pt x="409" y="317"/>
                      </a:cubicBezTo>
                      <a:cubicBezTo>
                        <a:pt x="375" y="277"/>
                        <a:pt x="361" y="259"/>
                        <a:pt x="341" y="212"/>
                      </a:cubicBezTo>
                      <a:cubicBezTo>
                        <a:pt x="323" y="171"/>
                        <a:pt x="292" y="106"/>
                        <a:pt x="257" y="77"/>
                      </a:cubicBezTo>
                      <a:cubicBezTo>
                        <a:pt x="168" y="0"/>
                        <a:pt x="73" y="105"/>
                        <a:pt x="48" y="184"/>
                      </a:cubicBezTo>
                    </a:path>
                  </a:pathLst>
                </a:custGeom>
                <a:solidFill>
                  <a:srgbClr val="0004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83"/>
                <p:cNvSpPr>
                  <a:spLocks/>
                </p:cNvSpPr>
                <p:nvPr/>
              </p:nvSpPr>
              <p:spPr bwMode="gray">
                <a:xfrm>
                  <a:off x="-1706563" y="61913"/>
                  <a:ext cx="382588" cy="393700"/>
                </a:xfrm>
                <a:custGeom>
                  <a:avLst/>
                  <a:gdLst/>
                  <a:ahLst/>
                  <a:cxnLst>
                    <a:cxn ang="0">
                      <a:pos x="31" y="41"/>
                    </a:cxn>
                    <a:cxn ang="0">
                      <a:pos x="2" y="74"/>
                    </a:cxn>
                    <a:cxn ang="0">
                      <a:pos x="30" y="76"/>
                    </a:cxn>
                    <a:cxn ang="0">
                      <a:pos x="31" y="91"/>
                    </a:cxn>
                    <a:cxn ang="0">
                      <a:pos x="31" y="45"/>
                    </a:cxn>
                  </a:cxnLst>
                  <a:rect l="0" t="0" r="r" b="b"/>
                  <a:pathLst>
                    <a:path w="102" h="105">
                      <a:moveTo>
                        <a:pt x="31" y="41"/>
                      </a:moveTo>
                      <a:cubicBezTo>
                        <a:pt x="12" y="42"/>
                        <a:pt x="0" y="55"/>
                        <a:pt x="2" y="74"/>
                      </a:cubicBezTo>
                      <a:cubicBezTo>
                        <a:pt x="10" y="72"/>
                        <a:pt x="22" y="77"/>
                        <a:pt x="30" y="76"/>
                      </a:cubicBezTo>
                      <a:cubicBezTo>
                        <a:pt x="30" y="80"/>
                        <a:pt x="31" y="86"/>
                        <a:pt x="31" y="91"/>
                      </a:cubicBezTo>
                      <a:cubicBezTo>
                        <a:pt x="102" y="105"/>
                        <a:pt x="90" y="0"/>
                        <a:pt x="31" y="45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84"/>
                <p:cNvSpPr>
                  <a:spLocks/>
                </p:cNvSpPr>
                <p:nvPr/>
              </p:nvSpPr>
              <p:spPr bwMode="gray">
                <a:xfrm>
                  <a:off x="-1651000" y="249238"/>
                  <a:ext cx="1304925" cy="495300"/>
                </a:xfrm>
                <a:custGeom>
                  <a:avLst/>
                  <a:gdLst/>
                  <a:ahLst/>
                  <a:cxnLst>
                    <a:cxn ang="0">
                      <a:pos x="315" y="16"/>
                    </a:cxn>
                    <a:cxn ang="0">
                      <a:pos x="146" y="79"/>
                    </a:cxn>
                    <a:cxn ang="0">
                      <a:pos x="0" y="131"/>
                    </a:cxn>
                    <a:cxn ang="0">
                      <a:pos x="167" y="32"/>
                    </a:cxn>
                    <a:cxn ang="0">
                      <a:pos x="252" y="4"/>
                    </a:cxn>
                    <a:cxn ang="0">
                      <a:pos x="299" y="26"/>
                    </a:cxn>
                    <a:cxn ang="0">
                      <a:pos x="307" y="38"/>
                    </a:cxn>
                  </a:cxnLst>
                  <a:rect l="0" t="0" r="r" b="b"/>
                  <a:pathLst>
                    <a:path w="348" h="132">
                      <a:moveTo>
                        <a:pt x="315" y="16"/>
                      </a:moveTo>
                      <a:cubicBezTo>
                        <a:pt x="238" y="16"/>
                        <a:pt x="205" y="34"/>
                        <a:pt x="146" y="79"/>
                      </a:cubicBezTo>
                      <a:cubicBezTo>
                        <a:pt x="99" y="115"/>
                        <a:pt x="61" y="132"/>
                        <a:pt x="0" y="131"/>
                      </a:cubicBezTo>
                      <a:cubicBezTo>
                        <a:pt x="58" y="101"/>
                        <a:pt x="117" y="75"/>
                        <a:pt x="167" y="32"/>
                      </a:cubicBezTo>
                      <a:cubicBezTo>
                        <a:pt x="196" y="8"/>
                        <a:pt x="212" y="9"/>
                        <a:pt x="252" y="4"/>
                      </a:cubicBezTo>
                      <a:cubicBezTo>
                        <a:pt x="264" y="2"/>
                        <a:pt x="348" y="0"/>
                        <a:pt x="299" y="26"/>
                      </a:cubicBezTo>
                      <a:cubicBezTo>
                        <a:pt x="301" y="29"/>
                        <a:pt x="305" y="33"/>
                        <a:pt x="307" y="38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85"/>
                <p:cNvSpPr>
                  <a:spLocks/>
                </p:cNvSpPr>
                <p:nvPr/>
              </p:nvSpPr>
              <p:spPr bwMode="gray">
                <a:xfrm>
                  <a:off x="1000125" y="419100"/>
                  <a:ext cx="949325" cy="911225"/>
                </a:xfrm>
                <a:custGeom>
                  <a:avLst/>
                  <a:gdLst/>
                  <a:ahLst/>
                  <a:cxnLst>
                    <a:cxn ang="0">
                      <a:pos x="35" y="35"/>
                    </a:cxn>
                    <a:cxn ang="0">
                      <a:pos x="68" y="106"/>
                    </a:cxn>
                    <a:cxn ang="0">
                      <a:pos x="10" y="135"/>
                    </a:cxn>
                    <a:cxn ang="0">
                      <a:pos x="72" y="162"/>
                    </a:cxn>
                    <a:cxn ang="0">
                      <a:pos x="187" y="220"/>
                    </a:cxn>
                    <a:cxn ang="0">
                      <a:pos x="135" y="124"/>
                    </a:cxn>
                    <a:cxn ang="0">
                      <a:pos x="55" y="10"/>
                    </a:cxn>
                    <a:cxn ang="0">
                      <a:pos x="14" y="14"/>
                    </a:cxn>
                  </a:cxnLst>
                  <a:rect l="0" t="0" r="r" b="b"/>
                  <a:pathLst>
                    <a:path w="253" h="243">
                      <a:moveTo>
                        <a:pt x="35" y="35"/>
                      </a:moveTo>
                      <a:cubicBezTo>
                        <a:pt x="52" y="54"/>
                        <a:pt x="67" y="81"/>
                        <a:pt x="68" y="106"/>
                      </a:cubicBezTo>
                      <a:cubicBezTo>
                        <a:pt x="50" y="105"/>
                        <a:pt x="0" y="104"/>
                        <a:pt x="10" y="135"/>
                      </a:cubicBezTo>
                      <a:cubicBezTo>
                        <a:pt x="15" y="150"/>
                        <a:pt x="61" y="156"/>
                        <a:pt x="72" y="162"/>
                      </a:cubicBezTo>
                      <a:cubicBezTo>
                        <a:pt x="102" y="180"/>
                        <a:pt x="143" y="243"/>
                        <a:pt x="187" y="220"/>
                      </a:cubicBezTo>
                      <a:cubicBezTo>
                        <a:pt x="253" y="185"/>
                        <a:pt x="156" y="138"/>
                        <a:pt x="135" y="124"/>
                      </a:cubicBezTo>
                      <a:cubicBezTo>
                        <a:pt x="96" y="98"/>
                        <a:pt x="79" y="53"/>
                        <a:pt x="55" y="10"/>
                      </a:cubicBezTo>
                      <a:cubicBezTo>
                        <a:pt x="40" y="5"/>
                        <a:pt x="21" y="0"/>
                        <a:pt x="14" y="14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86"/>
                <p:cNvSpPr>
                  <a:spLocks/>
                </p:cNvSpPr>
                <p:nvPr/>
              </p:nvSpPr>
              <p:spPr bwMode="gray">
                <a:xfrm>
                  <a:off x="47625" y="452438"/>
                  <a:ext cx="809625" cy="919163"/>
                </a:xfrm>
                <a:custGeom>
                  <a:avLst/>
                  <a:gdLst/>
                  <a:ahLst/>
                  <a:cxnLst>
                    <a:cxn ang="0">
                      <a:pos x="36" y="13"/>
                    </a:cxn>
                    <a:cxn ang="0">
                      <a:pos x="216" y="237"/>
                    </a:cxn>
                    <a:cxn ang="0">
                      <a:pos x="108" y="13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216" h="245">
                      <a:moveTo>
                        <a:pt x="36" y="13"/>
                      </a:moveTo>
                      <a:cubicBezTo>
                        <a:pt x="156" y="33"/>
                        <a:pt x="104" y="200"/>
                        <a:pt x="216" y="237"/>
                      </a:cubicBezTo>
                      <a:cubicBezTo>
                        <a:pt x="163" y="245"/>
                        <a:pt x="127" y="165"/>
                        <a:pt x="108" y="130"/>
                      </a:cubicBezTo>
                      <a:cubicBezTo>
                        <a:pt x="94" y="104"/>
                        <a:pt x="0" y="23"/>
                        <a:pt x="27" y="0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87"/>
                <p:cNvSpPr>
                  <a:spLocks/>
                </p:cNvSpPr>
                <p:nvPr/>
              </p:nvSpPr>
              <p:spPr bwMode="gray">
                <a:xfrm>
                  <a:off x="1427163" y="1300163"/>
                  <a:ext cx="180975" cy="130175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2" y="3"/>
                    </a:cxn>
                    <a:cxn ang="0">
                      <a:pos x="43" y="31"/>
                    </a:cxn>
                    <a:cxn ang="0">
                      <a:pos x="47" y="7"/>
                    </a:cxn>
                    <a:cxn ang="0">
                      <a:pos x="35" y="2"/>
                    </a:cxn>
                  </a:cxnLst>
                  <a:rect l="0" t="0" r="r" b="b"/>
                  <a:pathLst>
                    <a:path w="48" h="35">
                      <a:moveTo>
                        <a:pt x="31" y="2"/>
                      </a:moveTo>
                      <a:cubicBezTo>
                        <a:pt x="22" y="0"/>
                        <a:pt x="10" y="2"/>
                        <a:pt x="2" y="3"/>
                      </a:cubicBezTo>
                      <a:cubicBezTo>
                        <a:pt x="0" y="27"/>
                        <a:pt x="21" y="35"/>
                        <a:pt x="43" y="31"/>
                      </a:cubicBezTo>
                      <a:cubicBezTo>
                        <a:pt x="47" y="24"/>
                        <a:pt x="48" y="16"/>
                        <a:pt x="47" y="7"/>
                      </a:cubicBezTo>
                      <a:cubicBezTo>
                        <a:pt x="40" y="9"/>
                        <a:pt x="38" y="4"/>
                        <a:pt x="35" y="2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88"/>
                <p:cNvSpPr>
                  <a:spLocks/>
                </p:cNvSpPr>
                <p:nvPr/>
              </p:nvSpPr>
              <p:spPr bwMode="gray">
                <a:xfrm>
                  <a:off x="614363" y="265113"/>
                  <a:ext cx="280988" cy="330200"/>
                </a:xfrm>
                <a:custGeom>
                  <a:avLst/>
                  <a:gdLst/>
                  <a:ahLst/>
                  <a:cxnLst>
                    <a:cxn ang="0">
                      <a:pos x="62" y="4"/>
                    </a:cxn>
                    <a:cxn ang="0">
                      <a:pos x="41" y="5"/>
                    </a:cxn>
                    <a:cxn ang="0">
                      <a:pos x="53" y="88"/>
                    </a:cxn>
                    <a:cxn ang="0">
                      <a:pos x="50" y="38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75" h="88">
                      <a:moveTo>
                        <a:pt x="62" y="4"/>
                      </a:moveTo>
                      <a:cubicBezTo>
                        <a:pt x="56" y="3"/>
                        <a:pt x="48" y="4"/>
                        <a:pt x="41" y="5"/>
                      </a:cubicBezTo>
                      <a:cubicBezTo>
                        <a:pt x="46" y="28"/>
                        <a:pt x="0" y="86"/>
                        <a:pt x="53" y="88"/>
                      </a:cubicBezTo>
                      <a:cubicBezTo>
                        <a:pt x="56" y="71"/>
                        <a:pt x="53" y="53"/>
                        <a:pt x="50" y="38"/>
                      </a:cubicBezTo>
                      <a:cubicBezTo>
                        <a:pt x="72" y="33"/>
                        <a:pt x="75" y="13"/>
                        <a:pt x="58" y="0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89"/>
                <p:cNvSpPr>
                  <a:spLocks/>
                </p:cNvSpPr>
                <p:nvPr/>
              </p:nvSpPr>
              <p:spPr bwMode="gray">
                <a:xfrm>
                  <a:off x="-2847975" y="-150812"/>
                  <a:ext cx="1328738" cy="963613"/>
                </a:xfrm>
                <a:custGeom>
                  <a:avLst/>
                  <a:gdLst/>
                  <a:ahLst/>
                  <a:cxnLst>
                    <a:cxn ang="0">
                      <a:pos x="39" y="233"/>
                    </a:cxn>
                    <a:cxn ang="0">
                      <a:pos x="179" y="201"/>
                    </a:cxn>
                    <a:cxn ang="0">
                      <a:pos x="271" y="132"/>
                    </a:cxn>
                    <a:cxn ang="0">
                      <a:pos x="259" y="131"/>
                    </a:cxn>
                    <a:cxn ang="0">
                      <a:pos x="329" y="23"/>
                    </a:cxn>
                    <a:cxn ang="0">
                      <a:pos x="230" y="112"/>
                    </a:cxn>
                    <a:cxn ang="0">
                      <a:pos x="98" y="195"/>
                    </a:cxn>
                    <a:cxn ang="0">
                      <a:pos x="27" y="217"/>
                    </a:cxn>
                    <a:cxn ang="0">
                      <a:pos x="52" y="242"/>
                    </a:cxn>
                  </a:cxnLst>
                  <a:rect l="0" t="0" r="r" b="b"/>
                  <a:pathLst>
                    <a:path w="354" h="257">
                      <a:moveTo>
                        <a:pt x="39" y="233"/>
                      </a:moveTo>
                      <a:cubicBezTo>
                        <a:pt x="93" y="233"/>
                        <a:pt x="133" y="229"/>
                        <a:pt x="179" y="201"/>
                      </a:cubicBezTo>
                      <a:cubicBezTo>
                        <a:pt x="210" y="182"/>
                        <a:pt x="274" y="175"/>
                        <a:pt x="271" y="132"/>
                      </a:cubicBezTo>
                      <a:cubicBezTo>
                        <a:pt x="267" y="131"/>
                        <a:pt x="263" y="132"/>
                        <a:pt x="259" y="131"/>
                      </a:cubicBezTo>
                      <a:cubicBezTo>
                        <a:pt x="257" y="108"/>
                        <a:pt x="354" y="52"/>
                        <a:pt x="329" y="23"/>
                      </a:cubicBezTo>
                      <a:cubicBezTo>
                        <a:pt x="310" y="0"/>
                        <a:pt x="240" y="96"/>
                        <a:pt x="230" y="112"/>
                      </a:cubicBezTo>
                      <a:cubicBezTo>
                        <a:pt x="199" y="158"/>
                        <a:pt x="149" y="179"/>
                        <a:pt x="98" y="195"/>
                      </a:cubicBezTo>
                      <a:cubicBezTo>
                        <a:pt x="80" y="201"/>
                        <a:pt x="40" y="205"/>
                        <a:pt x="27" y="217"/>
                      </a:cubicBezTo>
                      <a:cubicBezTo>
                        <a:pt x="0" y="241"/>
                        <a:pt x="21" y="257"/>
                        <a:pt x="52" y="242"/>
                      </a:cubicBezTo>
                    </a:path>
                  </a:pathLst>
                </a:custGeom>
                <a:solidFill>
                  <a:srgbClr val="DEE2E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90"/>
                <p:cNvSpPr>
                  <a:spLocks/>
                </p:cNvSpPr>
                <p:nvPr/>
              </p:nvSpPr>
              <p:spPr bwMode="gray">
                <a:xfrm>
                  <a:off x="-3046413" y="-11569700"/>
                  <a:ext cx="4418013" cy="12044363"/>
                </a:xfrm>
                <a:custGeom>
                  <a:avLst/>
                  <a:gdLst/>
                  <a:ahLst/>
                  <a:cxnLst>
                    <a:cxn ang="0">
                      <a:pos x="55" y="151"/>
                    </a:cxn>
                    <a:cxn ang="0">
                      <a:pos x="78" y="281"/>
                    </a:cxn>
                    <a:cxn ang="0">
                      <a:pos x="37" y="382"/>
                    </a:cxn>
                    <a:cxn ang="0">
                      <a:pos x="33" y="686"/>
                    </a:cxn>
                    <a:cxn ang="0">
                      <a:pos x="72" y="1082"/>
                    </a:cxn>
                    <a:cxn ang="0">
                      <a:pos x="100" y="1473"/>
                    </a:cxn>
                    <a:cxn ang="0">
                      <a:pos x="203" y="2087"/>
                    </a:cxn>
                    <a:cxn ang="0">
                      <a:pos x="268" y="2377"/>
                    </a:cxn>
                    <a:cxn ang="0">
                      <a:pos x="331" y="2676"/>
                    </a:cxn>
                    <a:cxn ang="0">
                      <a:pos x="331" y="2712"/>
                    </a:cxn>
                    <a:cxn ang="0">
                      <a:pos x="360" y="2865"/>
                    </a:cxn>
                    <a:cxn ang="0">
                      <a:pos x="398" y="3028"/>
                    </a:cxn>
                    <a:cxn ang="0">
                      <a:pos x="465" y="3046"/>
                    </a:cxn>
                    <a:cxn ang="0">
                      <a:pos x="551" y="3097"/>
                    </a:cxn>
                    <a:cxn ang="0">
                      <a:pos x="746" y="3164"/>
                    </a:cxn>
                    <a:cxn ang="0">
                      <a:pos x="765" y="2895"/>
                    </a:cxn>
                    <a:cxn ang="0">
                      <a:pos x="699" y="2595"/>
                    </a:cxn>
                    <a:cxn ang="0">
                      <a:pos x="664" y="2318"/>
                    </a:cxn>
                    <a:cxn ang="0">
                      <a:pos x="668" y="2009"/>
                    </a:cxn>
                    <a:cxn ang="0">
                      <a:pos x="635" y="1824"/>
                    </a:cxn>
                    <a:cxn ang="0">
                      <a:pos x="658" y="1638"/>
                    </a:cxn>
                    <a:cxn ang="0">
                      <a:pos x="613" y="1458"/>
                    </a:cxn>
                    <a:cxn ang="0">
                      <a:pos x="614" y="1261"/>
                    </a:cxn>
                    <a:cxn ang="0">
                      <a:pos x="681" y="1356"/>
                    </a:cxn>
                    <a:cxn ang="0">
                      <a:pos x="699" y="1501"/>
                    </a:cxn>
                    <a:cxn ang="0">
                      <a:pos x="742" y="1767"/>
                    </a:cxn>
                    <a:cxn ang="0">
                      <a:pos x="709" y="2110"/>
                    </a:cxn>
                    <a:cxn ang="0">
                      <a:pos x="720" y="2437"/>
                    </a:cxn>
                    <a:cxn ang="0">
                      <a:pos x="708" y="2657"/>
                    </a:cxn>
                    <a:cxn ang="0">
                      <a:pos x="681" y="2858"/>
                    </a:cxn>
                    <a:cxn ang="0">
                      <a:pos x="761" y="3062"/>
                    </a:cxn>
                    <a:cxn ang="0">
                      <a:pos x="888" y="3206"/>
                    </a:cxn>
                    <a:cxn ang="0">
                      <a:pos x="1108" y="3109"/>
                    </a:cxn>
                    <a:cxn ang="0">
                      <a:pos x="1125" y="2843"/>
                    </a:cxn>
                    <a:cxn ang="0">
                      <a:pos x="1125" y="2765"/>
                    </a:cxn>
                    <a:cxn ang="0">
                      <a:pos x="1108" y="2702"/>
                    </a:cxn>
                    <a:cxn ang="0">
                      <a:pos x="1148" y="2578"/>
                    </a:cxn>
                    <a:cxn ang="0">
                      <a:pos x="1148" y="2229"/>
                    </a:cxn>
                    <a:cxn ang="0">
                      <a:pos x="1153" y="2071"/>
                    </a:cxn>
                    <a:cxn ang="0">
                      <a:pos x="1125" y="1914"/>
                    </a:cxn>
                    <a:cxn ang="0">
                      <a:pos x="1148" y="1587"/>
                    </a:cxn>
                    <a:cxn ang="0">
                      <a:pos x="1142" y="1282"/>
                    </a:cxn>
                    <a:cxn ang="0">
                      <a:pos x="1153" y="1092"/>
                    </a:cxn>
                    <a:cxn ang="0">
                      <a:pos x="1125" y="911"/>
                    </a:cxn>
                    <a:cxn ang="0">
                      <a:pos x="1107" y="541"/>
                    </a:cxn>
                    <a:cxn ang="0">
                      <a:pos x="1024" y="168"/>
                    </a:cxn>
                    <a:cxn ang="0">
                      <a:pos x="731" y="17"/>
                    </a:cxn>
                    <a:cxn ang="0">
                      <a:pos x="152" y="79"/>
                    </a:cxn>
                    <a:cxn ang="0">
                      <a:pos x="72" y="151"/>
                    </a:cxn>
                  </a:cxnLst>
                  <a:rect l="0" t="0" r="r" b="b"/>
                  <a:pathLst>
                    <a:path w="1178" h="3212">
                      <a:moveTo>
                        <a:pt x="55" y="151"/>
                      </a:moveTo>
                      <a:cubicBezTo>
                        <a:pt x="49" y="196"/>
                        <a:pt x="81" y="231"/>
                        <a:pt x="78" y="281"/>
                      </a:cubicBezTo>
                      <a:cubicBezTo>
                        <a:pt x="75" y="326"/>
                        <a:pt x="52" y="346"/>
                        <a:pt x="37" y="382"/>
                      </a:cubicBezTo>
                      <a:cubicBezTo>
                        <a:pt x="0" y="468"/>
                        <a:pt x="24" y="594"/>
                        <a:pt x="33" y="686"/>
                      </a:cubicBezTo>
                      <a:cubicBezTo>
                        <a:pt x="45" y="819"/>
                        <a:pt x="58" y="950"/>
                        <a:pt x="72" y="1082"/>
                      </a:cubicBezTo>
                      <a:cubicBezTo>
                        <a:pt x="86" y="1213"/>
                        <a:pt x="107" y="1338"/>
                        <a:pt x="100" y="1473"/>
                      </a:cubicBezTo>
                      <a:cubicBezTo>
                        <a:pt x="90" y="1687"/>
                        <a:pt x="167" y="1885"/>
                        <a:pt x="203" y="2087"/>
                      </a:cubicBezTo>
                      <a:cubicBezTo>
                        <a:pt x="221" y="2184"/>
                        <a:pt x="253" y="2275"/>
                        <a:pt x="268" y="2377"/>
                      </a:cubicBezTo>
                      <a:cubicBezTo>
                        <a:pt x="282" y="2471"/>
                        <a:pt x="342" y="2574"/>
                        <a:pt x="331" y="2676"/>
                      </a:cubicBezTo>
                      <a:cubicBezTo>
                        <a:pt x="330" y="2688"/>
                        <a:pt x="331" y="2700"/>
                        <a:pt x="331" y="2712"/>
                      </a:cubicBezTo>
                      <a:cubicBezTo>
                        <a:pt x="268" y="2741"/>
                        <a:pt x="351" y="2832"/>
                        <a:pt x="360" y="2865"/>
                      </a:cubicBezTo>
                      <a:cubicBezTo>
                        <a:pt x="375" y="2925"/>
                        <a:pt x="339" y="2982"/>
                        <a:pt x="398" y="3028"/>
                      </a:cubicBezTo>
                      <a:cubicBezTo>
                        <a:pt x="420" y="3045"/>
                        <a:pt x="440" y="3037"/>
                        <a:pt x="465" y="3046"/>
                      </a:cubicBezTo>
                      <a:cubicBezTo>
                        <a:pt x="487" y="3054"/>
                        <a:pt x="527" y="3085"/>
                        <a:pt x="551" y="3097"/>
                      </a:cubicBezTo>
                      <a:cubicBezTo>
                        <a:pt x="609" y="3126"/>
                        <a:pt x="681" y="3156"/>
                        <a:pt x="746" y="3164"/>
                      </a:cubicBezTo>
                      <a:cubicBezTo>
                        <a:pt x="725" y="3072"/>
                        <a:pt x="773" y="2987"/>
                        <a:pt x="765" y="2895"/>
                      </a:cubicBezTo>
                      <a:cubicBezTo>
                        <a:pt x="757" y="2795"/>
                        <a:pt x="726" y="2690"/>
                        <a:pt x="699" y="2595"/>
                      </a:cubicBezTo>
                      <a:cubicBezTo>
                        <a:pt x="673" y="2503"/>
                        <a:pt x="654" y="2417"/>
                        <a:pt x="664" y="2318"/>
                      </a:cubicBezTo>
                      <a:cubicBezTo>
                        <a:pt x="673" y="2225"/>
                        <a:pt x="695" y="2102"/>
                        <a:pt x="668" y="2009"/>
                      </a:cubicBezTo>
                      <a:cubicBezTo>
                        <a:pt x="650" y="1949"/>
                        <a:pt x="625" y="1893"/>
                        <a:pt x="635" y="1824"/>
                      </a:cubicBezTo>
                      <a:cubicBezTo>
                        <a:pt x="646" y="1757"/>
                        <a:pt x="672" y="1710"/>
                        <a:pt x="658" y="1638"/>
                      </a:cubicBezTo>
                      <a:cubicBezTo>
                        <a:pt x="645" y="1572"/>
                        <a:pt x="613" y="1532"/>
                        <a:pt x="613" y="1458"/>
                      </a:cubicBezTo>
                      <a:cubicBezTo>
                        <a:pt x="613" y="1392"/>
                        <a:pt x="610" y="1326"/>
                        <a:pt x="614" y="1261"/>
                      </a:cubicBezTo>
                      <a:cubicBezTo>
                        <a:pt x="645" y="1296"/>
                        <a:pt x="669" y="1309"/>
                        <a:pt x="681" y="1356"/>
                      </a:cubicBezTo>
                      <a:cubicBezTo>
                        <a:pt x="693" y="1402"/>
                        <a:pt x="692" y="1455"/>
                        <a:pt x="699" y="1501"/>
                      </a:cubicBezTo>
                      <a:cubicBezTo>
                        <a:pt x="712" y="1593"/>
                        <a:pt x="742" y="1668"/>
                        <a:pt x="742" y="1767"/>
                      </a:cubicBezTo>
                      <a:cubicBezTo>
                        <a:pt x="742" y="1887"/>
                        <a:pt x="727" y="1996"/>
                        <a:pt x="709" y="2110"/>
                      </a:cubicBezTo>
                      <a:cubicBezTo>
                        <a:pt x="692" y="2218"/>
                        <a:pt x="720" y="2327"/>
                        <a:pt x="720" y="2437"/>
                      </a:cubicBezTo>
                      <a:cubicBezTo>
                        <a:pt x="720" y="2509"/>
                        <a:pt x="719" y="2585"/>
                        <a:pt x="708" y="2657"/>
                      </a:cubicBezTo>
                      <a:cubicBezTo>
                        <a:pt x="698" y="2726"/>
                        <a:pt x="676" y="2784"/>
                        <a:pt x="681" y="2858"/>
                      </a:cubicBezTo>
                      <a:cubicBezTo>
                        <a:pt x="685" y="2936"/>
                        <a:pt x="733" y="2993"/>
                        <a:pt x="761" y="3062"/>
                      </a:cubicBezTo>
                      <a:cubicBezTo>
                        <a:pt x="779" y="3106"/>
                        <a:pt x="832" y="3212"/>
                        <a:pt x="888" y="3206"/>
                      </a:cubicBezTo>
                      <a:cubicBezTo>
                        <a:pt x="920" y="3108"/>
                        <a:pt x="1051" y="3169"/>
                        <a:pt x="1108" y="3109"/>
                      </a:cubicBezTo>
                      <a:cubicBezTo>
                        <a:pt x="1178" y="3035"/>
                        <a:pt x="1133" y="2934"/>
                        <a:pt x="1125" y="2843"/>
                      </a:cubicBezTo>
                      <a:cubicBezTo>
                        <a:pt x="1123" y="2817"/>
                        <a:pt x="1129" y="2790"/>
                        <a:pt x="1125" y="2765"/>
                      </a:cubicBezTo>
                      <a:cubicBezTo>
                        <a:pt x="1122" y="2744"/>
                        <a:pt x="1107" y="2723"/>
                        <a:pt x="1108" y="2702"/>
                      </a:cubicBezTo>
                      <a:cubicBezTo>
                        <a:pt x="1111" y="2665"/>
                        <a:pt x="1139" y="2616"/>
                        <a:pt x="1148" y="2578"/>
                      </a:cubicBezTo>
                      <a:cubicBezTo>
                        <a:pt x="1175" y="2463"/>
                        <a:pt x="1153" y="2350"/>
                        <a:pt x="1148" y="2229"/>
                      </a:cubicBezTo>
                      <a:cubicBezTo>
                        <a:pt x="1145" y="2175"/>
                        <a:pt x="1151" y="2124"/>
                        <a:pt x="1153" y="2071"/>
                      </a:cubicBezTo>
                      <a:cubicBezTo>
                        <a:pt x="1156" y="2014"/>
                        <a:pt x="1131" y="1968"/>
                        <a:pt x="1125" y="1914"/>
                      </a:cubicBezTo>
                      <a:cubicBezTo>
                        <a:pt x="1112" y="1802"/>
                        <a:pt x="1143" y="1694"/>
                        <a:pt x="1148" y="1587"/>
                      </a:cubicBezTo>
                      <a:cubicBezTo>
                        <a:pt x="1153" y="1484"/>
                        <a:pt x="1137" y="1386"/>
                        <a:pt x="1142" y="1282"/>
                      </a:cubicBezTo>
                      <a:cubicBezTo>
                        <a:pt x="1145" y="1218"/>
                        <a:pt x="1154" y="1157"/>
                        <a:pt x="1153" y="1092"/>
                      </a:cubicBezTo>
                      <a:cubicBezTo>
                        <a:pt x="1153" y="1028"/>
                        <a:pt x="1131" y="969"/>
                        <a:pt x="1125" y="911"/>
                      </a:cubicBezTo>
                      <a:cubicBezTo>
                        <a:pt x="1114" y="786"/>
                        <a:pt x="1151" y="664"/>
                        <a:pt x="1107" y="541"/>
                      </a:cubicBezTo>
                      <a:cubicBezTo>
                        <a:pt x="1063" y="418"/>
                        <a:pt x="1051" y="297"/>
                        <a:pt x="1024" y="168"/>
                      </a:cubicBezTo>
                      <a:cubicBezTo>
                        <a:pt x="1000" y="52"/>
                        <a:pt x="839" y="26"/>
                        <a:pt x="731" y="17"/>
                      </a:cubicBezTo>
                      <a:cubicBezTo>
                        <a:pt x="534" y="0"/>
                        <a:pt x="335" y="29"/>
                        <a:pt x="152" y="79"/>
                      </a:cubicBezTo>
                      <a:cubicBezTo>
                        <a:pt x="146" y="114"/>
                        <a:pt x="107" y="143"/>
                        <a:pt x="72" y="151"/>
                      </a:cubicBezTo>
                    </a:path>
                  </a:pathLst>
                </a:custGeom>
                <a:solidFill>
                  <a:srgbClr val="585C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91"/>
                <p:cNvSpPr>
                  <a:spLocks/>
                </p:cNvSpPr>
                <p:nvPr/>
              </p:nvSpPr>
              <p:spPr bwMode="gray">
                <a:xfrm>
                  <a:off x="-2055813" y="-18129250"/>
                  <a:ext cx="1924050" cy="2647950"/>
                </a:xfrm>
                <a:custGeom>
                  <a:avLst/>
                  <a:gdLst/>
                  <a:ahLst/>
                  <a:cxnLst>
                    <a:cxn ang="0">
                      <a:pos x="122" y="205"/>
                    </a:cxn>
                    <a:cxn ang="0">
                      <a:pos x="141" y="437"/>
                    </a:cxn>
                    <a:cxn ang="0">
                      <a:pos x="214" y="683"/>
                    </a:cxn>
                    <a:cxn ang="0">
                      <a:pos x="488" y="510"/>
                    </a:cxn>
                    <a:cxn ang="0">
                      <a:pos x="407" y="124"/>
                    </a:cxn>
                    <a:cxn ang="0">
                      <a:pos x="143" y="184"/>
                    </a:cxn>
                  </a:cxnLst>
                  <a:rect l="0" t="0" r="r" b="b"/>
                  <a:pathLst>
                    <a:path w="513" h="706">
                      <a:moveTo>
                        <a:pt x="122" y="205"/>
                      </a:moveTo>
                      <a:cubicBezTo>
                        <a:pt x="137" y="280"/>
                        <a:pt x="146" y="354"/>
                        <a:pt x="141" y="437"/>
                      </a:cubicBezTo>
                      <a:cubicBezTo>
                        <a:pt x="0" y="522"/>
                        <a:pt x="74" y="660"/>
                        <a:pt x="214" y="683"/>
                      </a:cubicBezTo>
                      <a:cubicBezTo>
                        <a:pt x="351" y="706"/>
                        <a:pt x="455" y="646"/>
                        <a:pt x="488" y="510"/>
                      </a:cubicBezTo>
                      <a:cubicBezTo>
                        <a:pt x="513" y="407"/>
                        <a:pt x="455" y="214"/>
                        <a:pt x="407" y="124"/>
                      </a:cubicBezTo>
                      <a:cubicBezTo>
                        <a:pt x="342" y="0"/>
                        <a:pt x="146" y="43"/>
                        <a:pt x="143" y="184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92"/>
                <p:cNvSpPr>
                  <a:spLocks/>
                </p:cNvSpPr>
                <p:nvPr/>
              </p:nvSpPr>
              <p:spPr bwMode="gray">
                <a:xfrm>
                  <a:off x="-409575" y="-17097375"/>
                  <a:ext cx="157163" cy="258763"/>
                </a:xfrm>
                <a:custGeom>
                  <a:avLst/>
                  <a:gdLst/>
                  <a:ahLst/>
                  <a:cxnLst>
                    <a:cxn ang="0">
                      <a:pos x="20" y="45"/>
                    </a:cxn>
                    <a:cxn ang="0">
                      <a:pos x="42" y="69"/>
                    </a:cxn>
                    <a:cxn ang="0">
                      <a:pos x="37" y="42"/>
                    </a:cxn>
                    <a:cxn ang="0">
                      <a:pos x="26" y="12"/>
                    </a:cxn>
                    <a:cxn ang="0">
                      <a:pos x="14" y="4"/>
                    </a:cxn>
                    <a:cxn ang="0">
                      <a:pos x="5" y="17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42" h="69">
                      <a:moveTo>
                        <a:pt x="20" y="45"/>
                      </a:moveTo>
                      <a:cubicBezTo>
                        <a:pt x="26" y="51"/>
                        <a:pt x="34" y="66"/>
                        <a:pt x="42" y="69"/>
                      </a:cubicBezTo>
                      <a:cubicBezTo>
                        <a:pt x="42" y="59"/>
                        <a:pt x="39" y="51"/>
                        <a:pt x="37" y="42"/>
                      </a:cubicBezTo>
                      <a:cubicBezTo>
                        <a:pt x="34" y="29"/>
                        <a:pt x="30" y="22"/>
                        <a:pt x="26" y="12"/>
                      </a:cubicBezTo>
                      <a:cubicBezTo>
                        <a:pt x="22" y="5"/>
                        <a:pt x="22" y="0"/>
                        <a:pt x="14" y="4"/>
                      </a:cubicBezTo>
                      <a:cubicBezTo>
                        <a:pt x="11" y="5"/>
                        <a:pt x="6" y="14"/>
                        <a:pt x="5" y="17"/>
                      </a:cubicBezTo>
                      <a:cubicBezTo>
                        <a:pt x="0" y="32"/>
                        <a:pt x="16" y="37"/>
                        <a:pt x="18" y="45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93"/>
                <p:cNvSpPr>
                  <a:spLocks/>
                </p:cNvSpPr>
                <p:nvPr/>
              </p:nvSpPr>
              <p:spPr bwMode="gray">
                <a:xfrm>
                  <a:off x="-1587500" y="-17067212"/>
                  <a:ext cx="1296988" cy="768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45"/>
                    </a:cxn>
                    <a:cxn ang="0">
                      <a:pos x="45" y="97"/>
                    </a:cxn>
                    <a:cxn ang="0">
                      <a:pos x="125" y="177"/>
                    </a:cxn>
                    <a:cxn ang="0">
                      <a:pos x="246" y="190"/>
                    </a:cxn>
                    <a:cxn ang="0">
                      <a:pos x="346" y="14"/>
                    </a:cxn>
                  </a:cxnLst>
                  <a:rect l="0" t="0" r="r" b="b"/>
                  <a:pathLst>
                    <a:path w="346" h="205">
                      <a:moveTo>
                        <a:pt x="0" y="0"/>
                      </a:moveTo>
                      <a:cubicBezTo>
                        <a:pt x="7" y="19"/>
                        <a:pt x="13" y="29"/>
                        <a:pt x="23" y="45"/>
                      </a:cubicBezTo>
                      <a:cubicBezTo>
                        <a:pt x="33" y="62"/>
                        <a:pt x="33" y="82"/>
                        <a:pt x="45" y="97"/>
                      </a:cubicBezTo>
                      <a:cubicBezTo>
                        <a:pt x="70" y="127"/>
                        <a:pt x="87" y="157"/>
                        <a:pt x="125" y="177"/>
                      </a:cubicBezTo>
                      <a:cubicBezTo>
                        <a:pt x="150" y="191"/>
                        <a:pt x="216" y="205"/>
                        <a:pt x="246" y="190"/>
                      </a:cubicBezTo>
                      <a:cubicBezTo>
                        <a:pt x="303" y="163"/>
                        <a:pt x="346" y="38"/>
                        <a:pt x="346" y="14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94"/>
                <p:cNvSpPr>
                  <a:spLocks/>
                </p:cNvSpPr>
                <p:nvPr/>
              </p:nvSpPr>
              <p:spPr bwMode="gray">
                <a:xfrm>
                  <a:off x="-2055813" y="-19629437"/>
                  <a:ext cx="2047875" cy="3203575"/>
                </a:xfrm>
                <a:custGeom>
                  <a:avLst/>
                  <a:gdLst/>
                  <a:ahLst/>
                  <a:cxnLst>
                    <a:cxn ang="0">
                      <a:pos x="48" y="367"/>
                    </a:cxn>
                    <a:cxn ang="0">
                      <a:pos x="1" y="422"/>
                    </a:cxn>
                    <a:cxn ang="0">
                      <a:pos x="43" y="495"/>
                    </a:cxn>
                    <a:cxn ang="0">
                      <a:pos x="63" y="525"/>
                    </a:cxn>
                    <a:cxn ang="0">
                      <a:pos x="76" y="578"/>
                    </a:cxn>
                    <a:cxn ang="0">
                      <a:pos x="132" y="702"/>
                    </a:cxn>
                    <a:cxn ang="0">
                      <a:pos x="171" y="746"/>
                    </a:cxn>
                    <a:cxn ang="0">
                      <a:pos x="251" y="827"/>
                    </a:cxn>
                    <a:cxn ang="0">
                      <a:pos x="372" y="840"/>
                    </a:cxn>
                    <a:cxn ang="0">
                      <a:pos x="473" y="692"/>
                    </a:cxn>
                    <a:cxn ang="0">
                      <a:pos x="511" y="599"/>
                    </a:cxn>
                    <a:cxn ang="0">
                      <a:pos x="529" y="410"/>
                    </a:cxn>
                    <a:cxn ang="0">
                      <a:pos x="372" y="60"/>
                    </a:cxn>
                    <a:cxn ang="0">
                      <a:pos x="112" y="89"/>
                    </a:cxn>
                    <a:cxn ang="0">
                      <a:pos x="40" y="216"/>
                    </a:cxn>
                    <a:cxn ang="0">
                      <a:pos x="48" y="367"/>
                    </a:cxn>
                  </a:cxnLst>
                  <a:rect l="0" t="0" r="r" b="b"/>
                  <a:pathLst>
                    <a:path w="546" h="854">
                      <a:moveTo>
                        <a:pt x="48" y="367"/>
                      </a:moveTo>
                      <a:cubicBezTo>
                        <a:pt x="6" y="358"/>
                        <a:pt x="2" y="391"/>
                        <a:pt x="1" y="422"/>
                      </a:cubicBezTo>
                      <a:cubicBezTo>
                        <a:pt x="0" y="467"/>
                        <a:pt x="17" y="469"/>
                        <a:pt x="43" y="495"/>
                      </a:cubicBezTo>
                      <a:cubicBezTo>
                        <a:pt x="51" y="503"/>
                        <a:pt x="54" y="517"/>
                        <a:pt x="63" y="525"/>
                      </a:cubicBezTo>
                      <a:cubicBezTo>
                        <a:pt x="75" y="534"/>
                        <a:pt x="67" y="564"/>
                        <a:pt x="76" y="578"/>
                      </a:cubicBezTo>
                      <a:cubicBezTo>
                        <a:pt x="92" y="600"/>
                        <a:pt x="122" y="686"/>
                        <a:pt x="132" y="702"/>
                      </a:cubicBezTo>
                      <a:cubicBezTo>
                        <a:pt x="142" y="719"/>
                        <a:pt x="159" y="731"/>
                        <a:pt x="171" y="746"/>
                      </a:cubicBezTo>
                      <a:cubicBezTo>
                        <a:pt x="196" y="777"/>
                        <a:pt x="213" y="806"/>
                        <a:pt x="251" y="827"/>
                      </a:cubicBezTo>
                      <a:cubicBezTo>
                        <a:pt x="277" y="840"/>
                        <a:pt x="342" y="854"/>
                        <a:pt x="372" y="840"/>
                      </a:cubicBezTo>
                      <a:cubicBezTo>
                        <a:pt x="400" y="826"/>
                        <a:pt x="464" y="716"/>
                        <a:pt x="473" y="692"/>
                      </a:cubicBezTo>
                      <a:cubicBezTo>
                        <a:pt x="485" y="660"/>
                        <a:pt x="498" y="628"/>
                        <a:pt x="511" y="599"/>
                      </a:cubicBezTo>
                      <a:cubicBezTo>
                        <a:pt x="537" y="542"/>
                        <a:pt x="521" y="470"/>
                        <a:pt x="529" y="410"/>
                      </a:cubicBezTo>
                      <a:cubicBezTo>
                        <a:pt x="546" y="285"/>
                        <a:pt x="466" y="132"/>
                        <a:pt x="372" y="60"/>
                      </a:cubicBezTo>
                      <a:cubicBezTo>
                        <a:pt x="294" y="0"/>
                        <a:pt x="170" y="12"/>
                        <a:pt x="112" y="89"/>
                      </a:cubicBezTo>
                      <a:cubicBezTo>
                        <a:pt x="88" y="120"/>
                        <a:pt x="55" y="179"/>
                        <a:pt x="40" y="216"/>
                      </a:cubicBezTo>
                      <a:cubicBezTo>
                        <a:pt x="28" y="248"/>
                        <a:pt x="1" y="298"/>
                        <a:pt x="48" y="367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95"/>
                <p:cNvSpPr>
                  <a:spLocks/>
                </p:cNvSpPr>
                <p:nvPr/>
              </p:nvSpPr>
              <p:spPr bwMode="gray">
                <a:xfrm>
                  <a:off x="-3870325" y="-16865596"/>
                  <a:ext cx="5691179" cy="6361109"/>
                </a:xfrm>
                <a:custGeom>
                  <a:avLst/>
                  <a:gdLst/>
                  <a:ahLst/>
                  <a:cxnLst>
                    <a:cxn ang="0">
                      <a:pos x="568" y="110"/>
                    </a:cxn>
                    <a:cxn ang="0">
                      <a:pos x="365" y="239"/>
                    </a:cxn>
                    <a:cxn ang="0">
                      <a:pos x="185" y="357"/>
                    </a:cxn>
                    <a:cxn ang="0">
                      <a:pos x="67" y="567"/>
                    </a:cxn>
                    <a:cxn ang="0">
                      <a:pos x="74" y="680"/>
                    </a:cxn>
                    <a:cxn ang="0">
                      <a:pos x="62" y="820"/>
                    </a:cxn>
                    <a:cxn ang="0">
                      <a:pos x="5" y="1011"/>
                    </a:cxn>
                    <a:cxn ang="0">
                      <a:pos x="16" y="1237"/>
                    </a:cxn>
                    <a:cxn ang="0">
                      <a:pos x="101" y="1406"/>
                    </a:cxn>
                    <a:cxn ang="0">
                      <a:pos x="264" y="1417"/>
                    </a:cxn>
                    <a:cxn ang="0">
                      <a:pos x="276" y="1591"/>
                    </a:cxn>
                    <a:cxn ang="0">
                      <a:pos x="731" y="1681"/>
                    </a:cxn>
                    <a:cxn ang="0">
                      <a:pos x="968" y="1655"/>
                    </a:cxn>
                    <a:cxn ang="0">
                      <a:pos x="1154" y="1631"/>
                    </a:cxn>
                    <a:cxn ang="0">
                      <a:pos x="1283" y="1569"/>
                    </a:cxn>
                    <a:cxn ang="0">
                      <a:pos x="1447" y="1147"/>
                    </a:cxn>
                    <a:cxn ang="0">
                      <a:pos x="1509" y="617"/>
                    </a:cxn>
                    <a:cxn ang="0">
                      <a:pos x="1492" y="398"/>
                    </a:cxn>
                    <a:cxn ang="0">
                      <a:pos x="1417" y="202"/>
                    </a:cxn>
                    <a:cxn ang="0">
                      <a:pos x="1014" y="53"/>
                    </a:cxn>
                    <a:cxn ang="0">
                      <a:pos x="745" y="222"/>
                    </a:cxn>
                    <a:cxn ang="0">
                      <a:pos x="608" y="70"/>
                    </a:cxn>
                    <a:cxn ang="0">
                      <a:pos x="535" y="133"/>
                    </a:cxn>
                  </a:cxnLst>
                  <a:rect l="0" t="0" r="r" b="b"/>
                  <a:pathLst>
                    <a:path w="1518" h="1696">
                      <a:moveTo>
                        <a:pt x="568" y="110"/>
                      </a:moveTo>
                      <a:cubicBezTo>
                        <a:pt x="491" y="130"/>
                        <a:pt x="436" y="199"/>
                        <a:pt x="365" y="239"/>
                      </a:cubicBezTo>
                      <a:cubicBezTo>
                        <a:pt x="303" y="273"/>
                        <a:pt x="246" y="311"/>
                        <a:pt x="185" y="357"/>
                      </a:cubicBezTo>
                      <a:cubicBezTo>
                        <a:pt x="127" y="401"/>
                        <a:pt x="49" y="492"/>
                        <a:pt x="67" y="567"/>
                      </a:cubicBezTo>
                      <a:cubicBezTo>
                        <a:pt x="79" y="619"/>
                        <a:pt x="85" y="626"/>
                        <a:pt x="74" y="680"/>
                      </a:cubicBezTo>
                      <a:cubicBezTo>
                        <a:pt x="65" y="726"/>
                        <a:pt x="69" y="773"/>
                        <a:pt x="62" y="820"/>
                      </a:cubicBezTo>
                      <a:cubicBezTo>
                        <a:pt x="52" y="884"/>
                        <a:pt x="11" y="945"/>
                        <a:pt x="5" y="1011"/>
                      </a:cubicBezTo>
                      <a:cubicBezTo>
                        <a:pt x="0" y="1079"/>
                        <a:pt x="9" y="1168"/>
                        <a:pt x="16" y="1237"/>
                      </a:cubicBezTo>
                      <a:cubicBezTo>
                        <a:pt x="22" y="1288"/>
                        <a:pt x="46" y="1388"/>
                        <a:pt x="101" y="1406"/>
                      </a:cubicBezTo>
                      <a:cubicBezTo>
                        <a:pt x="173" y="1429"/>
                        <a:pt x="202" y="1362"/>
                        <a:pt x="264" y="1417"/>
                      </a:cubicBezTo>
                      <a:cubicBezTo>
                        <a:pt x="255" y="1448"/>
                        <a:pt x="169" y="1479"/>
                        <a:pt x="276" y="1591"/>
                      </a:cubicBezTo>
                      <a:cubicBezTo>
                        <a:pt x="319" y="1637"/>
                        <a:pt x="670" y="1696"/>
                        <a:pt x="731" y="1681"/>
                      </a:cubicBezTo>
                      <a:cubicBezTo>
                        <a:pt x="804" y="1663"/>
                        <a:pt x="915" y="1665"/>
                        <a:pt x="968" y="1655"/>
                      </a:cubicBezTo>
                      <a:cubicBezTo>
                        <a:pt x="1014" y="1646"/>
                        <a:pt x="1154" y="1630"/>
                        <a:pt x="1154" y="1631"/>
                      </a:cubicBezTo>
                      <a:cubicBezTo>
                        <a:pt x="1151" y="1611"/>
                        <a:pt x="1278" y="1590"/>
                        <a:pt x="1283" y="1569"/>
                      </a:cubicBezTo>
                      <a:cubicBezTo>
                        <a:pt x="1362" y="1451"/>
                        <a:pt x="1355" y="1386"/>
                        <a:pt x="1447" y="1147"/>
                      </a:cubicBezTo>
                      <a:cubicBezTo>
                        <a:pt x="1509" y="985"/>
                        <a:pt x="1518" y="806"/>
                        <a:pt x="1509" y="617"/>
                      </a:cubicBezTo>
                      <a:cubicBezTo>
                        <a:pt x="1505" y="543"/>
                        <a:pt x="1492" y="476"/>
                        <a:pt x="1492" y="398"/>
                      </a:cubicBezTo>
                      <a:cubicBezTo>
                        <a:pt x="1492" y="311"/>
                        <a:pt x="1485" y="256"/>
                        <a:pt x="1417" y="202"/>
                      </a:cubicBezTo>
                      <a:cubicBezTo>
                        <a:pt x="1308" y="115"/>
                        <a:pt x="1156" y="67"/>
                        <a:pt x="1014" y="53"/>
                      </a:cubicBezTo>
                      <a:cubicBezTo>
                        <a:pt x="988" y="0"/>
                        <a:pt x="813" y="250"/>
                        <a:pt x="745" y="222"/>
                      </a:cubicBezTo>
                      <a:cubicBezTo>
                        <a:pt x="667" y="189"/>
                        <a:pt x="574" y="100"/>
                        <a:pt x="608" y="70"/>
                      </a:cubicBezTo>
                      <a:cubicBezTo>
                        <a:pt x="588" y="98"/>
                        <a:pt x="551" y="100"/>
                        <a:pt x="535" y="133"/>
                      </a:cubicBezTo>
                    </a:path>
                  </a:pathLst>
                </a:custGeom>
                <a:solidFill>
                  <a:srgbClr val="DAE3E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96"/>
                <p:cNvSpPr>
                  <a:spLocks/>
                </p:cNvSpPr>
                <p:nvPr/>
              </p:nvSpPr>
              <p:spPr bwMode="gray">
                <a:xfrm>
                  <a:off x="-577850" y="-16665575"/>
                  <a:ext cx="1341438" cy="857250"/>
                </a:xfrm>
                <a:custGeom>
                  <a:avLst/>
                  <a:gdLst/>
                  <a:ahLst/>
                  <a:cxnLst>
                    <a:cxn ang="0">
                      <a:pos x="97" y="0"/>
                    </a:cxn>
                    <a:cxn ang="0">
                      <a:pos x="303" y="60"/>
                    </a:cxn>
                    <a:cxn ang="0">
                      <a:pos x="358" y="106"/>
                    </a:cxn>
                    <a:cxn ang="0">
                      <a:pos x="203" y="76"/>
                    </a:cxn>
                    <a:cxn ang="0">
                      <a:pos x="136" y="173"/>
                    </a:cxn>
                    <a:cxn ang="0">
                      <a:pos x="21" y="223"/>
                    </a:cxn>
                    <a:cxn ang="0">
                      <a:pos x="58" y="105"/>
                    </a:cxn>
                    <a:cxn ang="0">
                      <a:pos x="131" y="13"/>
                    </a:cxn>
                  </a:cxnLst>
                  <a:rect l="0" t="0" r="r" b="b"/>
                  <a:pathLst>
                    <a:path w="358" h="229">
                      <a:moveTo>
                        <a:pt x="97" y="0"/>
                      </a:moveTo>
                      <a:cubicBezTo>
                        <a:pt x="155" y="28"/>
                        <a:pt x="241" y="50"/>
                        <a:pt x="303" y="60"/>
                      </a:cubicBezTo>
                      <a:cubicBezTo>
                        <a:pt x="315" y="77"/>
                        <a:pt x="339" y="97"/>
                        <a:pt x="358" y="106"/>
                      </a:cubicBezTo>
                      <a:cubicBezTo>
                        <a:pt x="309" y="97"/>
                        <a:pt x="254" y="70"/>
                        <a:pt x="203" y="76"/>
                      </a:cubicBezTo>
                      <a:cubicBezTo>
                        <a:pt x="136" y="84"/>
                        <a:pt x="190" y="147"/>
                        <a:pt x="136" y="173"/>
                      </a:cubicBezTo>
                      <a:cubicBezTo>
                        <a:pt x="106" y="119"/>
                        <a:pt x="62" y="229"/>
                        <a:pt x="21" y="223"/>
                      </a:cubicBezTo>
                      <a:cubicBezTo>
                        <a:pt x="0" y="173"/>
                        <a:pt x="31" y="144"/>
                        <a:pt x="58" y="105"/>
                      </a:cubicBezTo>
                      <a:cubicBezTo>
                        <a:pt x="76" y="79"/>
                        <a:pt x="92" y="8"/>
                        <a:pt x="131" y="13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97"/>
                <p:cNvSpPr>
                  <a:spLocks/>
                </p:cNvSpPr>
                <p:nvPr/>
              </p:nvSpPr>
              <p:spPr bwMode="gray">
                <a:xfrm>
                  <a:off x="-1238250" y="-13482637"/>
                  <a:ext cx="390525" cy="850900"/>
                </a:xfrm>
                <a:custGeom>
                  <a:avLst/>
                  <a:gdLst/>
                  <a:ahLst/>
                  <a:cxnLst>
                    <a:cxn ang="0">
                      <a:pos x="79" y="17"/>
                    </a:cxn>
                    <a:cxn ang="0">
                      <a:pos x="3" y="131"/>
                    </a:cxn>
                    <a:cxn ang="0">
                      <a:pos x="45" y="227"/>
                    </a:cxn>
                    <a:cxn ang="0">
                      <a:pos x="99" y="21"/>
                    </a:cxn>
                    <a:cxn ang="0">
                      <a:pos x="87" y="0"/>
                    </a:cxn>
                  </a:cxnLst>
                  <a:rect l="0" t="0" r="r" b="b"/>
                  <a:pathLst>
                    <a:path w="104" h="227">
                      <a:moveTo>
                        <a:pt x="79" y="17"/>
                      </a:moveTo>
                      <a:cubicBezTo>
                        <a:pt x="44" y="66"/>
                        <a:pt x="6" y="63"/>
                        <a:pt x="3" y="131"/>
                      </a:cubicBezTo>
                      <a:cubicBezTo>
                        <a:pt x="0" y="185"/>
                        <a:pt x="11" y="194"/>
                        <a:pt x="45" y="227"/>
                      </a:cubicBezTo>
                      <a:cubicBezTo>
                        <a:pt x="42" y="170"/>
                        <a:pt x="3" y="39"/>
                        <a:pt x="99" y="21"/>
                      </a:cubicBezTo>
                      <a:cubicBezTo>
                        <a:pt x="104" y="6"/>
                        <a:pt x="97" y="5"/>
                        <a:pt x="87" y="0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98"/>
                <p:cNvSpPr>
                  <a:spLocks/>
                </p:cNvSpPr>
                <p:nvPr/>
              </p:nvSpPr>
              <p:spPr bwMode="gray">
                <a:xfrm>
                  <a:off x="-3536950" y="-14465300"/>
                  <a:ext cx="738188" cy="492125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7" y="131"/>
                    </a:cxn>
                    <a:cxn ang="0">
                      <a:pos x="84" y="73"/>
                    </a:cxn>
                    <a:cxn ang="0">
                      <a:pos x="12" y="5"/>
                    </a:cxn>
                    <a:cxn ang="0">
                      <a:pos x="41" y="5"/>
                    </a:cxn>
                  </a:cxnLst>
                  <a:rect l="0" t="0" r="r" b="b"/>
                  <a:pathLst>
                    <a:path w="197" h="131">
                      <a:moveTo>
                        <a:pt x="12" y="0"/>
                      </a:moveTo>
                      <a:cubicBezTo>
                        <a:pt x="72" y="19"/>
                        <a:pt x="176" y="59"/>
                        <a:pt x="197" y="131"/>
                      </a:cubicBezTo>
                      <a:cubicBezTo>
                        <a:pt x="156" y="116"/>
                        <a:pt x="123" y="90"/>
                        <a:pt x="84" y="73"/>
                      </a:cubicBezTo>
                      <a:cubicBezTo>
                        <a:pt x="54" y="61"/>
                        <a:pt x="0" y="51"/>
                        <a:pt x="12" y="5"/>
                      </a:cubicBezTo>
                      <a:cubicBezTo>
                        <a:pt x="21" y="4"/>
                        <a:pt x="33" y="2"/>
                        <a:pt x="41" y="5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99"/>
                <p:cNvSpPr>
                  <a:spLocks/>
                </p:cNvSpPr>
                <p:nvPr/>
              </p:nvSpPr>
              <p:spPr bwMode="gray">
                <a:xfrm>
                  <a:off x="-2806700" y="-10966450"/>
                  <a:ext cx="3787775" cy="825500"/>
                </a:xfrm>
                <a:custGeom>
                  <a:avLst/>
                  <a:gdLst/>
                  <a:ahLst/>
                  <a:cxnLst>
                    <a:cxn ang="0">
                      <a:pos x="37" y="13"/>
                    </a:cxn>
                    <a:cxn ang="0">
                      <a:pos x="132" y="45"/>
                    </a:cxn>
                    <a:cxn ang="0">
                      <a:pos x="245" y="69"/>
                    </a:cxn>
                    <a:cxn ang="0">
                      <a:pos x="470" y="86"/>
                    </a:cxn>
                    <a:cxn ang="0">
                      <a:pos x="735" y="69"/>
                    </a:cxn>
                    <a:cxn ang="0">
                      <a:pos x="976" y="37"/>
                    </a:cxn>
                    <a:cxn ang="0">
                      <a:pos x="986" y="148"/>
                    </a:cxn>
                    <a:cxn ang="0">
                      <a:pos x="842" y="187"/>
                    </a:cxn>
                    <a:cxn ang="0">
                      <a:pos x="577" y="215"/>
                    </a:cxn>
                    <a:cxn ang="0">
                      <a:pos x="311" y="194"/>
                    </a:cxn>
                    <a:cxn ang="0">
                      <a:pos x="183" y="159"/>
                    </a:cxn>
                    <a:cxn ang="0">
                      <a:pos x="29" y="121"/>
                    </a:cxn>
                    <a:cxn ang="0">
                      <a:pos x="14" y="120"/>
                    </a:cxn>
                    <a:cxn ang="0">
                      <a:pos x="3" y="24"/>
                    </a:cxn>
                  </a:cxnLst>
                  <a:rect l="0" t="0" r="r" b="b"/>
                  <a:pathLst>
                    <a:path w="1010" h="220">
                      <a:moveTo>
                        <a:pt x="37" y="13"/>
                      </a:moveTo>
                      <a:cubicBezTo>
                        <a:pt x="73" y="16"/>
                        <a:pt x="98" y="32"/>
                        <a:pt x="132" y="45"/>
                      </a:cubicBezTo>
                      <a:cubicBezTo>
                        <a:pt x="171" y="59"/>
                        <a:pt x="206" y="60"/>
                        <a:pt x="245" y="69"/>
                      </a:cubicBezTo>
                      <a:cubicBezTo>
                        <a:pt x="317" y="84"/>
                        <a:pt x="391" y="82"/>
                        <a:pt x="470" y="86"/>
                      </a:cubicBezTo>
                      <a:cubicBezTo>
                        <a:pt x="563" y="90"/>
                        <a:pt x="652" y="100"/>
                        <a:pt x="735" y="69"/>
                      </a:cubicBezTo>
                      <a:cubicBezTo>
                        <a:pt x="797" y="46"/>
                        <a:pt x="909" y="0"/>
                        <a:pt x="976" y="37"/>
                      </a:cubicBezTo>
                      <a:cubicBezTo>
                        <a:pt x="975" y="87"/>
                        <a:pt x="1010" y="114"/>
                        <a:pt x="986" y="148"/>
                      </a:cubicBezTo>
                      <a:cubicBezTo>
                        <a:pt x="970" y="172"/>
                        <a:pt x="869" y="180"/>
                        <a:pt x="842" y="187"/>
                      </a:cubicBezTo>
                      <a:cubicBezTo>
                        <a:pt x="756" y="211"/>
                        <a:pt x="672" y="215"/>
                        <a:pt x="577" y="215"/>
                      </a:cubicBezTo>
                      <a:cubicBezTo>
                        <a:pt x="485" y="215"/>
                        <a:pt x="395" y="220"/>
                        <a:pt x="311" y="194"/>
                      </a:cubicBezTo>
                      <a:cubicBezTo>
                        <a:pt x="267" y="180"/>
                        <a:pt x="226" y="169"/>
                        <a:pt x="183" y="159"/>
                      </a:cubicBezTo>
                      <a:cubicBezTo>
                        <a:pt x="140" y="150"/>
                        <a:pt x="67" y="141"/>
                        <a:pt x="29" y="121"/>
                      </a:cubicBezTo>
                      <a:cubicBezTo>
                        <a:pt x="18" y="115"/>
                        <a:pt x="26" y="124"/>
                        <a:pt x="14" y="120"/>
                      </a:cubicBezTo>
                      <a:cubicBezTo>
                        <a:pt x="9" y="91"/>
                        <a:pt x="0" y="52"/>
                        <a:pt x="3" y="24"/>
                      </a:cubicBezTo>
                    </a:path>
                  </a:pathLst>
                </a:custGeom>
                <a:solidFill>
                  <a:srgbClr val="0B0C0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00"/>
                <p:cNvSpPr>
                  <a:spLocks/>
                </p:cNvSpPr>
                <p:nvPr/>
              </p:nvSpPr>
              <p:spPr bwMode="gray">
                <a:xfrm>
                  <a:off x="-1778000" y="-10768012"/>
                  <a:ext cx="884238" cy="638175"/>
                </a:xfrm>
                <a:custGeom>
                  <a:avLst/>
                  <a:gdLst/>
                  <a:ahLst/>
                  <a:cxnLst>
                    <a:cxn ang="0">
                      <a:pos x="32" y="131"/>
                    </a:cxn>
                    <a:cxn ang="0">
                      <a:pos x="170" y="141"/>
                    </a:cxn>
                    <a:cxn ang="0">
                      <a:pos x="184" y="39"/>
                    </a:cxn>
                    <a:cxn ang="0">
                      <a:pos x="137" y="26"/>
                    </a:cxn>
                    <a:cxn ang="0">
                      <a:pos x="206" y="20"/>
                    </a:cxn>
                    <a:cxn ang="0">
                      <a:pos x="198" y="152"/>
                    </a:cxn>
                    <a:cxn ang="0">
                      <a:pos x="156" y="168"/>
                    </a:cxn>
                    <a:cxn ang="0">
                      <a:pos x="13" y="151"/>
                    </a:cxn>
                    <a:cxn ang="0">
                      <a:pos x="12" y="40"/>
                    </a:cxn>
                    <a:cxn ang="0">
                      <a:pos x="156" y="13"/>
                    </a:cxn>
                    <a:cxn ang="0">
                      <a:pos x="141" y="37"/>
                    </a:cxn>
                    <a:cxn ang="0">
                      <a:pos x="37" y="61"/>
                    </a:cxn>
                  </a:cxnLst>
                  <a:rect l="0" t="0" r="r" b="b"/>
                  <a:pathLst>
                    <a:path w="236" h="170">
                      <a:moveTo>
                        <a:pt x="32" y="131"/>
                      </a:moveTo>
                      <a:cubicBezTo>
                        <a:pt x="61" y="144"/>
                        <a:pt x="154" y="156"/>
                        <a:pt x="170" y="141"/>
                      </a:cubicBezTo>
                      <a:cubicBezTo>
                        <a:pt x="171" y="124"/>
                        <a:pt x="186" y="58"/>
                        <a:pt x="184" y="39"/>
                      </a:cubicBezTo>
                      <a:cubicBezTo>
                        <a:pt x="164" y="29"/>
                        <a:pt x="137" y="52"/>
                        <a:pt x="137" y="26"/>
                      </a:cubicBezTo>
                      <a:cubicBezTo>
                        <a:pt x="137" y="2"/>
                        <a:pt x="198" y="20"/>
                        <a:pt x="206" y="20"/>
                      </a:cubicBezTo>
                      <a:cubicBezTo>
                        <a:pt x="236" y="20"/>
                        <a:pt x="202" y="124"/>
                        <a:pt x="198" y="152"/>
                      </a:cubicBezTo>
                      <a:cubicBezTo>
                        <a:pt x="195" y="170"/>
                        <a:pt x="180" y="166"/>
                        <a:pt x="156" y="168"/>
                      </a:cubicBezTo>
                      <a:cubicBezTo>
                        <a:pt x="123" y="169"/>
                        <a:pt x="46" y="162"/>
                        <a:pt x="13" y="151"/>
                      </a:cubicBezTo>
                      <a:cubicBezTo>
                        <a:pt x="0" y="147"/>
                        <a:pt x="2" y="88"/>
                        <a:pt x="12" y="40"/>
                      </a:cubicBezTo>
                      <a:cubicBezTo>
                        <a:pt x="20" y="0"/>
                        <a:pt x="123" y="20"/>
                        <a:pt x="156" y="13"/>
                      </a:cubicBezTo>
                      <a:cubicBezTo>
                        <a:pt x="172" y="10"/>
                        <a:pt x="143" y="23"/>
                        <a:pt x="141" y="37"/>
                      </a:cubicBezTo>
                      <a:cubicBezTo>
                        <a:pt x="124" y="38"/>
                        <a:pt x="30" y="30"/>
                        <a:pt x="37" y="61"/>
                      </a:cubicBezTo>
                    </a:path>
                  </a:pathLst>
                </a:custGeom>
                <a:solidFill>
                  <a:srgbClr val="DBDC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101"/>
                <p:cNvSpPr>
                  <a:spLocks/>
                </p:cNvSpPr>
                <p:nvPr/>
              </p:nvSpPr>
              <p:spPr bwMode="gray">
                <a:xfrm>
                  <a:off x="-2228850" y="-19711987"/>
                  <a:ext cx="2320925" cy="2089150"/>
                </a:xfrm>
                <a:custGeom>
                  <a:avLst/>
                  <a:gdLst/>
                  <a:ahLst/>
                  <a:cxnLst>
                    <a:cxn ang="0">
                      <a:pos x="111" y="540"/>
                    </a:cxn>
                    <a:cxn ang="0">
                      <a:pos x="94" y="541"/>
                    </a:cxn>
                    <a:cxn ang="0">
                      <a:pos x="81" y="432"/>
                    </a:cxn>
                    <a:cxn ang="0">
                      <a:pos x="67" y="390"/>
                    </a:cxn>
                    <a:cxn ang="0">
                      <a:pos x="33" y="348"/>
                    </a:cxn>
                    <a:cxn ang="0">
                      <a:pos x="81" y="145"/>
                    </a:cxn>
                    <a:cxn ang="0">
                      <a:pos x="48" y="144"/>
                    </a:cxn>
                    <a:cxn ang="0">
                      <a:pos x="131" y="76"/>
                    </a:cxn>
                    <a:cxn ang="0">
                      <a:pos x="115" y="57"/>
                    </a:cxn>
                    <a:cxn ang="0">
                      <a:pos x="190" y="34"/>
                    </a:cxn>
                    <a:cxn ang="0">
                      <a:pos x="263" y="1"/>
                    </a:cxn>
                    <a:cxn ang="0">
                      <a:pos x="426" y="51"/>
                    </a:cxn>
                    <a:cxn ang="0">
                      <a:pos x="428" y="27"/>
                    </a:cxn>
                    <a:cxn ang="0">
                      <a:pos x="469" y="77"/>
                    </a:cxn>
                    <a:cxn ang="0">
                      <a:pos x="530" y="110"/>
                    </a:cxn>
                    <a:cxn ang="0">
                      <a:pos x="596" y="229"/>
                    </a:cxn>
                    <a:cxn ang="0">
                      <a:pos x="608" y="388"/>
                    </a:cxn>
                    <a:cxn ang="0">
                      <a:pos x="572" y="557"/>
                    </a:cxn>
                    <a:cxn ang="0">
                      <a:pos x="546" y="457"/>
                    </a:cxn>
                    <a:cxn ang="0">
                      <a:pos x="550" y="313"/>
                    </a:cxn>
                    <a:cxn ang="0">
                      <a:pos x="482" y="216"/>
                    </a:cxn>
                    <a:cxn ang="0">
                      <a:pos x="348" y="216"/>
                    </a:cxn>
                    <a:cxn ang="0">
                      <a:pos x="327" y="191"/>
                    </a:cxn>
                    <a:cxn ang="0">
                      <a:pos x="334" y="228"/>
                    </a:cxn>
                    <a:cxn ang="0">
                      <a:pos x="250" y="188"/>
                    </a:cxn>
                    <a:cxn ang="0">
                      <a:pos x="179" y="230"/>
                    </a:cxn>
                    <a:cxn ang="0">
                      <a:pos x="127" y="322"/>
                    </a:cxn>
                    <a:cxn ang="0">
                      <a:pos x="123" y="377"/>
                    </a:cxn>
                    <a:cxn ang="0">
                      <a:pos x="111" y="426"/>
                    </a:cxn>
                    <a:cxn ang="0">
                      <a:pos x="111" y="540"/>
                    </a:cxn>
                  </a:cxnLst>
                  <a:rect l="0" t="0" r="r" b="b"/>
                  <a:pathLst>
                    <a:path w="619" h="557">
                      <a:moveTo>
                        <a:pt x="111" y="540"/>
                      </a:moveTo>
                      <a:cubicBezTo>
                        <a:pt x="85" y="549"/>
                        <a:pt x="102" y="543"/>
                        <a:pt x="94" y="541"/>
                      </a:cubicBezTo>
                      <a:cubicBezTo>
                        <a:pt x="82" y="499"/>
                        <a:pt x="79" y="474"/>
                        <a:pt x="81" y="432"/>
                      </a:cubicBezTo>
                      <a:cubicBezTo>
                        <a:pt x="82" y="415"/>
                        <a:pt x="95" y="378"/>
                        <a:pt x="67" y="390"/>
                      </a:cubicBezTo>
                      <a:cubicBezTo>
                        <a:pt x="56" y="395"/>
                        <a:pt x="44" y="366"/>
                        <a:pt x="33" y="348"/>
                      </a:cubicBezTo>
                      <a:cubicBezTo>
                        <a:pt x="0" y="293"/>
                        <a:pt x="48" y="189"/>
                        <a:pt x="81" y="145"/>
                      </a:cubicBezTo>
                      <a:cubicBezTo>
                        <a:pt x="71" y="147"/>
                        <a:pt x="58" y="142"/>
                        <a:pt x="48" y="144"/>
                      </a:cubicBezTo>
                      <a:cubicBezTo>
                        <a:pt x="52" y="107"/>
                        <a:pt x="97" y="82"/>
                        <a:pt x="131" y="76"/>
                      </a:cubicBezTo>
                      <a:cubicBezTo>
                        <a:pt x="125" y="71"/>
                        <a:pt x="121" y="61"/>
                        <a:pt x="115" y="57"/>
                      </a:cubicBezTo>
                      <a:cubicBezTo>
                        <a:pt x="142" y="51"/>
                        <a:pt x="168" y="47"/>
                        <a:pt x="190" y="34"/>
                      </a:cubicBezTo>
                      <a:cubicBezTo>
                        <a:pt x="220" y="15"/>
                        <a:pt x="222" y="1"/>
                        <a:pt x="263" y="1"/>
                      </a:cubicBezTo>
                      <a:cubicBezTo>
                        <a:pt x="327" y="0"/>
                        <a:pt x="377" y="13"/>
                        <a:pt x="426" y="51"/>
                      </a:cubicBezTo>
                      <a:cubicBezTo>
                        <a:pt x="426" y="44"/>
                        <a:pt x="429" y="34"/>
                        <a:pt x="428" y="27"/>
                      </a:cubicBezTo>
                      <a:cubicBezTo>
                        <a:pt x="443" y="40"/>
                        <a:pt x="453" y="63"/>
                        <a:pt x="469" y="77"/>
                      </a:cubicBezTo>
                      <a:cubicBezTo>
                        <a:pt x="489" y="96"/>
                        <a:pt x="509" y="94"/>
                        <a:pt x="530" y="110"/>
                      </a:cubicBezTo>
                      <a:cubicBezTo>
                        <a:pt x="558" y="130"/>
                        <a:pt x="581" y="197"/>
                        <a:pt x="596" y="229"/>
                      </a:cubicBezTo>
                      <a:cubicBezTo>
                        <a:pt x="617" y="274"/>
                        <a:pt x="619" y="337"/>
                        <a:pt x="608" y="388"/>
                      </a:cubicBezTo>
                      <a:cubicBezTo>
                        <a:pt x="599" y="429"/>
                        <a:pt x="611" y="534"/>
                        <a:pt x="572" y="557"/>
                      </a:cubicBezTo>
                      <a:cubicBezTo>
                        <a:pt x="575" y="530"/>
                        <a:pt x="547" y="490"/>
                        <a:pt x="546" y="457"/>
                      </a:cubicBezTo>
                      <a:cubicBezTo>
                        <a:pt x="544" y="409"/>
                        <a:pt x="556" y="362"/>
                        <a:pt x="550" y="313"/>
                      </a:cubicBezTo>
                      <a:cubicBezTo>
                        <a:pt x="545" y="273"/>
                        <a:pt x="525" y="227"/>
                        <a:pt x="482" y="216"/>
                      </a:cubicBezTo>
                      <a:cubicBezTo>
                        <a:pt x="438" y="205"/>
                        <a:pt x="391" y="230"/>
                        <a:pt x="348" y="216"/>
                      </a:cubicBezTo>
                      <a:cubicBezTo>
                        <a:pt x="343" y="205"/>
                        <a:pt x="333" y="200"/>
                        <a:pt x="327" y="191"/>
                      </a:cubicBezTo>
                      <a:cubicBezTo>
                        <a:pt x="328" y="206"/>
                        <a:pt x="326" y="217"/>
                        <a:pt x="334" y="228"/>
                      </a:cubicBezTo>
                      <a:cubicBezTo>
                        <a:pt x="306" y="232"/>
                        <a:pt x="273" y="204"/>
                        <a:pt x="250" y="188"/>
                      </a:cubicBezTo>
                      <a:cubicBezTo>
                        <a:pt x="267" y="225"/>
                        <a:pt x="201" y="212"/>
                        <a:pt x="179" y="230"/>
                      </a:cubicBezTo>
                      <a:cubicBezTo>
                        <a:pt x="152" y="252"/>
                        <a:pt x="134" y="290"/>
                        <a:pt x="127" y="322"/>
                      </a:cubicBezTo>
                      <a:cubicBezTo>
                        <a:pt x="124" y="339"/>
                        <a:pt x="130" y="360"/>
                        <a:pt x="123" y="377"/>
                      </a:cubicBezTo>
                      <a:cubicBezTo>
                        <a:pt x="116" y="396"/>
                        <a:pt x="116" y="408"/>
                        <a:pt x="111" y="426"/>
                      </a:cubicBezTo>
                      <a:cubicBezTo>
                        <a:pt x="102" y="466"/>
                        <a:pt x="123" y="521"/>
                        <a:pt x="111" y="540"/>
                      </a:cubicBezTo>
                    </a:path>
                  </a:pathLst>
                </a:custGeom>
                <a:solidFill>
                  <a:srgbClr val="F4CF7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102"/>
                <p:cNvSpPr>
                  <a:spLocks/>
                </p:cNvSpPr>
                <p:nvPr/>
              </p:nvSpPr>
              <p:spPr bwMode="gray">
                <a:xfrm>
                  <a:off x="-2928938" y="-12233275"/>
                  <a:ext cx="4244975" cy="1217613"/>
                </a:xfrm>
                <a:custGeom>
                  <a:avLst/>
                  <a:gdLst/>
                  <a:ahLst/>
                  <a:cxnLst>
                    <a:cxn ang="0">
                      <a:pos x="638" y="9"/>
                    </a:cxn>
                    <a:cxn ang="0">
                      <a:pos x="47" y="123"/>
                    </a:cxn>
                    <a:cxn ang="0">
                      <a:pos x="2" y="190"/>
                    </a:cxn>
                    <a:cxn ang="0">
                      <a:pos x="70" y="218"/>
                    </a:cxn>
                    <a:cxn ang="0">
                      <a:pos x="146" y="221"/>
                    </a:cxn>
                    <a:cxn ang="0">
                      <a:pos x="208" y="208"/>
                    </a:cxn>
                    <a:cxn ang="0">
                      <a:pos x="275" y="196"/>
                    </a:cxn>
                    <a:cxn ang="0">
                      <a:pos x="319" y="164"/>
                    </a:cxn>
                    <a:cxn ang="0">
                      <a:pos x="408" y="142"/>
                    </a:cxn>
                    <a:cxn ang="0">
                      <a:pos x="552" y="92"/>
                    </a:cxn>
                    <a:cxn ang="0">
                      <a:pos x="630" y="77"/>
                    </a:cxn>
                    <a:cxn ang="0">
                      <a:pos x="645" y="122"/>
                    </a:cxn>
                    <a:cxn ang="0">
                      <a:pos x="794" y="120"/>
                    </a:cxn>
                    <a:cxn ang="0">
                      <a:pos x="785" y="229"/>
                    </a:cxn>
                    <a:cxn ang="0">
                      <a:pos x="869" y="199"/>
                    </a:cxn>
                    <a:cxn ang="0">
                      <a:pos x="943" y="241"/>
                    </a:cxn>
                    <a:cxn ang="0">
                      <a:pos x="1008" y="325"/>
                    </a:cxn>
                    <a:cxn ang="0">
                      <a:pos x="1077" y="230"/>
                    </a:cxn>
                    <a:cxn ang="0">
                      <a:pos x="1107" y="121"/>
                    </a:cxn>
                    <a:cxn ang="0">
                      <a:pos x="661" y="15"/>
                    </a:cxn>
                  </a:cxnLst>
                  <a:rect l="0" t="0" r="r" b="b"/>
                  <a:pathLst>
                    <a:path w="1132" h="325">
                      <a:moveTo>
                        <a:pt x="638" y="9"/>
                      </a:moveTo>
                      <a:cubicBezTo>
                        <a:pt x="608" y="0"/>
                        <a:pt x="87" y="112"/>
                        <a:pt x="47" y="123"/>
                      </a:cubicBezTo>
                      <a:cubicBezTo>
                        <a:pt x="1" y="135"/>
                        <a:pt x="0" y="143"/>
                        <a:pt x="2" y="190"/>
                      </a:cubicBezTo>
                      <a:cubicBezTo>
                        <a:pt x="27" y="195"/>
                        <a:pt x="45" y="213"/>
                        <a:pt x="70" y="218"/>
                      </a:cubicBezTo>
                      <a:cubicBezTo>
                        <a:pt x="93" y="222"/>
                        <a:pt x="120" y="221"/>
                        <a:pt x="146" y="221"/>
                      </a:cubicBezTo>
                      <a:cubicBezTo>
                        <a:pt x="172" y="221"/>
                        <a:pt x="185" y="215"/>
                        <a:pt x="208" y="208"/>
                      </a:cubicBezTo>
                      <a:cubicBezTo>
                        <a:pt x="230" y="201"/>
                        <a:pt x="254" y="205"/>
                        <a:pt x="275" y="196"/>
                      </a:cubicBezTo>
                      <a:cubicBezTo>
                        <a:pt x="291" y="189"/>
                        <a:pt x="304" y="174"/>
                        <a:pt x="319" y="164"/>
                      </a:cubicBezTo>
                      <a:cubicBezTo>
                        <a:pt x="348" y="144"/>
                        <a:pt x="372" y="145"/>
                        <a:pt x="408" y="142"/>
                      </a:cubicBezTo>
                      <a:cubicBezTo>
                        <a:pt x="462" y="139"/>
                        <a:pt x="503" y="113"/>
                        <a:pt x="552" y="92"/>
                      </a:cubicBezTo>
                      <a:cubicBezTo>
                        <a:pt x="576" y="82"/>
                        <a:pt x="598" y="73"/>
                        <a:pt x="630" y="77"/>
                      </a:cubicBezTo>
                      <a:cubicBezTo>
                        <a:pt x="667" y="83"/>
                        <a:pt x="672" y="100"/>
                        <a:pt x="645" y="122"/>
                      </a:cubicBezTo>
                      <a:cubicBezTo>
                        <a:pt x="695" y="127"/>
                        <a:pt x="744" y="83"/>
                        <a:pt x="794" y="120"/>
                      </a:cubicBezTo>
                      <a:cubicBezTo>
                        <a:pt x="850" y="162"/>
                        <a:pt x="786" y="184"/>
                        <a:pt x="785" y="229"/>
                      </a:cubicBezTo>
                      <a:cubicBezTo>
                        <a:pt x="815" y="220"/>
                        <a:pt x="835" y="204"/>
                        <a:pt x="869" y="199"/>
                      </a:cubicBezTo>
                      <a:cubicBezTo>
                        <a:pt x="898" y="195"/>
                        <a:pt x="958" y="201"/>
                        <a:pt x="943" y="241"/>
                      </a:cubicBezTo>
                      <a:cubicBezTo>
                        <a:pt x="987" y="214"/>
                        <a:pt x="1045" y="292"/>
                        <a:pt x="1008" y="325"/>
                      </a:cubicBezTo>
                      <a:cubicBezTo>
                        <a:pt x="1040" y="304"/>
                        <a:pt x="1072" y="267"/>
                        <a:pt x="1077" y="230"/>
                      </a:cubicBezTo>
                      <a:cubicBezTo>
                        <a:pt x="1080" y="207"/>
                        <a:pt x="1132" y="121"/>
                        <a:pt x="1107" y="121"/>
                      </a:cubicBezTo>
                      <a:cubicBezTo>
                        <a:pt x="931" y="121"/>
                        <a:pt x="680" y="24"/>
                        <a:pt x="661" y="15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103"/>
                <p:cNvSpPr>
                  <a:spLocks/>
                </p:cNvSpPr>
                <p:nvPr/>
              </p:nvSpPr>
              <p:spPr bwMode="gray">
                <a:xfrm>
                  <a:off x="985838" y="-13890625"/>
                  <a:ext cx="704850" cy="1952625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27" y="416"/>
                    </a:cxn>
                    <a:cxn ang="0">
                      <a:pos x="159" y="275"/>
                    </a:cxn>
                    <a:cxn ang="0">
                      <a:pos x="185" y="0"/>
                    </a:cxn>
                    <a:cxn ang="0">
                      <a:pos x="184" y="32"/>
                    </a:cxn>
                    <a:cxn ang="0">
                      <a:pos x="79" y="45"/>
                    </a:cxn>
                    <a:cxn ang="0">
                      <a:pos x="145" y="101"/>
                    </a:cxn>
                    <a:cxn ang="0">
                      <a:pos x="79" y="167"/>
                    </a:cxn>
                    <a:cxn ang="0">
                      <a:pos x="78" y="147"/>
                    </a:cxn>
                    <a:cxn ang="0">
                      <a:pos x="123" y="229"/>
                    </a:cxn>
                    <a:cxn ang="0">
                      <a:pos x="45" y="208"/>
                    </a:cxn>
                    <a:cxn ang="0">
                      <a:pos x="57" y="310"/>
                    </a:cxn>
                    <a:cxn ang="0">
                      <a:pos x="39" y="415"/>
                    </a:cxn>
                  </a:cxnLst>
                  <a:rect l="0" t="0" r="r" b="b"/>
                  <a:pathLst>
                    <a:path w="188" h="521">
                      <a:moveTo>
                        <a:pt x="0" y="387"/>
                      </a:moveTo>
                      <a:cubicBezTo>
                        <a:pt x="3" y="405"/>
                        <a:pt x="5" y="416"/>
                        <a:pt x="27" y="416"/>
                      </a:cubicBezTo>
                      <a:cubicBezTo>
                        <a:pt x="65" y="521"/>
                        <a:pt x="154" y="307"/>
                        <a:pt x="159" y="275"/>
                      </a:cubicBezTo>
                      <a:cubicBezTo>
                        <a:pt x="172" y="182"/>
                        <a:pt x="185" y="98"/>
                        <a:pt x="185" y="0"/>
                      </a:cubicBezTo>
                      <a:cubicBezTo>
                        <a:pt x="188" y="10"/>
                        <a:pt x="185" y="22"/>
                        <a:pt x="184" y="32"/>
                      </a:cubicBezTo>
                      <a:cubicBezTo>
                        <a:pt x="152" y="49"/>
                        <a:pt x="115" y="43"/>
                        <a:pt x="79" y="45"/>
                      </a:cubicBezTo>
                      <a:cubicBezTo>
                        <a:pt x="72" y="81"/>
                        <a:pt x="114" y="101"/>
                        <a:pt x="145" y="101"/>
                      </a:cubicBezTo>
                      <a:cubicBezTo>
                        <a:pt x="156" y="149"/>
                        <a:pt x="126" y="176"/>
                        <a:pt x="79" y="167"/>
                      </a:cubicBezTo>
                      <a:cubicBezTo>
                        <a:pt x="78" y="160"/>
                        <a:pt x="78" y="154"/>
                        <a:pt x="78" y="147"/>
                      </a:cubicBezTo>
                      <a:cubicBezTo>
                        <a:pt x="84" y="180"/>
                        <a:pt x="120" y="198"/>
                        <a:pt x="123" y="229"/>
                      </a:cubicBezTo>
                      <a:cubicBezTo>
                        <a:pt x="86" y="236"/>
                        <a:pt x="82" y="201"/>
                        <a:pt x="45" y="208"/>
                      </a:cubicBezTo>
                      <a:cubicBezTo>
                        <a:pt x="72" y="270"/>
                        <a:pt x="99" y="239"/>
                        <a:pt x="57" y="310"/>
                      </a:cubicBezTo>
                      <a:cubicBezTo>
                        <a:pt x="37" y="345"/>
                        <a:pt x="24" y="373"/>
                        <a:pt x="39" y="415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104"/>
                <p:cNvSpPr>
                  <a:spLocks/>
                </p:cNvSpPr>
                <p:nvPr/>
              </p:nvSpPr>
              <p:spPr bwMode="gray">
                <a:xfrm>
                  <a:off x="-3746500" y="-11974512"/>
                  <a:ext cx="715963" cy="457200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91" y="8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1" h="122">
                      <a:moveTo>
                        <a:pt x="0" y="6"/>
                      </a:moveTo>
                      <a:cubicBezTo>
                        <a:pt x="46" y="112"/>
                        <a:pt x="71" y="122"/>
                        <a:pt x="191" y="83"/>
                      </a:cubicBezTo>
                      <a:cubicBezTo>
                        <a:pt x="131" y="41"/>
                        <a:pt x="34" y="99"/>
                        <a:pt x="0" y="0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105"/>
                <p:cNvSpPr>
                  <a:spLocks/>
                </p:cNvSpPr>
                <p:nvPr/>
              </p:nvSpPr>
              <p:spPr bwMode="gray">
                <a:xfrm>
                  <a:off x="798513" y="-15954375"/>
                  <a:ext cx="1109663" cy="1612900"/>
                </a:xfrm>
                <a:custGeom>
                  <a:avLst/>
                  <a:gdLst/>
                  <a:ahLst/>
                  <a:cxnLst>
                    <a:cxn ang="0">
                      <a:pos x="241" y="346"/>
                    </a:cxn>
                    <a:cxn ang="0">
                      <a:pos x="101" y="430"/>
                    </a:cxn>
                    <a:cxn ang="0">
                      <a:pos x="180" y="359"/>
                    </a:cxn>
                    <a:cxn ang="0">
                      <a:pos x="223" y="257"/>
                    </a:cxn>
                    <a:cxn ang="0">
                      <a:pos x="140" y="316"/>
                    </a:cxn>
                    <a:cxn ang="0">
                      <a:pos x="39" y="356"/>
                    </a:cxn>
                    <a:cxn ang="0">
                      <a:pos x="207" y="194"/>
                    </a:cxn>
                    <a:cxn ang="0">
                      <a:pos x="0" y="272"/>
                    </a:cxn>
                    <a:cxn ang="0">
                      <a:pos x="151" y="156"/>
                    </a:cxn>
                    <a:cxn ang="0">
                      <a:pos x="169" y="20"/>
                    </a:cxn>
                    <a:cxn ang="0">
                      <a:pos x="235" y="352"/>
                    </a:cxn>
                  </a:cxnLst>
                  <a:rect l="0" t="0" r="r" b="b"/>
                  <a:pathLst>
                    <a:path w="296" h="430">
                      <a:moveTo>
                        <a:pt x="241" y="346"/>
                      </a:moveTo>
                      <a:cubicBezTo>
                        <a:pt x="189" y="354"/>
                        <a:pt x="151" y="409"/>
                        <a:pt x="101" y="430"/>
                      </a:cubicBezTo>
                      <a:cubicBezTo>
                        <a:pt x="111" y="403"/>
                        <a:pt x="157" y="381"/>
                        <a:pt x="180" y="359"/>
                      </a:cubicBezTo>
                      <a:cubicBezTo>
                        <a:pt x="218" y="323"/>
                        <a:pt x="217" y="308"/>
                        <a:pt x="223" y="257"/>
                      </a:cubicBezTo>
                      <a:cubicBezTo>
                        <a:pt x="184" y="250"/>
                        <a:pt x="168" y="297"/>
                        <a:pt x="140" y="316"/>
                      </a:cubicBezTo>
                      <a:cubicBezTo>
                        <a:pt x="111" y="337"/>
                        <a:pt x="72" y="351"/>
                        <a:pt x="39" y="356"/>
                      </a:cubicBezTo>
                      <a:cubicBezTo>
                        <a:pt x="74" y="291"/>
                        <a:pt x="247" y="304"/>
                        <a:pt x="207" y="194"/>
                      </a:cubicBezTo>
                      <a:cubicBezTo>
                        <a:pt x="179" y="117"/>
                        <a:pt x="51" y="243"/>
                        <a:pt x="0" y="272"/>
                      </a:cubicBezTo>
                      <a:cubicBezTo>
                        <a:pt x="44" y="228"/>
                        <a:pt x="97" y="189"/>
                        <a:pt x="151" y="156"/>
                      </a:cubicBezTo>
                      <a:cubicBezTo>
                        <a:pt x="234" y="106"/>
                        <a:pt x="185" y="93"/>
                        <a:pt x="169" y="20"/>
                      </a:cubicBezTo>
                      <a:cubicBezTo>
                        <a:pt x="266" y="0"/>
                        <a:pt x="296" y="307"/>
                        <a:pt x="235" y="352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106"/>
                <p:cNvSpPr>
                  <a:spLocks/>
                </p:cNvSpPr>
                <p:nvPr/>
              </p:nvSpPr>
              <p:spPr bwMode="gray">
                <a:xfrm>
                  <a:off x="-2224088" y="-12871450"/>
                  <a:ext cx="1916113" cy="985838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249" y="97"/>
                    </a:cxn>
                    <a:cxn ang="0">
                      <a:pos x="511" y="195"/>
                    </a:cxn>
                    <a:cxn ang="0">
                      <a:pos x="394" y="176"/>
                    </a:cxn>
                    <a:cxn ang="0">
                      <a:pos x="252" y="1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511" h="263">
                      <a:moveTo>
                        <a:pt x="45" y="8"/>
                      </a:moveTo>
                      <a:cubicBezTo>
                        <a:pt x="120" y="0"/>
                        <a:pt x="186" y="70"/>
                        <a:pt x="249" y="97"/>
                      </a:cubicBezTo>
                      <a:cubicBezTo>
                        <a:pt x="327" y="130"/>
                        <a:pt x="427" y="177"/>
                        <a:pt x="511" y="195"/>
                      </a:cubicBezTo>
                      <a:cubicBezTo>
                        <a:pt x="494" y="263"/>
                        <a:pt x="420" y="190"/>
                        <a:pt x="394" y="176"/>
                      </a:cubicBezTo>
                      <a:cubicBezTo>
                        <a:pt x="349" y="152"/>
                        <a:pt x="299" y="136"/>
                        <a:pt x="252" y="117"/>
                      </a:cubicBezTo>
                      <a:cubicBezTo>
                        <a:pt x="166" y="82"/>
                        <a:pt x="61" y="69"/>
                        <a:pt x="0" y="3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107"/>
                <p:cNvSpPr>
                  <a:spLocks/>
                </p:cNvSpPr>
                <p:nvPr/>
              </p:nvSpPr>
              <p:spPr bwMode="gray">
                <a:xfrm>
                  <a:off x="-1689100" y="-16235362"/>
                  <a:ext cx="1609725" cy="784225"/>
                </a:xfrm>
                <a:custGeom>
                  <a:avLst/>
                  <a:gdLst/>
                  <a:ahLst/>
                  <a:cxnLst>
                    <a:cxn ang="0">
                      <a:pos x="51" y="147"/>
                    </a:cxn>
                    <a:cxn ang="0">
                      <a:pos x="46" y="209"/>
                    </a:cxn>
                    <a:cxn ang="0">
                      <a:pos x="103" y="160"/>
                    </a:cxn>
                    <a:cxn ang="0">
                      <a:pos x="178" y="177"/>
                    </a:cxn>
                    <a:cxn ang="0">
                      <a:pos x="220" y="172"/>
                    </a:cxn>
                    <a:cxn ang="0">
                      <a:pos x="254" y="161"/>
                    </a:cxn>
                    <a:cxn ang="0">
                      <a:pos x="309" y="192"/>
                    </a:cxn>
                    <a:cxn ang="0">
                      <a:pos x="309" y="122"/>
                    </a:cxn>
                    <a:cxn ang="0">
                      <a:pos x="394" y="23"/>
                    </a:cxn>
                    <a:cxn ang="0">
                      <a:pos x="262" y="71"/>
                    </a:cxn>
                    <a:cxn ang="0">
                      <a:pos x="106" y="63"/>
                    </a:cxn>
                    <a:cxn ang="0">
                      <a:pos x="14" y="54"/>
                    </a:cxn>
                    <a:cxn ang="0">
                      <a:pos x="47" y="109"/>
                    </a:cxn>
                  </a:cxnLst>
                  <a:rect l="0" t="0" r="r" b="b"/>
                  <a:pathLst>
                    <a:path w="429" h="209">
                      <a:moveTo>
                        <a:pt x="51" y="147"/>
                      </a:moveTo>
                      <a:cubicBezTo>
                        <a:pt x="51" y="168"/>
                        <a:pt x="52" y="189"/>
                        <a:pt x="46" y="209"/>
                      </a:cubicBezTo>
                      <a:cubicBezTo>
                        <a:pt x="56" y="199"/>
                        <a:pt x="91" y="163"/>
                        <a:pt x="103" y="160"/>
                      </a:cubicBezTo>
                      <a:cubicBezTo>
                        <a:pt x="123" y="156"/>
                        <a:pt x="152" y="177"/>
                        <a:pt x="178" y="177"/>
                      </a:cubicBezTo>
                      <a:cubicBezTo>
                        <a:pt x="193" y="177"/>
                        <a:pt x="206" y="175"/>
                        <a:pt x="220" y="172"/>
                      </a:cubicBezTo>
                      <a:cubicBezTo>
                        <a:pt x="224" y="172"/>
                        <a:pt x="260" y="161"/>
                        <a:pt x="254" y="161"/>
                      </a:cubicBezTo>
                      <a:cubicBezTo>
                        <a:pt x="281" y="162"/>
                        <a:pt x="280" y="184"/>
                        <a:pt x="309" y="192"/>
                      </a:cubicBezTo>
                      <a:cubicBezTo>
                        <a:pt x="308" y="169"/>
                        <a:pt x="308" y="145"/>
                        <a:pt x="309" y="122"/>
                      </a:cubicBezTo>
                      <a:cubicBezTo>
                        <a:pt x="341" y="127"/>
                        <a:pt x="429" y="56"/>
                        <a:pt x="394" y="23"/>
                      </a:cubicBezTo>
                      <a:cubicBezTo>
                        <a:pt x="369" y="0"/>
                        <a:pt x="289" y="64"/>
                        <a:pt x="262" y="71"/>
                      </a:cubicBezTo>
                      <a:cubicBezTo>
                        <a:pt x="212" y="84"/>
                        <a:pt x="153" y="86"/>
                        <a:pt x="106" y="63"/>
                      </a:cubicBezTo>
                      <a:cubicBezTo>
                        <a:pt x="86" y="53"/>
                        <a:pt x="32" y="18"/>
                        <a:pt x="14" y="54"/>
                      </a:cubicBezTo>
                      <a:cubicBezTo>
                        <a:pt x="0" y="81"/>
                        <a:pt x="33" y="99"/>
                        <a:pt x="47" y="109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108"/>
                <p:cNvSpPr>
                  <a:spLocks/>
                </p:cNvSpPr>
                <p:nvPr/>
              </p:nvSpPr>
              <p:spPr bwMode="gray">
                <a:xfrm>
                  <a:off x="-1463675" y="-15713075"/>
                  <a:ext cx="768350" cy="2320925"/>
                </a:xfrm>
                <a:custGeom>
                  <a:avLst/>
                  <a:gdLst/>
                  <a:ahLst/>
                  <a:cxnLst>
                    <a:cxn ang="0">
                      <a:pos x="181" y="8"/>
                    </a:cxn>
                    <a:cxn ang="0">
                      <a:pos x="160" y="135"/>
                    </a:cxn>
                    <a:cxn ang="0">
                      <a:pos x="184" y="283"/>
                    </a:cxn>
                    <a:cxn ang="0">
                      <a:pos x="177" y="607"/>
                    </a:cxn>
                    <a:cxn ang="0">
                      <a:pos x="89" y="578"/>
                    </a:cxn>
                    <a:cxn ang="0">
                      <a:pos x="80" y="359"/>
                    </a:cxn>
                    <a:cxn ang="0">
                      <a:pos x="89" y="142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205" h="619">
                      <a:moveTo>
                        <a:pt x="181" y="8"/>
                      </a:moveTo>
                      <a:cubicBezTo>
                        <a:pt x="205" y="54"/>
                        <a:pt x="155" y="85"/>
                        <a:pt x="160" y="135"/>
                      </a:cubicBezTo>
                      <a:cubicBezTo>
                        <a:pt x="164" y="182"/>
                        <a:pt x="179" y="232"/>
                        <a:pt x="184" y="283"/>
                      </a:cubicBezTo>
                      <a:cubicBezTo>
                        <a:pt x="194" y="382"/>
                        <a:pt x="205" y="514"/>
                        <a:pt x="177" y="607"/>
                      </a:cubicBezTo>
                      <a:cubicBezTo>
                        <a:pt x="200" y="619"/>
                        <a:pt x="122" y="584"/>
                        <a:pt x="89" y="578"/>
                      </a:cubicBezTo>
                      <a:cubicBezTo>
                        <a:pt x="0" y="563"/>
                        <a:pt x="72" y="442"/>
                        <a:pt x="80" y="359"/>
                      </a:cubicBezTo>
                      <a:cubicBezTo>
                        <a:pt x="86" y="286"/>
                        <a:pt x="78" y="214"/>
                        <a:pt x="89" y="142"/>
                      </a:cubicBezTo>
                      <a:cubicBezTo>
                        <a:pt x="96" y="92"/>
                        <a:pt x="103" y="15"/>
                        <a:pt x="160" y="0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09"/>
                <p:cNvSpPr>
                  <a:spLocks/>
                </p:cNvSpPr>
                <p:nvPr/>
              </p:nvSpPr>
              <p:spPr bwMode="gray">
                <a:xfrm>
                  <a:off x="-1673225" y="-12009437"/>
                  <a:ext cx="955675" cy="1216025"/>
                </a:xfrm>
                <a:custGeom>
                  <a:avLst/>
                  <a:gdLst/>
                  <a:ahLst/>
                  <a:cxnLst>
                    <a:cxn ang="0">
                      <a:pos x="26" y="291"/>
                    </a:cxn>
                    <a:cxn ang="0">
                      <a:pos x="22" y="324"/>
                    </a:cxn>
                    <a:cxn ang="0">
                      <a:pos x="203" y="218"/>
                    </a:cxn>
                    <a:cxn ang="0">
                      <a:pos x="241" y="118"/>
                    </a:cxn>
                    <a:cxn ang="0">
                      <a:pos x="249" y="1"/>
                    </a:cxn>
                    <a:cxn ang="0">
                      <a:pos x="119" y="151"/>
                    </a:cxn>
                    <a:cxn ang="0">
                      <a:pos x="0" y="308"/>
                    </a:cxn>
                  </a:cxnLst>
                  <a:rect l="0" t="0" r="r" b="b"/>
                  <a:pathLst>
                    <a:path w="255" h="324">
                      <a:moveTo>
                        <a:pt x="26" y="291"/>
                      </a:moveTo>
                      <a:cubicBezTo>
                        <a:pt x="22" y="301"/>
                        <a:pt x="23" y="314"/>
                        <a:pt x="22" y="324"/>
                      </a:cubicBezTo>
                      <a:cubicBezTo>
                        <a:pt x="74" y="321"/>
                        <a:pt x="165" y="255"/>
                        <a:pt x="203" y="218"/>
                      </a:cubicBezTo>
                      <a:cubicBezTo>
                        <a:pt x="237" y="187"/>
                        <a:pt x="239" y="163"/>
                        <a:pt x="241" y="118"/>
                      </a:cubicBezTo>
                      <a:cubicBezTo>
                        <a:pt x="243" y="81"/>
                        <a:pt x="255" y="36"/>
                        <a:pt x="249" y="1"/>
                      </a:cubicBezTo>
                      <a:cubicBezTo>
                        <a:pt x="195" y="0"/>
                        <a:pt x="144" y="111"/>
                        <a:pt x="119" y="151"/>
                      </a:cubicBezTo>
                      <a:cubicBezTo>
                        <a:pt x="83" y="207"/>
                        <a:pt x="30" y="254"/>
                        <a:pt x="0" y="308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10"/>
                <p:cNvSpPr>
                  <a:spLocks/>
                </p:cNvSpPr>
                <p:nvPr/>
              </p:nvSpPr>
              <p:spPr bwMode="gray">
                <a:xfrm>
                  <a:off x="-593725" y="-14671675"/>
                  <a:ext cx="574675" cy="1274763"/>
                </a:xfrm>
                <a:custGeom>
                  <a:avLst/>
                  <a:gdLst/>
                  <a:ahLst/>
                  <a:cxnLst>
                    <a:cxn ang="0">
                      <a:pos x="101" y="300"/>
                    </a:cxn>
                    <a:cxn ang="0">
                      <a:pos x="152" y="103"/>
                    </a:cxn>
                    <a:cxn ang="0">
                      <a:pos x="59" y="250"/>
                    </a:cxn>
                    <a:cxn ang="0">
                      <a:pos x="84" y="0"/>
                    </a:cxn>
                    <a:cxn ang="0">
                      <a:pos x="5" y="332"/>
                    </a:cxn>
                    <a:cxn ang="0">
                      <a:pos x="93" y="334"/>
                    </a:cxn>
                  </a:cxnLst>
                  <a:rect l="0" t="0" r="r" b="b"/>
                  <a:pathLst>
                    <a:path w="153" h="340">
                      <a:moveTo>
                        <a:pt x="101" y="300"/>
                      </a:moveTo>
                      <a:cubicBezTo>
                        <a:pt x="98" y="233"/>
                        <a:pt x="153" y="169"/>
                        <a:pt x="152" y="103"/>
                      </a:cubicBezTo>
                      <a:cubicBezTo>
                        <a:pt x="119" y="151"/>
                        <a:pt x="76" y="194"/>
                        <a:pt x="59" y="250"/>
                      </a:cubicBezTo>
                      <a:cubicBezTo>
                        <a:pt x="59" y="196"/>
                        <a:pt x="68" y="55"/>
                        <a:pt x="84" y="0"/>
                      </a:cubicBezTo>
                      <a:cubicBezTo>
                        <a:pt x="43" y="50"/>
                        <a:pt x="0" y="290"/>
                        <a:pt x="5" y="332"/>
                      </a:cubicBezTo>
                      <a:cubicBezTo>
                        <a:pt x="52" y="340"/>
                        <a:pt x="44" y="336"/>
                        <a:pt x="93" y="334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11"/>
                <p:cNvSpPr>
                  <a:spLocks/>
                </p:cNvSpPr>
                <p:nvPr/>
              </p:nvSpPr>
              <p:spPr bwMode="gray">
                <a:xfrm>
                  <a:off x="-1819275" y="-16100425"/>
                  <a:ext cx="1258888" cy="2697163"/>
                </a:xfrm>
                <a:custGeom>
                  <a:avLst/>
                  <a:gdLst/>
                  <a:ahLst/>
                  <a:cxnLst>
                    <a:cxn ang="0">
                      <a:pos x="173" y="120"/>
                    </a:cxn>
                    <a:cxn ang="0">
                      <a:pos x="146" y="37"/>
                    </a:cxn>
                    <a:cxn ang="0">
                      <a:pos x="287" y="110"/>
                    </a:cxn>
                    <a:cxn ang="0">
                      <a:pos x="246" y="222"/>
                    </a:cxn>
                    <a:cxn ang="0">
                      <a:pos x="263" y="351"/>
                    </a:cxn>
                    <a:cxn ang="0">
                      <a:pos x="269" y="650"/>
                    </a:cxn>
                    <a:cxn ang="0">
                      <a:pos x="207" y="701"/>
                    </a:cxn>
                    <a:cxn ang="0">
                      <a:pos x="89" y="672"/>
                    </a:cxn>
                    <a:cxn ang="0">
                      <a:pos x="5" y="660"/>
                    </a:cxn>
                    <a:cxn ang="0">
                      <a:pos x="44" y="362"/>
                    </a:cxn>
                    <a:cxn ang="0">
                      <a:pos x="173" y="120"/>
                    </a:cxn>
                  </a:cxnLst>
                  <a:rect l="0" t="0" r="r" b="b"/>
                  <a:pathLst>
                    <a:path w="336" h="719">
                      <a:moveTo>
                        <a:pt x="173" y="120"/>
                      </a:moveTo>
                      <a:cubicBezTo>
                        <a:pt x="153" y="99"/>
                        <a:pt x="142" y="70"/>
                        <a:pt x="146" y="37"/>
                      </a:cubicBezTo>
                      <a:cubicBezTo>
                        <a:pt x="218" y="0"/>
                        <a:pt x="336" y="3"/>
                        <a:pt x="287" y="110"/>
                      </a:cubicBezTo>
                      <a:cubicBezTo>
                        <a:pt x="268" y="154"/>
                        <a:pt x="242" y="168"/>
                        <a:pt x="246" y="222"/>
                      </a:cubicBezTo>
                      <a:cubicBezTo>
                        <a:pt x="249" y="265"/>
                        <a:pt x="263" y="304"/>
                        <a:pt x="263" y="351"/>
                      </a:cubicBezTo>
                      <a:cubicBezTo>
                        <a:pt x="263" y="452"/>
                        <a:pt x="269" y="550"/>
                        <a:pt x="269" y="650"/>
                      </a:cubicBezTo>
                      <a:cubicBezTo>
                        <a:pt x="269" y="716"/>
                        <a:pt x="265" y="719"/>
                        <a:pt x="207" y="701"/>
                      </a:cubicBezTo>
                      <a:cubicBezTo>
                        <a:pt x="168" y="688"/>
                        <a:pt x="130" y="681"/>
                        <a:pt x="89" y="672"/>
                      </a:cubicBezTo>
                      <a:cubicBezTo>
                        <a:pt x="61" y="666"/>
                        <a:pt x="34" y="663"/>
                        <a:pt x="5" y="660"/>
                      </a:cubicBezTo>
                      <a:cubicBezTo>
                        <a:pt x="0" y="563"/>
                        <a:pt x="10" y="449"/>
                        <a:pt x="44" y="362"/>
                      </a:cubicBezTo>
                      <a:cubicBezTo>
                        <a:pt x="72" y="289"/>
                        <a:pt x="189" y="204"/>
                        <a:pt x="173" y="120"/>
                      </a:cubicBezTo>
                    </a:path>
                  </a:pathLst>
                </a:custGeom>
                <a:solidFill>
                  <a:srgbClr val="FCC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12"/>
                <p:cNvSpPr>
                  <a:spLocks/>
                </p:cNvSpPr>
                <p:nvPr/>
              </p:nvSpPr>
              <p:spPr bwMode="gray">
                <a:xfrm>
                  <a:off x="-2124075" y="-12166600"/>
                  <a:ext cx="1339850" cy="1365250"/>
                </a:xfrm>
                <a:custGeom>
                  <a:avLst/>
                  <a:gdLst/>
                  <a:ahLst/>
                  <a:cxnLst>
                    <a:cxn ang="0">
                      <a:pos x="66" y="53"/>
                    </a:cxn>
                    <a:cxn ang="0">
                      <a:pos x="28" y="270"/>
                    </a:cxn>
                    <a:cxn ang="0">
                      <a:pos x="121" y="364"/>
                    </a:cxn>
                    <a:cxn ang="0">
                      <a:pos x="323" y="227"/>
                    </a:cxn>
                    <a:cxn ang="0">
                      <a:pos x="343" y="0"/>
                    </a:cxn>
                    <a:cxn ang="0">
                      <a:pos x="66" y="53"/>
                    </a:cxn>
                  </a:cxnLst>
                  <a:rect l="0" t="0" r="r" b="b"/>
                  <a:pathLst>
                    <a:path w="357" h="364">
                      <a:moveTo>
                        <a:pt x="66" y="53"/>
                      </a:moveTo>
                      <a:cubicBezTo>
                        <a:pt x="73" y="113"/>
                        <a:pt x="0" y="234"/>
                        <a:pt x="28" y="270"/>
                      </a:cubicBezTo>
                      <a:cubicBezTo>
                        <a:pt x="56" y="307"/>
                        <a:pt x="103" y="349"/>
                        <a:pt x="121" y="364"/>
                      </a:cubicBezTo>
                      <a:cubicBezTo>
                        <a:pt x="121" y="364"/>
                        <a:pt x="302" y="256"/>
                        <a:pt x="323" y="227"/>
                      </a:cubicBezTo>
                      <a:cubicBezTo>
                        <a:pt x="357" y="182"/>
                        <a:pt x="346" y="58"/>
                        <a:pt x="343" y="0"/>
                      </a:cubicBezTo>
                      <a:cubicBezTo>
                        <a:pt x="241" y="17"/>
                        <a:pt x="183" y="36"/>
                        <a:pt x="66" y="53"/>
                      </a:cubicBezTo>
                    </a:path>
                  </a:pathLst>
                </a:custGeom>
                <a:solidFill>
                  <a:srgbClr val="FCC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13"/>
                <p:cNvSpPr>
                  <a:spLocks/>
                </p:cNvSpPr>
                <p:nvPr/>
              </p:nvSpPr>
              <p:spPr bwMode="gray">
                <a:xfrm>
                  <a:off x="-1755775" y="-16681450"/>
                  <a:ext cx="633413" cy="1219200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95" y="84"/>
                    </a:cxn>
                    <a:cxn ang="0">
                      <a:pos x="167" y="164"/>
                    </a:cxn>
                    <a:cxn ang="0">
                      <a:pos x="42" y="325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69" h="325">
                      <a:moveTo>
                        <a:pt x="62" y="0"/>
                      </a:moveTo>
                      <a:cubicBezTo>
                        <a:pt x="66" y="35"/>
                        <a:pt x="73" y="58"/>
                        <a:pt x="95" y="84"/>
                      </a:cubicBezTo>
                      <a:cubicBezTo>
                        <a:pt x="105" y="97"/>
                        <a:pt x="169" y="155"/>
                        <a:pt x="167" y="164"/>
                      </a:cubicBezTo>
                      <a:cubicBezTo>
                        <a:pt x="161" y="183"/>
                        <a:pt x="63" y="289"/>
                        <a:pt x="42" y="325"/>
                      </a:cubicBezTo>
                      <a:cubicBezTo>
                        <a:pt x="0" y="295"/>
                        <a:pt x="10" y="21"/>
                        <a:pt x="62" y="0"/>
                      </a:cubicBezTo>
                    </a:path>
                  </a:pathLst>
                </a:custGeom>
                <a:solidFill>
                  <a:srgbClr val="E4EFF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14"/>
                <p:cNvSpPr>
                  <a:spLocks/>
                </p:cNvSpPr>
                <p:nvPr/>
              </p:nvSpPr>
              <p:spPr bwMode="gray">
                <a:xfrm>
                  <a:off x="-1020763" y="-16843375"/>
                  <a:ext cx="1027113" cy="1193800"/>
                </a:xfrm>
                <a:custGeom>
                  <a:avLst/>
                  <a:gdLst/>
                  <a:ahLst/>
                  <a:cxnLst>
                    <a:cxn ang="0">
                      <a:pos x="0" y="206"/>
                    </a:cxn>
                    <a:cxn ang="0">
                      <a:pos x="152" y="318"/>
                    </a:cxn>
                    <a:cxn ang="0">
                      <a:pos x="246" y="132"/>
                    </a:cxn>
                    <a:cxn ang="0">
                      <a:pos x="206" y="0"/>
                    </a:cxn>
                    <a:cxn ang="0">
                      <a:pos x="0" y="206"/>
                    </a:cxn>
                  </a:cxnLst>
                  <a:rect l="0" t="0" r="r" b="b"/>
                  <a:pathLst>
                    <a:path w="274" h="318">
                      <a:moveTo>
                        <a:pt x="0" y="206"/>
                      </a:moveTo>
                      <a:cubicBezTo>
                        <a:pt x="43" y="235"/>
                        <a:pt x="108" y="288"/>
                        <a:pt x="152" y="318"/>
                      </a:cubicBezTo>
                      <a:cubicBezTo>
                        <a:pt x="181" y="255"/>
                        <a:pt x="222" y="196"/>
                        <a:pt x="246" y="132"/>
                      </a:cubicBezTo>
                      <a:cubicBezTo>
                        <a:pt x="273" y="61"/>
                        <a:pt x="274" y="51"/>
                        <a:pt x="206" y="0"/>
                      </a:cubicBezTo>
                      <a:cubicBezTo>
                        <a:pt x="166" y="79"/>
                        <a:pt x="89" y="176"/>
                        <a:pt x="0" y="206"/>
                      </a:cubicBezTo>
                    </a:path>
                  </a:pathLst>
                </a:custGeom>
                <a:solidFill>
                  <a:srgbClr val="E4EFF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15"/>
                <p:cNvSpPr>
                  <a:spLocks/>
                </p:cNvSpPr>
                <p:nvPr/>
              </p:nvSpPr>
              <p:spPr bwMode="gray">
                <a:xfrm>
                  <a:off x="-2689225" y="-14930437"/>
                  <a:ext cx="322263" cy="1849438"/>
                </a:xfrm>
                <a:custGeom>
                  <a:avLst/>
                  <a:gdLst/>
                  <a:ahLst/>
                  <a:cxnLst>
                    <a:cxn ang="0">
                      <a:pos x="84" y="355"/>
                    </a:cxn>
                    <a:cxn ang="0">
                      <a:pos x="62" y="283"/>
                    </a:cxn>
                    <a:cxn ang="0">
                      <a:pos x="56" y="186"/>
                    </a:cxn>
                    <a:cxn ang="0">
                      <a:pos x="39" y="0"/>
                    </a:cxn>
                    <a:cxn ang="0">
                      <a:pos x="28" y="298"/>
                    </a:cxn>
                    <a:cxn ang="0">
                      <a:pos x="22" y="446"/>
                    </a:cxn>
                    <a:cxn ang="0">
                      <a:pos x="79" y="349"/>
                    </a:cxn>
                  </a:cxnLst>
                  <a:rect l="0" t="0" r="r" b="b"/>
                  <a:pathLst>
                    <a:path w="86" h="493">
                      <a:moveTo>
                        <a:pt x="84" y="355"/>
                      </a:moveTo>
                      <a:cubicBezTo>
                        <a:pt x="86" y="322"/>
                        <a:pt x="68" y="310"/>
                        <a:pt x="62" y="283"/>
                      </a:cubicBezTo>
                      <a:cubicBezTo>
                        <a:pt x="57" y="259"/>
                        <a:pt x="58" y="217"/>
                        <a:pt x="56" y="186"/>
                      </a:cubicBezTo>
                      <a:cubicBezTo>
                        <a:pt x="54" y="132"/>
                        <a:pt x="72" y="37"/>
                        <a:pt x="39" y="0"/>
                      </a:cubicBezTo>
                      <a:cubicBezTo>
                        <a:pt x="6" y="91"/>
                        <a:pt x="23" y="203"/>
                        <a:pt x="28" y="298"/>
                      </a:cubicBezTo>
                      <a:cubicBezTo>
                        <a:pt x="30" y="331"/>
                        <a:pt x="0" y="422"/>
                        <a:pt x="22" y="446"/>
                      </a:cubicBezTo>
                      <a:cubicBezTo>
                        <a:pt x="64" y="493"/>
                        <a:pt x="83" y="381"/>
                        <a:pt x="79" y="349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16"/>
                <p:cNvSpPr>
                  <a:spLocks/>
                </p:cNvSpPr>
                <p:nvPr/>
              </p:nvSpPr>
              <p:spPr bwMode="gray">
                <a:xfrm>
                  <a:off x="55563" y="-15409862"/>
                  <a:ext cx="742950" cy="1765300"/>
                </a:xfrm>
                <a:custGeom>
                  <a:avLst/>
                  <a:gdLst/>
                  <a:ahLst/>
                  <a:cxnLst>
                    <a:cxn ang="0">
                      <a:pos x="51" y="415"/>
                    </a:cxn>
                    <a:cxn ang="0">
                      <a:pos x="101" y="195"/>
                    </a:cxn>
                    <a:cxn ang="0">
                      <a:pos x="198" y="0"/>
                    </a:cxn>
                    <a:cxn ang="0">
                      <a:pos x="84" y="201"/>
                    </a:cxn>
                    <a:cxn ang="0">
                      <a:pos x="12" y="420"/>
                    </a:cxn>
                    <a:cxn ang="0">
                      <a:pos x="73" y="426"/>
                    </a:cxn>
                  </a:cxnLst>
                  <a:rect l="0" t="0" r="r" b="b"/>
                  <a:pathLst>
                    <a:path w="198" h="471">
                      <a:moveTo>
                        <a:pt x="51" y="415"/>
                      </a:moveTo>
                      <a:cubicBezTo>
                        <a:pt x="95" y="346"/>
                        <a:pt x="66" y="265"/>
                        <a:pt x="101" y="195"/>
                      </a:cubicBezTo>
                      <a:cubicBezTo>
                        <a:pt x="135" y="128"/>
                        <a:pt x="176" y="73"/>
                        <a:pt x="198" y="0"/>
                      </a:cubicBezTo>
                      <a:cubicBezTo>
                        <a:pt x="139" y="59"/>
                        <a:pt x="110" y="125"/>
                        <a:pt x="84" y="201"/>
                      </a:cubicBezTo>
                      <a:cubicBezTo>
                        <a:pt x="64" y="262"/>
                        <a:pt x="0" y="357"/>
                        <a:pt x="12" y="420"/>
                      </a:cubicBezTo>
                      <a:cubicBezTo>
                        <a:pt x="34" y="430"/>
                        <a:pt x="65" y="471"/>
                        <a:pt x="73" y="426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17"/>
                <p:cNvSpPr>
                  <a:spLocks/>
                </p:cNvSpPr>
                <p:nvPr/>
              </p:nvSpPr>
              <p:spPr bwMode="gray">
                <a:xfrm>
                  <a:off x="-2835275" y="-13689012"/>
                  <a:ext cx="922338" cy="858838"/>
                </a:xfrm>
                <a:custGeom>
                  <a:avLst/>
                  <a:gdLst/>
                  <a:ahLst/>
                  <a:cxnLst>
                    <a:cxn ang="0">
                      <a:pos x="191" y="226"/>
                    </a:cxn>
                    <a:cxn ang="0">
                      <a:pos x="246" y="45"/>
                    </a:cxn>
                    <a:cxn ang="0">
                      <a:pos x="94" y="51"/>
                    </a:cxn>
                    <a:cxn ang="0">
                      <a:pos x="55" y="135"/>
                    </a:cxn>
                    <a:cxn ang="0">
                      <a:pos x="60" y="211"/>
                    </a:cxn>
                    <a:cxn ang="0">
                      <a:pos x="197" y="221"/>
                    </a:cxn>
                  </a:cxnLst>
                  <a:rect l="0" t="0" r="r" b="b"/>
                  <a:pathLst>
                    <a:path w="246" h="229">
                      <a:moveTo>
                        <a:pt x="191" y="226"/>
                      </a:moveTo>
                      <a:cubicBezTo>
                        <a:pt x="186" y="181"/>
                        <a:pt x="206" y="61"/>
                        <a:pt x="246" y="45"/>
                      </a:cubicBezTo>
                      <a:cubicBezTo>
                        <a:pt x="243" y="3"/>
                        <a:pt x="105" y="0"/>
                        <a:pt x="94" y="51"/>
                      </a:cubicBezTo>
                      <a:cubicBezTo>
                        <a:pt x="29" y="52"/>
                        <a:pt x="54" y="92"/>
                        <a:pt x="55" y="135"/>
                      </a:cubicBezTo>
                      <a:cubicBezTo>
                        <a:pt x="0" y="149"/>
                        <a:pt x="26" y="194"/>
                        <a:pt x="60" y="211"/>
                      </a:cubicBezTo>
                      <a:cubicBezTo>
                        <a:pt x="97" y="229"/>
                        <a:pt x="153" y="221"/>
                        <a:pt x="197" y="221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18"/>
                <p:cNvSpPr>
                  <a:spLocks/>
                </p:cNvSpPr>
                <p:nvPr/>
              </p:nvSpPr>
              <p:spPr bwMode="gray">
                <a:xfrm>
                  <a:off x="-387350" y="-13857287"/>
                  <a:ext cx="649288" cy="449263"/>
                </a:xfrm>
                <a:custGeom>
                  <a:avLst/>
                  <a:gdLst/>
                  <a:ahLst/>
                  <a:cxnLst>
                    <a:cxn ang="0">
                      <a:pos x="17" y="119"/>
                    </a:cxn>
                    <a:cxn ang="0">
                      <a:pos x="173" y="102"/>
                    </a:cxn>
                    <a:cxn ang="0">
                      <a:pos x="162" y="7"/>
                    </a:cxn>
                    <a:cxn ang="0">
                      <a:pos x="74" y="36"/>
                    </a:cxn>
                    <a:cxn ang="0">
                      <a:pos x="0" y="114"/>
                    </a:cxn>
                  </a:cxnLst>
                  <a:rect l="0" t="0" r="r" b="b"/>
                  <a:pathLst>
                    <a:path w="173" h="120">
                      <a:moveTo>
                        <a:pt x="17" y="119"/>
                      </a:moveTo>
                      <a:cubicBezTo>
                        <a:pt x="67" y="120"/>
                        <a:pt x="119" y="104"/>
                        <a:pt x="173" y="102"/>
                      </a:cubicBezTo>
                      <a:cubicBezTo>
                        <a:pt x="170" y="72"/>
                        <a:pt x="171" y="37"/>
                        <a:pt x="162" y="7"/>
                      </a:cubicBezTo>
                      <a:cubicBezTo>
                        <a:pt x="108" y="3"/>
                        <a:pt x="110" y="0"/>
                        <a:pt x="74" y="36"/>
                      </a:cubicBezTo>
                      <a:cubicBezTo>
                        <a:pt x="53" y="57"/>
                        <a:pt x="19" y="88"/>
                        <a:pt x="0" y="114"/>
                      </a:cubicBezTo>
                    </a:path>
                  </a:pathLst>
                </a:custGeom>
                <a:solidFill>
                  <a:srgbClr val="F4DD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119"/>
                <p:cNvSpPr>
                  <a:spLocks/>
                </p:cNvSpPr>
                <p:nvPr/>
              </p:nvSpPr>
              <p:spPr bwMode="gray">
                <a:xfrm>
                  <a:off x="-2798763" y="-13155612"/>
                  <a:ext cx="742950" cy="355600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95" y="65"/>
                    </a:cxn>
                    <a:cxn ang="0">
                      <a:pos x="162" y="65"/>
                    </a:cxn>
                    <a:cxn ang="0">
                      <a:pos x="183" y="26"/>
                    </a:cxn>
                    <a:cxn ang="0">
                      <a:pos x="177" y="86"/>
                    </a:cxn>
                    <a:cxn ang="0">
                      <a:pos x="32" y="59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198" h="95">
                      <a:moveTo>
                        <a:pt x="27" y="0"/>
                      </a:moveTo>
                      <a:cubicBezTo>
                        <a:pt x="14" y="38"/>
                        <a:pt x="64" y="59"/>
                        <a:pt x="95" y="65"/>
                      </a:cubicBezTo>
                      <a:cubicBezTo>
                        <a:pt x="111" y="67"/>
                        <a:pt x="147" y="70"/>
                        <a:pt x="162" y="65"/>
                      </a:cubicBezTo>
                      <a:cubicBezTo>
                        <a:pt x="179" y="58"/>
                        <a:pt x="180" y="41"/>
                        <a:pt x="183" y="26"/>
                      </a:cubicBezTo>
                      <a:cubicBezTo>
                        <a:pt x="185" y="52"/>
                        <a:pt x="198" y="77"/>
                        <a:pt x="177" y="86"/>
                      </a:cubicBezTo>
                      <a:cubicBezTo>
                        <a:pt x="157" y="95"/>
                        <a:pt x="55" y="79"/>
                        <a:pt x="32" y="59"/>
                      </a:cubicBezTo>
                      <a:cubicBezTo>
                        <a:pt x="18" y="45"/>
                        <a:pt x="0" y="16"/>
                        <a:pt x="27" y="0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120"/>
                <p:cNvSpPr>
                  <a:spLocks/>
                </p:cNvSpPr>
                <p:nvPr/>
              </p:nvSpPr>
              <p:spPr bwMode="gray">
                <a:xfrm>
                  <a:off x="-304800" y="-13796962"/>
                  <a:ext cx="581025" cy="446088"/>
                </a:xfrm>
                <a:custGeom>
                  <a:avLst/>
                  <a:gdLst/>
                  <a:ahLst/>
                  <a:cxnLst>
                    <a:cxn ang="0">
                      <a:pos x="134" y="0"/>
                    </a:cxn>
                    <a:cxn ang="0">
                      <a:pos x="97" y="79"/>
                    </a:cxn>
                    <a:cxn ang="0">
                      <a:pos x="0" y="106"/>
                    </a:cxn>
                    <a:cxn ang="0">
                      <a:pos x="66" y="107"/>
                    </a:cxn>
                    <a:cxn ang="0">
                      <a:pos x="125" y="95"/>
                    </a:cxn>
                    <a:cxn ang="0">
                      <a:pos x="151" y="56"/>
                    </a:cxn>
                    <a:cxn ang="0">
                      <a:pos x="139" y="0"/>
                    </a:cxn>
                  </a:cxnLst>
                  <a:rect l="0" t="0" r="r" b="b"/>
                  <a:pathLst>
                    <a:path w="155" h="119">
                      <a:moveTo>
                        <a:pt x="134" y="0"/>
                      </a:moveTo>
                      <a:cubicBezTo>
                        <a:pt x="134" y="41"/>
                        <a:pt x="139" y="64"/>
                        <a:pt x="97" y="79"/>
                      </a:cubicBezTo>
                      <a:cubicBezTo>
                        <a:pt x="68" y="88"/>
                        <a:pt x="23" y="82"/>
                        <a:pt x="0" y="106"/>
                      </a:cubicBezTo>
                      <a:cubicBezTo>
                        <a:pt x="16" y="119"/>
                        <a:pt x="48" y="113"/>
                        <a:pt x="66" y="107"/>
                      </a:cubicBezTo>
                      <a:cubicBezTo>
                        <a:pt x="88" y="101"/>
                        <a:pt x="102" y="99"/>
                        <a:pt x="125" y="95"/>
                      </a:cubicBezTo>
                      <a:cubicBezTo>
                        <a:pt x="155" y="91"/>
                        <a:pt x="154" y="85"/>
                        <a:pt x="151" y="56"/>
                      </a:cubicBezTo>
                      <a:cubicBezTo>
                        <a:pt x="149" y="37"/>
                        <a:pt x="149" y="13"/>
                        <a:pt x="139" y="0"/>
                      </a:cubicBezTo>
                    </a:path>
                  </a:pathLst>
                </a:custGeom>
                <a:solidFill>
                  <a:srgbClr val="E2CEC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121"/>
                <p:cNvSpPr>
                  <a:spLocks/>
                </p:cNvSpPr>
                <p:nvPr/>
              </p:nvSpPr>
              <p:spPr bwMode="gray">
                <a:xfrm>
                  <a:off x="-1882775" y="-12166600"/>
                  <a:ext cx="1046163" cy="322263"/>
                </a:xfrm>
                <a:custGeom>
                  <a:avLst/>
                  <a:gdLst/>
                  <a:ahLst/>
                  <a:cxnLst>
                    <a:cxn ang="0">
                      <a:pos x="3" y="53"/>
                    </a:cxn>
                    <a:cxn ang="0">
                      <a:pos x="0" y="84"/>
                    </a:cxn>
                    <a:cxn ang="0">
                      <a:pos x="160" y="64"/>
                    </a:cxn>
                    <a:cxn ang="0">
                      <a:pos x="239" y="50"/>
                    </a:cxn>
                    <a:cxn ang="0">
                      <a:pos x="278" y="3"/>
                    </a:cxn>
                    <a:cxn ang="0">
                      <a:pos x="141" y="22"/>
                    </a:cxn>
                    <a:cxn ang="0">
                      <a:pos x="0" y="48"/>
                    </a:cxn>
                  </a:cxnLst>
                  <a:rect l="0" t="0" r="r" b="b"/>
                  <a:pathLst>
                    <a:path w="279" h="86">
                      <a:moveTo>
                        <a:pt x="3" y="53"/>
                      </a:moveTo>
                      <a:cubicBezTo>
                        <a:pt x="4" y="64"/>
                        <a:pt x="2" y="75"/>
                        <a:pt x="0" y="84"/>
                      </a:cubicBezTo>
                      <a:cubicBezTo>
                        <a:pt x="53" y="86"/>
                        <a:pt x="113" y="82"/>
                        <a:pt x="160" y="64"/>
                      </a:cubicBezTo>
                      <a:cubicBezTo>
                        <a:pt x="187" y="53"/>
                        <a:pt x="208" y="55"/>
                        <a:pt x="239" y="50"/>
                      </a:cubicBezTo>
                      <a:cubicBezTo>
                        <a:pt x="274" y="45"/>
                        <a:pt x="279" y="39"/>
                        <a:pt x="278" y="3"/>
                      </a:cubicBezTo>
                      <a:cubicBezTo>
                        <a:pt x="229" y="0"/>
                        <a:pt x="186" y="13"/>
                        <a:pt x="141" y="22"/>
                      </a:cubicBezTo>
                      <a:cubicBezTo>
                        <a:pt x="95" y="32"/>
                        <a:pt x="46" y="37"/>
                        <a:pt x="0" y="48"/>
                      </a:cubicBezTo>
                    </a:path>
                  </a:pathLst>
                </a:custGeom>
                <a:solidFill>
                  <a:srgbClr val="EAAC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122"/>
                <p:cNvSpPr>
                  <a:spLocks/>
                </p:cNvSpPr>
                <p:nvPr/>
              </p:nvSpPr>
              <p:spPr bwMode="gray">
                <a:xfrm>
                  <a:off x="-1695450" y="-7954962"/>
                  <a:ext cx="2128838" cy="3386138"/>
                </a:xfrm>
                <a:custGeom>
                  <a:avLst/>
                  <a:gdLst/>
                  <a:ahLst/>
                  <a:cxnLst>
                    <a:cxn ang="0">
                      <a:pos x="133" y="38"/>
                    </a:cxn>
                    <a:cxn ang="0">
                      <a:pos x="301" y="292"/>
                    </a:cxn>
                    <a:cxn ang="0">
                      <a:pos x="568" y="540"/>
                    </a:cxn>
                    <a:cxn ang="0">
                      <a:pos x="508" y="490"/>
                    </a:cxn>
                    <a:cxn ang="0">
                      <a:pos x="430" y="429"/>
                    </a:cxn>
                    <a:cxn ang="0">
                      <a:pos x="319" y="372"/>
                    </a:cxn>
                    <a:cxn ang="0">
                      <a:pos x="373" y="448"/>
                    </a:cxn>
                    <a:cxn ang="0">
                      <a:pos x="415" y="515"/>
                    </a:cxn>
                    <a:cxn ang="0">
                      <a:pos x="513" y="648"/>
                    </a:cxn>
                    <a:cxn ang="0">
                      <a:pos x="375" y="524"/>
                    </a:cxn>
                    <a:cxn ang="0">
                      <a:pos x="430" y="653"/>
                    </a:cxn>
                    <a:cxn ang="0">
                      <a:pos x="478" y="768"/>
                    </a:cxn>
                    <a:cxn ang="0">
                      <a:pos x="388" y="646"/>
                    </a:cxn>
                    <a:cxn ang="0">
                      <a:pos x="332" y="541"/>
                    </a:cxn>
                    <a:cxn ang="0">
                      <a:pos x="252" y="296"/>
                    </a:cxn>
                    <a:cxn ang="0">
                      <a:pos x="257" y="642"/>
                    </a:cxn>
                    <a:cxn ang="0">
                      <a:pos x="208" y="718"/>
                    </a:cxn>
                    <a:cxn ang="0">
                      <a:pos x="175" y="781"/>
                    </a:cxn>
                    <a:cxn ang="0">
                      <a:pos x="41" y="903"/>
                    </a:cxn>
                    <a:cxn ang="0">
                      <a:pos x="99" y="803"/>
                    </a:cxn>
                    <a:cxn ang="0">
                      <a:pos x="10" y="736"/>
                    </a:cxn>
                    <a:cxn ang="0">
                      <a:pos x="87" y="642"/>
                    </a:cxn>
                    <a:cxn ang="0">
                      <a:pos x="71" y="498"/>
                    </a:cxn>
                    <a:cxn ang="0">
                      <a:pos x="54" y="334"/>
                    </a:cxn>
                    <a:cxn ang="0">
                      <a:pos x="112" y="489"/>
                    </a:cxn>
                    <a:cxn ang="0">
                      <a:pos x="167" y="363"/>
                    </a:cxn>
                    <a:cxn ang="0">
                      <a:pos x="151" y="172"/>
                    </a:cxn>
                    <a:cxn ang="0">
                      <a:pos x="117" y="0"/>
                    </a:cxn>
                    <a:cxn ang="0">
                      <a:pos x="129" y="42"/>
                    </a:cxn>
                  </a:cxnLst>
                  <a:rect l="0" t="0" r="r" b="b"/>
                  <a:pathLst>
                    <a:path w="568" h="903">
                      <a:moveTo>
                        <a:pt x="133" y="38"/>
                      </a:moveTo>
                      <a:cubicBezTo>
                        <a:pt x="146" y="122"/>
                        <a:pt x="232" y="241"/>
                        <a:pt x="301" y="292"/>
                      </a:cubicBezTo>
                      <a:cubicBezTo>
                        <a:pt x="401" y="367"/>
                        <a:pt x="496" y="440"/>
                        <a:pt x="568" y="540"/>
                      </a:cubicBezTo>
                      <a:cubicBezTo>
                        <a:pt x="537" y="529"/>
                        <a:pt x="530" y="512"/>
                        <a:pt x="508" y="490"/>
                      </a:cubicBezTo>
                      <a:cubicBezTo>
                        <a:pt x="486" y="467"/>
                        <a:pt x="454" y="454"/>
                        <a:pt x="430" y="429"/>
                      </a:cubicBezTo>
                      <a:cubicBezTo>
                        <a:pt x="415" y="414"/>
                        <a:pt x="325" y="293"/>
                        <a:pt x="319" y="372"/>
                      </a:cubicBezTo>
                      <a:cubicBezTo>
                        <a:pt x="316" y="408"/>
                        <a:pt x="352" y="428"/>
                        <a:pt x="373" y="448"/>
                      </a:cubicBezTo>
                      <a:cubicBezTo>
                        <a:pt x="394" y="468"/>
                        <a:pt x="400" y="487"/>
                        <a:pt x="415" y="515"/>
                      </a:cubicBezTo>
                      <a:cubicBezTo>
                        <a:pt x="439" y="560"/>
                        <a:pt x="478" y="604"/>
                        <a:pt x="513" y="648"/>
                      </a:cubicBezTo>
                      <a:cubicBezTo>
                        <a:pt x="464" y="628"/>
                        <a:pt x="411" y="567"/>
                        <a:pt x="375" y="524"/>
                      </a:cubicBezTo>
                      <a:cubicBezTo>
                        <a:pt x="370" y="573"/>
                        <a:pt x="407" y="615"/>
                        <a:pt x="430" y="653"/>
                      </a:cubicBezTo>
                      <a:cubicBezTo>
                        <a:pt x="452" y="690"/>
                        <a:pt x="456" y="733"/>
                        <a:pt x="478" y="768"/>
                      </a:cubicBezTo>
                      <a:cubicBezTo>
                        <a:pt x="430" y="762"/>
                        <a:pt x="407" y="682"/>
                        <a:pt x="388" y="646"/>
                      </a:cubicBezTo>
                      <a:cubicBezTo>
                        <a:pt x="365" y="606"/>
                        <a:pt x="341" y="586"/>
                        <a:pt x="332" y="541"/>
                      </a:cubicBezTo>
                      <a:cubicBezTo>
                        <a:pt x="313" y="451"/>
                        <a:pt x="310" y="365"/>
                        <a:pt x="252" y="296"/>
                      </a:cubicBezTo>
                      <a:cubicBezTo>
                        <a:pt x="268" y="402"/>
                        <a:pt x="308" y="535"/>
                        <a:pt x="257" y="642"/>
                      </a:cubicBezTo>
                      <a:cubicBezTo>
                        <a:pt x="242" y="672"/>
                        <a:pt x="229" y="692"/>
                        <a:pt x="208" y="718"/>
                      </a:cubicBezTo>
                      <a:cubicBezTo>
                        <a:pt x="189" y="742"/>
                        <a:pt x="189" y="756"/>
                        <a:pt x="175" y="781"/>
                      </a:cubicBezTo>
                      <a:cubicBezTo>
                        <a:pt x="156" y="818"/>
                        <a:pt x="83" y="902"/>
                        <a:pt x="41" y="903"/>
                      </a:cubicBezTo>
                      <a:cubicBezTo>
                        <a:pt x="55" y="863"/>
                        <a:pt x="107" y="862"/>
                        <a:pt x="99" y="803"/>
                      </a:cubicBezTo>
                      <a:cubicBezTo>
                        <a:pt x="61" y="803"/>
                        <a:pt x="17" y="776"/>
                        <a:pt x="10" y="736"/>
                      </a:cubicBezTo>
                      <a:cubicBezTo>
                        <a:pt x="0" y="684"/>
                        <a:pt x="63" y="680"/>
                        <a:pt x="87" y="642"/>
                      </a:cubicBezTo>
                      <a:cubicBezTo>
                        <a:pt x="115" y="596"/>
                        <a:pt x="88" y="545"/>
                        <a:pt x="71" y="498"/>
                      </a:cubicBezTo>
                      <a:cubicBezTo>
                        <a:pt x="51" y="445"/>
                        <a:pt x="50" y="392"/>
                        <a:pt x="54" y="334"/>
                      </a:cubicBezTo>
                      <a:cubicBezTo>
                        <a:pt x="95" y="325"/>
                        <a:pt x="87" y="460"/>
                        <a:pt x="112" y="489"/>
                      </a:cubicBezTo>
                      <a:cubicBezTo>
                        <a:pt x="166" y="551"/>
                        <a:pt x="167" y="403"/>
                        <a:pt x="167" y="363"/>
                      </a:cubicBezTo>
                      <a:cubicBezTo>
                        <a:pt x="168" y="296"/>
                        <a:pt x="170" y="232"/>
                        <a:pt x="151" y="172"/>
                      </a:cubicBezTo>
                      <a:cubicBezTo>
                        <a:pt x="134" y="120"/>
                        <a:pt x="115" y="56"/>
                        <a:pt x="117" y="0"/>
                      </a:cubicBezTo>
                      <a:cubicBezTo>
                        <a:pt x="121" y="11"/>
                        <a:pt x="126" y="29"/>
                        <a:pt x="129" y="42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123"/>
                <p:cNvSpPr>
                  <a:spLocks/>
                </p:cNvSpPr>
                <p:nvPr/>
              </p:nvSpPr>
              <p:spPr bwMode="gray">
                <a:xfrm>
                  <a:off x="-1717675" y="-1122362"/>
                  <a:ext cx="854075" cy="655638"/>
                </a:xfrm>
                <a:custGeom>
                  <a:avLst/>
                  <a:gdLst/>
                  <a:ahLst/>
                  <a:cxnLst>
                    <a:cxn ang="0">
                      <a:pos x="228" y="175"/>
                    </a:cxn>
                    <a:cxn ang="0">
                      <a:pos x="130" y="75"/>
                    </a:cxn>
                    <a:cxn ang="0">
                      <a:pos x="0" y="0"/>
                    </a:cxn>
                    <a:cxn ang="0">
                      <a:pos x="54" y="54"/>
                    </a:cxn>
                    <a:cxn ang="0">
                      <a:pos x="60" y="137"/>
                    </a:cxn>
                    <a:cxn ang="0">
                      <a:pos x="152" y="137"/>
                    </a:cxn>
                    <a:cxn ang="0">
                      <a:pos x="228" y="167"/>
                    </a:cxn>
                  </a:cxnLst>
                  <a:rect l="0" t="0" r="r" b="b"/>
                  <a:pathLst>
                    <a:path w="228" h="175">
                      <a:moveTo>
                        <a:pt x="228" y="175"/>
                      </a:moveTo>
                      <a:cubicBezTo>
                        <a:pt x="209" y="136"/>
                        <a:pt x="165" y="105"/>
                        <a:pt x="130" y="75"/>
                      </a:cubicBezTo>
                      <a:cubicBezTo>
                        <a:pt x="90" y="42"/>
                        <a:pt x="34" y="30"/>
                        <a:pt x="0" y="0"/>
                      </a:cubicBezTo>
                      <a:cubicBezTo>
                        <a:pt x="4" y="32"/>
                        <a:pt x="37" y="32"/>
                        <a:pt x="54" y="54"/>
                      </a:cubicBezTo>
                      <a:cubicBezTo>
                        <a:pt x="72" y="77"/>
                        <a:pt x="70" y="113"/>
                        <a:pt x="60" y="137"/>
                      </a:cubicBezTo>
                      <a:cubicBezTo>
                        <a:pt x="90" y="149"/>
                        <a:pt x="120" y="134"/>
                        <a:pt x="152" y="137"/>
                      </a:cubicBezTo>
                      <a:cubicBezTo>
                        <a:pt x="180" y="141"/>
                        <a:pt x="203" y="157"/>
                        <a:pt x="228" y="167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124"/>
                <p:cNvSpPr>
                  <a:spLocks/>
                </p:cNvSpPr>
                <p:nvPr/>
              </p:nvSpPr>
              <p:spPr bwMode="gray">
                <a:xfrm>
                  <a:off x="-87313" y="-639762"/>
                  <a:ext cx="1308100" cy="571500"/>
                </a:xfrm>
                <a:custGeom>
                  <a:avLst/>
                  <a:gdLst/>
                  <a:ahLst/>
                  <a:cxnLst>
                    <a:cxn ang="0">
                      <a:pos x="42" y="122"/>
                    </a:cxn>
                    <a:cxn ang="0">
                      <a:pos x="232" y="0"/>
                    </a:cxn>
                    <a:cxn ang="0">
                      <a:pos x="324" y="43"/>
                    </a:cxn>
                    <a:cxn ang="0">
                      <a:pos x="309" y="147"/>
                    </a:cxn>
                    <a:cxn ang="0">
                      <a:pos x="271" y="66"/>
                    </a:cxn>
                    <a:cxn ang="0">
                      <a:pos x="186" y="56"/>
                    </a:cxn>
                    <a:cxn ang="0">
                      <a:pos x="93" y="89"/>
                    </a:cxn>
                    <a:cxn ang="0">
                      <a:pos x="0" y="152"/>
                    </a:cxn>
                  </a:cxnLst>
                  <a:rect l="0" t="0" r="r" b="b"/>
                  <a:pathLst>
                    <a:path w="349" h="152">
                      <a:moveTo>
                        <a:pt x="42" y="122"/>
                      </a:moveTo>
                      <a:cubicBezTo>
                        <a:pt x="99" y="79"/>
                        <a:pt x="159" y="0"/>
                        <a:pt x="232" y="0"/>
                      </a:cubicBezTo>
                      <a:cubicBezTo>
                        <a:pt x="263" y="0"/>
                        <a:pt x="304" y="17"/>
                        <a:pt x="324" y="43"/>
                      </a:cubicBezTo>
                      <a:cubicBezTo>
                        <a:pt x="344" y="70"/>
                        <a:pt x="349" y="138"/>
                        <a:pt x="309" y="147"/>
                      </a:cubicBezTo>
                      <a:cubicBezTo>
                        <a:pt x="303" y="117"/>
                        <a:pt x="295" y="86"/>
                        <a:pt x="271" y="66"/>
                      </a:cubicBezTo>
                      <a:cubicBezTo>
                        <a:pt x="239" y="41"/>
                        <a:pt x="220" y="47"/>
                        <a:pt x="186" y="56"/>
                      </a:cubicBezTo>
                      <a:cubicBezTo>
                        <a:pt x="152" y="65"/>
                        <a:pt x="122" y="71"/>
                        <a:pt x="93" y="89"/>
                      </a:cubicBezTo>
                      <a:cubicBezTo>
                        <a:pt x="62" y="107"/>
                        <a:pt x="34" y="141"/>
                        <a:pt x="0" y="152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25"/>
                <p:cNvSpPr>
                  <a:spLocks/>
                </p:cNvSpPr>
                <p:nvPr/>
              </p:nvSpPr>
              <p:spPr bwMode="gray">
                <a:xfrm>
                  <a:off x="-2501900" y="-6432550"/>
                  <a:ext cx="2092325" cy="4953000"/>
                </a:xfrm>
                <a:custGeom>
                  <a:avLst/>
                  <a:gdLst/>
                  <a:ahLst/>
                  <a:cxnLst>
                    <a:cxn ang="0">
                      <a:pos x="542" y="1169"/>
                    </a:cxn>
                    <a:cxn ang="0">
                      <a:pos x="541" y="1266"/>
                    </a:cxn>
                    <a:cxn ang="0">
                      <a:pos x="455" y="1312"/>
                    </a:cxn>
                    <a:cxn ang="0">
                      <a:pos x="398" y="1245"/>
                    </a:cxn>
                    <a:cxn ang="0">
                      <a:pos x="336" y="1160"/>
                    </a:cxn>
                    <a:cxn ang="0">
                      <a:pos x="233" y="990"/>
                    </a:cxn>
                    <a:cxn ang="0">
                      <a:pos x="155" y="793"/>
                    </a:cxn>
                    <a:cxn ang="0">
                      <a:pos x="27" y="404"/>
                    </a:cxn>
                    <a:cxn ang="0">
                      <a:pos x="23" y="185"/>
                    </a:cxn>
                    <a:cxn ang="0">
                      <a:pos x="6" y="0"/>
                    </a:cxn>
                    <a:cxn ang="0">
                      <a:pos x="10" y="170"/>
                    </a:cxn>
                    <a:cxn ang="0">
                      <a:pos x="44" y="346"/>
                    </a:cxn>
                    <a:cxn ang="0">
                      <a:pos x="106" y="591"/>
                    </a:cxn>
                    <a:cxn ang="0">
                      <a:pos x="276" y="1025"/>
                    </a:cxn>
                    <a:cxn ang="0">
                      <a:pos x="386" y="1213"/>
                    </a:cxn>
                    <a:cxn ang="0">
                      <a:pos x="482" y="1240"/>
                    </a:cxn>
                    <a:cxn ang="0">
                      <a:pos x="530" y="1148"/>
                    </a:cxn>
                  </a:cxnLst>
                  <a:rect l="0" t="0" r="r" b="b"/>
                  <a:pathLst>
                    <a:path w="558" h="1321">
                      <a:moveTo>
                        <a:pt x="542" y="1169"/>
                      </a:moveTo>
                      <a:cubicBezTo>
                        <a:pt x="558" y="1191"/>
                        <a:pt x="555" y="1242"/>
                        <a:pt x="541" y="1266"/>
                      </a:cubicBezTo>
                      <a:cubicBezTo>
                        <a:pt x="530" y="1287"/>
                        <a:pt x="479" y="1321"/>
                        <a:pt x="455" y="1312"/>
                      </a:cubicBezTo>
                      <a:cubicBezTo>
                        <a:pt x="444" y="1308"/>
                        <a:pt x="405" y="1254"/>
                        <a:pt x="398" y="1245"/>
                      </a:cubicBezTo>
                      <a:cubicBezTo>
                        <a:pt x="377" y="1220"/>
                        <a:pt x="353" y="1189"/>
                        <a:pt x="336" y="1160"/>
                      </a:cubicBezTo>
                      <a:cubicBezTo>
                        <a:pt x="303" y="1104"/>
                        <a:pt x="260" y="1050"/>
                        <a:pt x="233" y="990"/>
                      </a:cubicBezTo>
                      <a:cubicBezTo>
                        <a:pt x="205" y="927"/>
                        <a:pt x="177" y="855"/>
                        <a:pt x="155" y="793"/>
                      </a:cubicBezTo>
                      <a:cubicBezTo>
                        <a:pt x="111" y="667"/>
                        <a:pt x="41" y="541"/>
                        <a:pt x="27" y="404"/>
                      </a:cubicBezTo>
                      <a:cubicBezTo>
                        <a:pt x="20" y="326"/>
                        <a:pt x="43" y="261"/>
                        <a:pt x="23" y="185"/>
                      </a:cubicBezTo>
                      <a:cubicBezTo>
                        <a:pt x="6" y="123"/>
                        <a:pt x="0" y="66"/>
                        <a:pt x="6" y="0"/>
                      </a:cubicBezTo>
                      <a:cubicBezTo>
                        <a:pt x="6" y="58"/>
                        <a:pt x="11" y="114"/>
                        <a:pt x="10" y="170"/>
                      </a:cubicBezTo>
                      <a:cubicBezTo>
                        <a:pt x="10" y="236"/>
                        <a:pt x="29" y="286"/>
                        <a:pt x="44" y="346"/>
                      </a:cubicBezTo>
                      <a:cubicBezTo>
                        <a:pt x="65" y="427"/>
                        <a:pt x="79" y="511"/>
                        <a:pt x="106" y="591"/>
                      </a:cubicBezTo>
                      <a:cubicBezTo>
                        <a:pt x="157" y="739"/>
                        <a:pt x="225" y="885"/>
                        <a:pt x="276" y="1025"/>
                      </a:cubicBezTo>
                      <a:cubicBezTo>
                        <a:pt x="306" y="1106"/>
                        <a:pt x="317" y="1165"/>
                        <a:pt x="386" y="1213"/>
                      </a:cubicBezTo>
                      <a:cubicBezTo>
                        <a:pt x="412" y="1230"/>
                        <a:pt x="449" y="1254"/>
                        <a:pt x="482" y="1240"/>
                      </a:cubicBezTo>
                      <a:cubicBezTo>
                        <a:pt x="523" y="1224"/>
                        <a:pt x="518" y="1182"/>
                        <a:pt x="530" y="1148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126"/>
                <p:cNvSpPr>
                  <a:spLocks/>
                </p:cNvSpPr>
                <p:nvPr/>
              </p:nvSpPr>
              <p:spPr bwMode="gray">
                <a:xfrm>
                  <a:off x="-1466850" y="-1479550"/>
                  <a:ext cx="854075" cy="693738"/>
                </a:xfrm>
                <a:custGeom>
                  <a:avLst/>
                  <a:gdLst/>
                  <a:ahLst/>
                  <a:cxnLst>
                    <a:cxn ang="0">
                      <a:pos x="13" y="30"/>
                    </a:cxn>
                    <a:cxn ang="0">
                      <a:pos x="228" y="18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8" h="185">
                      <a:moveTo>
                        <a:pt x="13" y="30"/>
                      </a:moveTo>
                      <a:cubicBezTo>
                        <a:pt x="80" y="65"/>
                        <a:pt x="145" y="185"/>
                        <a:pt x="228" y="181"/>
                      </a:cubicBezTo>
                      <a:cubicBezTo>
                        <a:pt x="216" y="68"/>
                        <a:pt x="79" y="39"/>
                        <a:pt x="0" y="0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127"/>
                <p:cNvSpPr>
                  <a:spLocks/>
                </p:cNvSpPr>
                <p:nvPr/>
              </p:nvSpPr>
              <p:spPr bwMode="gray">
                <a:xfrm>
                  <a:off x="-1069975" y="-7924800"/>
                  <a:ext cx="1316038" cy="64770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56" y="77"/>
                    </a:cxn>
                    <a:cxn ang="0">
                      <a:pos x="351" y="12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51" h="173">
                      <a:moveTo>
                        <a:pt x="4" y="0"/>
                      </a:moveTo>
                      <a:cubicBezTo>
                        <a:pt x="61" y="17"/>
                        <a:pt x="98" y="62"/>
                        <a:pt x="156" y="77"/>
                      </a:cubicBezTo>
                      <a:cubicBezTo>
                        <a:pt x="212" y="92"/>
                        <a:pt x="304" y="90"/>
                        <a:pt x="351" y="123"/>
                      </a:cubicBezTo>
                      <a:cubicBezTo>
                        <a:pt x="231" y="173"/>
                        <a:pt x="90" y="60"/>
                        <a:pt x="0" y="0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28"/>
                <p:cNvSpPr>
                  <a:spLocks/>
                </p:cNvSpPr>
                <p:nvPr/>
              </p:nvSpPr>
              <p:spPr bwMode="gray">
                <a:xfrm>
                  <a:off x="22225" y="-1809750"/>
                  <a:ext cx="441325" cy="627063"/>
                </a:xfrm>
                <a:custGeom>
                  <a:avLst/>
                  <a:gdLst/>
                  <a:ahLst/>
                  <a:cxnLst>
                    <a:cxn ang="0">
                      <a:pos x="5" y="71"/>
                    </a:cxn>
                    <a:cxn ang="0">
                      <a:pos x="97" y="4"/>
                    </a:cxn>
                    <a:cxn ang="0">
                      <a:pos x="25" y="167"/>
                    </a:cxn>
                    <a:cxn ang="0">
                      <a:pos x="46" y="64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118" h="167">
                      <a:moveTo>
                        <a:pt x="5" y="71"/>
                      </a:moveTo>
                      <a:cubicBezTo>
                        <a:pt x="22" y="46"/>
                        <a:pt x="63" y="0"/>
                        <a:pt x="97" y="4"/>
                      </a:cubicBezTo>
                      <a:cubicBezTo>
                        <a:pt x="118" y="70"/>
                        <a:pt x="64" y="119"/>
                        <a:pt x="25" y="167"/>
                      </a:cubicBezTo>
                      <a:cubicBezTo>
                        <a:pt x="38" y="136"/>
                        <a:pt x="85" y="96"/>
                        <a:pt x="46" y="64"/>
                      </a:cubicBezTo>
                      <a:cubicBezTo>
                        <a:pt x="27" y="58"/>
                        <a:pt x="9" y="63"/>
                        <a:pt x="0" y="80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129"/>
                <p:cNvSpPr>
                  <a:spLocks/>
                </p:cNvSpPr>
                <p:nvPr/>
              </p:nvSpPr>
              <p:spPr bwMode="gray">
                <a:xfrm>
                  <a:off x="969963" y="-4073525"/>
                  <a:ext cx="304800" cy="2241550"/>
                </a:xfrm>
                <a:custGeom>
                  <a:avLst/>
                  <a:gdLst/>
                  <a:ahLst/>
                  <a:cxnLst>
                    <a:cxn ang="0">
                      <a:pos x="26" y="17"/>
                    </a:cxn>
                    <a:cxn ang="0">
                      <a:pos x="5" y="295"/>
                    </a:cxn>
                    <a:cxn ang="0">
                      <a:pos x="9" y="460"/>
                    </a:cxn>
                    <a:cxn ang="0">
                      <a:pos x="18" y="598"/>
                    </a:cxn>
                    <a:cxn ang="0">
                      <a:pos x="64" y="309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81" h="598">
                      <a:moveTo>
                        <a:pt x="26" y="17"/>
                      </a:moveTo>
                      <a:cubicBezTo>
                        <a:pt x="26" y="112"/>
                        <a:pt x="0" y="198"/>
                        <a:pt x="5" y="295"/>
                      </a:cubicBezTo>
                      <a:cubicBezTo>
                        <a:pt x="8" y="348"/>
                        <a:pt x="4" y="406"/>
                        <a:pt x="9" y="460"/>
                      </a:cubicBezTo>
                      <a:cubicBezTo>
                        <a:pt x="13" y="505"/>
                        <a:pt x="31" y="551"/>
                        <a:pt x="18" y="598"/>
                      </a:cubicBezTo>
                      <a:cubicBezTo>
                        <a:pt x="81" y="529"/>
                        <a:pt x="65" y="399"/>
                        <a:pt x="64" y="309"/>
                      </a:cubicBezTo>
                      <a:cubicBezTo>
                        <a:pt x="63" y="204"/>
                        <a:pt x="15" y="103"/>
                        <a:pt x="26" y="0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30"/>
                <p:cNvSpPr>
                  <a:spLocks/>
                </p:cNvSpPr>
                <p:nvPr/>
              </p:nvSpPr>
              <p:spPr bwMode="gray">
                <a:xfrm>
                  <a:off x="708025" y="-8191500"/>
                  <a:ext cx="501650" cy="3529013"/>
                </a:xfrm>
                <a:custGeom>
                  <a:avLst/>
                  <a:gdLst/>
                  <a:ahLst/>
                  <a:cxnLst>
                    <a:cxn ang="0">
                      <a:pos x="134" y="67"/>
                    </a:cxn>
                    <a:cxn ang="0">
                      <a:pos x="0" y="182"/>
                    </a:cxn>
                    <a:cxn ang="0">
                      <a:pos x="104" y="333"/>
                    </a:cxn>
                    <a:cxn ang="0">
                      <a:pos x="66" y="544"/>
                    </a:cxn>
                    <a:cxn ang="0">
                      <a:pos x="92" y="760"/>
                    </a:cxn>
                    <a:cxn ang="0">
                      <a:pos x="100" y="857"/>
                    </a:cxn>
                    <a:cxn ang="0">
                      <a:pos x="46" y="941"/>
                    </a:cxn>
                    <a:cxn ang="0">
                      <a:pos x="130" y="751"/>
                    </a:cxn>
                    <a:cxn ang="0">
                      <a:pos x="126" y="498"/>
                    </a:cxn>
                    <a:cxn ang="0">
                      <a:pos x="126" y="0"/>
                    </a:cxn>
                  </a:cxnLst>
                  <a:rect l="0" t="0" r="r" b="b"/>
                  <a:pathLst>
                    <a:path w="134" h="941">
                      <a:moveTo>
                        <a:pt x="134" y="67"/>
                      </a:moveTo>
                      <a:cubicBezTo>
                        <a:pt x="99" y="118"/>
                        <a:pt x="41" y="139"/>
                        <a:pt x="0" y="182"/>
                      </a:cubicBezTo>
                      <a:cubicBezTo>
                        <a:pt x="74" y="171"/>
                        <a:pt x="105" y="277"/>
                        <a:pt x="104" y="333"/>
                      </a:cubicBezTo>
                      <a:cubicBezTo>
                        <a:pt x="104" y="412"/>
                        <a:pt x="83" y="473"/>
                        <a:pt x="66" y="544"/>
                      </a:cubicBezTo>
                      <a:cubicBezTo>
                        <a:pt x="49" y="619"/>
                        <a:pt x="82" y="689"/>
                        <a:pt x="92" y="760"/>
                      </a:cubicBezTo>
                      <a:cubicBezTo>
                        <a:pt x="96" y="789"/>
                        <a:pt x="103" y="828"/>
                        <a:pt x="100" y="857"/>
                      </a:cubicBezTo>
                      <a:cubicBezTo>
                        <a:pt x="96" y="902"/>
                        <a:pt x="66" y="902"/>
                        <a:pt x="46" y="941"/>
                      </a:cubicBezTo>
                      <a:cubicBezTo>
                        <a:pt x="123" y="926"/>
                        <a:pt x="133" y="817"/>
                        <a:pt x="130" y="751"/>
                      </a:cubicBezTo>
                      <a:cubicBezTo>
                        <a:pt x="126" y="669"/>
                        <a:pt x="126" y="582"/>
                        <a:pt x="126" y="498"/>
                      </a:cubicBezTo>
                      <a:cubicBezTo>
                        <a:pt x="126" y="332"/>
                        <a:pt x="126" y="166"/>
                        <a:pt x="126" y="0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131"/>
                <p:cNvSpPr>
                  <a:spLocks/>
                </p:cNvSpPr>
                <p:nvPr/>
              </p:nvSpPr>
              <p:spPr bwMode="gray">
                <a:xfrm>
                  <a:off x="198438" y="-10363200"/>
                  <a:ext cx="1046163" cy="1816100"/>
                </a:xfrm>
                <a:custGeom>
                  <a:avLst/>
                  <a:gdLst/>
                  <a:ahLst/>
                  <a:cxnLst>
                    <a:cxn ang="0">
                      <a:pos x="160" y="42"/>
                    </a:cxn>
                    <a:cxn ang="0">
                      <a:pos x="98" y="97"/>
                    </a:cxn>
                    <a:cxn ang="0">
                      <a:pos x="0" y="135"/>
                    </a:cxn>
                    <a:cxn ang="0">
                      <a:pos x="113" y="136"/>
                    </a:cxn>
                    <a:cxn ang="0">
                      <a:pos x="38" y="244"/>
                    </a:cxn>
                    <a:cxn ang="0">
                      <a:pos x="152" y="244"/>
                    </a:cxn>
                    <a:cxn ang="0">
                      <a:pos x="173" y="358"/>
                    </a:cxn>
                    <a:cxn ang="0">
                      <a:pos x="106" y="430"/>
                    </a:cxn>
                    <a:cxn ang="0">
                      <a:pos x="186" y="448"/>
                    </a:cxn>
                    <a:cxn ang="0">
                      <a:pos x="207" y="477"/>
                    </a:cxn>
                    <a:cxn ang="0">
                      <a:pos x="257" y="481"/>
                    </a:cxn>
                    <a:cxn ang="0">
                      <a:pos x="236" y="233"/>
                    </a:cxn>
                    <a:cxn ang="0">
                      <a:pos x="194" y="131"/>
                    </a:cxn>
                    <a:cxn ang="0">
                      <a:pos x="173" y="0"/>
                    </a:cxn>
                  </a:cxnLst>
                  <a:rect l="0" t="0" r="r" b="b"/>
                  <a:pathLst>
                    <a:path w="279" h="484">
                      <a:moveTo>
                        <a:pt x="160" y="42"/>
                      </a:moveTo>
                      <a:cubicBezTo>
                        <a:pt x="137" y="59"/>
                        <a:pt x="123" y="82"/>
                        <a:pt x="98" y="97"/>
                      </a:cubicBezTo>
                      <a:cubicBezTo>
                        <a:pt x="67" y="115"/>
                        <a:pt x="23" y="110"/>
                        <a:pt x="0" y="135"/>
                      </a:cubicBezTo>
                      <a:cubicBezTo>
                        <a:pt x="27" y="146"/>
                        <a:pt x="84" y="151"/>
                        <a:pt x="113" y="136"/>
                      </a:cubicBezTo>
                      <a:cubicBezTo>
                        <a:pt x="109" y="175"/>
                        <a:pt x="67" y="217"/>
                        <a:pt x="38" y="244"/>
                      </a:cubicBezTo>
                      <a:cubicBezTo>
                        <a:pt x="71" y="268"/>
                        <a:pt x="117" y="259"/>
                        <a:pt x="152" y="244"/>
                      </a:cubicBezTo>
                      <a:cubicBezTo>
                        <a:pt x="168" y="277"/>
                        <a:pt x="184" y="320"/>
                        <a:pt x="173" y="358"/>
                      </a:cubicBezTo>
                      <a:cubicBezTo>
                        <a:pt x="163" y="391"/>
                        <a:pt x="129" y="404"/>
                        <a:pt x="106" y="430"/>
                      </a:cubicBezTo>
                      <a:cubicBezTo>
                        <a:pt x="142" y="433"/>
                        <a:pt x="162" y="428"/>
                        <a:pt x="186" y="448"/>
                      </a:cubicBezTo>
                      <a:cubicBezTo>
                        <a:pt x="197" y="457"/>
                        <a:pt x="188" y="467"/>
                        <a:pt x="207" y="477"/>
                      </a:cubicBezTo>
                      <a:cubicBezTo>
                        <a:pt x="220" y="484"/>
                        <a:pt x="242" y="483"/>
                        <a:pt x="257" y="481"/>
                      </a:cubicBezTo>
                      <a:cubicBezTo>
                        <a:pt x="279" y="401"/>
                        <a:pt x="265" y="309"/>
                        <a:pt x="236" y="233"/>
                      </a:cubicBezTo>
                      <a:cubicBezTo>
                        <a:pt x="223" y="198"/>
                        <a:pt x="203" y="165"/>
                        <a:pt x="194" y="131"/>
                      </a:cubicBezTo>
                      <a:cubicBezTo>
                        <a:pt x="183" y="88"/>
                        <a:pt x="190" y="41"/>
                        <a:pt x="173" y="0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32"/>
                <p:cNvSpPr>
                  <a:spLocks/>
                </p:cNvSpPr>
                <p:nvPr/>
              </p:nvSpPr>
              <p:spPr bwMode="gray">
                <a:xfrm>
                  <a:off x="-1928813" y="-10028237"/>
                  <a:ext cx="690563" cy="1974850"/>
                </a:xfrm>
                <a:custGeom>
                  <a:avLst/>
                  <a:gdLst/>
                  <a:ahLst/>
                  <a:cxnLst>
                    <a:cxn ang="0">
                      <a:pos x="153" y="21"/>
                    </a:cxn>
                    <a:cxn ang="0">
                      <a:pos x="149" y="307"/>
                    </a:cxn>
                    <a:cxn ang="0">
                      <a:pos x="148" y="423"/>
                    </a:cxn>
                    <a:cxn ang="0">
                      <a:pos x="173" y="527"/>
                    </a:cxn>
                    <a:cxn ang="0">
                      <a:pos x="127" y="334"/>
                    </a:cxn>
                    <a:cxn ang="0">
                      <a:pos x="0" y="219"/>
                    </a:cxn>
                    <a:cxn ang="0">
                      <a:pos x="111" y="219"/>
                    </a:cxn>
                    <a:cxn ang="0">
                      <a:pos x="128" y="159"/>
                    </a:cxn>
                    <a:cxn ang="0">
                      <a:pos x="76" y="118"/>
                    </a:cxn>
                    <a:cxn ang="0">
                      <a:pos x="146" y="89"/>
                    </a:cxn>
                    <a:cxn ang="0">
                      <a:pos x="166" y="0"/>
                    </a:cxn>
                  </a:cxnLst>
                  <a:rect l="0" t="0" r="r" b="b"/>
                  <a:pathLst>
                    <a:path w="184" h="527">
                      <a:moveTo>
                        <a:pt x="153" y="21"/>
                      </a:moveTo>
                      <a:cubicBezTo>
                        <a:pt x="184" y="90"/>
                        <a:pt x="153" y="230"/>
                        <a:pt x="149" y="307"/>
                      </a:cubicBezTo>
                      <a:cubicBezTo>
                        <a:pt x="147" y="346"/>
                        <a:pt x="141" y="385"/>
                        <a:pt x="148" y="423"/>
                      </a:cubicBezTo>
                      <a:cubicBezTo>
                        <a:pt x="156" y="460"/>
                        <a:pt x="180" y="487"/>
                        <a:pt x="173" y="527"/>
                      </a:cubicBezTo>
                      <a:cubicBezTo>
                        <a:pt x="136" y="491"/>
                        <a:pt x="143" y="384"/>
                        <a:pt x="127" y="334"/>
                      </a:cubicBezTo>
                      <a:cubicBezTo>
                        <a:pt x="112" y="284"/>
                        <a:pt x="51" y="241"/>
                        <a:pt x="0" y="219"/>
                      </a:cubicBezTo>
                      <a:cubicBezTo>
                        <a:pt x="34" y="218"/>
                        <a:pt x="84" y="248"/>
                        <a:pt x="111" y="219"/>
                      </a:cubicBezTo>
                      <a:cubicBezTo>
                        <a:pt x="121" y="208"/>
                        <a:pt x="131" y="174"/>
                        <a:pt x="128" y="159"/>
                      </a:cubicBezTo>
                      <a:cubicBezTo>
                        <a:pt x="120" y="128"/>
                        <a:pt x="97" y="140"/>
                        <a:pt x="76" y="118"/>
                      </a:cubicBezTo>
                      <a:cubicBezTo>
                        <a:pt x="93" y="93"/>
                        <a:pt x="125" y="108"/>
                        <a:pt x="146" y="89"/>
                      </a:cubicBezTo>
                      <a:cubicBezTo>
                        <a:pt x="165" y="70"/>
                        <a:pt x="168" y="25"/>
                        <a:pt x="166" y="0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33"/>
                <p:cNvSpPr>
                  <a:spLocks/>
                </p:cNvSpPr>
                <p:nvPr/>
              </p:nvSpPr>
              <p:spPr bwMode="gray">
                <a:xfrm>
                  <a:off x="-3011488" y="-10186987"/>
                  <a:ext cx="482600" cy="506413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129" y="34"/>
                    </a:cxn>
                    <a:cxn ang="0">
                      <a:pos x="67" y="59"/>
                    </a:cxn>
                    <a:cxn ang="0">
                      <a:pos x="101" y="105"/>
                    </a:cxn>
                    <a:cxn ang="0">
                      <a:pos x="8" y="130"/>
                    </a:cxn>
                    <a:cxn ang="0">
                      <a:pos x="49" y="4"/>
                    </a:cxn>
                  </a:cxnLst>
                  <a:rect l="0" t="0" r="r" b="b"/>
                  <a:pathLst>
                    <a:path w="129" h="135">
                      <a:moveTo>
                        <a:pt x="53" y="0"/>
                      </a:moveTo>
                      <a:cubicBezTo>
                        <a:pt x="72" y="15"/>
                        <a:pt x="106" y="33"/>
                        <a:pt x="129" y="34"/>
                      </a:cubicBezTo>
                      <a:cubicBezTo>
                        <a:pt x="125" y="56"/>
                        <a:pt x="88" y="55"/>
                        <a:pt x="67" y="59"/>
                      </a:cubicBezTo>
                      <a:cubicBezTo>
                        <a:pt x="59" y="85"/>
                        <a:pt x="72" y="107"/>
                        <a:pt x="101" y="105"/>
                      </a:cubicBezTo>
                      <a:cubicBezTo>
                        <a:pt x="76" y="109"/>
                        <a:pt x="36" y="135"/>
                        <a:pt x="8" y="130"/>
                      </a:cubicBezTo>
                      <a:cubicBezTo>
                        <a:pt x="0" y="92"/>
                        <a:pt x="19" y="27"/>
                        <a:pt x="49" y="4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34"/>
                <p:cNvSpPr>
                  <a:spLocks/>
                </p:cNvSpPr>
                <p:nvPr/>
              </p:nvSpPr>
              <p:spPr bwMode="gray">
                <a:xfrm>
                  <a:off x="-668338" y="-1020762"/>
                  <a:ext cx="517525" cy="1327150"/>
                </a:xfrm>
                <a:custGeom>
                  <a:avLst/>
                  <a:gdLst/>
                  <a:ahLst/>
                  <a:cxnLst>
                    <a:cxn ang="0">
                      <a:pos x="113" y="220"/>
                    </a:cxn>
                    <a:cxn ang="0">
                      <a:pos x="83" y="0"/>
                    </a:cxn>
                    <a:cxn ang="0">
                      <a:pos x="29" y="190"/>
                    </a:cxn>
                    <a:cxn ang="0">
                      <a:pos x="20" y="250"/>
                    </a:cxn>
                    <a:cxn ang="0">
                      <a:pos x="27" y="300"/>
                    </a:cxn>
                    <a:cxn ang="0">
                      <a:pos x="8" y="305"/>
                    </a:cxn>
                    <a:cxn ang="0">
                      <a:pos x="112" y="351"/>
                    </a:cxn>
                    <a:cxn ang="0">
                      <a:pos x="121" y="203"/>
                    </a:cxn>
                  </a:cxnLst>
                  <a:rect l="0" t="0" r="r" b="b"/>
                  <a:pathLst>
                    <a:path w="138" h="354">
                      <a:moveTo>
                        <a:pt x="113" y="220"/>
                      </a:moveTo>
                      <a:cubicBezTo>
                        <a:pt x="84" y="153"/>
                        <a:pt x="83" y="76"/>
                        <a:pt x="83" y="0"/>
                      </a:cubicBezTo>
                      <a:cubicBezTo>
                        <a:pt x="71" y="48"/>
                        <a:pt x="22" y="132"/>
                        <a:pt x="29" y="190"/>
                      </a:cubicBezTo>
                      <a:cubicBezTo>
                        <a:pt x="67" y="202"/>
                        <a:pt x="68" y="259"/>
                        <a:pt x="20" y="250"/>
                      </a:cubicBezTo>
                      <a:cubicBezTo>
                        <a:pt x="18" y="269"/>
                        <a:pt x="25" y="283"/>
                        <a:pt x="27" y="300"/>
                      </a:cubicBezTo>
                      <a:cubicBezTo>
                        <a:pt x="20" y="301"/>
                        <a:pt x="16" y="305"/>
                        <a:pt x="8" y="305"/>
                      </a:cubicBezTo>
                      <a:cubicBezTo>
                        <a:pt x="0" y="345"/>
                        <a:pt x="83" y="354"/>
                        <a:pt x="112" y="351"/>
                      </a:cubicBezTo>
                      <a:cubicBezTo>
                        <a:pt x="114" y="306"/>
                        <a:pt x="138" y="244"/>
                        <a:pt x="121" y="203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135"/>
                <p:cNvSpPr>
                  <a:spLocks/>
                </p:cNvSpPr>
                <p:nvPr/>
              </p:nvSpPr>
              <p:spPr bwMode="gray">
                <a:xfrm>
                  <a:off x="-604838" y="-2014537"/>
                  <a:ext cx="479425" cy="1439863"/>
                </a:xfrm>
                <a:custGeom>
                  <a:avLst/>
                  <a:gdLst/>
                  <a:ahLst/>
                  <a:cxnLst>
                    <a:cxn ang="0">
                      <a:pos x="24" y="4"/>
                    </a:cxn>
                    <a:cxn ang="0">
                      <a:pos x="44" y="237"/>
                    </a:cxn>
                    <a:cxn ang="0">
                      <a:pos x="104" y="313"/>
                    </a:cxn>
                    <a:cxn ang="0">
                      <a:pos x="87" y="122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128" h="384">
                      <a:moveTo>
                        <a:pt x="24" y="4"/>
                      </a:moveTo>
                      <a:cubicBezTo>
                        <a:pt x="0" y="68"/>
                        <a:pt x="31" y="173"/>
                        <a:pt x="44" y="237"/>
                      </a:cubicBezTo>
                      <a:cubicBezTo>
                        <a:pt x="49" y="263"/>
                        <a:pt x="60" y="384"/>
                        <a:pt x="104" y="313"/>
                      </a:cubicBezTo>
                      <a:cubicBezTo>
                        <a:pt x="128" y="274"/>
                        <a:pt x="104" y="160"/>
                        <a:pt x="87" y="122"/>
                      </a:cubicBezTo>
                      <a:cubicBezTo>
                        <a:pt x="67" y="76"/>
                        <a:pt x="36" y="50"/>
                        <a:pt x="28" y="0"/>
                      </a:cubicBezTo>
                    </a:path>
                  </a:pathLst>
                </a:custGeom>
                <a:solidFill>
                  <a:srgbClr val="3B3E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136"/>
                <p:cNvSpPr>
                  <a:spLocks/>
                </p:cNvSpPr>
                <p:nvPr/>
              </p:nvSpPr>
              <p:spPr bwMode="gray">
                <a:xfrm>
                  <a:off x="-2559050" y="-12211050"/>
                  <a:ext cx="1046163" cy="311150"/>
                </a:xfrm>
                <a:custGeom>
                  <a:avLst/>
                  <a:gdLst/>
                  <a:ahLst/>
                  <a:cxnLst>
                    <a:cxn ang="0">
                      <a:pos x="258" y="20"/>
                    </a:cxn>
                    <a:cxn ang="0">
                      <a:pos x="110" y="7"/>
                    </a:cxn>
                    <a:cxn ang="0">
                      <a:pos x="0" y="83"/>
                    </a:cxn>
                    <a:cxn ang="0">
                      <a:pos x="122" y="41"/>
                    </a:cxn>
                    <a:cxn ang="0">
                      <a:pos x="279" y="20"/>
                    </a:cxn>
                  </a:cxnLst>
                  <a:rect l="0" t="0" r="r" b="b"/>
                  <a:pathLst>
                    <a:path w="279" h="83">
                      <a:moveTo>
                        <a:pt x="258" y="20"/>
                      </a:moveTo>
                      <a:cubicBezTo>
                        <a:pt x="206" y="20"/>
                        <a:pt x="162" y="0"/>
                        <a:pt x="110" y="7"/>
                      </a:cubicBezTo>
                      <a:cubicBezTo>
                        <a:pt x="77" y="12"/>
                        <a:pt x="7" y="47"/>
                        <a:pt x="0" y="83"/>
                      </a:cubicBezTo>
                      <a:cubicBezTo>
                        <a:pt x="44" y="75"/>
                        <a:pt x="78" y="45"/>
                        <a:pt x="122" y="41"/>
                      </a:cubicBezTo>
                      <a:cubicBezTo>
                        <a:pt x="168" y="37"/>
                        <a:pt x="243" y="51"/>
                        <a:pt x="279" y="20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137"/>
                <p:cNvSpPr>
                  <a:spLocks/>
                </p:cNvSpPr>
                <p:nvPr/>
              </p:nvSpPr>
              <p:spPr bwMode="gray">
                <a:xfrm>
                  <a:off x="-3270250" y="-12414250"/>
                  <a:ext cx="600075" cy="454025"/>
                </a:xfrm>
                <a:custGeom>
                  <a:avLst/>
                  <a:gdLst/>
                  <a:ahLst/>
                  <a:cxnLst>
                    <a:cxn ang="0">
                      <a:pos x="4" y="116"/>
                    </a:cxn>
                    <a:cxn ang="0">
                      <a:pos x="160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60" h="121">
                      <a:moveTo>
                        <a:pt x="4" y="116"/>
                      </a:moveTo>
                      <a:cubicBezTo>
                        <a:pt x="36" y="75"/>
                        <a:pt x="109" y="19"/>
                        <a:pt x="160" y="0"/>
                      </a:cubicBezTo>
                      <a:cubicBezTo>
                        <a:pt x="136" y="36"/>
                        <a:pt x="44" y="115"/>
                        <a:pt x="0" y="121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138"/>
                <p:cNvSpPr>
                  <a:spLocks/>
                </p:cNvSpPr>
                <p:nvPr/>
              </p:nvSpPr>
              <p:spPr bwMode="gray">
                <a:xfrm>
                  <a:off x="-3713163" y="-13385800"/>
                  <a:ext cx="944563" cy="746125"/>
                </a:xfrm>
                <a:custGeom>
                  <a:avLst/>
                  <a:gdLst/>
                  <a:ahLst/>
                  <a:cxnLst>
                    <a:cxn ang="0">
                      <a:pos x="207" y="101"/>
                    </a:cxn>
                    <a:cxn ang="0">
                      <a:pos x="30" y="0"/>
                    </a:cxn>
                    <a:cxn ang="0">
                      <a:pos x="101" y="114"/>
                    </a:cxn>
                    <a:cxn ang="0">
                      <a:pos x="0" y="152"/>
                    </a:cxn>
                    <a:cxn ang="0">
                      <a:pos x="126" y="138"/>
                    </a:cxn>
                    <a:cxn ang="0">
                      <a:pos x="252" y="126"/>
                    </a:cxn>
                    <a:cxn ang="0">
                      <a:pos x="223" y="92"/>
                    </a:cxn>
                  </a:cxnLst>
                  <a:rect l="0" t="0" r="r" b="b"/>
                  <a:pathLst>
                    <a:path w="252" h="199">
                      <a:moveTo>
                        <a:pt x="207" y="101"/>
                      </a:moveTo>
                      <a:cubicBezTo>
                        <a:pt x="131" y="101"/>
                        <a:pt x="92" y="34"/>
                        <a:pt x="30" y="0"/>
                      </a:cubicBezTo>
                      <a:cubicBezTo>
                        <a:pt x="40" y="43"/>
                        <a:pt x="84" y="73"/>
                        <a:pt x="101" y="114"/>
                      </a:cubicBezTo>
                      <a:cubicBezTo>
                        <a:pt x="70" y="130"/>
                        <a:pt x="38" y="157"/>
                        <a:pt x="0" y="152"/>
                      </a:cubicBezTo>
                      <a:cubicBezTo>
                        <a:pt x="11" y="199"/>
                        <a:pt x="102" y="157"/>
                        <a:pt x="126" y="138"/>
                      </a:cubicBezTo>
                      <a:cubicBezTo>
                        <a:pt x="175" y="100"/>
                        <a:pt x="199" y="115"/>
                        <a:pt x="252" y="126"/>
                      </a:cubicBezTo>
                      <a:cubicBezTo>
                        <a:pt x="250" y="111"/>
                        <a:pt x="236" y="100"/>
                        <a:pt x="223" y="92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39"/>
                <p:cNvSpPr>
                  <a:spLocks/>
                </p:cNvSpPr>
                <p:nvPr/>
              </p:nvSpPr>
              <p:spPr bwMode="gray">
                <a:xfrm>
                  <a:off x="-3349625" y="-15114587"/>
                  <a:ext cx="498475" cy="495300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126" y="126"/>
                    </a:cxn>
                    <a:cxn ang="0">
                      <a:pos x="66" y="77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33" h="132">
                      <a:moveTo>
                        <a:pt x="0" y="13"/>
                      </a:moveTo>
                      <a:cubicBezTo>
                        <a:pt x="26" y="71"/>
                        <a:pt x="52" y="132"/>
                        <a:pt x="126" y="126"/>
                      </a:cubicBezTo>
                      <a:cubicBezTo>
                        <a:pt x="133" y="95"/>
                        <a:pt x="87" y="89"/>
                        <a:pt x="66" y="77"/>
                      </a:cubicBezTo>
                      <a:cubicBezTo>
                        <a:pt x="34" y="59"/>
                        <a:pt x="12" y="43"/>
                        <a:pt x="12" y="0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40"/>
                <p:cNvSpPr>
                  <a:spLocks/>
                </p:cNvSpPr>
                <p:nvPr/>
              </p:nvSpPr>
              <p:spPr bwMode="gray">
                <a:xfrm>
                  <a:off x="-3035300" y="-11566525"/>
                  <a:ext cx="304800" cy="600075"/>
                </a:xfrm>
                <a:custGeom>
                  <a:avLst/>
                  <a:gdLst/>
                  <a:ahLst/>
                  <a:cxnLst>
                    <a:cxn ang="0">
                      <a:pos x="72" y="55"/>
                    </a:cxn>
                    <a:cxn ang="0">
                      <a:pos x="76" y="151"/>
                    </a:cxn>
                    <a:cxn ang="0">
                      <a:pos x="4" y="80"/>
                    </a:cxn>
                    <a:cxn ang="0">
                      <a:pos x="68" y="68"/>
                    </a:cxn>
                  </a:cxnLst>
                  <a:rect l="0" t="0" r="r" b="b"/>
                  <a:pathLst>
                    <a:path w="81" h="160">
                      <a:moveTo>
                        <a:pt x="72" y="55"/>
                      </a:moveTo>
                      <a:cubicBezTo>
                        <a:pt x="61" y="108"/>
                        <a:pt x="27" y="104"/>
                        <a:pt x="76" y="151"/>
                      </a:cubicBezTo>
                      <a:cubicBezTo>
                        <a:pt x="37" y="160"/>
                        <a:pt x="0" y="117"/>
                        <a:pt x="4" y="80"/>
                      </a:cubicBezTo>
                      <a:cubicBezTo>
                        <a:pt x="10" y="31"/>
                        <a:pt x="81" y="0"/>
                        <a:pt x="68" y="68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141"/>
                <p:cNvSpPr>
                  <a:spLocks/>
                </p:cNvSpPr>
                <p:nvPr/>
              </p:nvSpPr>
              <p:spPr bwMode="gray">
                <a:xfrm>
                  <a:off x="-1174750" y="-15687675"/>
                  <a:ext cx="423863" cy="173038"/>
                </a:xfrm>
                <a:custGeom>
                  <a:avLst/>
                  <a:gdLst/>
                  <a:ahLst/>
                  <a:cxnLst>
                    <a:cxn ang="0">
                      <a:pos x="5" y="13"/>
                    </a:cxn>
                    <a:cxn ang="0">
                      <a:pos x="113" y="0"/>
                    </a:cxn>
                    <a:cxn ang="0">
                      <a:pos x="92" y="32"/>
                    </a:cxn>
                    <a:cxn ang="0">
                      <a:pos x="56" y="45"/>
                    </a:cxn>
                    <a:cxn ang="0">
                      <a:pos x="42" y="40"/>
                    </a:cxn>
                    <a:cxn ang="0">
                      <a:pos x="20" y="37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113" h="46">
                      <a:moveTo>
                        <a:pt x="5" y="13"/>
                      </a:moveTo>
                      <a:cubicBezTo>
                        <a:pt x="41" y="29"/>
                        <a:pt x="80" y="18"/>
                        <a:pt x="113" y="0"/>
                      </a:cubicBezTo>
                      <a:cubicBezTo>
                        <a:pt x="107" y="10"/>
                        <a:pt x="102" y="26"/>
                        <a:pt x="92" y="32"/>
                      </a:cubicBezTo>
                      <a:cubicBezTo>
                        <a:pt x="84" y="37"/>
                        <a:pt x="66" y="46"/>
                        <a:pt x="56" y="45"/>
                      </a:cubicBezTo>
                      <a:cubicBezTo>
                        <a:pt x="50" y="45"/>
                        <a:pt x="47" y="42"/>
                        <a:pt x="42" y="40"/>
                      </a:cubicBezTo>
                      <a:cubicBezTo>
                        <a:pt x="35" y="38"/>
                        <a:pt x="27" y="39"/>
                        <a:pt x="20" y="37"/>
                      </a:cubicBezTo>
                      <a:cubicBezTo>
                        <a:pt x="11" y="34"/>
                        <a:pt x="3" y="21"/>
                        <a:pt x="0" y="12"/>
                      </a:cubicBezTo>
                    </a:path>
                  </a:pathLst>
                </a:custGeom>
                <a:solidFill>
                  <a:srgbClr val="EAAC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142"/>
                <p:cNvSpPr>
                  <a:spLocks/>
                </p:cNvSpPr>
                <p:nvPr/>
              </p:nvSpPr>
              <p:spPr bwMode="gray">
                <a:xfrm>
                  <a:off x="-1246188" y="-11239500"/>
                  <a:ext cx="1897063" cy="614363"/>
                </a:xfrm>
                <a:custGeom>
                  <a:avLst/>
                  <a:gdLst/>
                  <a:ahLst/>
                  <a:cxnLst>
                    <a:cxn ang="0">
                      <a:pos x="433" y="0"/>
                    </a:cxn>
                    <a:cxn ang="0">
                      <a:pos x="331" y="121"/>
                    </a:cxn>
                    <a:cxn ang="0">
                      <a:pos x="135" y="122"/>
                    </a:cxn>
                    <a:cxn ang="0">
                      <a:pos x="17" y="73"/>
                    </a:cxn>
                    <a:cxn ang="0">
                      <a:pos x="95" y="95"/>
                    </a:cxn>
                  </a:cxnLst>
                  <a:rect l="0" t="0" r="r" b="b"/>
                  <a:pathLst>
                    <a:path w="506" h="164">
                      <a:moveTo>
                        <a:pt x="433" y="0"/>
                      </a:moveTo>
                      <a:cubicBezTo>
                        <a:pt x="506" y="50"/>
                        <a:pt x="358" y="108"/>
                        <a:pt x="331" y="121"/>
                      </a:cubicBezTo>
                      <a:cubicBezTo>
                        <a:pt x="253" y="160"/>
                        <a:pt x="212" y="126"/>
                        <a:pt x="135" y="122"/>
                      </a:cubicBezTo>
                      <a:cubicBezTo>
                        <a:pt x="91" y="119"/>
                        <a:pt x="0" y="164"/>
                        <a:pt x="17" y="73"/>
                      </a:cubicBezTo>
                      <a:cubicBezTo>
                        <a:pt x="48" y="50"/>
                        <a:pt x="76" y="69"/>
                        <a:pt x="95" y="95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143"/>
                <p:cNvSpPr>
                  <a:spLocks/>
                </p:cNvSpPr>
                <p:nvPr/>
              </p:nvSpPr>
              <p:spPr bwMode="gray">
                <a:xfrm>
                  <a:off x="-825500" y="-11150600"/>
                  <a:ext cx="592138" cy="2032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06" y="0"/>
                    </a:cxn>
                    <a:cxn ang="0">
                      <a:pos x="90" y="42"/>
                    </a:cxn>
                    <a:cxn ang="0">
                      <a:pos x="156" y="5"/>
                    </a:cxn>
                    <a:cxn ang="0">
                      <a:pos x="158" y="25"/>
                    </a:cxn>
                  </a:cxnLst>
                  <a:rect l="0" t="0" r="r" b="b"/>
                  <a:pathLst>
                    <a:path w="158" h="54">
                      <a:moveTo>
                        <a:pt x="0" y="54"/>
                      </a:moveTo>
                      <a:cubicBezTo>
                        <a:pt x="44" y="50"/>
                        <a:pt x="68" y="17"/>
                        <a:pt x="106" y="0"/>
                      </a:cubicBezTo>
                      <a:cubicBezTo>
                        <a:pt x="100" y="16"/>
                        <a:pt x="103" y="28"/>
                        <a:pt x="90" y="42"/>
                      </a:cubicBezTo>
                      <a:cubicBezTo>
                        <a:pt x="115" y="37"/>
                        <a:pt x="136" y="19"/>
                        <a:pt x="156" y="5"/>
                      </a:cubicBezTo>
                      <a:cubicBezTo>
                        <a:pt x="157" y="11"/>
                        <a:pt x="158" y="18"/>
                        <a:pt x="158" y="25"/>
                      </a:cubicBezTo>
                    </a:path>
                  </a:pathLst>
                </a:custGeom>
                <a:solidFill>
                  <a:srgbClr val="C3D3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144"/>
                <p:cNvSpPr>
                  <a:spLocks/>
                </p:cNvSpPr>
                <p:nvPr/>
              </p:nvSpPr>
              <p:spPr bwMode="gray">
                <a:xfrm>
                  <a:off x="-417513" y="-19359562"/>
                  <a:ext cx="180975" cy="488950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21" y="30"/>
                    </a:cxn>
                    <a:cxn ang="0">
                      <a:pos x="15" y="26"/>
                    </a:cxn>
                    <a:cxn ang="0">
                      <a:pos x="6" y="53"/>
                    </a:cxn>
                    <a:cxn ang="0">
                      <a:pos x="12" y="75"/>
                    </a:cxn>
                    <a:cxn ang="0">
                      <a:pos x="4" y="72"/>
                    </a:cxn>
                    <a:cxn ang="0">
                      <a:pos x="7" y="108"/>
                    </a:cxn>
                    <a:cxn ang="0">
                      <a:pos x="3" y="105"/>
                    </a:cxn>
                    <a:cxn ang="0">
                      <a:pos x="1" y="122"/>
                    </a:cxn>
                    <a:cxn ang="0">
                      <a:pos x="16" y="130"/>
                    </a:cxn>
                    <a:cxn ang="0">
                      <a:pos x="16" y="114"/>
                    </a:cxn>
                    <a:cxn ang="0">
                      <a:pos x="26" y="121"/>
                    </a:cxn>
                    <a:cxn ang="0">
                      <a:pos x="27" y="100"/>
                    </a:cxn>
                    <a:cxn ang="0">
                      <a:pos x="34" y="105"/>
                    </a:cxn>
                    <a:cxn ang="0">
                      <a:pos x="34" y="69"/>
                    </a:cxn>
                    <a:cxn ang="0">
                      <a:pos x="48" y="78"/>
                    </a:cxn>
                    <a:cxn ang="0">
                      <a:pos x="39" y="48"/>
                    </a:cxn>
                    <a:cxn ang="0">
                      <a:pos x="37" y="23"/>
                    </a:cxn>
                    <a:cxn ang="0">
                      <a:pos x="42" y="23"/>
                    </a:cxn>
                    <a:cxn ang="0">
                      <a:pos x="40" y="13"/>
                    </a:cxn>
                    <a:cxn ang="0">
                      <a:pos x="33" y="8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48" h="130">
                      <a:moveTo>
                        <a:pt x="12" y="0"/>
                      </a:moveTo>
                      <a:cubicBezTo>
                        <a:pt x="22" y="7"/>
                        <a:pt x="21" y="18"/>
                        <a:pt x="21" y="30"/>
                      </a:cubicBezTo>
                      <a:cubicBezTo>
                        <a:pt x="19" y="29"/>
                        <a:pt x="17" y="28"/>
                        <a:pt x="15" y="26"/>
                      </a:cubicBezTo>
                      <a:cubicBezTo>
                        <a:pt x="14" y="30"/>
                        <a:pt x="20" y="66"/>
                        <a:pt x="6" y="53"/>
                      </a:cubicBezTo>
                      <a:cubicBezTo>
                        <a:pt x="6" y="61"/>
                        <a:pt x="8" y="68"/>
                        <a:pt x="12" y="75"/>
                      </a:cubicBezTo>
                      <a:cubicBezTo>
                        <a:pt x="9" y="76"/>
                        <a:pt x="7" y="74"/>
                        <a:pt x="4" y="72"/>
                      </a:cubicBezTo>
                      <a:cubicBezTo>
                        <a:pt x="3" y="84"/>
                        <a:pt x="5" y="97"/>
                        <a:pt x="7" y="108"/>
                      </a:cubicBezTo>
                      <a:cubicBezTo>
                        <a:pt x="6" y="107"/>
                        <a:pt x="5" y="107"/>
                        <a:pt x="3" y="105"/>
                      </a:cubicBezTo>
                      <a:cubicBezTo>
                        <a:pt x="3" y="113"/>
                        <a:pt x="0" y="115"/>
                        <a:pt x="1" y="122"/>
                      </a:cubicBezTo>
                      <a:cubicBezTo>
                        <a:pt x="5" y="124"/>
                        <a:pt x="11" y="127"/>
                        <a:pt x="16" y="130"/>
                      </a:cubicBezTo>
                      <a:cubicBezTo>
                        <a:pt x="16" y="125"/>
                        <a:pt x="16" y="120"/>
                        <a:pt x="16" y="114"/>
                      </a:cubicBezTo>
                      <a:cubicBezTo>
                        <a:pt x="19" y="116"/>
                        <a:pt x="22" y="119"/>
                        <a:pt x="26" y="121"/>
                      </a:cubicBezTo>
                      <a:cubicBezTo>
                        <a:pt x="26" y="114"/>
                        <a:pt x="27" y="107"/>
                        <a:pt x="27" y="100"/>
                      </a:cubicBezTo>
                      <a:cubicBezTo>
                        <a:pt x="30" y="101"/>
                        <a:pt x="32" y="103"/>
                        <a:pt x="34" y="105"/>
                      </a:cubicBezTo>
                      <a:cubicBezTo>
                        <a:pt x="39" y="97"/>
                        <a:pt x="35" y="78"/>
                        <a:pt x="34" y="69"/>
                      </a:cubicBezTo>
                      <a:cubicBezTo>
                        <a:pt x="35" y="73"/>
                        <a:pt x="44" y="76"/>
                        <a:pt x="48" y="78"/>
                      </a:cubicBezTo>
                      <a:cubicBezTo>
                        <a:pt x="48" y="68"/>
                        <a:pt x="40" y="59"/>
                        <a:pt x="39" y="48"/>
                      </a:cubicBezTo>
                      <a:cubicBezTo>
                        <a:pt x="46" y="47"/>
                        <a:pt x="38" y="28"/>
                        <a:pt x="37" y="23"/>
                      </a:cubicBezTo>
                      <a:cubicBezTo>
                        <a:pt x="38" y="23"/>
                        <a:pt x="40" y="23"/>
                        <a:pt x="42" y="23"/>
                      </a:cubicBezTo>
                      <a:cubicBezTo>
                        <a:pt x="42" y="23"/>
                        <a:pt x="40" y="14"/>
                        <a:pt x="40" y="13"/>
                      </a:cubicBezTo>
                      <a:cubicBezTo>
                        <a:pt x="38" y="11"/>
                        <a:pt x="36" y="9"/>
                        <a:pt x="33" y="8"/>
                      </a:cubicBezTo>
                      <a:cubicBezTo>
                        <a:pt x="28" y="5"/>
                        <a:pt x="17" y="1"/>
                        <a:pt x="12" y="0"/>
                      </a:cubicBezTo>
                    </a:path>
                  </a:pathLst>
                </a:custGeom>
                <a:solidFill>
                  <a:srgbClr val="EFC36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145"/>
                <p:cNvSpPr>
                  <a:spLocks/>
                </p:cNvSpPr>
                <p:nvPr/>
              </p:nvSpPr>
              <p:spPr bwMode="gray">
                <a:xfrm>
                  <a:off x="-95250" y="-19073812"/>
                  <a:ext cx="184150" cy="14509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9" y="38"/>
                    </a:cxn>
                    <a:cxn ang="0">
                      <a:pos x="22" y="74"/>
                    </a:cxn>
                    <a:cxn ang="0">
                      <a:pos x="32" y="176"/>
                    </a:cxn>
                    <a:cxn ang="0">
                      <a:pos x="26" y="162"/>
                    </a:cxn>
                    <a:cxn ang="0">
                      <a:pos x="25" y="188"/>
                    </a:cxn>
                    <a:cxn ang="0">
                      <a:pos x="25" y="222"/>
                    </a:cxn>
                    <a:cxn ang="0">
                      <a:pos x="15" y="250"/>
                    </a:cxn>
                    <a:cxn ang="0">
                      <a:pos x="19" y="273"/>
                    </a:cxn>
                    <a:cxn ang="0">
                      <a:pos x="14" y="252"/>
                    </a:cxn>
                    <a:cxn ang="0">
                      <a:pos x="11" y="328"/>
                    </a:cxn>
                    <a:cxn ang="0">
                      <a:pos x="8" y="362"/>
                    </a:cxn>
                    <a:cxn ang="0">
                      <a:pos x="2" y="387"/>
                    </a:cxn>
                    <a:cxn ang="0">
                      <a:pos x="21" y="363"/>
                    </a:cxn>
                    <a:cxn ang="0">
                      <a:pos x="31" y="328"/>
                    </a:cxn>
                    <a:cxn ang="0">
                      <a:pos x="34" y="285"/>
                    </a:cxn>
                    <a:cxn ang="0">
                      <a:pos x="38" y="241"/>
                    </a:cxn>
                    <a:cxn ang="0">
                      <a:pos x="45" y="196"/>
                    </a:cxn>
                    <a:cxn ang="0">
                      <a:pos x="46" y="157"/>
                    </a:cxn>
                    <a:cxn ang="0">
                      <a:pos x="43" y="117"/>
                    </a:cxn>
                    <a:cxn ang="0">
                      <a:pos x="36" y="8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9" h="387">
                      <a:moveTo>
                        <a:pt x="1" y="0"/>
                      </a:moveTo>
                      <a:cubicBezTo>
                        <a:pt x="0" y="12"/>
                        <a:pt x="8" y="27"/>
                        <a:pt x="9" y="38"/>
                      </a:cubicBezTo>
                      <a:cubicBezTo>
                        <a:pt x="11" y="50"/>
                        <a:pt x="18" y="62"/>
                        <a:pt x="22" y="74"/>
                      </a:cubicBezTo>
                      <a:cubicBezTo>
                        <a:pt x="33" y="104"/>
                        <a:pt x="38" y="143"/>
                        <a:pt x="32" y="176"/>
                      </a:cubicBezTo>
                      <a:cubicBezTo>
                        <a:pt x="31" y="171"/>
                        <a:pt x="26" y="168"/>
                        <a:pt x="26" y="162"/>
                      </a:cubicBezTo>
                      <a:cubicBezTo>
                        <a:pt x="27" y="171"/>
                        <a:pt x="25" y="180"/>
                        <a:pt x="25" y="188"/>
                      </a:cubicBezTo>
                      <a:cubicBezTo>
                        <a:pt x="25" y="199"/>
                        <a:pt x="27" y="212"/>
                        <a:pt x="25" y="222"/>
                      </a:cubicBezTo>
                      <a:cubicBezTo>
                        <a:pt x="23" y="231"/>
                        <a:pt x="16" y="241"/>
                        <a:pt x="15" y="250"/>
                      </a:cubicBezTo>
                      <a:cubicBezTo>
                        <a:pt x="14" y="258"/>
                        <a:pt x="17" y="266"/>
                        <a:pt x="19" y="273"/>
                      </a:cubicBezTo>
                      <a:cubicBezTo>
                        <a:pt x="19" y="267"/>
                        <a:pt x="16" y="258"/>
                        <a:pt x="14" y="252"/>
                      </a:cubicBezTo>
                      <a:cubicBezTo>
                        <a:pt x="2" y="276"/>
                        <a:pt x="11" y="303"/>
                        <a:pt x="11" y="328"/>
                      </a:cubicBezTo>
                      <a:cubicBezTo>
                        <a:pt x="11" y="340"/>
                        <a:pt x="10" y="351"/>
                        <a:pt x="8" y="362"/>
                      </a:cubicBezTo>
                      <a:cubicBezTo>
                        <a:pt x="7" y="370"/>
                        <a:pt x="6" y="380"/>
                        <a:pt x="2" y="387"/>
                      </a:cubicBezTo>
                      <a:cubicBezTo>
                        <a:pt x="7" y="378"/>
                        <a:pt x="17" y="373"/>
                        <a:pt x="21" y="363"/>
                      </a:cubicBezTo>
                      <a:cubicBezTo>
                        <a:pt x="26" y="351"/>
                        <a:pt x="29" y="340"/>
                        <a:pt x="31" y="328"/>
                      </a:cubicBezTo>
                      <a:cubicBezTo>
                        <a:pt x="33" y="314"/>
                        <a:pt x="32" y="299"/>
                        <a:pt x="34" y="285"/>
                      </a:cubicBezTo>
                      <a:cubicBezTo>
                        <a:pt x="35" y="270"/>
                        <a:pt x="38" y="256"/>
                        <a:pt x="38" y="241"/>
                      </a:cubicBezTo>
                      <a:cubicBezTo>
                        <a:pt x="39" y="226"/>
                        <a:pt x="41" y="210"/>
                        <a:pt x="45" y="196"/>
                      </a:cubicBezTo>
                      <a:cubicBezTo>
                        <a:pt x="49" y="182"/>
                        <a:pt x="46" y="172"/>
                        <a:pt x="46" y="157"/>
                      </a:cubicBezTo>
                      <a:cubicBezTo>
                        <a:pt x="46" y="143"/>
                        <a:pt x="46" y="131"/>
                        <a:pt x="43" y="117"/>
                      </a:cubicBezTo>
                      <a:cubicBezTo>
                        <a:pt x="42" y="106"/>
                        <a:pt x="40" y="92"/>
                        <a:pt x="36" y="81"/>
                      </a:cubicBezTo>
                      <a:cubicBezTo>
                        <a:pt x="30" y="67"/>
                        <a:pt x="9" y="10"/>
                        <a:pt x="1" y="0"/>
                      </a:cubicBezTo>
                    </a:path>
                  </a:pathLst>
                </a:custGeom>
                <a:solidFill>
                  <a:srgbClr val="EFC36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146"/>
                <p:cNvSpPr>
                  <a:spLocks/>
                </p:cNvSpPr>
                <p:nvPr/>
              </p:nvSpPr>
              <p:spPr bwMode="gray">
                <a:xfrm>
                  <a:off x="-2160588" y="-18788062"/>
                  <a:ext cx="220663" cy="557213"/>
                </a:xfrm>
                <a:custGeom>
                  <a:avLst/>
                  <a:gdLst/>
                  <a:ahLst/>
                  <a:cxnLst>
                    <a:cxn ang="0">
                      <a:pos x="59" y="142"/>
                    </a:cxn>
                    <a:cxn ang="0">
                      <a:pos x="50" y="113"/>
                    </a:cxn>
                    <a:cxn ang="0">
                      <a:pos x="54" y="79"/>
                    </a:cxn>
                    <a:cxn ang="0">
                      <a:pos x="39" y="97"/>
                    </a:cxn>
                    <a:cxn ang="0">
                      <a:pos x="38" y="63"/>
                    </a:cxn>
                    <a:cxn ang="0">
                      <a:pos x="18" y="73"/>
                    </a:cxn>
                    <a:cxn ang="0">
                      <a:pos x="21" y="0"/>
                    </a:cxn>
                    <a:cxn ang="0">
                      <a:pos x="2" y="34"/>
                    </a:cxn>
                    <a:cxn ang="0">
                      <a:pos x="1" y="72"/>
                    </a:cxn>
                    <a:cxn ang="0">
                      <a:pos x="14" y="106"/>
                    </a:cxn>
                    <a:cxn ang="0">
                      <a:pos x="22" y="122"/>
                    </a:cxn>
                    <a:cxn ang="0">
                      <a:pos x="29" y="140"/>
                    </a:cxn>
                    <a:cxn ang="0">
                      <a:pos x="38" y="147"/>
                    </a:cxn>
                    <a:cxn ang="0">
                      <a:pos x="38" y="149"/>
                    </a:cxn>
                    <a:cxn ang="0">
                      <a:pos x="49" y="144"/>
                    </a:cxn>
                    <a:cxn ang="0">
                      <a:pos x="59" y="142"/>
                    </a:cxn>
                  </a:cxnLst>
                  <a:rect l="0" t="0" r="r" b="b"/>
                  <a:pathLst>
                    <a:path w="59" h="149">
                      <a:moveTo>
                        <a:pt x="59" y="142"/>
                      </a:moveTo>
                      <a:cubicBezTo>
                        <a:pt x="57" y="132"/>
                        <a:pt x="50" y="124"/>
                        <a:pt x="50" y="113"/>
                      </a:cubicBezTo>
                      <a:cubicBezTo>
                        <a:pt x="49" y="101"/>
                        <a:pt x="52" y="90"/>
                        <a:pt x="54" y="79"/>
                      </a:cubicBezTo>
                      <a:cubicBezTo>
                        <a:pt x="46" y="78"/>
                        <a:pt x="38" y="90"/>
                        <a:pt x="39" y="97"/>
                      </a:cubicBezTo>
                      <a:cubicBezTo>
                        <a:pt x="34" y="86"/>
                        <a:pt x="31" y="73"/>
                        <a:pt x="38" y="63"/>
                      </a:cubicBezTo>
                      <a:cubicBezTo>
                        <a:pt x="29" y="59"/>
                        <a:pt x="23" y="68"/>
                        <a:pt x="18" y="73"/>
                      </a:cubicBezTo>
                      <a:cubicBezTo>
                        <a:pt x="11" y="49"/>
                        <a:pt x="16" y="24"/>
                        <a:pt x="21" y="0"/>
                      </a:cubicBezTo>
                      <a:cubicBezTo>
                        <a:pt x="9" y="4"/>
                        <a:pt x="3" y="23"/>
                        <a:pt x="2" y="34"/>
                      </a:cubicBezTo>
                      <a:cubicBezTo>
                        <a:pt x="1" y="46"/>
                        <a:pt x="0" y="61"/>
                        <a:pt x="1" y="72"/>
                      </a:cubicBezTo>
                      <a:cubicBezTo>
                        <a:pt x="3" y="85"/>
                        <a:pt x="7" y="95"/>
                        <a:pt x="14" y="106"/>
                      </a:cubicBezTo>
                      <a:cubicBezTo>
                        <a:pt x="17" y="111"/>
                        <a:pt x="20" y="117"/>
                        <a:pt x="22" y="122"/>
                      </a:cubicBezTo>
                      <a:cubicBezTo>
                        <a:pt x="25" y="127"/>
                        <a:pt x="26" y="135"/>
                        <a:pt x="29" y="140"/>
                      </a:cubicBezTo>
                      <a:cubicBezTo>
                        <a:pt x="31" y="144"/>
                        <a:pt x="34" y="146"/>
                        <a:pt x="38" y="147"/>
                      </a:cubicBezTo>
                      <a:cubicBezTo>
                        <a:pt x="38" y="148"/>
                        <a:pt x="38" y="148"/>
                        <a:pt x="38" y="149"/>
                      </a:cubicBezTo>
                      <a:cubicBezTo>
                        <a:pt x="43" y="149"/>
                        <a:pt x="45" y="146"/>
                        <a:pt x="49" y="144"/>
                      </a:cubicBezTo>
                      <a:cubicBezTo>
                        <a:pt x="52" y="143"/>
                        <a:pt x="57" y="142"/>
                        <a:pt x="59" y="142"/>
                      </a:cubicBezTo>
                    </a:path>
                  </a:pathLst>
                </a:custGeom>
                <a:solidFill>
                  <a:srgbClr val="EFC36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147"/>
                <p:cNvSpPr>
                  <a:spLocks/>
                </p:cNvSpPr>
                <p:nvPr/>
              </p:nvSpPr>
              <p:spPr bwMode="gray">
                <a:xfrm>
                  <a:off x="-2044700" y="-19318287"/>
                  <a:ext cx="280988" cy="176213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75" y="1"/>
                    </a:cxn>
                    <a:cxn ang="0">
                      <a:pos x="58" y="18"/>
                    </a:cxn>
                    <a:cxn ang="0">
                      <a:pos x="40" y="34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75" h="47">
                      <a:moveTo>
                        <a:pt x="0" y="38"/>
                      </a:moveTo>
                      <a:cubicBezTo>
                        <a:pt x="20" y="17"/>
                        <a:pt x="45" y="0"/>
                        <a:pt x="75" y="1"/>
                      </a:cubicBezTo>
                      <a:cubicBezTo>
                        <a:pt x="75" y="7"/>
                        <a:pt x="62" y="15"/>
                        <a:pt x="58" y="18"/>
                      </a:cubicBezTo>
                      <a:cubicBezTo>
                        <a:pt x="52" y="23"/>
                        <a:pt x="46" y="28"/>
                        <a:pt x="40" y="34"/>
                      </a:cubicBezTo>
                      <a:cubicBezTo>
                        <a:pt x="27" y="47"/>
                        <a:pt x="16" y="38"/>
                        <a:pt x="0" y="38"/>
                      </a:cubicBezTo>
                    </a:path>
                  </a:pathLst>
                </a:custGeom>
                <a:solidFill>
                  <a:srgbClr val="EFC36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148"/>
                <p:cNvSpPr>
                  <a:spLocks/>
                </p:cNvSpPr>
                <p:nvPr/>
              </p:nvSpPr>
              <p:spPr bwMode="gray">
                <a:xfrm>
                  <a:off x="-1789113" y="-19535775"/>
                  <a:ext cx="295275" cy="117475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39" y="16"/>
                    </a:cxn>
                    <a:cxn ang="0">
                      <a:pos x="79" y="0"/>
                    </a:cxn>
                    <a:cxn ang="0">
                      <a:pos x="55" y="14"/>
                    </a:cxn>
                    <a:cxn ang="0">
                      <a:pos x="41" y="20"/>
                    </a:cxn>
                    <a:cxn ang="0">
                      <a:pos x="13" y="2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79" h="31">
                      <a:moveTo>
                        <a:pt x="0" y="10"/>
                      </a:moveTo>
                      <a:cubicBezTo>
                        <a:pt x="5" y="19"/>
                        <a:pt x="31" y="17"/>
                        <a:pt x="39" y="16"/>
                      </a:cubicBezTo>
                      <a:cubicBezTo>
                        <a:pt x="53" y="13"/>
                        <a:pt x="66" y="4"/>
                        <a:pt x="79" y="0"/>
                      </a:cubicBezTo>
                      <a:cubicBezTo>
                        <a:pt x="77" y="5"/>
                        <a:pt x="61" y="11"/>
                        <a:pt x="55" y="14"/>
                      </a:cubicBezTo>
                      <a:cubicBezTo>
                        <a:pt x="51" y="17"/>
                        <a:pt x="46" y="18"/>
                        <a:pt x="41" y="20"/>
                      </a:cubicBezTo>
                      <a:cubicBezTo>
                        <a:pt x="33" y="24"/>
                        <a:pt x="23" y="31"/>
                        <a:pt x="13" y="29"/>
                      </a:cubicBezTo>
                      <a:cubicBezTo>
                        <a:pt x="10" y="22"/>
                        <a:pt x="7" y="14"/>
                        <a:pt x="0" y="11"/>
                      </a:cubicBezTo>
                    </a:path>
                  </a:pathLst>
                </a:custGeom>
                <a:solidFill>
                  <a:srgbClr val="EFC36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49"/>
                <p:cNvSpPr>
                  <a:spLocks/>
                </p:cNvSpPr>
                <p:nvPr/>
              </p:nvSpPr>
              <p:spPr bwMode="gray">
                <a:xfrm>
                  <a:off x="-2052638" y="-19335750"/>
                  <a:ext cx="652463" cy="704850"/>
                </a:xfrm>
                <a:custGeom>
                  <a:avLst/>
                  <a:gdLst/>
                  <a:ahLst/>
                  <a:cxnLst>
                    <a:cxn ang="0">
                      <a:pos x="42" y="93"/>
                    </a:cxn>
                    <a:cxn ang="0">
                      <a:pos x="94" y="38"/>
                    </a:cxn>
                    <a:cxn ang="0">
                      <a:pos x="174" y="20"/>
                    </a:cxn>
                    <a:cxn ang="0">
                      <a:pos x="117" y="11"/>
                    </a:cxn>
                    <a:cxn ang="0">
                      <a:pos x="152" y="7"/>
                    </a:cxn>
                    <a:cxn ang="0">
                      <a:pos x="0" y="160"/>
                    </a:cxn>
                    <a:cxn ang="0">
                      <a:pos x="11" y="142"/>
                    </a:cxn>
                    <a:cxn ang="0">
                      <a:pos x="14" y="188"/>
                    </a:cxn>
                    <a:cxn ang="0">
                      <a:pos x="76" y="74"/>
                    </a:cxn>
                  </a:cxnLst>
                  <a:rect l="0" t="0" r="r" b="b"/>
                  <a:pathLst>
                    <a:path w="174" h="188">
                      <a:moveTo>
                        <a:pt x="42" y="93"/>
                      </a:moveTo>
                      <a:cubicBezTo>
                        <a:pt x="64" y="80"/>
                        <a:pt x="71" y="52"/>
                        <a:pt x="94" y="38"/>
                      </a:cubicBezTo>
                      <a:cubicBezTo>
                        <a:pt x="120" y="21"/>
                        <a:pt x="148" y="30"/>
                        <a:pt x="174" y="20"/>
                      </a:cubicBezTo>
                      <a:cubicBezTo>
                        <a:pt x="164" y="5"/>
                        <a:pt x="134" y="6"/>
                        <a:pt x="117" y="11"/>
                      </a:cubicBezTo>
                      <a:cubicBezTo>
                        <a:pt x="128" y="11"/>
                        <a:pt x="140" y="9"/>
                        <a:pt x="152" y="7"/>
                      </a:cubicBezTo>
                      <a:cubicBezTo>
                        <a:pt x="65" y="0"/>
                        <a:pt x="0" y="79"/>
                        <a:pt x="0" y="160"/>
                      </a:cubicBezTo>
                      <a:cubicBezTo>
                        <a:pt x="2" y="148"/>
                        <a:pt x="3" y="151"/>
                        <a:pt x="11" y="142"/>
                      </a:cubicBezTo>
                      <a:cubicBezTo>
                        <a:pt x="12" y="158"/>
                        <a:pt x="4" y="174"/>
                        <a:pt x="14" y="188"/>
                      </a:cubicBezTo>
                      <a:cubicBezTo>
                        <a:pt x="24" y="154"/>
                        <a:pt x="39" y="86"/>
                        <a:pt x="76" y="74"/>
                      </a:cubicBezTo>
                    </a:path>
                  </a:pathLst>
                </a:custGeom>
                <a:solidFill>
                  <a:srgbClr val="EFC36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7" name="Textfeld 356"/>
          <p:cNvSpPr txBox="1"/>
          <p:nvPr/>
        </p:nvSpPr>
        <p:spPr bwMode="gray">
          <a:xfrm>
            <a:off x="6576302" y="1547447"/>
            <a:ext cx="1895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4D4D4D"/>
                </a:solidFill>
              </a:rPr>
              <a:t>Threat of New Entry</a:t>
            </a:r>
            <a:endParaRPr lang="en-US" sz="1600" b="1">
              <a:solidFill>
                <a:srgbClr val="4D4D4D"/>
              </a:solidFill>
            </a:endParaRPr>
          </a:p>
        </p:txBody>
      </p:sp>
      <p:sp>
        <p:nvSpPr>
          <p:cNvPr id="358" name="Textfeld 357"/>
          <p:cNvSpPr txBox="1"/>
          <p:nvPr/>
        </p:nvSpPr>
        <p:spPr bwMode="gray">
          <a:xfrm>
            <a:off x="7217109" y="2706336"/>
            <a:ext cx="1271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4D4D4D"/>
                </a:solidFill>
              </a:rPr>
              <a:t>Buyer Power</a:t>
            </a:r>
            <a:endParaRPr lang="en-US" sz="1600" b="1">
              <a:solidFill>
                <a:srgbClr val="4D4D4D"/>
              </a:solidFill>
            </a:endParaRPr>
          </a:p>
        </p:txBody>
      </p:sp>
      <p:sp>
        <p:nvSpPr>
          <p:cNvPr id="359" name="Textfeld 358"/>
          <p:cNvSpPr txBox="1"/>
          <p:nvPr/>
        </p:nvSpPr>
        <p:spPr bwMode="gray">
          <a:xfrm>
            <a:off x="605591" y="2706336"/>
            <a:ext cx="1447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4D4D4D"/>
                </a:solidFill>
              </a:rPr>
              <a:t>Threat </a:t>
            </a:r>
            <a:br>
              <a:rPr lang="en-US" sz="1600" b="1" smtClean="0">
                <a:solidFill>
                  <a:srgbClr val="4D4D4D"/>
                </a:solidFill>
              </a:rPr>
            </a:br>
            <a:r>
              <a:rPr lang="en-US" sz="1600" b="1" smtClean="0">
                <a:solidFill>
                  <a:srgbClr val="4D4D4D"/>
                </a:solidFill>
              </a:rPr>
              <a:t>of Substitution</a:t>
            </a:r>
            <a:endParaRPr lang="en-US" sz="1600" b="1">
              <a:solidFill>
                <a:srgbClr val="4D4D4D"/>
              </a:solidFill>
            </a:endParaRPr>
          </a:p>
        </p:txBody>
      </p:sp>
      <p:sp>
        <p:nvSpPr>
          <p:cNvPr id="360" name="Textfeld 359"/>
          <p:cNvSpPr txBox="1"/>
          <p:nvPr/>
        </p:nvSpPr>
        <p:spPr bwMode="gray">
          <a:xfrm>
            <a:off x="1088096" y="1547447"/>
            <a:ext cx="1479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4D4D4D"/>
                </a:solidFill>
              </a:rPr>
              <a:t>Supplier Power</a:t>
            </a:r>
            <a:endParaRPr lang="en-US" sz="1600" b="1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2953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el 3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/>
              <a:t>Placeholder for your own sub headline</a:t>
            </a:r>
          </a:p>
        </p:txBody>
      </p:sp>
      <p:grpSp>
        <p:nvGrpSpPr>
          <p:cNvPr id="278" name="Gruppieren 277"/>
          <p:cNvGrpSpPr/>
          <p:nvPr/>
        </p:nvGrpSpPr>
        <p:grpSpPr bwMode="gray">
          <a:xfrm>
            <a:off x="714345" y="1031584"/>
            <a:ext cx="7715311" cy="4624251"/>
            <a:chOff x="601088" y="750219"/>
            <a:chExt cx="7715311" cy="4624251"/>
          </a:xfrm>
          <a:scene3d>
            <a:camera prst="perspectiveRelaxed">
              <a:rot lat="18273603" lon="0" rev="0"/>
            </a:camera>
            <a:lightRig rig="balanced" dir="t"/>
          </a:scene3d>
        </p:grpSpPr>
        <p:sp>
          <p:nvSpPr>
            <p:cNvPr id="20" name="Ellipse 19"/>
            <p:cNvSpPr/>
            <p:nvPr/>
          </p:nvSpPr>
          <p:spPr bwMode="gray">
            <a:xfrm>
              <a:off x="601088" y="3219884"/>
              <a:ext cx="1860898" cy="186089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p3d extrusionH="165100">
              <a:bevelT w="50800" h="25400" prst="convex"/>
            </a:sp3d>
          </p:spPr>
          <p:txBody>
            <a:bodyPr vert="horz" wrap="none" rtlCol="0" anchor="ctr"/>
            <a:lstStyle/>
            <a:p>
              <a:pPr algn="ctr" defTabSz="801688" eaLnBrk="0" hangingPunct="0">
                <a:defRPr/>
              </a:pPr>
              <a:r>
                <a:rPr lang="en-US" b="1" smtClean="0">
                  <a:solidFill>
                    <a:srgbClr val="4D4D4D"/>
                  </a:solidFill>
                </a:rPr>
                <a:t>Threat of </a:t>
              </a:r>
              <a:br>
                <a:rPr lang="en-US" b="1" smtClean="0">
                  <a:solidFill>
                    <a:srgbClr val="4D4D4D"/>
                  </a:solidFill>
                </a:rPr>
              </a:br>
              <a:r>
                <a:rPr lang="en-US" b="1" smtClean="0">
                  <a:solidFill>
                    <a:srgbClr val="4D4D4D"/>
                  </a:solidFill>
                </a:rPr>
                <a:t>New Entry</a:t>
              </a:r>
              <a:endParaRPr lang="en-US" b="1">
                <a:solidFill>
                  <a:srgbClr val="4D4D4D"/>
                </a:solidFill>
              </a:endParaRPr>
            </a:p>
          </p:txBody>
        </p:sp>
        <p:sp>
          <p:nvSpPr>
            <p:cNvPr id="26" name="Ellipse 25"/>
            <p:cNvSpPr/>
            <p:nvPr/>
          </p:nvSpPr>
          <p:spPr bwMode="gray">
            <a:xfrm>
              <a:off x="5009111" y="750219"/>
              <a:ext cx="1860898" cy="186089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p3d extrusionH="165100">
              <a:bevelT w="50800" h="25400" prst="convex"/>
            </a:sp3d>
          </p:spPr>
          <p:txBody>
            <a:bodyPr vert="horz" wrap="none" tIns="108000" rtlCol="0" anchor="ctr"/>
            <a:lstStyle/>
            <a:p>
              <a:pPr algn="ctr" defTabSz="801688" eaLnBrk="0" hangingPunct="0">
                <a:defRPr/>
              </a:pPr>
              <a:r>
                <a:rPr lang="en-US" b="1" smtClean="0">
                  <a:solidFill>
                    <a:srgbClr val="4D4D4D"/>
                  </a:solidFill>
                </a:rPr>
                <a:t>Threat of </a:t>
              </a:r>
              <a:br>
                <a:rPr lang="en-US" b="1" smtClean="0">
                  <a:solidFill>
                    <a:srgbClr val="4D4D4D"/>
                  </a:solidFill>
                </a:rPr>
              </a:br>
              <a:r>
                <a:rPr lang="en-US" b="1" smtClean="0">
                  <a:solidFill>
                    <a:srgbClr val="4D4D4D"/>
                  </a:solidFill>
                </a:rPr>
                <a:t>Substitution</a:t>
              </a:r>
              <a:endParaRPr lang="en-US" b="1">
                <a:solidFill>
                  <a:srgbClr val="4D4D4D"/>
                </a:solidFill>
              </a:endParaRPr>
            </a:p>
          </p:txBody>
        </p:sp>
        <p:sp>
          <p:nvSpPr>
            <p:cNvPr id="30" name="Ellipse 29"/>
            <p:cNvSpPr/>
            <p:nvPr/>
          </p:nvSpPr>
          <p:spPr bwMode="gray">
            <a:xfrm>
              <a:off x="2037953" y="750220"/>
              <a:ext cx="1860898" cy="186089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p3d extrusionH="165100">
              <a:bevelT w="50800" h="25400" prst="convex"/>
            </a:sp3d>
          </p:spPr>
          <p:txBody>
            <a:bodyPr vert="horz" wrap="none" tIns="108000" rtlCol="0" anchor="ctr"/>
            <a:lstStyle/>
            <a:p>
              <a:pPr algn="ctr" defTabSz="801688" eaLnBrk="0" hangingPunct="0">
                <a:defRPr/>
              </a:pPr>
              <a:r>
                <a:rPr lang="en-US" b="1" smtClean="0">
                  <a:solidFill>
                    <a:srgbClr val="4D4D4D"/>
                  </a:solidFill>
                </a:rPr>
                <a:t>Buyer Power</a:t>
              </a:r>
              <a:endParaRPr lang="en-US" b="1">
                <a:solidFill>
                  <a:srgbClr val="4D4D4D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 bwMode="gray">
            <a:xfrm>
              <a:off x="6455501" y="3219885"/>
              <a:ext cx="1860898" cy="186089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p3d extrusionH="165100">
              <a:bevelT w="50800" h="25400" prst="convex"/>
            </a:sp3d>
          </p:spPr>
          <p:txBody>
            <a:bodyPr vert="horz" wrap="none" rtlCol="0" anchor="ctr"/>
            <a:lstStyle/>
            <a:p>
              <a:pPr algn="ctr" defTabSz="801688" eaLnBrk="0" hangingPunct="0">
                <a:defRPr/>
              </a:pPr>
              <a:r>
                <a:rPr lang="en-US" b="1" smtClean="0">
                  <a:solidFill>
                    <a:srgbClr val="4D4D4D"/>
                  </a:solidFill>
                </a:rPr>
                <a:t>Supplier Power</a:t>
              </a:r>
              <a:endParaRPr lang="en-US" b="1">
                <a:solidFill>
                  <a:srgbClr val="4D4D4D"/>
                </a:solidFill>
              </a:endParaRPr>
            </a:p>
          </p:txBody>
        </p:sp>
        <p:sp>
          <p:nvSpPr>
            <p:cNvPr id="23" name="Ellipse 22"/>
            <p:cNvSpPr/>
            <p:nvPr/>
          </p:nvSpPr>
          <p:spPr bwMode="gray">
            <a:xfrm>
              <a:off x="3234606" y="2926196"/>
              <a:ext cx="2448274" cy="2448274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p3d extrusionH="165100">
              <a:bevelT w="50800" h="25400" prst="convex"/>
            </a:sp3d>
          </p:spPr>
          <p:txBody>
            <a:bodyPr vert="horz" wrap="none" rtlCol="0" anchor="ctr"/>
            <a:lstStyle/>
            <a:p>
              <a:pPr algn="ctr"/>
              <a:r>
                <a:rPr lang="en-US" sz="2800" b="1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Competitive </a:t>
              </a:r>
              <a:br>
                <a:rPr lang="en-US" sz="2800" b="1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</a:br>
              <a:r>
                <a:rPr lang="en-US" sz="2800" b="1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Rivalry</a:t>
              </a:r>
              <a:endParaRPr lang="en-US" sz="2800" b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74" name="Gleichschenkliges Dreieck 273"/>
            <p:cNvSpPr/>
            <p:nvPr/>
          </p:nvSpPr>
          <p:spPr bwMode="gray">
            <a:xfrm rot="5400000">
              <a:off x="2590800" y="3886200"/>
              <a:ext cx="567606" cy="48931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p3d z="-44450" extrusionH="107950">
              <a:bevelT w="25400" h="25400"/>
            </a:sp3d>
          </p:spPr>
          <p:txBody>
            <a:bodyPr vert="vert270" rtlCol="0" anchor="ctr"/>
            <a:lstStyle/>
            <a:p>
              <a:pPr algn="ctr"/>
              <a:endParaRPr lang="en-US" sz="2000" b="1">
                <a:solidFill>
                  <a:srgbClr val="4D4D4D"/>
                </a:solidFill>
              </a:endParaRPr>
            </a:p>
          </p:txBody>
        </p:sp>
        <p:sp>
          <p:nvSpPr>
            <p:cNvPr id="275" name="Gleichschenkliges Dreieck 274"/>
            <p:cNvSpPr/>
            <p:nvPr/>
          </p:nvSpPr>
          <p:spPr bwMode="gray">
            <a:xfrm rot="16200000" flipH="1">
              <a:off x="5785388" y="3886200"/>
              <a:ext cx="567606" cy="48931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p3d z="-44450" extrusionH="107950">
              <a:bevelT w="25400" h="25400"/>
            </a:sp3d>
          </p:spPr>
          <p:txBody>
            <a:bodyPr vert="vert270" rtlCol="0" anchor="ctr"/>
            <a:lstStyle/>
            <a:p>
              <a:pPr algn="ctr"/>
              <a:endParaRPr lang="en-US" sz="2000" b="1">
                <a:solidFill>
                  <a:srgbClr val="4D4D4D"/>
                </a:solidFill>
              </a:endParaRPr>
            </a:p>
          </p:txBody>
        </p:sp>
        <p:sp>
          <p:nvSpPr>
            <p:cNvPr id="276" name="Gleichschenkliges Dreieck 275"/>
            <p:cNvSpPr/>
            <p:nvPr/>
          </p:nvSpPr>
          <p:spPr bwMode="gray">
            <a:xfrm rot="9000000">
              <a:off x="3370390" y="2548188"/>
              <a:ext cx="567606" cy="48931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p3d z="-44450" extrusionH="107950">
              <a:bevelT w="25400" h="25400"/>
            </a:sp3d>
          </p:spPr>
          <p:txBody>
            <a:bodyPr vert="vert270" rtlCol="0" anchor="ctr"/>
            <a:lstStyle/>
            <a:p>
              <a:pPr algn="ctr"/>
              <a:endParaRPr lang="en-US" sz="2000" b="1">
                <a:solidFill>
                  <a:srgbClr val="4D4D4D"/>
                </a:solidFill>
              </a:endParaRPr>
            </a:p>
          </p:txBody>
        </p:sp>
        <p:sp>
          <p:nvSpPr>
            <p:cNvPr id="277" name="Gleichschenkliges Dreieck 276"/>
            <p:cNvSpPr/>
            <p:nvPr/>
          </p:nvSpPr>
          <p:spPr bwMode="gray">
            <a:xfrm rot="12600000" flipH="1">
              <a:off x="4996155" y="2548189"/>
              <a:ext cx="567606" cy="48931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7000"/>
                </a:prstClr>
              </a:outerShdw>
            </a:effectLst>
            <a:sp3d z="-44450" extrusionH="107950">
              <a:bevelT w="25400" h="25400"/>
            </a:sp3d>
          </p:spPr>
          <p:txBody>
            <a:bodyPr vert="vert270" rtlCol="0" anchor="ctr"/>
            <a:lstStyle/>
            <a:p>
              <a:pPr algn="ctr"/>
              <a:endParaRPr lang="en-US" sz="2000" b="1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58649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/>
              <a:t>Placeholder for your own sub </a:t>
            </a:r>
            <a:r>
              <a:rPr lang="en-US" smtClean="0"/>
              <a:t>headline</a:t>
            </a:r>
            <a:endParaRPr lang="en-US"/>
          </a:p>
        </p:txBody>
      </p:sp>
      <p:grpSp>
        <p:nvGrpSpPr>
          <p:cNvPr id="5" name="Gruppieren 4"/>
          <p:cNvGrpSpPr/>
          <p:nvPr/>
        </p:nvGrpSpPr>
        <p:grpSpPr bwMode="gray">
          <a:xfrm>
            <a:off x="1541308" y="283413"/>
            <a:ext cx="5967570" cy="5964809"/>
            <a:chOff x="1541308" y="664413"/>
            <a:chExt cx="5967570" cy="5964809"/>
          </a:xfrm>
          <a:scene3d>
            <a:camera prst="perspectiveRelaxed" fov="2700000">
              <a:rot lat="18750000" lon="0" rev="0"/>
            </a:camera>
            <a:lightRig rig="threePt" dir="t"/>
          </a:scene3d>
        </p:grpSpPr>
        <p:sp>
          <p:nvSpPr>
            <p:cNvPr id="4" name="Rechteck 3"/>
            <p:cNvSpPr/>
            <p:nvPr/>
          </p:nvSpPr>
          <p:spPr bwMode="gray">
            <a:xfrm>
              <a:off x="3164276" y="2286000"/>
              <a:ext cx="2721634" cy="2721634"/>
            </a:xfrm>
            <a:custGeom>
              <a:avLst/>
              <a:gdLst/>
              <a:ahLst/>
              <a:cxnLst/>
              <a:rect l="l" t="t" r="r" b="b"/>
              <a:pathLst>
                <a:path w="2721634" h="2721634">
                  <a:moveTo>
                    <a:pt x="0" y="0"/>
                  </a:moveTo>
                  <a:lnTo>
                    <a:pt x="848048" y="0"/>
                  </a:lnTo>
                  <a:lnTo>
                    <a:pt x="1360818" y="512770"/>
                  </a:lnTo>
                  <a:lnTo>
                    <a:pt x="1873588" y="0"/>
                  </a:lnTo>
                  <a:lnTo>
                    <a:pt x="2721634" y="0"/>
                  </a:lnTo>
                  <a:lnTo>
                    <a:pt x="2721634" y="848047"/>
                  </a:lnTo>
                  <a:lnTo>
                    <a:pt x="2721633" y="848048"/>
                  </a:lnTo>
                  <a:lnTo>
                    <a:pt x="2721633" y="848047"/>
                  </a:lnTo>
                  <a:lnTo>
                    <a:pt x="2208863" y="1360817"/>
                  </a:lnTo>
                  <a:lnTo>
                    <a:pt x="2721633" y="1873587"/>
                  </a:lnTo>
                  <a:lnTo>
                    <a:pt x="2721633" y="1873586"/>
                  </a:lnTo>
                  <a:lnTo>
                    <a:pt x="2721634" y="1873587"/>
                  </a:lnTo>
                  <a:lnTo>
                    <a:pt x="2721634" y="2721634"/>
                  </a:lnTo>
                  <a:lnTo>
                    <a:pt x="1873588" y="2721634"/>
                  </a:lnTo>
                  <a:lnTo>
                    <a:pt x="1360818" y="2208864"/>
                  </a:lnTo>
                  <a:lnTo>
                    <a:pt x="848048" y="2721634"/>
                  </a:lnTo>
                  <a:lnTo>
                    <a:pt x="0" y="2721634"/>
                  </a:lnTo>
                  <a:lnTo>
                    <a:pt x="0" y="1871207"/>
                  </a:lnTo>
                  <a:lnTo>
                    <a:pt x="510390" y="1360817"/>
                  </a:lnTo>
                  <a:lnTo>
                    <a:pt x="0" y="85042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190500" dist="63500" dir="2700000" algn="tl" rotWithShape="0">
                <a:prstClr val="black">
                  <a:alpha val="50000"/>
                </a:prstClr>
              </a:outerShdw>
            </a:effectLst>
            <a:sp3d extrusionH="127000" prstMaterial="matte">
              <a:bevelT w="127000" h="50800" prst="cross"/>
            </a:sp3d>
          </p:spPr>
          <p:txBody>
            <a:bodyPr lIns="108000" tIns="72000" rIns="72000" bIns="72000" anchor="ctr"/>
            <a:lstStyle/>
            <a:p>
              <a:pPr algn="ctr" defTabSz="801688" eaLnBrk="0" hangingPunct="0">
                <a:lnSpc>
                  <a:spcPct val="85000"/>
                </a:lnSpc>
              </a:pPr>
              <a:r>
                <a:rPr lang="en-US" sz="3200" b="1" smtClean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rPr>
                <a:t>Rivalry</a:t>
              </a:r>
              <a:endParaRPr lang="en-US" sz="3200" b="1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grpSp>
          <p:nvGrpSpPr>
            <p:cNvPr id="17" name="Gruppieren 16"/>
            <p:cNvGrpSpPr/>
            <p:nvPr/>
          </p:nvGrpSpPr>
          <p:grpSpPr bwMode="gray">
            <a:xfrm>
              <a:off x="1541308" y="664413"/>
              <a:ext cx="5967570" cy="5964809"/>
              <a:chOff x="1139825" y="3175"/>
              <a:chExt cx="6861176" cy="6858001"/>
            </a:xfrm>
          </p:grpSpPr>
          <p:sp>
            <p:nvSpPr>
              <p:cNvPr id="19" name="Freeform 5"/>
              <p:cNvSpPr>
                <a:spLocks/>
              </p:cNvSpPr>
              <p:nvPr/>
            </p:nvSpPr>
            <p:spPr bwMode="gray">
              <a:xfrm>
                <a:off x="3005138" y="3175"/>
                <a:ext cx="3128963" cy="2154238"/>
              </a:xfrm>
              <a:custGeom>
                <a:avLst/>
                <a:gdLst>
                  <a:gd name="T0" fmla="*/ 0 w 1971"/>
                  <a:gd name="T1" fmla="*/ 0 h 1357"/>
                  <a:gd name="T2" fmla="*/ 1971 w 1971"/>
                  <a:gd name="T3" fmla="*/ 0 h 1357"/>
                  <a:gd name="T4" fmla="*/ 1971 w 1971"/>
                  <a:gd name="T5" fmla="*/ 985 h 1357"/>
                  <a:gd name="T6" fmla="*/ 1357 w 1971"/>
                  <a:gd name="T7" fmla="*/ 985 h 1357"/>
                  <a:gd name="T8" fmla="*/ 987 w 1971"/>
                  <a:gd name="T9" fmla="*/ 1357 h 1357"/>
                  <a:gd name="T10" fmla="*/ 614 w 1971"/>
                  <a:gd name="T11" fmla="*/ 985 h 1357"/>
                  <a:gd name="T12" fmla="*/ 0 w 1971"/>
                  <a:gd name="T13" fmla="*/ 985 h 1357"/>
                  <a:gd name="T14" fmla="*/ 0 w 1971"/>
                  <a:gd name="T15" fmla="*/ 0 h 1357"/>
                  <a:gd name="T16" fmla="*/ 0 w 1971"/>
                  <a:gd name="T17" fmla="*/ 0 h 1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1" h="1357">
                    <a:moveTo>
                      <a:pt x="0" y="0"/>
                    </a:moveTo>
                    <a:lnTo>
                      <a:pt x="1971" y="0"/>
                    </a:lnTo>
                    <a:lnTo>
                      <a:pt x="1971" y="985"/>
                    </a:lnTo>
                    <a:lnTo>
                      <a:pt x="1357" y="985"/>
                    </a:lnTo>
                    <a:lnTo>
                      <a:pt x="987" y="1357"/>
                    </a:lnTo>
                    <a:lnTo>
                      <a:pt x="614" y="985"/>
                    </a:lnTo>
                    <a:lnTo>
                      <a:pt x="0" y="98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C9C9C9"/>
                  </a:gs>
                  <a:gs pos="10000">
                    <a:srgbClr val="FFFFFF"/>
                  </a:gs>
                  <a:gs pos="100000">
                    <a:srgbClr val="C9C9C9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90500" dist="63500" dir="2700000" algn="tl" rotWithShape="0">
                  <a:prstClr val="black">
                    <a:alpha val="50000"/>
                  </a:prstClr>
                </a:outerShdw>
              </a:effectLst>
              <a:sp3d extrusionH="127000" prstMaterial="matte">
                <a:bevelT w="127000" h="50800" prst="cross"/>
              </a:sp3d>
            </p:spPr>
            <p:txBody>
              <a:bodyPr lIns="144000" tIns="108000" rIns="216000" bIns="648000" anchor="ctr" anchorCtr="0"/>
              <a:lstStyle/>
              <a:p>
                <a:pPr algn="ctr" defTabSz="801688" eaLnBrk="0" hangingPunct="0">
                  <a:spcAft>
                    <a:spcPts val="600"/>
                  </a:spcAft>
                </a:pPr>
                <a:r>
                  <a:rPr lang="en-US" sz="2000" b="1" smtClean="0">
                    <a:solidFill>
                      <a:srgbClr val="5E5E5E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Arial" charset="0"/>
                  </a:rPr>
                  <a:t>Threat of </a:t>
                </a:r>
                <a:br>
                  <a:rPr lang="en-US" sz="2000" b="1" smtClean="0">
                    <a:solidFill>
                      <a:srgbClr val="5E5E5E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Arial" charset="0"/>
                  </a:rPr>
                </a:br>
                <a:r>
                  <a:rPr lang="en-US" sz="2000" b="1" smtClean="0">
                    <a:solidFill>
                      <a:srgbClr val="5E5E5E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Arial" charset="0"/>
                  </a:rPr>
                  <a:t>New Entry</a:t>
                </a:r>
                <a:endParaRPr lang="en-US" sz="2000" b="1">
                  <a:solidFill>
                    <a:srgbClr val="5E5E5E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charset="0"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gray">
              <a:xfrm>
                <a:off x="1139825" y="1870075"/>
                <a:ext cx="2157413" cy="3128963"/>
              </a:xfrm>
              <a:custGeom>
                <a:avLst/>
                <a:gdLst>
                  <a:gd name="T0" fmla="*/ 0 w 1359"/>
                  <a:gd name="T1" fmla="*/ 0 h 1971"/>
                  <a:gd name="T2" fmla="*/ 986 w 1359"/>
                  <a:gd name="T3" fmla="*/ 0 h 1971"/>
                  <a:gd name="T4" fmla="*/ 986 w 1359"/>
                  <a:gd name="T5" fmla="*/ 614 h 1971"/>
                  <a:gd name="T6" fmla="*/ 1359 w 1359"/>
                  <a:gd name="T7" fmla="*/ 984 h 1971"/>
                  <a:gd name="T8" fmla="*/ 986 w 1359"/>
                  <a:gd name="T9" fmla="*/ 1357 h 1971"/>
                  <a:gd name="T10" fmla="*/ 986 w 1359"/>
                  <a:gd name="T11" fmla="*/ 1971 h 1971"/>
                  <a:gd name="T12" fmla="*/ 0 w 1359"/>
                  <a:gd name="T13" fmla="*/ 1971 h 1971"/>
                  <a:gd name="T14" fmla="*/ 0 w 1359"/>
                  <a:gd name="T15" fmla="*/ 0 h 1971"/>
                  <a:gd name="T16" fmla="*/ 0 w 1359"/>
                  <a:gd name="T17" fmla="*/ 0 h 1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1971">
                    <a:moveTo>
                      <a:pt x="0" y="0"/>
                    </a:moveTo>
                    <a:lnTo>
                      <a:pt x="986" y="0"/>
                    </a:lnTo>
                    <a:lnTo>
                      <a:pt x="986" y="614"/>
                    </a:lnTo>
                    <a:lnTo>
                      <a:pt x="1359" y="984"/>
                    </a:lnTo>
                    <a:lnTo>
                      <a:pt x="986" y="1357"/>
                    </a:lnTo>
                    <a:lnTo>
                      <a:pt x="986" y="1971"/>
                    </a:lnTo>
                    <a:lnTo>
                      <a:pt x="0" y="19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9C9C9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90500" dist="63500" dir="2700000" algn="tl" rotWithShape="0">
                  <a:prstClr val="black">
                    <a:alpha val="50000"/>
                  </a:prstClr>
                </a:outerShdw>
              </a:effectLst>
              <a:sp3d extrusionH="127000" prstMaterial="matte">
                <a:bevelT w="127000" h="50800" prst="cross"/>
              </a:sp3d>
            </p:spPr>
            <p:txBody>
              <a:bodyPr lIns="144000" tIns="108000" rIns="648000" bIns="108000" anchor="ctr" anchorCtr="0"/>
              <a:lstStyle/>
              <a:p>
                <a:pPr algn="ctr" defTabSz="801688" eaLnBrk="0" hangingPunct="0">
                  <a:spcAft>
                    <a:spcPts val="600"/>
                  </a:spcAft>
                </a:pPr>
                <a:r>
                  <a:rPr lang="en-US" sz="2000" b="1" smtClean="0">
                    <a:solidFill>
                      <a:srgbClr val="5E5E5E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Arial" charset="0"/>
                  </a:rPr>
                  <a:t>Buyer Power</a:t>
                </a:r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gray">
              <a:xfrm>
                <a:off x="5846763" y="1870075"/>
                <a:ext cx="2154238" cy="3128963"/>
              </a:xfrm>
              <a:custGeom>
                <a:avLst/>
                <a:gdLst>
                  <a:gd name="T0" fmla="*/ 372 w 1357"/>
                  <a:gd name="T1" fmla="*/ 0 h 1971"/>
                  <a:gd name="T2" fmla="*/ 1357 w 1357"/>
                  <a:gd name="T3" fmla="*/ 0 h 1971"/>
                  <a:gd name="T4" fmla="*/ 1357 w 1357"/>
                  <a:gd name="T5" fmla="*/ 1971 h 1971"/>
                  <a:gd name="T6" fmla="*/ 372 w 1357"/>
                  <a:gd name="T7" fmla="*/ 1971 h 1971"/>
                  <a:gd name="T8" fmla="*/ 372 w 1357"/>
                  <a:gd name="T9" fmla="*/ 1357 h 1971"/>
                  <a:gd name="T10" fmla="*/ 0 w 1357"/>
                  <a:gd name="T11" fmla="*/ 984 h 1971"/>
                  <a:gd name="T12" fmla="*/ 372 w 1357"/>
                  <a:gd name="T13" fmla="*/ 614 h 1971"/>
                  <a:gd name="T14" fmla="*/ 372 w 1357"/>
                  <a:gd name="T15" fmla="*/ 0 h 1971"/>
                  <a:gd name="T16" fmla="*/ 372 w 1357"/>
                  <a:gd name="T17" fmla="*/ 0 h 1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7" h="1971">
                    <a:moveTo>
                      <a:pt x="372" y="0"/>
                    </a:moveTo>
                    <a:lnTo>
                      <a:pt x="1357" y="0"/>
                    </a:lnTo>
                    <a:lnTo>
                      <a:pt x="1357" y="1971"/>
                    </a:lnTo>
                    <a:lnTo>
                      <a:pt x="372" y="1971"/>
                    </a:lnTo>
                    <a:lnTo>
                      <a:pt x="372" y="1357"/>
                    </a:lnTo>
                    <a:lnTo>
                      <a:pt x="0" y="984"/>
                    </a:lnTo>
                    <a:lnTo>
                      <a:pt x="372" y="614"/>
                    </a:lnTo>
                    <a:lnTo>
                      <a:pt x="372" y="0"/>
                    </a:lnTo>
                    <a:lnTo>
                      <a:pt x="37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9C9C9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90500" dist="63500" dir="2700000" algn="tl" rotWithShape="0">
                  <a:prstClr val="black">
                    <a:alpha val="50000"/>
                  </a:prstClr>
                </a:outerShdw>
              </a:effectLst>
              <a:sp3d extrusionH="127000" prstMaterial="matte">
                <a:bevelT w="127000" h="50800" prst="cross"/>
              </a:sp3d>
            </p:spPr>
            <p:txBody>
              <a:bodyPr lIns="648000" tIns="108000" rIns="72000" bIns="108000" anchor="ctr" anchorCtr="0"/>
              <a:lstStyle/>
              <a:p>
                <a:pPr algn="ctr" defTabSz="801688" eaLnBrk="0" hangingPunct="0">
                  <a:spcAft>
                    <a:spcPts val="600"/>
                  </a:spcAft>
                </a:pPr>
                <a:r>
                  <a:rPr lang="en-US" sz="2000" b="1" smtClean="0">
                    <a:solidFill>
                      <a:srgbClr val="5E5E5E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Arial" charset="0"/>
                  </a:rPr>
                  <a:t>Supplier Power</a:t>
                </a:r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gray">
              <a:xfrm>
                <a:off x="3005138" y="4706938"/>
                <a:ext cx="3128963" cy="2154238"/>
              </a:xfrm>
              <a:custGeom>
                <a:avLst/>
                <a:gdLst>
                  <a:gd name="T0" fmla="*/ 987 w 1971"/>
                  <a:gd name="T1" fmla="*/ 0 h 1357"/>
                  <a:gd name="T2" fmla="*/ 1357 w 1971"/>
                  <a:gd name="T3" fmla="*/ 373 h 1357"/>
                  <a:gd name="T4" fmla="*/ 1971 w 1971"/>
                  <a:gd name="T5" fmla="*/ 373 h 1357"/>
                  <a:gd name="T6" fmla="*/ 1971 w 1971"/>
                  <a:gd name="T7" fmla="*/ 1357 h 1357"/>
                  <a:gd name="T8" fmla="*/ 0 w 1971"/>
                  <a:gd name="T9" fmla="*/ 1357 h 1357"/>
                  <a:gd name="T10" fmla="*/ 0 w 1971"/>
                  <a:gd name="T11" fmla="*/ 373 h 1357"/>
                  <a:gd name="T12" fmla="*/ 614 w 1971"/>
                  <a:gd name="T13" fmla="*/ 373 h 1357"/>
                  <a:gd name="T14" fmla="*/ 987 w 1971"/>
                  <a:gd name="T15" fmla="*/ 0 h 1357"/>
                  <a:gd name="T16" fmla="*/ 987 w 1971"/>
                  <a:gd name="T17" fmla="*/ 0 h 1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1" h="1357">
                    <a:moveTo>
                      <a:pt x="987" y="0"/>
                    </a:moveTo>
                    <a:lnTo>
                      <a:pt x="1357" y="373"/>
                    </a:lnTo>
                    <a:lnTo>
                      <a:pt x="1971" y="373"/>
                    </a:lnTo>
                    <a:lnTo>
                      <a:pt x="1971" y="1357"/>
                    </a:lnTo>
                    <a:lnTo>
                      <a:pt x="0" y="1357"/>
                    </a:lnTo>
                    <a:lnTo>
                      <a:pt x="0" y="373"/>
                    </a:lnTo>
                    <a:lnTo>
                      <a:pt x="614" y="373"/>
                    </a:lnTo>
                    <a:lnTo>
                      <a:pt x="987" y="0"/>
                    </a:lnTo>
                    <a:lnTo>
                      <a:pt x="98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9C9C9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90500" dist="63500" dir="2700000" algn="tl" rotWithShape="0">
                  <a:prstClr val="black">
                    <a:alpha val="50000"/>
                  </a:prstClr>
                </a:outerShdw>
              </a:effectLst>
              <a:sp3d extrusionH="127000" prstMaterial="matte">
                <a:bevelT w="127000" h="50800" prst="cross"/>
              </a:sp3d>
            </p:spPr>
            <p:txBody>
              <a:bodyPr lIns="144000" tIns="612000" rIns="216000" bIns="108000" anchor="ctr" anchorCtr="0"/>
              <a:lstStyle/>
              <a:p>
                <a:pPr algn="ctr" defTabSz="801688" eaLnBrk="0" hangingPunct="0">
                  <a:spcAft>
                    <a:spcPts val="600"/>
                  </a:spcAft>
                </a:pPr>
                <a:r>
                  <a:rPr lang="en-US" sz="2000" b="1" smtClean="0">
                    <a:solidFill>
                      <a:srgbClr val="5E5E5E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Arial" charset="0"/>
                  </a:rPr>
                  <a:t>Threat of Substitution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8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Five Forces Analysis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  <p:sp>
        <p:nvSpPr>
          <p:cNvPr id="4" name="Rechteck 3"/>
          <p:cNvSpPr/>
          <p:nvPr/>
        </p:nvSpPr>
        <p:spPr bwMode="gray">
          <a:xfrm>
            <a:off x="3602707" y="2710057"/>
            <a:ext cx="1938286" cy="1938285"/>
          </a:xfrm>
          <a:custGeom>
            <a:avLst/>
            <a:gdLst/>
            <a:ahLst/>
            <a:cxnLst/>
            <a:rect l="l" t="t" r="r" b="b"/>
            <a:pathLst>
              <a:path w="2721634" h="2721634">
                <a:moveTo>
                  <a:pt x="0" y="0"/>
                </a:moveTo>
                <a:lnTo>
                  <a:pt x="848048" y="0"/>
                </a:lnTo>
                <a:lnTo>
                  <a:pt x="1360818" y="512770"/>
                </a:lnTo>
                <a:lnTo>
                  <a:pt x="1873588" y="0"/>
                </a:lnTo>
                <a:lnTo>
                  <a:pt x="2721634" y="0"/>
                </a:lnTo>
                <a:lnTo>
                  <a:pt x="2721634" y="848047"/>
                </a:lnTo>
                <a:lnTo>
                  <a:pt x="2721633" y="848048"/>
                </a:lnTo>
                <a:lnTo>
                  <a:pt x="2721633" y="848047"/>
                </a:lnTo>
                <a:lnTo>
                  <a:pt x="2208863" y="1360817"/>
                </a:lnTo>
                <a:lnTo>
                  <a:pt x="2721633" y="1873587"/>
                </a:lnTo>
                <a:lnTo>
                  <a:pt x="2721633" y="1873586"/>
                </a:lnTo>
                <a:lnTo>
                  <a:pt x="2721634" y="1873587"/>
                </a:lnTo>
                <a:lnTo>
                  <a:pt x="2721634" y="2721634"/>
                </a:lnTo>
                <a:lnTo>
                  <a:pt x="1873588" y="2721634"/>
                </a:lnTo>
                <a:lnTo>
                  <a:pt x="1360818" y="2208864"/>
                </a:lnTo>
                <a:lnTo>
                  <a:pt x="848048" y="2721634"/>
                </a:lnTo>
                <a:lnTo>
                  <a:pt x="0" y="2721634"/>
                </a:lnTo>
                <a:lnTo>
                  <a:pt x="0" y="1871207"/>
                </a:lnTo>
                <a:lnTo>
                  <a:pt x="510390" y="1360817"/>
                </a:lnTo>
                <a:lnTo>
                  <a:pt x="0" y="85042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prst="cross"/>
          </a:sp3d>
        </p:spPr>
        <p:txBody>
          <a:bodyPr lIns="108000" tIns="72000" rIns="72000" bIns="72000" anchor="ctr"/>
          <a:lstStyle/>
          <a:p>
            <a:pPr algn="ctr" defTabSz="801688" eaLnBrk="0" hangingPunct="0">
              <a:lnSpc>
                <a:spcPct val="85000"/>
              </a:lnSpc>
            </a:pPr>
            <a:r>
              <a:rPr lang="en-US" sz="2000" b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Rivalry</a:t>
            </a:r>
            <a:endParaRPr lang="en-US" sz="2000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gray">
          <a:xfrm>
            <a:off x="682714" y="1555200"/>
            <a:ext cx="7777286" cy="1334383"/>
          </a:xfrm>
          <a:custGeom>
            <a:avLst/>
            <a:gdLst/>
            <a:ahLst/>
            <a:cxnLst/>
            <a:rect l="l" t="t" r="r" b="b"/>
            <a:pathLst>
              <a:path w="7777286" h="1334383">
                <a:moveTo>
                  <a:pt x="0" y="0"/>
                </a:moveTo>
                <a:lnTo>
                  <a:pt x="2919568" y="0"/>
                </a:lnTo>
                <a:lnTo>
                  <a:pt x="4857719" y="0"/>
                </a:lnTo>
                <a:lnTo>
                  <a:pt x="7777286" y="0"/>
                </a:lnTo>
                <a:lnTo>
                  <a:pt x="7777286" y="969142"/>
                </a:lnTo>
                <a:lnTo>
                  <a:pt x="4253396" y="969142"/>
                </a:lnTo>
                <a:lnTo>
                  <a:pt x="3890119" y="1334383"/>
                </a:lnTo>
                <a:lnTo>
                  <a:pt x="3523896" y="969142"/>
                </a:lnTo>
                <a:lnTo>
                  <a:pt x="0" y="96914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C9C9C9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prst="cross"/>
          </a:sp3d>
        </p:spPr>
        <p:txBody>
          <a:bodyPr lIns="144000" tIns="108000" rIns="216000" bIns="360000" numCol="3" anchor="t" anchorCtr="0"/>
          <a:lstStyle/>
          <a:p>
            <a:pPr defTabSz="801688" eaLnBrk="0" hangingPunct="0">
              <a:lnSpc>
                <a:spcPct val="95000"/>
              </a:lnSpc>
              <a:spcAft>
                <a:spcPts val="400"/>
              </a:spcAft>
            </a:pPr>
            <a:r>
              <a:rPr lang="en-US" sz="1400" b="1" smtClean="0">
                <a:solidFill>
                  <a:srgbClr val="000000"/>
                </a:solidFill>
                <a:cs typeface="Arial" charset="0"/>
              </a:rPr>
              <a:t>Threat of New Entry</a:t>
            </a: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Time and cost of entry</a:t>
            </a: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Specialist knowledge</a:t>
            </a: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endParaRPr lang="en-US" sz="1400" smtClean="0">
              <a:solidFill>
                <a:srgbClr val="000000"/>
              </a:solidFill>
              <a:cs typeface="Arial" charset="0"/>
            </a:endParaRP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Economies of scale</a:t>
            </a: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Cost advantages</a:t>
            </a: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endParaRPr lang="en-US" sz="1400" smtClean="0">
              <a:solidFill>
                <a:srgbClr val="000000"/>
              </a:solidFill>
              <a:cs typeface="Arial" charset="0"/>
            </a:endParaRP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Technology protection</a:t>
            </a: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Barriers to entry</a:t>
            </a: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gray">
          <a:xfrm>
            <a:off x="684000" y="2710058"/>
            <a:ext cx="3099217" cy="1939692"/>
          </a:xfrm>
          <a:custGeom>
            <a:avLst/>
            <a:gdLst/>
            <a:ahLst/>
            <a:cxnLst/>
            <a:rect l="l" t="t" r="r" b="b"/>
            <a:pathLst>
              <a:path w="3099217" h="1939692">
                <a:moveTo>
                  <a:pt x="0" y="0"/>
                </a:moveTo>
                <a:lnTo>
                  <a:pt x="2297325" y="0"/>
                </a:lnTo>
                <a:lnTo>
                  <a:pt x="2297325" y="1542"/>
                </a:lnTo>
                <a:lnTo>
                  <a:pt x="2732434" y="1542"/>
                </a:lnTo>
                <a:lnTo>
                  <a:pt x="2732434" y="605309"/>
                </a:lnTo>
                <a:lnTo>
                  <a:pt x="3099217" y="969142"/>
                </a:lnTo>
                <a:lnTo>
                  <a:pt x="2732434" y="1335925"/>
                </a:lnTo>
                <a:lnTo>
                  <a:pt x="2732434" y="1939692"/>
                </a:lnTo>
                <a:lnTo>
                  <a:pt x="1762866" y="1939692"/>
                </a:lnTo>
                <a:lnTo>
                  <a:pt x="1762866" y="1938284"/>
                </a:lnTo>
                <a:lnTo>
                  <a:pt x="0" y="193828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C9C9C9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prst="cross"/>
          </a:sp3d>
        </p:spPr>
        <p:txBody>
          <a:bodyPr lIns="144000" tIns="108000" rIns="504000" bIns="108000" anchor="t" anchorCtr="0"/>
          <a:lstStyle/>
          <a:p>
            <a:pPr defTabSz="801688" eaLnBrk="0" hangingPunct="0">
              <a:lnSpc>
                <a:spcPct val="95000"/>
              </a:lnSpc>
              <a:spcAft>
                <a:spcPts val="400"/>
              </a:spcAft>
            </a:pPr>
            <a:r>
              <a:rPr lang="en-US" sz="1400" b="1" smtClean="0">
                <a:solidFill>
                  <a:srgbClr val="000000"/>
                </a:solidFill>
                <a:cs typeface="Arial" charset="0"/>
              </a:rPr>
              <a:t>Buyer Power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Number of customers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Scope of orders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Price sensitivity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Ability to substitute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Cost of changing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etc.</a:t>
            </a:r>
            <a:endParaRPr lang="en-US" sz="140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Freeform 7"/>
          <p:cNvSpPr>
            <a:spLocks/>
          </p:cNvSpPr>
          <p:nvPr/>
        </p:nvSpPr>
        <p:spPr bwMode="gray">
          <a:xfrm>
            <a:off x="5362450" y="2710058"/>
            <a:ext cx="3097550" cy="1939692"/>
          </a:xfrm>
          <a:custGeom>
            <a:avLst/>
            <a:gdLst/>
            <a:ahLst/>
            <a:cxnLst/>
            <a:rect l="l" t="t" r="r" b="b"/>
            <a:pathLst>
              <a:path w="3097550" h="1939692">
                <a:moveTo>
                  <a:pt x="800225" y="0"/>
                </a:moveTo>
                <a:lnTo>
                  <a:pt x="3097550" y="0"/>
                </a:lnTo>
                <a:lnTo>
                  <a:pt x="3097550" y="1938284"/>
                </a:lnTo>
                <a:lnTo>
                  <a:pt x="1334384" y="1938284"/>
                </a:lnTo>
                <a:lnTo>
                  <a:pt x="1334384" y="1939692"/>
                </a:lnTo>
                <a:lnTo>
                  <a:pt x="365800" y="1939692"/>
                </a:lnTo>
                <a:lnTo>
                  <a:pt x="365800" y="1335925"/>
                </a:lnTo>
                <a:lnTo>
                  <a:pt x="0" y="969142"/>
                </a:lnTo>
                <a:lnTo>
                  <a:pt x="365800" y="605309"/>
                </a:lnTo>
                <a:lnTo>
                  <a:pt x="365800" y="1542"/>
                </a:lnTo>
                <a:lnTo>
                  <a:pt x="800225" y="154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C9C9C9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prst="cross"/>
          </a:sp3d>
        </p:spPr>
        <p:txBody>
          <a:bodyPr lIns="504000" tIns="108000" rIns="72000" bIns="108000" anchor="t" anchorCtr="0"/>
          <a:lstStyle/>
          <a:p>
            <a:pPr defTabSz="801688" eaLnBrk="0" hangingPunct="0">
              <a:lnSpc>
                <a:spcPct val="95000"/>
              </a:lnSpc>
              <a:spcAft>
                <a:spcPts val="400"/>
              </a:spcAft>
            </a:pPr>
            <a:r>
              <a:rPr lang="en-US" sz="1400" b="1" smtClean="0">
                <a:solidFill>
                  <a:srgbClr val="000000"/>
                </a:solidFill>
                <a:cs typeface="Arial" charset="0"/>
              </a:rPr>
              <a:t>Supplier Power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Number of suppliers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Size of suppliers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Uniqueness of service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Your ability to substitute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Cost of changing</a:t>
            </a:r>
          </a:p>
          <a:p>
            <a:pPr marL="144000" indent="-1440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  <a:defRPr/>
            </a:pPr>
            <a:r>
              <a:rPr lang="en-US" sz="1400" noProof="1" smtClean="0">
                <a:solidFill>
                  <a:srgbClr val="000000"/>
                </a:solidFill>
                <a:cs typeface="Arial" charset="0"/>
              </a:rPr>
              <a:t>etc.</a:t>
            </a:r>
            <a:endParaRPr lang="en-US" sz="140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Freeform 8"/>
          <p:cNvSpPr>
            <a:spLocks/>
          </p:cNvSpPr>
          <p:nvPr/>
        </p:nvSpPr>
        <p:spPr bwMode="gray">
          <a:xfrm>
            <a:off x="682714" y="4468816"/>
            <a:ext cx="7777286" cy="1334600"/>
          </a:xfrm>
          <a:custGeom>
            <a:avLst/>
            <a:gdLst/>
            <a:ahLst/>
            <a:cxnLst/>
            <a:rect l="l" t="t" r="r" b="b"/>
            <a:pathLst>
              <a:path w="7777286" h="1334600">
                <a:moveTo>
                  <a:pt x="3890119" y="0"/>
                </a:moveTo>
                <a:lnTo>
                  <a:pt x="4252638" y="365458"/>
                </a:lnTo>
                <a:lnTo>
                  <a:pt x="7777286" y="365458"/>
                </a:lnTo>
                <a:lnTo>
                  <a:pt x="7777286" y="1334600"/>
                </a:lnTo>
                <a:lnTo>
                  <a:pt x="0" y="1334600"/>
                </a:lnTo>
                <a:lnTo>
                  <a:pt x="0" y="365458"/>
                </a:lnTo>
                <a:lnTo>
                  <a:pt x="3524660" y="36545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C9C9C9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prst="cross"/>
          </a:sp3d>
        </p:spPr>
        <p:txBody>
          <a:bodyPr lIns="144000" tIns="468000" rIns="216000" bIns="108000" numCol="3" anchor="t" anchorCtr="0"/>
          <a:lstStyle/>
          <a:p>
            <a:pPr defTabSz="801688" eaLnBrk="0" hangingPunct="0">
              <a:lnSpc>
                <a:spcPct val="95000"/>
              </a:lnSpc>
              <a:spcAft>
                <a:spcPts val="400"/>
              </a:spcAft>
            </a:pPr>
            <a:r>
              <a:rPr lang="en-US" sz="1400" b="1" smtClean="0">
                <a:solidFill>
                  <a:srgbClr val="000000"/>
                </a:solidFill>
                <a:cs typeface="Arial" charset="0"/>
              </a:rPr>
              <a:t>Threat of Substitution</a:t>
            </a: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Substitute performance</a:t>
            </a:r>
          </a:p>
          <a:p>
            <a:pPr marL="144000" indent="-144000" defTabSz="801688" eaLnBrk="0" hangingPunct="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buFont typeface="Wingdings" pitchFamily="2" charset="2"/>
              <a:buChar char="§"/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Cost of change</a:t>
            </a: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Five Forces Analysis</a:t>
            </a:r>
            <a:endParaRPr lang="en-US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smtClean="0"/>
              <a:t>Placeholder for your own sub headline</a:t>
            </a:r>
          </a:p>
          <a:p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323850" y="1558925"/>
            <a:ext cx="8497092" cy="4789489"/>
            <a:chOff x="323850" y="1558925"/>
            <a:chExt cx="8497092" cy="4789489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323850" y="4276724"/>
              <a:ext cx="1946445" cy="2071690"/>
              <a:chOff x="323850" y="2571721"/>
              <a:chExt cx="1760981" cy="2071690"/>
            </a:xfrm>
          </p:grpSpPr>
          <p:sp>
            <p:nvSpPr>
              <p:cNvPr id="37" name="Rectangle 19"/>
              <p:cNvSpPr>
                <a:spLocks noChangeArrowheads="1"/>
              </p:cNvSpPr>
              <p:nvPr/>
            </p:nvSpPr>
            <p:spPr bwMode="gray">
              <a:xfrm>
                <a:off x="323850" y="2571721"/>
                <a:ext cx="1760981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Supplier Power</a:t>
                </a: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323850" y="2932085"/>
                <a:ext cx="1760981" cy="17113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Number of suppliers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Size of suppliers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Uniqueness of service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Your ability to substitute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39" name="Gruppieren 38"/>
            <p:cNvGrpSpPr/>
            <p:nvPr/>
          </p:nvGrpSpPr>
          <p:grpSpPr bwMode="gray">
            <a:xfrm>
              <a:off x="6874497" y="4276724"/>
              <a:ext cx="1946445" cy="2071690"/>
              <a:chOff x="323850" y="2571721"/>
              <a:chExt cx="1760981" cy="2071690"/>
            </a:xfrm>
          </p:grpSpPr>
          <p:sp>
            <p:nvSpPr>
              <p:cNvPr id="40" name="Rectangle 19"/>
              <p:cNvSpPr>
                <a:spLocks noChangeArrowheads="1"/>
              </p:cNvSpPr>
              <p:nvPr/>
            </p:nvSpPr>
            <p:spPr bwMode="gray">
              <a:xfrm>
                <a:off x="323850" y="2571721"/>
                <a:ext cx="1760981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Threat of Substitution</a:t>
                </a:r>
              </a:p>
            </p:txBody>
          </p:sp>
          <p:sp>
            <p:nvSpPr>
              <p:cNvPr id="41" name="Rectangle 5"/>
              <p:cNvSpPr>
                <a:spLocks noChangeArrowheads="1"/>
              </p:cNvSpPr>
              <p:nvPr/>
            </p:nvSpPr>
            <p:spPr bwMode="gray">
              <a:xfrm>
                <a:off x="323850" y="2932085"/>
                <a:ext cx="1760981" cy="17113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Substitute performance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Cost of change</a:t>
                </a:r>
              </a:p>
            </p:txBody>
          </p:sp>
        </p:grpSp>
        <p:grpSp>
          <p:nvGrpSpPr>
            <p:cNvPr id="21" name="Gruppieren 20"/>
            <p:cNvGrpSpPr/>
            <p:nvPr/>
          </p:nvGrpSpPr>
          <p:grpSpPr bwMode="gray">
            <a:xfrm>
              <a:off x="2538429" y="1953397"/>
              <a:ext cx="4000545" cy="4000545"/>
              <a:chOff x="2538429" y="1953397"/>
              <a:chExt cx="4000545" cy="4000545"/>
            </a:xfrm>
          </p:grpSpPr>
          <p:sp>
            <p:nvSpPr>
              <p:cNvPr id="22" name="Ellipse 21"/>
              <p:cNvSpPr/>
              <p:nvPr/>
            </p:nvSpPr>
            <p:spPr bwMode="gray">
              <a:xfrm>
                <a:off x="3785322" y="3200290"/>
                <a:ext cx="1506758" cy="1506758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79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749300" h="749300"/>
              </a:sp3d>
            </p:spPr>
            <p:txBody>
              <a:bodyPr wrap="none" lIns="0" rIns="0" rtlCol="0" anchor="ctr"/>
              <a:lstStyle/>
              <a:p>
                <a:pPr lvl="0" algn="ctr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</a:pPr>
                <a:r>
                  <a:rPr lang="en-US" b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Competitive</a:t>
                </a:r>
                <a:br>
                  <a:rPr lang="en-US" b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</a:br>
                <a:r>
                  <a:rPr lang="en-US" b="1" smtClean="0">
                    <a:solidFill>
                      <a:srgbClr val="FFFFFF"/>
                    </a:solidFill>
                    <a:effectLst>
                      <a:outerShdw blurRad="190500" algn="ctr" rotWithShape="0">
                        <a:prstClr val="black">
                          <a:alpha val="50000"/>
                        </a:prstClr>
                      </a:outerShdw>
                    </a:effectLst>
                  </a:rPr>
                  <a:t>Rivalry</a:t>
                </a:r>
                <a:endParaRPr lang="en-US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Pfeil nach rechts 22"/>
              <p:cNvSpPr/>
              <p:nvPr/>
            </p:nvSpPr>
            <p:spPr bwMode="gray">
              <a:xfrm rot="2700000">
                <a:off x="2538429" y="2052294"/>
                <a:ext cx="1632317" cy="1434523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lvl="0" algn="ctr"/>
                <a:r>
                  <a:rPr lang="en-US" sz="1400" b="1" smtClean="0">
                    <a:solidFill>
                      <a:srgbClr val="4D4D4D"/>
                    </a:solidFill>
                  </a:rPr>
                  <a:t>Threat of </a:t>
                </a:r>
                <a:br>
                  <a:rPr lang="en-US" sz="1400" b="1" smtClean="0">
                    <a:solidFill>
                      <a:srgbClr val="4D4D4D"/>
                    </a:solidFill>
                  </a:rPr>
                </a:br>
                <a:r>
                  <a:rPr lang="en-US" sz="1400" b="1" smtClean="0">
                    <a:solidFill>
                      <a:srgbClr val="4D4D4D"/>
                    </a:solidFill>
                  </a:rPr>
                  <a:t>New Entry</a:t>
                </a:r>
                <a:endParaRPr lang="en-US" sz="1400" b="1">
                  <a:solidFill>
                    <a:srgbClr val="4D4D4D"/>
                  </a:solidFill>
                </a:endParaRPr>
              </a:p>
            </p:txBody>
          </p:sp>
          <p:sp>
            <p:nvSpPr>
              <p:cNvPr id="24" name="Pfeil nach rechts 23"/>
              <p:cNvSpPr/>
              <p:nvPr/>
            </p:nvSpPr>
            <p:spPr bwMode="gray">
              <a:xfrm rot="2700000" flipH="1">
                <a:off x="4906657" y="4420522"/>
                <a:ext cx="1632317" cy="1434523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r>
                  <a:rPr lang="en-US" sz="1400" b="1" smtClean="0">
                    <a:solidFill>
                      <a:srgbClr val="4D4D4D"/>
                    </a:solidFill>
                  </a:rPr>
                  <a:t>Threat of Substitution</a:t>
                </a:r>
              </a:p>
            </p:txBody>
          </p:sp>
          <p:sp>
            <p:nvSpPr>
              <p:cNvPr id="29" name="Pfeil nach rechts 28"/>
              <p:cNvSpPr/>
              <p:nvPr/>
            </p:nvSpPr>
            <p:spPr bwMode="gray">
              <a:xfrm rot="18900000" flipH="1">
                <a:off x="4906657" y="2052294"/>
                <a:ext cx="1632317" cy="1434523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r>
                  <a:rPr lang="en-US" sz="1400" b="1" smtClean="0">
                    <a:solidFill>
                      <a:srgbClr val="4D4D4D"/>
                    </a:solidFill>
                  </a:rPr>
                  <a:t>Buyer </a:t>
                </a:r>
                <a:br>
                  <a:rPr lang="en-US" sz="1400" b="1" smtClean="0">
                    <a:solidFill>
                      <a:srgbClr val="4D4D4D"/>
                    </a:solidFill>
                  </a:rPr>
                </a:br>
                <a:r>
                  <a:rPr lang="en-US" sz="1400" b="1" smtClean="0">
                    <a:solidFill>
                      <a:srgbClr val="4D4D4D"/>
                    </a:solidFill>
                  </a:rPr>
                  <a:t>Power</a:t>
                </a:r>
              </a:p>
            </p:txBody>
          </p:sp>
          <p:sp>
            <p:nvSpPr>
              <p:cNvPr id="30" name="Pfeil nach rechts 29"/>
              <p:cNvSpPr/>
              <p:nvPr/>
            </p:nvSpPr>
            <p:spPr bwMode="gray">
              <a:xfrm rot="18900000">
                <a:off x="2538429" y="4420522"/>
                <a:ext cx="1632317" cy="1434523"/>
              </a:xfrm>
              <a:prstGeom prst="rightArrow">
                <a:avLst>
                  <a:gd name="adj1" fmla="val 57375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1270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7000"/>
                  </a:prstClr>
                </a:outerShdw>
              </a:effectLst>
              <a:scene3d>
                <a:camera prst="orthographicFront"/>
                <a:lightRig rig="balanced" dir="t"/>
              </a:scene3d>
              <a:sp3d>
                <a:bevelT w="50800" h="25400" prst="convex"/>
              </a:sp3d>
            </p:spPr>
            <p:txBody>
              <a:bodyPr rtlCol="0" anchor="ctr"/>
              <a:lstStyle/>
              <a:p>
                <a:pPr algn="ctr"/>
                <a:r>
                  <a:rPr lang="en-US" sz="1400" b="1" smtClean="0">
                    <a:solidFill>
                      <a:srgbClr val="4D4D4D"/>
                    </a:solidFill>
                  </a:rPr>
                  <a:t>Supplier Power</a:t>
                </a:r>
              </a:p>
            </p:txBody>
          </p:sp>
        </p:grpSp>
        <p:grpSp>
          <p:nvGrpSpPr>
            <p:cNvPr id="28" name="Gruppieren 27"/>
            <p:cNvGrpSpPr/>
            <p:nvPr/>
          </p:nvGrpSpPr>
          <p:grpSpPr bwMode="gray">
            <a:xfrm>
              <a:off x="323850" y="1558925"/>
              <a:ext cx="1946445" cy="2071690"/>
              <a:chOff x="323850" y="2571721"/>
              <a:chExt cx="1760981" cy="2071690"/>
            </a:xfrm>
          </p:grpSpPr>
          <p:sp>
            <p:nvSpPr>
              <p:cNvPr id="31" name="Rectangle 19"/>
              <p:cNvSpPr>
                <a:spLocks noChangeArrowheads="1"/>
              </p:cNvSpPr>
              <p:nvPr/>
            </p:nvSpPr>
            <p:spPr bwMode="gray">
              <a:xfrm>
                <a:off x="323850" y="2571721"/>
                <a:ext cx="1760981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Threat of New Entry</a:t>
                </a:r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gray">
              <a:xfrm>
                <a:off x="323850" y="2932085"/>
                <a:ext cx="1760981" cy="17113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Time and cost of entry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Specialist knowledge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Economies of scale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Cost advantages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Technology protection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Barriers to entry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  <p:grpSp>
          <p:nvGrpSpPr>
            <p:cNvPr id="33" name="Gruppieren 32"/>
            <p:cNvGrpSpPr/>
            <p:nvPr/>
          </p:nvGrpSpPr>
          <p:grpSpPr bwMode="gray">
            <a:xfrm>
              <a:off x="6874497" y="1558925"/>
              <a:ext cx="1946445" cy="2071690"/>
              <a:chOff x="323850" y="2571721"/>
              <a:chExt cx="1760981" cy="2071690"/>
            </a:xfrm>
          </p:grpSpPr>
          <p:sp>
            <p:nvSpPr>
              <p:cNvPr id="34" name="Rectangle 19"/>
              <p:cNvSpPr>
                <a:spLocks noChangeArrowheads="1"/>
              </p:cNvSpPr>
              <p:nvPr/>
            </p:nvSpPr>
            <p:spPr bwMode="gray">
              <a:xfrm>
                <a:off x="323850" y="2571721"/>
                <a:ext cx="1760981" cy="36036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72000" rIns="108000" bIns="72000" anchor="ctr"/>
              <a:lstStyle/>
              <a:p>
                <a:pPr defTabSz="801688" eaLnBrk="0" hangingPunct="0">
                  <a:defRPr/>
                </a:pPr>
                <a:r>
                  <a:rPr lang="en-US" sz="1400" b="1" smtClean="0">
                    <a:solidFill>
                      <a:srgbClr val="000000"/>
                    </a:solidFill>
                    <a:cs typeface="Arial" charset="0"/>
                  </a:rPr>
                  <a:t>Buyer Power</a:t>
                </a:r>
              </a:p>
            </p:txBody>
          </p:sp>
          <p:sp>
            <p:nvSpPr>
              <p:cNvPr id="35" name="Rectangle 5"/>
              <p:cNvSpPr>
                <a:spLocks noChangeArrowheads="1"/>
              </p:cNvSpPr>
              <p:nvPr/>
            </p:nvSpPr>
            <p:spPr bwMode="gray">
              <a:xfrm>
                <a:off x="323850" y="2932085"/>
                <a:ext cx="1760981" cy="17113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Number of customers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Scope of orders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Differences between competitors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Price sensitivity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Ability to substitute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Cost of changing</a:t>
                </a:r>
              </a:p>
              <a:p>
                <a:pPr marL="190500" indent="-190500">
                  <a:spcAft>
                    <a:spcPts val="100"/>
                  </a:spcAft>
                  <a:buClr>
                    <a:srgbClr val="808080"/>
                  </a:buClr>
                  <a:buFont typeface="Wingdings" pitchFamily="2" charset="2"/>
                  <a:buChar char="§"/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cs typeface="Arial" charset="0"/>
                  </a:rPr>
                  <a:t>etc.</a:t>
                </a: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1200</Words>
  <Application>Microsoft Office PowerPoint</Application>
  <PresentationFormat>Bildschirmpräsentation (4:3)</PresentationFormat>
  <Paragraphs>454</Paragraphs>
  <Slides>20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Larissa-Design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  <vt:lpstr>Five Forces Analysis</vt:lpstr>
    </vt:vector>
  </TitlesOfParts>
  <Company>Inscale GmbH</Company>
  <LinksUpToDate>false</LinksUpToDate>
  <SharedDoc>false</SharedDoc>
  <HyperlinkBase>www.presentationload.com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D1791_Five-Forces-Analysis</dc:title>
  <dc:creator>PresentationLoad</dc:creator>
  <dc:description>Professional PowerPoint templates for download</dc:description>
  <cp:lastModifiedBy>alexander.c</cp:lastModifiedBy>
  <cp:revision>658</cp:revision>
  <dcterms:created xsi:type="dcterms:W3CDTF">2010-05-21T10:35:54Z</dcterms:created>
  <dcterms:modified xsi:type="dcterms:W3CDTF">2013-01-15T14:28:19Z</dcterms:modified>
</cp:coreProperties>
</file>