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3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1C925-0BE2-4BB9-A118-5D4F712D4ADF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68FF0-6EFA-46E4-BA81-1D6B82156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983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D31A-8103-41A7-AF61-C0587020406B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1720-D643-4F29-8827-282E9A25C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62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D31A-8103-41A7-AF61-C0587020406B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1720-D643-4F29-8827-282E9A25C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27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D31A-8103-41A7-AF61-C0587020406B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1720-D643-4F29-8827-282E9A25C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316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(ONE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89A5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1073150"/>
            <a:ext cx="8229600" cy="43497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bg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828800"/>
            <a:ext cx="8229600" cy="4297680"/>
          </a:xfrm>
        </p:spPr>
        <p:txBody>
          <a:bodyPr/>
          <a:lstStyle>
            <a:lvl2pPr>
              <a:buClr>
                <a:srgbClr val="489A5F"/>
              </a:buClr>
              <a:defRPr/>
            </a:lvl2pPr>
            <a:lvl3pPr>
              <a:buClr>
                <a:srgbClr val="489A5F"/>
              </a:buClr>
              <a:defRPr/>
            </a:lvl3pPr>
            <a:lvl4pPr>
              <a:buClr>
                <a:srgbClr val="489A5F"/>
              </a:buClr>
              <a:defRPr/>
            </a:lvl4pPr>
            <a:lvl5pPr>
              <a:buClr>
                <a:srgbClr val="489A5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235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D31A-8103-41A7-AF61-C0587020406B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1720-D643-4F29-8827-282E9A25C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9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D31A-8103-41A7-AF61-C0587020406B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1720-D643-4F29-8827-282E9A25C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53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D31A-8103-41A7-AF61-C0587020406B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1720-D643-4F29-8827-282E9A25C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11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D31A-8103-41A7-AF61-C0587020406B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1720-D643-4F29-8827-282E9A25C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80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D31A-8103-41A7-AF61-C0587020406B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1720-D643-4F29-8827-282E9A25C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51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D31A-8103-41A7-AF61-C0587020406B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1720-D643-4F29-8827-282E9A25C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67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D31A-8103-41A7-AF61-C0587020406B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1720-D643-4F29-8827-282E9A25C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49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D31A-8103-41A7-AF61-C0587020406B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1720-D643-4F29-8827-282E9A25C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64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AD31A-8103-41A7-AF61-C0587020406B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A1720-D643-4F29-8827-282E9A25C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26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60120" y="1105842"/>
            <a:ext cx="7269480" cy="5256946"/>
            <a:chOff x="1097280" y="1051560"/>
            <a:chExt cx="6720840" cy="4982626"/>
          </a:xfrm>
        </p:grpSpPr>
        <p:pic>
          <p:nvPicPr>
            <p:cNvPr id="5122" name="Picture 2" descr="https://avc.com/wp-content/uploads/2015/10/williams-blockchain-market-m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4440" y="1051560"/>
              <a:ext cx="6532918" cy="4982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1097280" y="5897880"/>
              <a:ext cx="6720840" cy="136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46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33556" y="1508760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Exchanges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2880360" y="2088490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Brokerage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4091940" y="2088490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Wallets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5303520" y="2088490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Investments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1821485" y="2461565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Merchants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7726680" y="2095805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Compliance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1515291" y="3200400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ATMs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3631473" y="3200400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Capital</a:t>
            </a:r>
          </a:p>
          <a:p>
            <a:pPr algn="ctr"/>
            <a:r>
              <a:rPr lang="en-US" altLang="zh-CN" sz="1200" dirty="0" smtClean="0"/>
              <a:t>Markets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6805746" y="3200400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Money</a:t>
            </a:r>
          </a:p>
          <a:p>
            <a:pPr algn="ctr"/>
            <a:r>
              <a:rPr lang="en-US" altLang="zh-CN" sz="1200" dirty="0" smtClean="0"/>
              <a:t>Services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2573382" y="3200400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Financial</a:t>
            </a:r>
          </a:p>
          <a:p>
            <a:pPr algn="ctr"/>
            <a:r>
              <a:rPr lang="en-US" altLang="zh-CN" sz="1200" dirty="0" smtClean="0"/>
              <a:t>Data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5747655" y="3200400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Supply</a:t>
            </a:r>
          </a:p>
          <a:p>
            <a:pPr algn="ctr"/>
            <a:r>
              <a:rPr lang="en-US" altLang="zh-CN" sz="1200" dirty="0" smtClean="0"/>
              <a:t>Chain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7863840" y="3200400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Payments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457200" y="3200400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Payroll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4689564" y="3200400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Trading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6515100" y="2095805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Banks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493776" y="3977640"/>
            <a:ext cx="1005840" cy="365760"/>
          </a:xfrm>
          <a:prstGeom prst="rect">
            <a:avLst/>
          </a:prstGeom>
          <a:solidFill>
            <a:srgbClr val="469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Services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1652016" y="3947160"/>
            <a:ext cx="1005840" cy="365760"/>
          </a:xfrm>
          <a:prstGeom prst="rect">
            <a:avLst/>
          </a:prstGeom>
          <a:solidFill>
            <a:srgbClr val="469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Software</a:t>
            </a:r>
          </a:p>
          <a:p>
            <a:pPr algn="ctr"/>
            <a:r>
              <a:rPr lang="en-US" altLang="zh-CN" sz="1200" dirty="0" err="1" smtClean="0"/>
              <a:t>Dev</a:t>
            </a:r>
            <a:endParaRPr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2827325" y="3947160"/>
            <a:ext cx="1005840" cy="365760"/>
          </a:xfrm>
          <a:prstGeom prst="rect">
            <a:avLst/>
          </a:prstGeom>
          <a:solidFill>
            <a:srgbClr val="469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General</a:t>
            </a:r>
          </a:p>
          <a:p>
            <a:pPr algn="ctr"/>
            <a:r>
              <a:rPr lang="en-US" altLang="zh-CN" sz="1200" dirty="0" smtClean="0"/>
              <a:t>APIs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4091940" y="3947160"/>
            <a:ext cx="1005840" cy="365760"/>
          </a:xfrm>
          <a:prstGeom prst="rect">
            <a:avLst/>
          </a:prstGeom>
          <a:solidFill>
            <a:srgbClr val="469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Special</a:t>
            </a:r>
          </a:p>
          <a:p>
            <a:pPr algn="ctr"/>
            <a:r>
              <a:rPr lang="en-US" altLang="zh-CN" sz="1200" dirty="0" smtClean="0"/>
              <a:t>APIs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5253838" y="3947160"/>
            <a:ext cx="1005840" cy="365760"/>
          </a:xfrm>
          <a:prstGeom prst="rect">
            <a:avLst/>
          </a:prstGeom>
          <a:solidFill>
            <a:srgbClr val="469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Platforms</a:t>
            </a:r>
            <a:endParaRPr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6437418" y="3947160"/>
            <a:ext cx="1005840" cy="365760"/>
          </a:xfrm>
          <a:prstGeom prst="rect">
            <a:avLst/>
          </a:prstGeom>
          <a:solidFill>
            <a:srgbClr val="469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Smart</a:t>
            </a:r>
          </a:p>
          <a:p>
            <a:pPr algn="ctr"/>
            <a:r>
              <a:rPr lang="en-US" altLang="zh-CN" sz="1200" dirty="0" smtClean="0"/>
              <a:t>Contracts</a:t>
            </a:r>
            <a:endParaRPr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443351" y="4846320"/>
            <a:ext cx="1005840" cy="365760"/>
          </a:xfrm>
          <a:prstGeom prst="rect">
            <a:avLst/>
          </a:prstGeom>
          <a:solidFill>
            <a:srgbClr val="138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Public</a:t>
            </a:r>
            <a:endParaRPr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1662509" y="4892650"/>
            <a:ext cx="1005840" cy="365760"/>
          </a:xfrm>
          <a:prstGeom prst="rect">
            <a:avLst/>
          </a:prstGeom>
          <a:solidFill>
            <a:srgbClr val="138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Special</a:t>
            </a:r>
            <a:endParaRPr lang="zh-CN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2827325" y="4862170"/>
            <a:ext cx="1005840" cy="365760"/>
          </a:xfrm>
          <a:prstGeom prst="rect">
            <a:avLst/>
          </a:prstGeom>
          <a:solidFill>
            <a:srgbClr val="138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Payment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4091940" y="4862170"/>
            <a:ext cx="1005840" cy="365760"/>
          </a:xfrm>
          <a:prstGeom prst="rect">
            <a:avLst/>
          </a:prstGeom>
          <a:solidFill>
            <a:srgbClr val="138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Miners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70030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全屏显示(4:3)</PresentationFormat>
  <Paragraphs>33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xuj</dc:creator>
  <cp:lastModifiedBy>xuj</cp:lastModifiedBy>
  <cp:revision>1</cp:revision>
  <dcterms:created xsi:type="dcterms:W3CDTF">2018-12-05T12:07:19Z</dcterms:created>
  <dcterms:modified xsi:type="dcterms:W3CDTF">2018-12-05T12:07:56Z</dcterms:modified>
</cp:coreProperties>
</file>