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769E6-61D3-4CA2-A021-6D63205758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72D726-8B1B-48D0-8967-0F84C39EDF48}">
      <dgm:prSet/>
      <dgm:spPr/>
      <dgm:t>
        <a:bodyPr/>
        <a:lstStyle/>
        <a:p>
          <a:pPr rtl="0"/>
          <a:r>
            <a:rPr lang="zh-CN" smtClean="0"/>
            <a:t>开发流程</a:t>
          </a:r>
          <a:endParaRPr lang="zh-CN"/>
        </a:p>
      </dgm:t>
    </dgm:pt>
    <dgm:pt modelId="{329E520E-58AA-4C80-9BF6-B1D60C90284C}" type="parTrans" cxnId="{9F4CC592-3F3B-49E3-B5A8-F5DA2B573BA4}">
      <dgm:prSet/>
      <dgm:spPr/>
      <dgm:t>
        <a:bodyPr/>
        <a:lstStyle/>
        <a:p>
          <a:endParaRPr lang="zh-CN" altLang="en-US"/>
        </a:p>
      </dgm:t>
    </dgm:pt>
    <dgm:pt modelId="{B67B7126-DBDD-4BC7-A5E5-3237CEB19A8C}" type="sibTrans" cxnId="{9F4CC592-3F3B-49E3-B5A8-F5DA2B573BA4}">
      <dgm:prSet/>
      <dgm:spPr/>
      <dgm:t>
        <a:bodyPr/>
        <a:lstStyle/>
        <a:p>
          <a:endParaRPr lang="zh-CN" altLang="en-US"/>
        </a:p>
      </dgm:t>
    </dgm:pt>
    <dgm:pt modelId="{6D4F59EC-AA50-4241-BC95-031AB73B0571}" type="pres">
      <dgm:prSet presAssocID="{A83769E6-61D3-4CA2-A021-6D632057588D}" presName="Name0" presStyleCnt="0">
        <dgm:presLayoutVars>
          <dgm:dir/>
          <dgm:animLvl val="lvl"/>
          <dgm:resizeHandles val="exact"/>
        </dgm:presLayoutVars>
      </dgm:prSet>
      <dgm:spPr/>
    </dgm:pt>
    <dgm:pt modelId="{AB1FC573-34A4-408B-91FA-C5ADA9F4505A}" type="pres">
      <dgm:prSet presAssocID="{0272D726-8B1B-48D0-8967-0F84C39EDF48}" presName="linNode" presStyleCnt="0"/>
      <dgm:spPr/>
    </dgm:pt>
    <dgm:pt modelId="{E6A5AF35-4729-49CC-AACF-27A555DF3D37}" type="pres">
      <dgm:prSet presAssocID="{0272D726-8B1B-48D0-8967-0F84C39EDF48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1ECDC30C-EE96-4CE6-9B53-FF40FEC9C9B6}" type="presOf" srcId="{0272D726-8B1B-48D0-8967-0F84C39EDF48}" destId="{E6A5AF35-4729-49CC-AACF-27A555DF3D37}" srcOrd="0" destOrd="0" presId="urn:microsoft.com/office/officeart/2005/8/layout/vList5"/>
    <dgm:cxn modelId="{8944E691-3A85-437C-8C1C-2CF11F787DA3}" type="presOf" srcId="{A83769E6-61D3-4CA2-A021-6D632057588D}" destId="{6D4F59EC-AA50-4241-BC95-031AB73B0571}" srcOrd="0" destOrd="0" presId="urn:microsoft.com/office/officeart/2005/8/layout/vList5"/>
    <dgm:cxn modelId="{9F4CC592-3F3B-49E3-B5A8-F5DA2B573BA4}" srcId="{A83769E6-61D3-4CA2-A021-6D632057588D}" destId="{0272D726-8B1B-48D0-8967-0F84C39EDF48}" srcOrd="0" destOrd="0" parTransId="{329E520E-58AA-4C80-9BF6-B1D60C90284C}" sibTransId="{B67B7126-DBDD-4BC7-A5E5-3237CEB19A8C}"/>
    <dgm:cxn modelId="{6E548F58-034D-4E03-8677-300C4AF55197}" type="presParOf" srcId="{6D4F59EC-AA50-4241-BC95-031AB73B0571}" destId="{AB1FC573-34A4-408B-91FA-C5ADA9F4505A}" srcOrd="0" destOrd="0" presId="urn:microsoft.com/office/officeart/2005/8/layout/vList5"/>
    <dgm:cxn modelId="{ADEA759D-E2D1-413A-BDB2-1FA23216DB25}" type="presParOf" srcId="{AB1FC573-34A4-408B-91FA-C5ADA9F4505A}" destId="{E6A5AF35-4729-49CC-AACF-27A555DF3D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92F39-45ED-42B2-93B8-6DC63D9781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29EF8A7-83BC-4694-8A7D-3BF91DF86D94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设计表格模板</a:t>
          </a:r>
          <a:endParaRPr lang="zh-CN"/>
        </a:p>
      </dgm:t>
    </dgm:pt>
    <dgm:pt modelId="{0D2170CB-5930-4955-B3FA-9BA4945478C3}" type="parTrans" cxnId="{464DD3FD-89A7-4258-8F2B-370AA0649DC0}">
      <dgm:prSet/>
      <dgm:spPr/>
      <dgm:t>
        <a:bodyPr/>
        <a:lstStyle/>
        <a:p>
          <a:endParaRPr lang="zh-CN" altLang="en-US"/>
        </a:p>
      </dgm:t>
    </dgm:pt>
    <dgm:pt modelId="{63E561DC-BA70-4C49-8EE0-069241D53B69}" type="sibTrans" cxnId="{464DD3FD-89A7-4258-8F2B-370AA0649DC0}">
      <dgm:prSet/>
      <dgm:spPr/>
      <dgm:t>
        <a:bodyPr/>
        <a:lstStyle/>
        <a:p>
          <a:endParaRPr lang="zh-CN" altLang="en-US"/>
        </a:p>
      </dgm:t>
    </dgm:pt>
    <dgm:pt modelId="{34547B2F-46A0-42A7-8329-E7ED5D328F6E}">
      <dgm:prSet/>
      <dgm:spPr/>
      <dgm:t>
        <a:bodyPr/>
        <a:lstStyle/>
        <a:p>
          <a:pPr rtl="0"/>
          <a:r>
            <a:rPr lang="en-US" dirty="0" smtClean="0"/>
            <a:t>2.</a:t>
          </a:r>
          <a:r>
            <a:rPr lang="zh-CN" dirty="0" smtClean="0"/>
            <a:t>获取当月天数</a:t>
          </a:r>
          <a:endParaRPr lang="zh-CN" dirty="0"/>
        </a:p>
      </dgm:t>
    </dgm:pt>
    <dgm:pt modelId="{9483920C-E8F8-452F-B8E3-D207AE38CCED}" type="parTrans" cxnId="{ABA7FA8F-D01D-4E6E-A526-CBD338C349F9}">
      <dgm:prSet/>
      <dgm:spPr/>
      <dgm:t>
        <a:bodyPr/>
        <a:lstStyle/>
        <a:p>
          <a:endParaRPr lang="zh-CN" altLang="en-US"/>
        </a:p>
      </dgm:t>
    </dgm:pt>
    <dgm:pt modelId="{E81A6248-EF1B-4023-B394-DD3CE306978E}" type="sibTrans" cxnId="{ABA7FA8F-D01D-4E6E-A526-CBD338C349F9}">
      <dgm:prSet/>
      <dgm:spPr/>
      <dgm:t>
        <a:bodyPr/>
        <a:lstStyle/>
        <a:p>
          <a:endParaRPr lang="zh-CN" altLang="en-US"/>
        </a:p>
      </dgm:t>
    </dgm:pt>
    <dgm:pt modelId="{454C6A1F-F7FA-48B3-B2BA-967E8D0FE403}">
      <dgm:prSet/>
      <dgm:spPr/>
      <dgm:t>
        <a:bodyPr/>
        <a:lstStyle/>
        <a:p>
          <a:pPr rtl="0"/>
          <a:r>
            <a:rPr lang="en-US" smtClean="0"/>
            <a:t>3.</a:t>
          </a:r>
          <a:r>
            <a:rPr lang="zh-CN" smtClean="0"/>
            <a:t>第一天所在位置</a:t>
          </a:r>
          <a:endParaRPr lang="zh-CN"/>
        </a:p>
      </dgm:t>
    </dgm:pt>
    <dgm:pt modelId="{76A9DEA2-E030-4819-AE23-7DF03643E8CB}" type="parTrans" cxnId="{ACE6EBF3-52A4-4FD3-BB60-5D8CC4273AC0}">
      <dgm:prSet/>
      <dgm:spPr/>
      <dgm:t>
        <a:bodyPr/>
        <a:lstStyle/>
        <a:p>
          <a:endParaRPr lang="zh-CN" altLang="en-US"/>
        </a:p>
      </dgm:t>
    </dgm:pt>
    <dgm:pt modelId="{A82AE668-F7CB-47EE-8F32-15F7E5C919A4}" type="sibTrans" cxnId="{ACE6EBF3-52A4-4FD3-BB60-5D8CC4273AC0}">
      <dgm:prSet/>
      <dgm:spPr/>
      <dgm:t>
        <a:bodyPr/>
        <a:lstStyle/>
        <a:p>
          <a:endParaRPr lang="zh-CN" altLang="en-US"/>
        </a:p>
      </dgm:t>
    </dgm:pt>
    <dgm:pt modelId="{255F86E7-F22C-488D-A0A8-8FE89681D7B7}">
      <dgm:prSet/>
      <dgm:spPr/>
      <dgm:t>
        <a:bodyPr/>
        <a:lstStyle/>
        <a:p>
          <a:pPr rtl="0"/>
          <a:r>
            <a:rPr lang="en-US" dirty="0" smtClean="0"/>
            <a:t>4.</a:t>
          </a:r>
          <a:r>
            <a:rPr lang="zh-CN" dirty="0" smtClean="0"/>
            <a:t>当前位置</a:t>
          </a:r>
          <a:endParaRPr lang="zh-CN" dirty="0"/>
        </a:p>
      </dgm:t>
    </dgm:pt>
    <dgm:pt modelId="{474B19F3-ECF4-4AD8-A360-3C00B90392C7}" type="parTrans" cxnId="{84BAFDC8-3F6B-4DD6-BF13-BBE36E56B162}">
      <dgm:prSet/>
      <dgm:spPr/>
      <dgm:t>
        <a:bodyPr/>
        <a:lstStyle/>
        <a:p>
          <a:endParaRPr lang="zh-CN" altLang="en-US"/>
        </a:p>
      </dgm:t>
    </dgm:pt>
    <dgm:pt modelId="{C0392005-731A-438B-9CE6-0EBBCC056505}" type="sibTrans" cxnId="{84BAFDC8-3F6B-4DD6-BF13-BBE36E56B162}">
      <dgm:prSet/>
      <dgm:spPr/>
      <dgm:t>
        <a:bodyPr/>
        <a:lstStyle/>
        <a:p>
          <a:endParaRPr lang="zh-CN" altLang="en-US"/>
        </a:p>
      </dgm:t>
    </dgm:pt>
    <dgm:pt modelId="{E0870FCB-3C6B-4B14-B26A-72C5CA41195C}">
      <dgm:prSet/>
      <dgm:spPr/>
      <dgm:t>
        <a:bodyPr/>
        <a:lstStyle/>
        <a:p>
          <a:pPr rtl="0"/>
          <a:r>
            <a:rPr lang="en-US" dirty="0" smtClean="0"/>
            <a:t>5.</a:t>
          </a:r>
          <a:r>
            <a:rPr lang="zh-CN" dirty="0" smtClean="0"/>
            <a:t>切换年月，填充数据</a:t>
          </a:r>
          <a:endParaRPr lang="zh-CN" dirty="0"/>
        </a:p>
      </dgm:t>
    </dgm:pt>
    <dgm:pt modelId="{A6A53DC6-5DB1-4F43-97DE-14D4D2558867}" type="parTrans" cxnId="{75D5A64D-0F37-47B6-B816-C7EB63E61E3D}">
      <dgm:prSet/>
      <dgm:spPr/>
      <dgm:t>
        <a:bodyPr/>
        <a:lstStyle/>
        <a:p>
          <a:endParaRPr lang="zh-CN" altLang="en-US"/>
        </a:p>
      </dgm:t>
    </dgm:pt>
    <dgm:pt modelId="{768F9756-A111-4EEC-BA29-F94AFE0608AB}" type="sibTrans" cxnId="{75D5A64D-0F37-47B6-B816-C7EB63E61E3D}">
      <dgm:prSet/>
      <dgm:spPr/>
      <dgm:t>
        <a:bodyPr/>
        <a:lstStyle/>
        <a:p>
          <a:endParaRPr lang="zh-CN" altLang="en-US"/>
        </a:p>
      </dgm:t>
    </dgm:pt>
    <dgm:pt modelId="{21CE236A-0768-42AB-AF91-3EF7F086F07F}">
      <dgm:prSet/>
      <dgm:spPr/>
      <dgm:t>
        <a:bodyPr/>
        <a:lstStyle/>
        <a:p>
          <a:pPr rtl="0"/>
          <a:r>
            <a:rPr lang="en-US" dirty="0" smtClean="0"/>
            <a:t>6.</a:t>
          </a:r>
          <a:r>
            <a:rPr lang="zh-CN" dirty="0" smtClean="0"/>
            <a:t>渲染模板</a:t>
          </a:r>
          <a:endParaRPr lang="zh-CN" dirty="0"/>
        </a:p>
      </dgm:t>
    </dgm:pt>
    <dgm:pt modelId="{93A79A0B-1575-4586-8D06-C9B6A3C01875}" type="parTrans" cxnId="{9F776BCE-E20B-4239-8C42-5990484096FE}">
      <dgm:prSet/>
      <dgm:spPr/>
      <dgm:t>
        <a:bodyPr/>
        <a:lstStyle/>
        <a:p>
          <a:endParaRPr lang="zh-CN" altLang="en-US"/>
        </a:p>
      </dgm:t>
    </dgm:pt>
    <dgm:pt modelId="{A96E9F79-CEDE-43DD-90C8-2193FBA80D41}" type="sibTrans" cxnId="{9F776BCE-E20B-4239-8C42-5990484096FE}">
      <dgm:prSet/>
      <dgm:spPr/>
      <dgm:t>
        <a:bodyPr/>
        <a:lstStyle/>
        <a:p>
          <a:endParaRPr lang="zh-CN" altLang="en-US"/>
        </a:p>
      </dgm:t>
    </dgm:pt>
    <dgm:pt modelId="{45009662-E1AA-4538-A976-8E43173AB844}" type="pres">
      <dgm:prSet presAssocID="{57892F39-45ED-42B2-93B8-6DC63D9781C3}" presName="Name0" presStyleCnt="0">
        <dgm:presLayoutVars>
          <dgm:dir/>
          <dgm:animLvl val="lvl"/>
          <dgm:resizeHandles val="exact"/>
        </dgm:presLayoutVars>
      </dgm:prSet>
      <dgm:spPr/>
    </dgm:pt>
    <dgm:pt modelId="{7B1188D0-E0E5-4B3B-8F08-77BEA7AE8FEE}" type="pres">
      <dgm:prSet presAssocID="{E29EF8A7-83BC-4694-8A7D-3BF91DF86D94}" presName="linNode" presStyleCnt="0"/>
      <dgm:spPr/>
    </dgm:pt>
    <dgm:pt modelId="{78E94059-83C1-4585-BB43-C8FCEA8440F8}" type="pres">
      <dgm:prSet presAssocID="{E29EF8A7-83BC-4694-8A7D-3BF91DF86D9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C0BF12C-B255-430F-BD43-8B2B7FD42FAC}" type="pres">
      <dgm:prSet presAssocID="{63E561DC-BA70-4C49-8EE0-069241D53B69}" presName="sp" presStyleCnt="0"/>
      <dgm:spPr/>
    </dgm:pt>
    <dgm:pt modelId="{C521E1B6-FFD1-458F-9915-D0B06ADBC9BC}" type="pres">
      <dgm:prSet presAssocID="{34547B2F-46A0-42A7-8329-E7ED5D328F6E}" presName="linNode" presStyleCnt="0"/>
      <dgm:spPr/>
    </dgm:pt>
    <dgm:pt modelId="{DD40A239-0112-4CC7-9A2E-A6911A5CCFB9}" type="pres">
      <dgm:prSet presAssocID="{34547B2F-46A0-42A7-8329-E7ED5D328F6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32E51B2-5697-4720-99FC-478F5F85B508}" type="pres">
      <dgm:prSet presAssocID="{E81A6248-EF1B-4023-B394-DD3CE306978E}" presName="sp" presStyleCnt="0"/>
      <dgm:spPr/>
    </dgm:pt>
    <dgm:pt modelId="{5A6D82FB-0734-4B90-BBC6-B5B0ACE5B537}" type="pres">
      <dgm:prSet presAssocID="{454C6A1F-F7FA-48B3-B2BA-967E8D0FE403}" presName="linNode" presStyleCnt="0"/>
      <dgm:spPr/>
    </dgm:pt>
    <dgm:pt modelId="{DBE1D668-BF9B-4B5F-9F43-97DE35EC6A7A}" type="pres">
      <dgm:prSet presAssocID="{454C6A1F-F7FA-48B3-B2BA-967E8D0FE40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4EB68EB-DAE5-43BC-9DE4-B9A6ACAE289F}" type="pres">
      <dgm:prSet presAssocID="{A82AE668-F7CB-47EE-8F32-15F7E5C919A4}" presName="sp" presStyleCnt="0"/>
      <dgm:spPr/>
    </dgm:pt>
    <dgm:pt modelId="{329EEF8D-5780-41A5-9DD4-0A7E9176F03B}" type="pres">
      <dgm:prSet presAssocID="{255F86E7-F22C-488D-A0A8-8FE89681D7B7}" presName="linNode" presStyleCnt="0"/>
      <dgm:spPr/>
    </dgm:pt>
    <dgm:pt modelId="{B20675AA-33C4-4E3E-9AB0-6F7AA1B9BAF1}" type="pres">
      <dgm:prSet presAssocID="{255F86E7-F22C-488D-A0A8-8FE89681D7B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52BA545A-6307-4A49-8B5D-45EA8AE1E4BE}" type="pres">
      <dgm:prSet presAssocID="{C0392005-731A-438B-9CE6-0EBBCC056505}" presName="sp" presStyleCnt="0"/>
      <dgm:spPr/>
    </dgm:pt>
    <dgm:pt modelId="{88BC34F9-72D6-48DD-8F1D-718706581D36}" type="pres">
      <dgm:prSet presAssocID="{E0870FCB-3C6B-4B14-B26A-72C5CA41195C}" presName="linNode" presStyleCnt="0"/>
      <dgm:spPr/>
    </dgm:pt>
    <dgm:pt modelId="{FB3DBB1D-1968-446B-BCCE-7F637CF96FC3}" type="pres">
      <dgm:prSet presAssocID="{E0870FCB-3C6B-4B14-B26A-72C5CA41195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9FEDE1F-6336-4785-9760-8E23B6E15739}" type="pres">
      <dgm:prSet presAssocID="{768F9756-A111-4EEC-BA29-F94AFE0608AB}" presName="sp" presStyleCnt="0"/>
      <dgm:spPr/>
    </dgm:pt>
    <dgm:pt modelId="{090406CB-9C48-457E-AE31-5DD35574D9BB}" type="pres">
      <dgm:prSet presAssocID="{21CE236A-0768-42AB-AF91-3EF7F086F07F}" presName="linNode" presStyleCnt="0"/>
      <dgm:spPr/>
    </dgm:pt>
    <dgm:pt modelId="{09E1BCF4-7473-4170-8470-F4B318CD9F80}" type="pres">
      <dgm:prSet presAssocID="{21CE236A-0768-42AB-AF91-3EF7F086F07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75D5A64D-0F37-47B6-B816-C7EB63E61E3D}" srcId="{57892F39-45ED-42B2-93B8-6DC63D9781C3}" destId="{E0870FCB-3C6B-4B14-B26A-72C5CA41195C}" srcOrd="4" destOrd="0" parTransId="{A6A53DC6-5DB1-4F43-97DE-14D4D2558867}" sibTransId="{768F9756-A111-4EEC-BA29-F94AFE0608AB}"/>
    <dgm:cxn modelId="{3D0740F9-41AE-41CE-86E4-8389AFB4EC6E}" type="presOf" srcId="{255F86E7-F22C-488D-A0A8-8FE89681D7B7}" destId="{B20675AA-33C4-4E3E-9AB0-6F7AA1B9BAF1}" srcOrd="0" destOrd="0" presId="urn:microsoft.com/office/officeart/2005/8/layout/vList5"/>
    <dgm:cxn modelId="{ACE6EBF3-52A4-4FD3-BB60-5D8CC4273AC0}" srcId="{57892F39-45ED-42B2-93B8-6DC63D9781C3}" destId="{454C6A1F-F7FA-48B3-B2BA-967E8D0FE403}" srcOrd="2" destOrd="0" parTransId="{76A9DEA2-E030-4819-AE23-7DF03643E8CB}" sibTransId="{A82AE668-F7CB-47EE-8F32-15F7E5C919A4}"/>
    <dgm:cxn modelId="{464DD3FD-89A7-4258-8F2B-370AA0649DC0}" srcId="{57892F39-45ED-42B2-93B8-6DC63D9781C3}" destId="{E29EF8A7-83BC-4694-8A7D-3BF91DF86D94}" srcOrd="0" destOrd="0" parTransId="{0D2170CB-5930-4955-B3FA-9BA4945478C3}" sibTransId="{63E561DC-BA70-4C49-8EE0-069241D53B69}"/>
    <dgm:cxn modelId="{9F776BCE-E20B-4239-8C42-5990484096FE}" srcId="{57892F39-45ED-42B2-93B8-6DC63D9781C3}" destId="{21CE236A-0768-42AB-AF91-3EF7F086F07F}" srcOrd="5" destOrd="0" parTransId="{93A79A0B-1575-4586-8D06-C9B6A3C01875}" sibTransId="{A96E9F79-CEDE-43DD-90C8-2193FBA80D41}"/>
    <dgm:cxn modelId="{E49E654C-CFF3-482F-B94F-DF1D28ABA13A}" type="presOf" srcId="{21CE236A-0768-42AB-AF91-3EF7F086F07F}" destId="{09E1BCF4-7473-4170-8470-F4B318CD9F80}" srcOrd="0" destOrd="0" presId="urn:microsoft.com/office/officeart/2005/8/layout/vList5"/>
    <dgm:cxn modelId="{3DE90002-57B5-4804-99AB-9A525B2995B0}" type="presOf" srcId="{454C6A1F-F7FA-48B3-B2BA-967E8D0FE403}" destId="{DBE1D668-BF9B-4B5F-9F43-97DE35EC6A7A}" srcOrd="0" destOrd="0" presId="urn:microsoft.com/office/officeart/2005/8/layout/vList5"/>
    <dgm:cxn modelId="{ABA7FA8F-D01D-4E6E-A526-CBD338C349F9}" srcId="{57892F39-45ED-42B2-93B8-6DC63D9781C3}" destId="{34547B2F-46A0-42A7-8329-E7ED5D328F6E}" srcOrd="1" destOrd="0" parTransId="{9483920C-E8F8-452F-B8E3-D207AE38CCED}" sibTransId="{E81A6248-EF1B-4023-B394-DD3CE306978E}"/>
    <dgm:cxn modelId="{C044407B-1E1A-4A90-BB03-86193BFADF64}" type="presOf" srcId="{34547B2F-46A0-42A7-8329-E7ED5D328F6E}" destId="{DD40A239-0112-4CC7-9A2E-A6911A5CCFB9}" srcOrd="0" destOrd="0" presId="urn:microsoft.com/office/officeart/2005/8/layout/vList5"/>
    <dgm:cxn modelId="{84BAFDC8-3F6B-4DD6-BF13-BBE36E56B162}" srcId="{57892F39-45ED-42B2-93B8-6DC63D9781C3}" destId="{255F86E7-F22C-488D-A0A8-8FE89681D7B7}" srcOrd="3" destOrd="0" parTransId="{474B19F3-ECF4-4AD8-A360-3C00B90392C7}" sibTransId="{C0392005-731A-438B-9CE6-0EBBCC056505}"/>
    <dgm:cxn modelId="{3F5F0325-F2B5-4E1F-9454-6CB617FB8A9C}" type="presOf" srcId="{E0870FCB-3C6B-4B14-B26A-72C5CA41195C}" destId="{FB3DBB1D-1968-446B-BCCE-7F637CF96FC3}" srcOrd="0" destOrd="0" presId="urn:microsoft.com/office/officeart/2005/8/layout/vList5"/>
    <dgm:cxn modelId="{8B6CAEA2-DB12-41BC-96E5-ECAA3EA57AF0}" type="presOf" srcId="{E29EF8A7-83BC-4694-8A7D-3BF91DF86D94}" destId="{78E94059-83C1-4585-BB43-C8FCEA8440F8}" srcOrd="0" destOrd="0" presId="urn:microsoft.com/office/officeart/2005/8/layout/vList5"/>
    <dgm:cxn modelId="{B609DB5C-B072-400B-BBCA-336B00FFE511}" type="presOf" srcId="{57892F39-45ED-42B2-93B8-6DC63D9781C3}" destId="{45009662-E1AA-4538-A976-8E43173AB844}" srcOrd="0" destOrd="0" presId="urn:microsoft.com/office/officeart/2005/8/layout/vList5"/>
    <dgm:cxn modelId="{BA4328D7-6CD4-4E42-8D11-9CCAD2F27881}" type="presParOf" srcId="{45009662-E1AA-4538-A976-8E43173AB844}" destId="{7B1188D0-E0E5-4B3B-8F08-77BEA7AE8FEE}" srcOrd="0" destOrd="0" presId="urn:microsoft.com/office/officeart/2005/8/layout/vList5"/>
    <dgm:cxn modelId="{0D29CFDC-711C-45C4-937F-FDFB825FB919}" type="presParOf" srcId="{7B1188D0-E0E5-4B3B-8F08-77BEA7AE8FEE}" destId="{78E94059-83C1-4585-BB43-C8FCEA8440F8}" srcOrd="0" destOrd="0" presId="urn:microsoft.com/office/officeart/2005/8/layout/vList5"/>
    <dgm:cxn modelId="{8A467BF0-E773-44F6-A80F-1B2EF4189F92}" type="presParOf" srcId="{45009662-E1AA-4538-A976-8E43173AB844}" destId="{5C0BF12C-B255-430F-BD43-8B2B7FD42FAC}" srcOrd="1" destOrd="0" presId="urn:microsoft.com/office/officeart/2005/8/layout/vList5"/>
    <dgm:cxn modelId="{E3016D4E-BCF7-47AA-8CFF-9938A94C28E8}" type="presParOf" srcId="{45009662-E1AA-4538-A976-8E43173AB844}" destId="{C521E1B6-FFD1-458F-9915-D0B06ADBC9BC}" srcOrd="2" destOrd="0" presId="urn:microsoft.com/office/officeart/2005/8/layout/vList5"/>
    <dgm:cxn modelId="{DD8433F2-9170-4A36-A625-73D0418B56CB}" type="presParOf" srcId="{C521E1B6-FFD1-458F-9915-D0B06ADBC9BC}" destId="{DD40A239-0112-4CC7-9A2E-A6911A5CCFB9}" srcOrd="0" destOrd="0" presId="urn:microsoft.com/office/officeart/2005/8/layout/vList5"/>
    <dgm:cxn modelId="{9B4C6948-7FCC-4CF3-A975-70140D7DD7AF}" type="presParOf" srcId="{45009662-E1AA-4538-A976-8E43173AB844}" destId="{032E51B2-5697-4720-99FC-478F5F85B508}" srcOrd="3" destOrd="0" presId="urn:microsoft.com/office/officeart/2005/8/layout/vList5"/>
    <dgm:cxn modelId="{850FE871-A495-416B-8CBD-BA7EAA27FEB6}" type="presParOf" srcId="{45009662-E1AA-4538-A976-8E43173AB844}" destId="{5A6D82FB-0734-4B90-BBC6-B5B0ACE5B537}" srcOrd="4" destOrd="0" presId="urn:microsoft.com/office/officeart/2005/8/layout/vList5"/>
    <dgm:cxn modelId="{256C2629-0CB9-4607-A098-05300A607559}" type="presParOf" srcId="{5A6D82FB-0734-4B90-BBC6-B5B0ACE5B537}" destId="{DBE1D668-BF9B-4B5F-9F43-97DE35EC6A7A}" srcOrd="0" destOrd="0" presId="urn:microsoft.com/office/officeart/2005/8/layout/vList5"/>
    <dgm:cxn modelId="{EAE77BBA-80E6-43EF-893C-D81EB0FB1B64}" type="presParOf" srcId="{45009662-E1AA-4538-A976-8E43173AB844}" destId="{44EB68EB-DAE5-43BC-9DE4-B9A6ACAE289F}" srcOrd="5" destOrd="0" presId="urn:microsoft.com/office/officeart/2005/8/layout/vList5"/>
    <dgm:cxn modelId="{76735465-7743-49F0-BBB6-524F316042F6}" type="presParOf" srcId="{45009662-E1AA-4538-A976-8E43173AB844}" destId="{329EEF8D-5780-41A5-9DD4-0A7E9176F03B}" srcOrd="6" destOrd="0" presId="urn:microsoft.com/office/officeart/2005/8/layout/vList5"/>
    <dgm:cxn modelId="{B31EAEE1-648F-46C7-B529-F3B1244DD088}" type="presParOf" srcId="{329EEF8D-5780-41A5-9DD4-0A7E9176F03B}" destId="{B20675AA-33C4-4E3E-9AB0-6F7AA1B9BAF1}" srcOrd="0" destOrd="0" presId="urn:microsoft.com/office/officeart/2005/8/layout/vList5"/>
    <dgm:cxn modelId="{60B8AF54-81C3-4B77-ACB1-64F9FF0127BF}" type="presParOf" srcId="{45009662-E1AA-4538-A976-8E43173AB844}" destId="{52BA545A-6307-4A49-8B5D-45EA8AE1E4BE}" srcOrd="7" destOrd="0" presId="urn:microsoft.com/office/officeart/2005/8/layout/vList5"/>
    <dgm:cxn modelId="{0A8F23ED-EC17-49D0-9921-1034DDE2AC03}" type="presParOf" srcId="{45009662-E1AA-4538-A976-8E43173AB844}" destId="{88BC34F9-72D6-48DD-8F1D-718706581D36}" srcOrd="8" destOrd="0" presId="urn:microsoft.com/office/officeart/2005/8/layout/vList5"/>
    <dgm:cxn modelId="{136717F5-5166-4F2F-BFB0-4DEBE7A30A30}" type="presParOf" srcId="{88BC34F9-72D6-48DD-8F1D-718706581D36}" destId="{FB3DBB1D-1968-446B-BCCE-7F637CF96FC3}" srcOrd="0" destOrd="0" presId="urn:microsoft.com/office/officeart/2005/8/layout/vList5"/>
    <dgm:cxn modelId="{617ACD14-F4BA-4F86-8CFE-B5502074E506}" type="presParOf" srcId="{45009662-E1AA-4538-A976-8E43173AB844}" destId="{29FEDE1F-6336-4785-9760-8E23B6E15739}" srcOrd="9" destOrd="0" presId="urn:microsoft.com/office/officeart/2005/8/layout/vList5"/>
    <dgm:cxn modelId="{07198A63-BF3E-4852-AA37-27E29747E376}" type="presParOf" srcId="{45009662-E1AA-4538-A976-8E43173AB844}" destId="{090406CB-9C48-457E-AE31-5DD35574D9BB}" srcOrd="10" destOrd="0" presId="urn:microsoft.com/office/officeart/2005/8/layout/vList5"/>
    <dgm:cxn modelId="{0CF9AD1A-F150-43AD-9FF1-8B8C62C0172D}" type="presParOf" srcId="{090406CB-9C48-457E-AE31-5DD35574D9BB}" destId="{09E1BCF4-7473-4170-8470-F4B318CD9F8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AF35-4729-49CC-AACF-27A555DF3D37}">
      <dsp:nvSpPr>
        <dsp:cNvPr id="0" name=""/>
        <dsp:cNvSpPr/>
      </dsp:nvSpPr>
      <dsp:spPr>
        <a:xfrm>
          <a:off x="2633471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800" kern="1200" smtClean="0"/>
            <a:t>开发流程</a:t>
          </a:r>
          <a:endParaRPr lang="zh-CN" sz="4800" kern="1200"/>
        </a:p>
      </dsp:txBody>
      <dsp:txXfrm>
        <a:off x="2689268" y="55797"/>
        <a:ext cx="2851062" cy="103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94059-83C1-4585-BB43-C8FCEA8440F8}">
      <dsp:nvSpPr>
        <dsp:cNvPr id="0" name=""/>
        <dsp:cNvSpPr/>
      </dsp:nvSpPr>
      <dsp:spPr>
        <a:xfrm>
          <a:off x="2633471" y="124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1.</a:t>
          </a:r>
          <a:r>
            <a:rPr lang="zh-CN" sz="2100" kern="1200" smtClean="0"/>
            <a:t>设计表格模板</a:t>
          </a:r>
          <a:endParaRPr lang="zh-CN" sz="2100" kern="1200"/>
        </a:p>
      </dsp:txBody>
      <dsp:txXfrm>
        <a:off x="2668802" y="36574"/>
        <a:ext cx="2891994" cy="653094"/>
      </dsp:txXfrm>
    </dsp:sp>
    <dsp:sp modelId="{DD40A239-0112-4CC7-9A2E-A6911A5CCFB9}">
      <dsp:nvSpPr>
        <dsp:cNvPr id="0" name=""/>
        <dsp:cNvSpPr/>
      </dsp:nvSpPr>
      <dsp:spPr>
        <a:xfrm>
          <a:off x="2633471" y="761187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</a:t>
          </a:r>
          <a:r>
            <a:rPr lang="zh-CN" sz="2100" kern="1200" dirty="0" smtClean="0"/>
            <a:t>获取当月天数</a:t>
          </a:r>
          <a:endParaRPr lang="zh-CN" sz="2100" kern="1200" dirty="0"/>
        </a:p>
      </dsp:txBody>
      <dsp:txXfrm>
        <a:off x="2668802" y="796518"/>
        <a:ext cx="2891994" cy="653094"/>
      </dsp:txXfrm>
    </dsp:sp>
    <dsp:sp modelId="{DBE1D668-BF9B-4B5F-9F43-97DE35EC6A7A}">
      <dsp:nvSpPr>
        <dsp:cNvPr id="0" name=""/>
        <dsp:cNvSpPr/>
      </dsp:nvSpPr>
      <dsp:spPr>
        <a:xfrm>
          <a:off x="2633471" y="1521131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3.</a:t>
          </a:r>
          <a:r>
            <a:rPr lang="zh-CN" sz="2100" kern="1200" smtClean="0"/>
            <a:t>第一天所在位置</a:t>
          </a:r>
          <a:endParaRPr lang="zh-CN" sz="2100" kern="1200"/>
        </a:p>
      </dsp:txBody>
      <dsp:txXfrm>
        <a:off x="2668802" y="1556462"/>
        <a:ext cx="2891994" cy="653094"/>
      </dsp:txXfrm>
    </dsp:sp>
    <dsp:sp modelId="{B20675AA-33C4-4E3E-9AB0-6F7AA1B9BAF1}">
      <dsp:nvSpPr>
        <dsp:cNvPr id="0" name=""/>
        <dsp:cNvSpPr/>
      </dsp:nvSpPr>
      <dsp:spPr>
        <a:xfrm>
          <a:off x="2633471" y="2281075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4.</a:t>
          </a:r>
          <a:r>
            <a:rPr lang="zh-CN" sz="2100" kern="1200" dirty="0" smtClean="0"/>
            <a:t>当前位置</a:t>
          </a:r>
          <a:endParaRPr lang="zh-CN" sz="2100" kern="1200" dirty="0"/>
        </a:p>
      </dsp:txBody>
      <dsp:txXfrm>
        <a:off x="2668802" y="2316406"/>
        <a:ext cx="2891994" cy="653094"/>
      </dsp:txXfrm>
    </dsp:sp>
    <dsp:sp modelId="{FB3DBB1D-1968-446B-BCCE-7F637CF96FC3}">
      <dsp:nvSpPr>
        <dsp:cNvPr id="0" name=""/>
        <dsp:cNvSpPr/>
      </dsp:nvSpPr>
      <dsp:spPr>
        <a:xfrm>
          <a:off x="2633471" y="3041019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5.</a:t>
          </a:r>
          <a:r>
            <a:rPr lang="zh-CN" sz="2100" kern="1200" dirty="0" smtClean="0"/>
            <a:t>切换年月，填充数据</a:t>
          </a:r>
          <a:endParaRPr lang="zh-CN" sz="2100" kern="1200" dirty="0"/>
        </a:p>
      </dsp:txBody>
      <dsp:txXfrm>
        <a:off x="2668802" y="3076350"/>
        <a:ext cx="2891994" cy="653094"/>
      </dsp:txXfrm>
    </dsp:sp>
    <dsp:sp modelId="{09E1BCF4-7473-4170-8470-F4B318CD9F80}">
      <dsp:nvSpPr>
        <dsp:cNvPr id="0" name=""/>
        <dsp:cNvSpPr/>
      </dsp:nvSpPr>
      <dsp:spPr>
        <a:xfrm>
          <a:off x="2633471" y="3800963"/>
          <a:ext cx="296265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6.</a:t>
          </a:r>
          <a:r>
            <a:rPr lang="zh-CN" sz="2100" kern="1200" dirty="0" smtClean="0"/>
            <a:t>渲染模板</a:t>
          </a:r>
          <a:endParaRPr lang="zh-CN" sz="2100" kern="1200" dirty="0"/>
        </a:p>
      </dsp:txBody>
      <dsp:txXfrm>
        <a:off x="2668802" y="3836294"/>
        <a:ext cx="2891994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日历</a:t>
            </a:r>
            <a:r>
              <a:rPr lang="en-US" altLang="zh-CN" dirty="0" smtClean="0">
                <a:solidFill>
                  <a:srgbClr val="FF0000"/>
                </a:solidFill>
              </a:rPr>
              <a:t>DEMO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1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3677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108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获取当月天数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b="1" dirty="0" err="1"/>
              <a:t>var</a:t>
            </a:r>
            <a:r>
              <a:rPr lang="en-US" altLang="zh-CN" sz="2600" b="1" dirty="0"/>
              <a:t> </a:t>
            </a:r>
            <a:r>
              <a:rPr lang="en-US" altLang="zh-CN" sz="2600" dirty="0" err="1" smtClean="0"/>
              <a:t>arr</a:t>
            </a:r>
            <a:r>
              <a:rPr lang="en-US" altLang="zh-CN" sz="2600" dirty="0" smtClean="0"/>
              <a:t>=[</a:t>
            </a:r>
            <a:r>
              <a:rPr lang="en-US" altLang="zh-CN" sz="2600" dirty="0"/>
              <a:t>31,28,31,30,31,30,31,31,30,31,30,31];</a:t>
            </a:r>
            <a:br>
              <a:rPr lang="en-US" altLang="zh-CN" sz="2600" dirty="0"/>
            </a:br>
            <a:r>
              <a:rPr lang="en-US" altLang="zh-CN" sz="2600" b="1" dirty="0"/>
              <a:t>if</a:t>
            </a:r>
            <a:r>
              <a:rPr lang="en-US" altLang="zh-CN" sz="2600" dirty="0"/>
              <a:t>(year%400==0){</a:t>
            </a:r>
            <a:br>
              <a:rPr lang="en-US" altLang="zh-CN" sz="2600" dirty="0"/>
            </a:br>
            <a:r>
              <a:rPr lang="en-US" altLang="zh-CN" sz="2600" dirty="0"/>
              <a:t>   </a:t>
            </a:r>
            <a:r>
              <a:rPr lang="en-US" altLang="zh-CN" sz="2600" dirty="0" err="1" smtClean="0"/>
              <a:t>arr</a:t>
            </a:r>
            <a:r>
              <a:rPr lang="en-US" altLang="zh-CN" sz="2600" dirty="0" smtClean="0"/>
              <a:t>[1]=</a:t>
            </a:r>
            <a:r>
              <a:rPr lang="en-US" altLang="zh-CN" sz="2600" dirty="0"/>
              <a:t>29;</a:t>
            </a:r>
            <a:br>
              <a:rPr lang="en-US" altLang="zh-CN" sz="2600" dirty="0"/>
            </a:br>
            <a:r>
              <a:rPr lang="en-US" altLang="zh-CN" sz="2600" dirty="0"/>
              <a:t>}</a:t>
            </a:r>
            <a:r>
              <a:rPr lang="en-US" altLang="zh-CN" sz="2600" b="1" dirty="0"/>
              <a:t>else</a:t>
            </a:r>
            <a:r>
              <a:rPr lang="en-US" altLang="zh-CN" sz="2600" dirty="0"/>
              <a:t>{</a:t>
            </a:r>
            <a:br>
              <a:rPr lang="en-US" altLang="zh-CN" sz="2600" dirty="0"/>
            </a:br>
            <a:r>
              <a:rPr lang="en-US" altLang="zh-CN" sz="2600" dirty="0"/>
              <a:t>   </a:t>
            </a:r>
            <a:r>
              <a:rPr lang="en-US" altLang="zh-CN" sz="2600" b="1" dirty="0"/>
              <a:t>if</a:t>
            </a:r>
            <a:r>
              <a:rPr lang="en-US" altLang="zh-CN" sz="2600" dirty="0"/>
              <a:t>(year%4==0&amp;&amp;year%100!=0){</a:t>
            </a:r>
            <a:br>
              <a:rPr lang="en-US" altLang="zh-CN" sz="2600" dirty="0"/>
            </a:br>
            <a:r>
              <a:rPr lang="en-US" altLang="zh-CN" sz="2600" dirty="0"/>
              <a:t>      </a:t>
            </a:r>
            <a:r>
              <a:rPr lang="en-US" altLang="zh-CN" sz="2600" dirty="0" err="1" smtClean="0"/>
              <a:t>arr</a:t>
            </a:r>
            <a:r>
              <a:rPr lang="en-US" altLang="zh-CN" sz="2600" dirty="0" smtClean="0"/>
              <a:t>[1</a:t>
            </a:r>
            <a:r>
              <a:rPr lang="en-US" altLang="zh-CN" sz="2600" dirty="0"/>
              <a:t>]=29;</a:t>
            </a:r>
            <a:br>
              <a:rPr lang="en-US" altLang="zh-CN" sz="2600" dirty="0"/>
            </a:br>
            <a:r>
              <a:rPr lang="en-US" altLang="zh-CN" sz="2600" dirty="0"/>
              <a:t>   }</a:t>
            </a:r>
            <a:br>
              <a:rPr lang="en-US" altLang="zh-CN" sz="2600" dirty="0"/>
            </a:br>
            <a:r>
              <a:rPr lang="en-US" altLang="zh-CN" sz="2600" dirty="0"/>
              <a:t>}</a:t>
            </a:r>
            <a:br>
              <a:rPr lang="en-US" altLang="zh-CN" sz="2600" dirty="0"/>
            </a:br>
            <a:r>
              <a:rPr lang="en-US" altLang="zh-CN" sz="2600" b="1" dirty="0"/>
              <a:t>return </a:t>
            </a:r>
            <a:r>
              <a:rPr lang="en-US" altLang="zh-CN" sz="2600" dirty="0" err="1" smtClean="0"/>
              <a:t>arr</a:t>
            </a:r>
            <a:r>
              <a:rPr lang="en-US" altLang="zh-CN" sz="2600" smtClean="0"/>
              <a:t>[ </a:t>
            </a:r>
            <a:r>
              <a:rPr lang="en-US" altLang="zh-CN" sz="2600" dirty="0"/>
              <a:t>month ];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03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第一天所在位置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getDate</a:t>
            </a:r>
            <a:r>
              <a:rPr lang="en-US" altLang="zh-CN" dirty="0" smtClean="0"/>
              <a:t> --》</a:t>
            </a:r>
            <a:r>
              <a:rPr lang="zh-CN" altLang="en-US" dirty="0" smtClean="0"/>
              <a:t>今天日期，比如</a:t>
            </a:r>
            <a:r>
              <a:rPr lang="en-US" altLang="zh-CN" dirty="0" smtClean="0"/>
              <a:t>08/19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19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getDay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当天星期几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获取当月第一天是</a:t>
            </a:r>
            <a:r>
              <a:rPr lang="zh-CN" altLang="en-US" sz="2400" dirty="0" smtClean="0">
                <a:solidFill>
                  <a:srgbClr val="FF0000"/>
                </a:solidFill>
              </a:rPr>
              <a:t>星期几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模板填充空白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从第一天开始填数据，填到当月天数为止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478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当前位置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获取今天是</a:t>
            </a:r>
            <a:r>
              <a:rPr lang="zh-CN" altLang="en-US" sz="2800" dirty="0">
                <a:solidFill>
                  <a:srgbClr val="FF0000"/>
                </a:solidFill>
              </a:rPr>
              <a:t>几</a:t>
            </a:r>
            <a:r>
              <a:rPr lang="zh-CN" altLang="en-US" sz="2800" dirty="0"/>
              <a:t>号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>
                <a:solidFill>
                  <a:srgbClr val="FF0000"/>
                </a:solidFill>
              </a:rPr>
              <a:t>第一天</a:t>
            </a:r>
            <a:r>
              <a:rPr lang="en-US" altLang="zh-CN" sz="2800" dirty="0"/>
              <a:t>+</a:t>
            </a:r>
            <a:r>
              <a:rPr lang="zh-CN" altLang="en-US" sz="2800" dirty="0">
                <a:solidFill>
                  <a:srgbClr val="FF0000"/>
                </a:solidFill>
              </a:rPr>
              <a:t>今天的</a:t>
            </a:r>
            <a:r>
              <a:rPr lang="zh-CN" altLang="en-US" sz="2800" dirty="0" smtClean="0">
                <a:solidFill>
                  <a:srgbClr val="FF0000"/>
                </a:solidFill>
              </a:rPr>
              <a:t>值 ，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表格</a:t>
            </a:r>
            <a:r>
              <a:rPr lang="en-US" altLang="zh-CN" sz="2800" dirty="0"/>
              <a:t>TD </a:t>
            </a:r>
            <a:r>
              <a:rPr lang="zh-CN" altLang="en-US" sz="2800" dirty="0" smtClean="0">
                <a:solidFill>
                  <a:srgbClr val="FF0000"/>
                </a:solidFill>
              </a:rPr>
              <a:t>今天</a:t>
            </a:r>
            <a:r>
              <a:rPr lang="zh-CN" altLang="en-US" sz="2800" dirty="0"/>
              <a:t>所在位置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切换年月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获取当前年，月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获取当前日期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6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渲染模板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渲染第一天位置和当前位置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131</Words>
  <Application>Microsoft Office PowerPoint</Application>
  <PresentationFormat>全屏显示(4:3)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日历DEMO</vt:lpstr>
      <vt:lpstr>PowerPoint 演示文稿</vt:lpstr>
      <vt:lpstr>获取当月天数</vt:lpstr>
      <vt:lpstr>第一天所在位置</vt:lpstr>
      <vt:lpstr>当前位置</vt:lpstr>
      <vt:lpstr>切换年月</vt:lpstr>
      <vt:lpstr>渲染模板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日历DEMO</dc:title>
  <dc:creator>林飞-技术中心-前端业务开发部</dc:creator>
  <cp:lastModifiedBy>林飞-技术中心-前端业务开发部</cp:lastModifiedBy>
  <cp:revision>4</cp:revision>
  <dcterms:created xsi:type="dcterms:W3CDTF">2016-08-19T01:59:30Z</dcterms:created>
  <dcterms:modified xsi:type="dcterms:W3CDTF">2016-08-19T07:24:24Z</dcterms:modified>
</cp:coreProperties>
</file>