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95" r:id="rId3"/>
    <p:sldMasterId id="2147483707" r:id="rId4"/>
  </p:sldMasterIdLst>
  <p:notesMasterIdLst>
    <p:notesMasterId r:id="rId25"/>
  </p:notesMasterIdLst>
  <p:sldIdLst>
    <p:sldId id="256" r:id="rId5"/>
    <p:sldId id="258" r:id="rId6"/>
    <p:sldId id="301" r:id="rId7"/>
    <p:sldId id="302" r:id="rId8"/>
    <p:sldId id="286" r:id="rId9"/>
    <p:sldId id="287" r:id="rId10"/>
    <p:sldId id="289" r:id="rId11"/>
    <p:sldId id="290" r:id="rId12"/>
    <p:sldId id="299" r:id="rId13"/>
    <p:sldId id="288" r:id="rId14"/>
    <p:sldId id="297" r:id="rId15"/>
    <p:sldId id="296" r:id="rId16"/>
    <p:sldId id="298" r:id="rId17"/>
    <p:sldId id="291" r:id="rId18"/>
    <p:sldId id="292" r:id="rId19"/>
    <p:sldId id="293" r:id="rId20"/>
    <p:sldId id="294" r:id="rId21"/>
    <p:sldId id="295" r:id="rId22"/>
    <p:sldId id="300" r:id="rId23"/>
    <p:sldId id="280" r:id="rId24"/>
  </p:sldIdLst>
  <p:sldSz cx="9144000" cy="6858000" type="screen4x3"/>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8F8F"/>
    <a:srgbClr val="DDDDDD"/>
    <a:srgbClr val="409E9E"/>
    <a:srgbClr val="88D7D4"/>
    <a:srgbClr val="FFFF66"/>
    <a:srgbClr val="F4F1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11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9416BA-293D-4EE1-B524-AB6980579A37}" type="doc">
      <dgm:prSet loTypeId="urn:microsoft.com/office/officeart/2005/8/layout/hProcess9" loCatId="process" qsTypeId="urn:microsoft.com/office/officeart/2005/8/quickstyle/simple1" qsCatId="simple" csTypeId="urn:microsoft.com/office/officeart/2005/8/colors/accent1_3" csCatId="accent1" phldr="1"/>
      <dgm:spPr/>
    </dgm:pt>
    <dgm:pt modelId="{BC772574-A4DF-457C-8974-D1E04B4C6B6C}">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了解电信公司的电话号码位数管理机制，查出每个时期每个地域的有效电话号码位数</a:t>
          </a:r>
          <a:endParaRPr lang="zh-CN" altLang="en-US" sz="1800" dirty="0">
            <a:latin typeface="微软雅黑" panose="020B0503020204020204" pitchFamily="34" charset="-122"/>
            <a:ea typeface="微软雅黑" panose="020B0503020204020204" pitchFamily="34" charset="-122"/>
          </a:endParaRPr>
        </a:p>
      </dgm:t>
    </dgm:pt>
    <dgm:pt modelId="{2ADEFB43-04A5-44EC-8D39-4BAAF33D4E46}" type="parTrans" cxnId="{E553FA99-F900-4D11-BF9F-BAE76C88745B}">
      <dgm:prSet/>
      <dgm:spPr/>
      <dgm:t>
        <a:bodyPr/>
        <a:lstStyle/>
        <a:p>
          <a:endParaRPr lang="zh-CN" altLang="en-US"/>
        </a:p>
      </dgm:t>
    </dgm:pt>
    <dgm:pt modelId="{7AAB7994-6DFE-445D-80A6-3C20BBDFFE9A}" type="sibTrans" cxnId="{E553FA99-F900-4D11-BF9F-BAE76C88745B}">
      <dgm:prSet/>
      <dgm:spPr/>
      <dgm:t>
        <a:bodyPr/>
        <a:lstStyle/>
        <a:p>
          <a:endParaRPr lang="zh-CN" altLang="en-US"/>
        </a:p>
      </dgm:t>
    </dgm:pt>
    <dgm:pt modelId="{1E02EA79-3BD1-4D30-A983-B2FEEB5AE784}">
      <dgm:prSet custT="1"/>
      <dgm:spPr>
        <a:solidFill>
          <a:srgbClr val="398F8F"/>
        </a:solidFill>
      </dgm:spPr>
      <dgm:t>
        <a:bodyPr/>
        <a:lstStyle/>
        <a:p>
          <a:r>
            <a:rPr lang="zh-CN" altLang="en-US" sz="1800" dirty="0" smtClean="0">
              <a:solidFill>
                <a:schemeClr val="bg1"/>
              </a:solidFill>
              <a:latin typeface="微软雅黑" panose="020B0503020204020204" pitchFamily="34" charset="-122"/>
              <a:ea typeface="微软雅黑" panose="020B0503020204020204" pitchFamily="34" charset="-122"/>
            </a:rPr>
            <a:t>基于机制搜查结果对应电话号码所属地，登记时间确认该电话号码位数是否有效</a:t>
          </a:r>
          <a:endParaRPr lang="zh-CN" altLang="en-US" sz="1800" dirty="0">
            <a:solidFill>
              <a:schemeClr val="bg1"/>
            </a:solidFill>
            <a:latin typeface="微软雅黑" panose="020B0503020204020204" pitchFamily="34" charset="-122"/>
            <a:ea typeface="微软雅黑" panose="020B0503020204020204" pitchFamily="34" charset="-122"/>
          </a:endParaRPr>
        </a:p>
      </dgm:t>
    </dgm:pt>
    <dgm:pt modelId="{2314B34D-1770-4F56-9A52-5713ED93DB92}" type="parTrans" cxnId="{8301A78B-4CF2-4EFC-9331-2D6199CEA9FA}">
      <dgm:prSet/>
      <dgm:spPr/>
      <dgm:t>
        <a:bodyPr/>
        <a:lstStyle/>
        <a:p>
          <a:endParaRPr lang="zh-CN" altLang="en-US"/>
        </a:p>
      </dgm:t>
    </dgm:pt>
    <dgm:pt modelId="{BC0BE00E-1714-4A27-BF30-CAEA5412A334}" type="sibTrans" cxnId="{8301A78B-4CF2-4EFC-9331-2D6199CEA9FA}">
      <dgm:prSet/>
      <dgm:spPr/>
      <dgm:t>
        <a:bodyPr/>
        <a:lstStyle/>
        <a:p>
          <a:endParaRPr lang="zh-CN" altLang="en-US"/>
        </a:p>
      </dgm:t>
    </dgm:pt>
    <dgm:pt modelId="{3DB3432B-B308-4406-AC1C-499EA5099C6E}">
      <dgm:prSet/>
      <dgm:spPr>
        <a:solidFill>
          <a:schemeClr val="accent2">
            <a:lumMod val="50000"/>
          </a:schemeClr>
        </a:solidFill>
      </dgm:spPr>
      <dgm:t>
        <a:bodyPr/>
        <a:lstStyle/>
        <a:p>
          <a:r>
            <a:rPr lang="zh-CN" altLang="en-US" dirty="0" smtClean="0">
              <a:latin typeface="微软雅黑" panose="020B0503020204020204" pitchFamily="34" charset="-122"/>
              <a:ea typeface="微软雅黑" panose="020B0503020204020204" pitchFamily="34" charset="-122"/>
            </a:rPr>
            <a:t>更坏的情况，无法查证电信公司的电话号码位数分布规则，电话号码位数清洗无从入手</a:t>
          </a:r>
          <a:endParaRPr lang="zh-CN" altLang="en-US" dirty="0">
            <a:latin typeface="微软雅黑" panose="020B0503020204020204" pitchFamily="34" charset="-122"/>
            <a:ea typeface="微软雅黑" panose="020B0503020204020204" pitchFamily="34" charset="-122"/>
          </a:endParaRPr>
        </a:p>
      </dgm:t>
    </dgm:pt>
    <dgm:pt modelId="{6D178FE1-10F3-412C-986D-BDB7A2EAF1E9}" type="parTrans" cxnId="{BE86283D-DEA5-40BC-9885-4E56EF185090}">
      <dgm:prSet/>
      <dgm:spPr/>
      <dgm:t>
        <a:bodyPr/>
        <a:lstStyle/>
        <a:p>
          <a:endParaRPr lang="zh-CN" altLang="en-US"/>
        </a:p>
      </dgm:t>
    </dgm:pt>
    <dgm:pt modelId="{1F05BC5C-F77D-4378-88E7-99429764C56F}" type="sibTrans" cxnId="{BE86283D-DEA5-40BC-9885-4E56EF185090}">
      <dgm:prSet/>
      <dgm:spPr/>
      <dgm:t>
        <a:bodyPr/>
        <a:lstStyle/>
        <a:p>
          <a:endParaRPr lang="zh-CN" altLang="en-US"/>
        </a:p>
      </dgm:t>
    </dgm:pt>
    <dgm:pt modelId="{E5EB2985-8A3E-4C46-990B-656DBC090CD8}" type="pres">
      <dgm:prSet presAssocID="{999416BA-293D-4EE1-B524-AB6980579A37}" presName="CompostProcess" presStyleCnt="0">
        <dgm:presLayoutVars>
          <dgm:dir/>
          <dgm:resizeHandles val="exact"/>
        </dgm:presLayoutVars>
      </dgm:prSet>
      <dgm:spPr/>
    </dgm:pt>
    <dgm:pt modelId="{619781F0-FEA9-494D-B451-B108B4C05B52}" type="pres">
      <dgm:prSet presAssocID="{999416BA-293D-4EE1-B524-AB6980579A37}" presName="arrow" presStyleLbl="bgShp" presStyleIdx="0" presStyleCnt="1" custLinFactNeighborX="-56892" custLinFactNeighborY="-4366"/>
      <dgm:spPr/>
    </dgm:pt>
    <dgm:pt modelId="{51AC0125-AC56-46A8-BFD2-7E0AB672D76C}" type="pres">
      <dgm:prSet presAssocID="{999416BA-293D-4EE1-B524-AB6980579A37}" presName="linearProcess" presStyleCnt="0"/>
      <dgm:spPr/>
    </dgm:pt>
    <dgm:pt modelId="{C2FA45CA-9DFB-4E68-BBC7-8AA242C08576}" type="pres">
      <dgm:prSet presAssocID="{BC772574-A4DF-457C-8974-D1E04B4C6B6C}" presName="textNode" presStyleLbl="node1" presStyleIdx="0" presStyleCnt="3">
        <dgm:presLayoutVars>
          <dgm:bulletEnabled val="1"/>
        </dgm:presLayoutVars>
      </dgm:prSet>
      <dgm:spPr/>
      <dgm:t>
        <a:bodyPr/>
        <a:lstStyle/>
        <a:p>
          <a:endParaRPr lang="zh-CN" altLang="en-US"/>
        </a:p>
      </dgm:t>
    </dgm:pt>
    <dgm:pt modelId="{DFB9BF35-F0A5-4722-B5E2-3D98D69A0A57}" type="pres">
      <dgm:prSet presAssocID="{7AAB7994-6DFE-445D-80A6-3C20BBDFFE9A}" presName="sibTrans" presStyleCnt="0"/>
      <dgm:spPr/>
    </dgm:pt>
    <dgm:pt modelId="{2873828C-470D-4CD6-A2CE-21131E62B590}" type="pres">
      <dgm:prSet presAssocID="{1E02EA79-3BD1-4D30-A983-B2FEEB5AE784}" presName="textNode" presStyleLbl="node1" presStyleIdx="1" presStyleCnt="3">
        <dgm:presLayoutVars>
          <dgm:bulletEnabled val="1"/>
        </dgm:presLayoutVars>
      </dgm:prSet>
      <dgm:spPr/>
      <dgm:t>
        <a:bodyPr/>
        <a:lstStyle/>
        <a:p>
          <a:endParaRPr lang="zh-CN" altLang="en-US"/>
        </a:p>
      </dgm:t>
    </dgm:pt>
    <dgm:pt modelId="{050677B5-97D8-4033-BA0F-829516C3A8D7}" type="pres">
      <dgm:prSet presAssocID="{BC0BE00E-1714-4A27-BF30-CAEA5412A334}" presName="sibTrans" presStyleCnt="0"/>
      <dgm:spPr/>
    </dgm:pt>
    <dgm:pt modelId="{DFCC5660-88A2-4CD9-A9E9-2979C834564E}" type="pres">
      <dgm:prSet presAssocID="{3DB3432B-B308-4406-AC1C-499EA5099C6E}" presName="textNode" presStyleLbl="node1" presStyleIdx="2" presStyleCnt="3">
        <dgm:presLayoutVars>
          <dgm:bulletEnabled val="1"/>
        </dgm:presLayoutVars>
      </dgm:prSet>
      <dgm:spPr/>
    </dgm:pt>
  </dgm:ptLst>
  <dgm:cxnLst>
    <dgm:cxn modelId="{8DDE7B6D-8F87-49F4-BD97-8DBD3F46E25E}" type="presOf" srcId="{999416BA-293D-4EE1-B524-AB6980579A37}" destId="{E5EB2985-8A3E-4C46-990B-656DBC090CD8}" srcOrd="0" destOrd="0" presId="urn:microsoft.com/office/officeart/2005/8/layout/hProcess9"/>
    <dgm:cxn modelId="{8301A78B-4CF2-4EFC-9331-2D6199CEA9FA}" srcId="{999416BA-293D-4EE1-B524-AB6980579A37}" destId="{1E02EA79-3BD1-4D30-A983-B2FEEB5AE784}" srcOrd="1" destOrd="0" parTransId="{2314B34D-1770-4F56-9A52-5713ED93DB92}" sibTransId="{BC0BE00E-1714-4A27-BF30-CAEA5412A334}"/>
    <dgm:cxn modelId="{C245A0C6-D75A-4F9B-A994-C2AA64E5D87E}" type="presOf" srcId="{1E02EA79-3BD1-4D30-A983-B2FEEB5AE784}" destId="{2873828C-470D-4CD6-A2CE-21131E62B590}" srcOrd="0" destOrd="0" presId="urn:microsoft.com/office/officeart/2005/8/layout/hProcess9"/>
    <dgm:cxn modelId="{E553FA99-F900-4D11-BF9F-BAE76C88745B}" srcId="{999416BA-293D-4EE1-B524-AB6980579A37}" destId="{BC772574-A4DF-457C-8974-D1E04B4C6B6C}" srcOrd="0" destOrd="0" parTransId="{2ADEFB43-04A5-44EC-8D39-4BAAF33D4E46}" sibTransId="{7AAB7994-6DFE-445D-80A6-3C20BBDFFE9A}"/>
    <dgm:cxn modelId="{687A7BEA-2C6A-4B3F-B55B-83F513919163}" type="presOf" srcId="{BC772574-A4DF-457C-8974-D1E04B4C6B6C}" destId="{C2FA45CA-9DFB-4E68-BBC7-8AA242C08576}" srcOrd="0" destOrd="0" presId="urn:microsoft.com/office/officeart/2005/8/layout/hProcess9"/>
    <dgm:cxn modelId="{BE86283D-DEA5-40BC-9885-4E56EF185090}" srcId="{999416BA-293D-4EE1-B524-AB6980579A37}" destId="{3DB3432B-B308-4406-AC1C-499EA5099C6E}" srcOrd="2" destOrd="0" parTransId="{6D178FE1-10F3-412C-986D-BDB7A2EAF1E9}" sibTransId="{1F05BC5C-F77D-4378-88E7-99429764C56F}"/>
    <dgm:cxn modelId="{CF32F0B9-976E-4369-B6BD-A22BD5B8649B}" type="presOf" srcId="{3DB3432B-B308-4406-AC1C-499EA5099C6E}" destId="{DFCC5660-88A2-4CD9-A9E9-2979C834564E}" srcOrd="0" destOrd="0" presId="urn:microsoft.com/office/officeart/2005/8/layout/hProcess9"/>
    <dgm:cxn modelId="{77AE74E3-B966-4935-91C2-9AD742F1B933}" type="presParOf" srcId="{E5EB2985-8A3E-4C46-990B-656DBC090CD8}" destId="{619781F0-FEA9-494D-B451-B108B4C05B52}" srcOrd="0" destOrd="0" presId="urn:microsoft.com/office/officeart/2005/8/layout/hProcess9"/>
    <dgm:cxn modelId="{2BC99628-D31C-4044-A759-D7E63B20FEE9}" type="presParOf" srcId="{E5EB2985-8A3E-4C46-990B-656DBC090CD8}" destId="{51AC0125-AC56-46A8-BFD2-7E0AB672D76C}" srcOrd="1" destOrd="0" presId="urn:microsoft.com/office/officeart/2005/8/layout/hProcess9"/>
    <dgm:cxn modelId="{0D94395F-C010-4B21-BE43-D2FFADAF8F89}" type="presParOf" srcId="{51AC0125-AC56-46A8-BFD2-7E0AB672D76C}" destId="{C2FA45CA-9DFB-4E68-BBC7-8AA242C08576}" srcOrd="0" destOrd="0" presId="urn:microsoft.com/office/officeart/2005/8/layout/hProcess9"/>
    <dgm:cxn modelId="{6DB8E8D2-4C77-4BE4-AC63-5300399DBF5E}" type="presParOf" srcId="{51AC0125-AC56-46A8-BFD2-7E0AB672D76C}" destId="{DFB9BF35-F0A5-4722-B5E2-3D98D69A0A57}" srcOrd="1" destOrd="0" presId="urn:microsoft.com/office/officeart/2005/8/layout/hProcess9"/>
    <dgm:cxn modelId="{E505F796-00B5-4C48-BB8A-37556C8D3761}" type="presParOf" srcId="{51AC0125-AC56-46A8-BFD2-7E0AB672D76C}" destId="{2873828C-470D-4CD6-A2CE-21131E62B590}" srcOrd="2" destOrd="0" presId="urn:microsoft.com/office/officeart/2005/8/layout/hProcess9"/>
    <dgm:cxn modelId="{43E997B8-825E-4EA9-9FEC-8EBF8AAA1837}" type="presParOf" srcId="{51AC0125-AC56-46A8-BFD2-7E0AB672D76C}" destId="{050677B5-97D8-4033-BA0F-829516C3A8D7}" srcOrd="3" destOrd="0" presId="urn:microsoft.com/office/officeart/2005/8/layout/hProcess9"/>
    <dgm:cxn modelId="{2D236EAA-77C8-4F2A-9CEA-80A41061213B}" type="presParOf" srcId="{51AC0125-AC56-46A8-BFD2-7E0AB672D76C}" destId="{DFCC5660-88A2-4CD9-A9E9-2979C834564E}" srcOrd="4"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0ECA39-8D6C-4BAF-8FBD-22F480D5158D}" type="doc">
      <dgm:prSet loTypeId="urn:microsoft.com/office/officeart/2005/8/layout/hList1" loCatId="list" qsTypeId="urn:microsoft.com/office/officeart/2005/8/quickstyle/simple1" qsCatId="simple" csTypeId="urn:microsoft.com/office/officeart/2005/8/colors/accent1_3" csCatId="accent1" phldr="1"/>
      <dgm:spPr/>
      <dgm:t>
        <a:bodyPr/>
        <a:lstStyle/>
        <a:p>
          <a:endParaRPr lang="zh-CN" altLang="en-US"/>
        </a:p>
      </dgm:t>
    </dgm:pt>
    <dgm:pt modelId="{E6301247-8664-4413-BEC7-E2293D8DF071}">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数据问题挖掘与质量评估</a:t>
          </a:r>
          <a:endParaRPr lang="zh-CN" altLang="en-US" sz="1600" dirty="0">
            <a:latin typeface="微软雅黑" panose="020B0503020204020204" pitchFamily="34" charset="-122"/>
            <a:ea typeface="微软雅黑" panose="020B0503020204020204" pitchFamily="34" charset="-122"/>
          </a:endParaRPr>
        </a:p>
      </dgm:t>
    </dgm:pt>
    <dgm:pt modelId="{CB1FEA88-8BAD-4E6B-A931-28B282EE7A19}" type="parTrans" cxnId="{13E98005-72EC-4692-B777-93F827E24D52}">
      <dgm:prSet/>
      <dgm:spPr/>
      <dgm:t>
        <a:bodyPr/>
        <a:lstStyle/>
        <a:p>
          <a:endParaRPr lang="zh-CN" altLang="en-US"/>
        </a:p>
      </dgm:t>
    </dgm:pt>
    <dgm:pt modelId="{0CA30059-B226-4EF7-85A6-8074C1125279}" type="sibTrans" cxnId="{13E98005-72EC-4692-B777-93F827E24D52}">
      <dgm:prSet/>
      <dgm:spPr/>
      <dgm:t>
        <a:bodyPr/>
        <a:lstStyle/>
        <a:p>
          <a:endParaRPr lang="zh-CN" altLang="en-US"/>
        </a:p>
      </dgm:t>
    </dgm:pt>
    <dgm:pt modelId="{A7AD04C1-BEF2-4086-B8B1-EB0B71A948F5}">
      <dgm:prSet phldrT="[文本]"/>
      <dgm:spPr/>
      <dgm:t>
        <a:bodyPr/>
        <a:lstStyle/>
        <a:p>
          <a:r>
            <a:rPr lang="zh-CN" dirty="0" smtClean="0">
              <a:latin typeface="微软雅黑" panose="020B0503020204020204" pitchFamily="34" charset="-122"/>
              <a:ea typeface="微软雅黑" panose="020B0503020204020204" pitchFamily="34" charset="-122"/>
            </a:rPr>
            <a:t>自动解析数据</a:t>
          </a:r>
          <a:endParaRPr lang="zh-CN" altLang="en-US" dirty="0">
            <a:latin typeface="微软雅黑" panose="020B0503020204020204" pitchFamily="34" charset="-122"/>
            <a:ea typeface="微软雅黑" panose="020B0503020204020204" pitchFamily="34" charset="-122"/>
          </a:endParaRPr>
        </a:p>
      </dgm:t>
    </dgm:pt>
    <dgm:pt modelId="{6D003BEE-F161-4143-A526-84C6D2D99595}" type="parTrans" cxnId="{E65CF829-D615-4394-8291-7CE5461304DF}">
      <dgm:prSet/>
      <dgm:spPr/>
      <dgm:t>
        <a:bodyPr/>
        <a:lstStyle/>
        <a:p>
          <a:endParaRPr lang="zh-CN" altLang="en-US"/>
        </a:p>
      </dgm:t>
    </dgm:pt>
    <dgm:pt modelId="{86C8CE73-8279-48A9-B0D7-1BA1D8FC0B2C}" type="sibTrans" cxnId="{E65CF829-D615-4394-8291-7CE5461304DF}">
      <dgm:prSet/>
      <dgm:spPr/>
      <dgm:t>
        <a:bodyPr/>
        <a:lstStyle/>
        <a:p>
          <a:endParaRPr lang="zh-CN" altLang="en-US"/>
        </a:p>
      </dgm:t>
    </dgm:pt>
    <dgm:pt modelId="{6AAB7583-D779-4971-B803-F6B3A8EA1E7C}">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数据质量优化与完善</a:t>
          </a:r>
          <a:endParaRPr lang="zh-CN" altLang="en-US" sz="1600" dirty="0">
            <a:latin typeface="微软雅黑" panose="020B0503020204020204" pitchFamily="34" charset="-122"/>
            <a:ea typeface="微软雅黑" panose="020B0503020204020204" pitchFamily="34" charset="-122"/>
          </a:endParaRPr>
        </a:p>
      </dgm:t>
    </dgm:pt>
    <dgm:pt modelId="{DA695C00-E24E-4189-9721-5EAACBF7D864}" type="parTrans" cxnId="{DDD53E21-FA03-4DD8-BE50-DAA558C117AC}">
      <dgm:prSet/>
      <dgm:spPr/>
      <dgm:t>
        <a:bodyPr/>
        <a:lstStyle/>
        <a:p>
          <a:endParaRPr lang="zh-CN" altLang="en-US"/>
        </a:p>
      </dgm:t>
    </dgm:pt>
    <dgm:pt modelId="{1374A447-CE4D-4408-9F75-7EA096C91321}" type="sibTrans" cxnId="{DDD53E21-FA03-4DD8-BE50-DAA558C117AC}">
      <dgm:prSet/>
      <dgm:spPr/>
      <dgm:t>
        <a:bodyPr/>
        <a:lstStyle/>
        <a:p>
          <a:endParaRPr lang="zh-CN" altLang="en-US"/>
        </a:p>
      </dgm:t>
    </dgm:pt>
    <dgm:pt modelId="{F5016127-87E6-4239-A52D-CF7FDDB04030}">
      <dgm:prSet phldrT="[文本]"/>
      <dgm:spPr/>
      <dgm:t>
        <a:bodyPr/>
        <a:lstStyle/>
        <a:p>
          <a:r>
            <a:rPr lang="zh-CN" dirty="0" smtClean="0">
              <a:latin typeface="微软雅黑" panose="020B0503020204020204" pitchFamily="34" charset="-122"/>
              <a:ea typeface="微软雅黑" panose="020B0503020204020204" pitchFamily="34" charset="-122"/>
            </a:rPr>
            <a:t>自动运行数据优化流程</a:t>
          </a:r>
          <a:endParaRPr lang="zh-CN" altLang="en-US" dirty="0">
            <a:latin typeface="微软雅黑" panose="020B0503020204020204" pitchFamily="34" charset="-122"/>
            <a:ea typeface="微软雅黑" panose="020B0503020204020204" pitchFamily="34" charset="-122"/>
          </a:endParaRPr>
        </a:p>
      </dgm:t>
    </dgm:pt>
    <dgm:pt modelId="{D483A3A1-6FA7-4D92-B957-136736D7E7F6}" type="parTrans" cxnId="{C5E19BB0-DD84-4073-85A6-77FFE584E9C5}">
      <dgm:prSet/>
      <dgm:spPr/>
      <dgm:t>
        <a:bodyPr/>
        <a:lstStyle/>
        <a:p>
          <a:endParaRPr lang="zh-CN" altLang="en-US"/>
        </a:p>
      </dgm:t>
    </dgm:pt>
    <dgm:pt modelId="{5997A086-22D5-49F2-8C62-B1AC367405B8}" type="sibTrans" cxnId="{C5E19BB0-DD84-4073-85A6-77FFE584E9C5}">
      <dgm:prSet/>
      <dgm:spPr/>
      <dgm:t>
        <a:bodyPr/>
        <a:lstStyle/>
        <a:p>
          <a:endParaRPr lang="zh-CN" altLang="en-US"/>
        </a:p>
      </dgm:t>
    </dgm:pt>
    <dgm:pt modelId="{EE36930C-5A46-4897-8B08-E4423D38B618}">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数据质量监管与持续优化</a:t>
          </a:r>
          <a:endParaRPr lang="zh-CN" altLang="en-US" sz="1600" dirty="0">
            <a:latin typeface="微软雅黑" panose="020B0503020204020204" pitchFamily="34" charset="-122"/>
            <a:ea typeface="微软雅黑" panose="020B0503020204020204" pitchFamily="34" charset="-122"/>
          </a:endParaRPr>
        </a:p>
      </dgm:t>
    </dgm:pt>
    <dgm:pt modelId="{EF472D26-00D0-4A0F-B77C-D3D64AD1B015}" type="parTrans" cxnId="{10161EBD-CD52-4859-A79E-0D1ECF4DD87A}">
      <dgm:prSet/>
      <dgm:spPr/>
      <dgm:t>
        <a:bodyPr/>
        <a:lstStyle/>
        <a:p>
          <a:endParaRPr lang="zh-CN" altLang="en-US"/>
        </a:p>
      </dgm:t>
    </dgm:pt>
    <dgm:pt modelId="{DD8D5039-9383-4668-872B-757CEE37B99C}" type="sibTrans" cxnId="{10161EBD-CD52-4859-A79E-0D1ECF4DD87A}">
      <dgm:prSet/>
      <dgm:spPr/>
      <dgm:t>
        <a:bodyPr/>
        <a:lstStyle/>
        <a:p>
          <a:endParaRPr lang="zh-CN" altLang="en-US"/>
        </a:p>
      </dgm:t>
    </dgm:pt>
    <dgm:pt modelId="{C3E73A5F-6BAA-4D2E-B0F2-26E05E8BC1A4}">
      <dgm:prSet phldrT="[文本]"/>
      <dgm:spPr/>
      <dgm:t>
        <a:bodyPr/>
        <a:lstStyle/>
        <a:p>
          <a:r>
            <a:rPr lang="zh-CN" dirty="0" smtClean="0">
              <a:latin typeface="微软雅黑" panose="020B0503020204020204" pitchFamily="34" charset="-122"/>
              <a:ea typeface="微软雅黑" panose="020B0503020204020204" pitchFamily="34" charset="-122"/>
            </a:rPr>
            <a:t>定义数据质量衡量指标</a:t>
          </a:r>
          <a:endParaRPr lang="zh-CN" altLang="en-US" dirty="0">
            <a:latin typeface="微软雅黑" panose="020B0503020204020204" pitchFamily="34" charset="-122"/>
            <a:ea typeface="微软雅黑" panose="020B0503020204020204" pitchFamily="34" charset="-122"/>
          </a:endParaRPr>
        </a:p>
      </dgm:t>
    </dgm:pt>
    <dgm:pt modelId="{EFCEB992-043F-48ED-A776-73FD195BDCA9}" type="parTrans" cxnId="{50F65913-2C0B-4BB9-A9AF-B0B7D34C084C}">
      <dgm:prSet/>
      <dgm:spPr/>
      <dgm:t>
        <a:bodyPr/>
        <a:lstStyle/>
        <a:p>
          <a:endParaRPr lang="zh-CN" altLang="en-US"/>
        </a:p>
      </dgm:t>
    </dgm:pt>
    <dgm:pt modelId="{AF70CBB7-2F85-4A40-AD36-F7001B416DF5}" type="sibTrans" cxnId="{50F65913-2C0B-4BB9-A9AF-B0B7D34C084C}">
      <dgm:prSet/>
      <dgm:spPr/>
      <dgm:t>
        <a:bodyPr/>
        <a:lstStyle/>
        <a:p>
          <a:endParaRPr lang="zh-CN" altLang="en-US"/>
        </a:p>
      </dgm:t>
    </dgm:pt>
    <dgm:pt modelId="{6D2996DC-2054-404C-AAAE-36E7830907B1}">
      <dgm:prSet/>
      <dgm:spPr/>
      <dgm:t>
        <a:bodyPr/>
        <a:lstStyle/>
        <a:p>
          <a:r>
            <a:rPr lang="zh-CN" smtClean="0">
              <a:latin typeface="微软雅黑" panose="020B0503020204020204" pitchFamily="34" charset="-122"/>
              <a:ea typeface="微软雅黑" panose="020B0503020204020204" pitchFamily="34" charset="-122"/>
            </a:rPr>
            <a:t>发现数据问题</a:t>
          </a:r>
          <a:endParaRPr lang="zh-CN">
            <a:latin typeface="微软雅黑" panose="020B0503020204020204" pitchFamily="34" charset="-122"/>
            <a:ea typeface="微软雅黑" panose="020B0503020204020204" pitchFamily="34" charset="-122"/>
          </a:endParaRPr>
        </a:p>
      </dgm:t>
    </dgm:pt>
    <dgm:pt modelId="{5DADDB19-C533-4E8B-A754-999A9E4C1B85}" type="parTrans" cxnId="{DDE8D294-6AE9-4907-B40F-24D05BC0CAA7}">
      <dgm:prSet/>
      <dgm:spPr/>
      <dgm:t>
        <a:bodyPr/>
        <a:lstStyle/>
        <a:p>
          <a:endParaRPr lang="zh-CN" altLang="en-US"/>
        </a:p>
      </dgm:t>
    </dgm:pt>
    <dgm:pt modelId="{47DC3D63-D717-4FE1-BF1C-24ABE2469724}" type="sibTrans" cxnId="{DDE8D294-6AE9-4907-B40F-24D05BC0CAA7}">
      <dgm:prSet/>
      <dgm:spPr/>
      <dgm:t>
        <a:bodyPr/>
        <a:lstStyle/>
        <a:p>
          <a:endParaRPr lang="zh-CN" altLang="en-US"/>
        </a:p>
      </dgm:t>
    </dgm:pt>
    <dgm:pt modelId="{BA6C694A-9635-4EF1-B470-6739726457AF}">
      <dgm:prSet/>
      <dgm:spPr/>
      <dgm:t>
        <a:bodyPr/>
        <a:lstStyle/>
        <a:p>
          <a:r>
            <a:rPr lang="zh-CN" smtClean="0">
              <a:latin typeface="微软雅黑" panose="020B0503020204020204" pitchFamily="34" charset="-122"/>
              <a:ea typeface="微软雅黑" panose="020B0503020204020204" pitchFamily="34" charset="-122"/>
            </a:rPr>
            <a:t>标准化数据规则以识别数据完整性</a:t>
          </a:r>
          <a:r>
            <a:rPr lang="en-US" smtClean="0">
              <a:latin typeface="微软雅黑" panose="020B0503020204020204" pitchFamily="34" charset="-122"/>
              <a:ea typeface="微软雅黑" panose="020B0503020204020204" pitchFamily="34" charset="-122"/>
            </a:rPr>
            <a:t>/</a:t>
          </a:r>
          <a:r>
            <a:rPr lang="zh-CN" smtClean="0">
              <a:latin typeface="微软雅黑" panose="020B0503020204020204" pitchFamily="34" charset="-122"/>
              <a:ea typeface="微软雅黑" panose="020B0503020204020204" pitchFamily="34" charset="-122"/>
            </a:rPr>
            <a:t>数值及频率分布</a:t>
          </a:r>
          <a:r>
            <a:rPr lang="en-US" smtClean="0">
              <a:latin typeface="微软雅黑" panose="020B0503020204020204" pitchFamily="34" charset="-122"/>
              <a:ea typeface="微软雅黑" panose="020B0503020204020204" pitchFamily="34" charset="-122"/>
            </a:rPr>
            <a:t>/</a:t>
          </a:r>
          <a:r>
            <a:rPr lang="zh-CN" smtClean="0">
              <a:latin typeface="微软雅黑" panose="020B0503020204020204" pitchFamily="34" charset="-122"/>
              <a:ea typeface="微软雅黑" panose="020B0503020204020204" pitchFamily="34" charset="-122"/>
            </a:rPr>
            <a:t>数据路径</a:t>
          </a:r>
          <a:r>
            <a:rPr lang="en-US" smtClean="0">
              <a:latin typeface="微软雅黑" panose="020B0503020204020204" pitchFamily="34" charset="-122"/>
              <a:ea typeface="微软雅黑" panose="020B0503020204020204" pitchFamily="34" charset="-122"/>
            </a:rPr>
            <a:t>/</a:t>
          </a:r>
          <a:r>
            <a:rPr lang="zh-CN" smtClean="0">
              <a:latin typeface="微软雅黑" panose="020B0503020204020204" pitchFamily="34" charset="-122"/>
              <a:ea typeface="微软雅黑" panose="020B0503020204020204" pitchFamily="34" charset="-122"/>
            </a:rPr>
            <a:t>数据形态</a:t>
          </a:r>
          <a:r>
            <a:rPr lang="en-US" smtClean="0">
              <a:latin typeface="微软雅黑" panose="020B0503020204020204" pitchFamily="34" charset="-122"/>
              <a:ea typeface="微软雅黑" panose="020B0503020204020204" pitchFamily="34" charset="-122"/>
            </a:rPr>
            <a:t>/</a:t>
          </a:r>
          <a:r>
            <a:rPr lang="zh-CN" smtClean="0">
              <a:latin typeface="微软雅黑" panose="020B0503020204020204" pitchFamily="34" charset="-122"/>
              <a:ea typeface="微软雅黑" panose="020B0503020204020204" pitchFamily="34" charset="-122"/>
            </a:rPr>
            <a:t>数据格式</a:t>
          </a:r>
          <a:endParaRPr lang="zh-CN">
            <a:latin typeface="微软雅黑" panose="020B0503020204020204" pitchFamily="34" charset="-122"/>
            <a:ea typeface="微软雅黑" panose="020B0503020204020204" pitchFamily="34" charset="-122"/>
          </a:endParaRPr>
        </a:p>
      </dgm:t>
    </dgm:pt>
    <dgm:pt modelId="{DE765CA3-A9D4-41C2-9305-3E9D2229782C}" type="parTrans" cxnId="{3E8A16DA-A43D-453F-9787-691CC5C48939}">
      <dgm:prSet/>
      <dgm:spPr/>
      <dgm:t>
        <a:bodyPr/>
        <a:lstStyle/>
        <a:p>
          <a:endParaRPr lang="zh-CN" altLang="en-US"/>
        </a:p>
      </dgm:t>
    </dgm:pt>
    <dgm:pt modelId="{64806A45-4298-4641-95B2-0BF9F3714B32}" type="sibTrans" cxnId="{3E8A16DA-A43D-453F-9787-691CC5C48939}">
      <dgm:prSet/>
      <dgm:spPr/>
      <dgm:t>
        <a:bodyPr/>
        <a:lstStyle/>
        <a:p>
          <a:endParaRPr lang="zh-CN" altLang="en-US"/>
        </a:p>
      </dgm:t>
    </dgm:pt>
    <dgm:pt modelId="{FDAA5174-93D1-4B71-BB88-017206FC30D2}">
      <dgm:prSet/>
      <dgm:spPr/>
      <dgm:t>
        <a:bodyPr/>
        <a:lstStyle/>
        <a:p>
          <a:r>
            <a:rPr lang="zh-CN" smtClean="0">
              <a:latin typeface="微软雅黑" panose="020B0503020204020204" pitchFamily="34" charset="-122"/>
              <a:ea typeface="微软雅黑" panose="020B0503020204020204" pitchFamily="34" charset="-122"/>
            </a:rPr>
            <a:t>识别数据关联性</a:t>
          </a:r>
          <a:endParaRPr lang="zh-CN">
            <a:latin typeface="微软雅黑" panose="020B0503020204020204" pitchFamily="34" charset="-122"/>
            <a:ea typeface="微软雅黑" panose="020B0503020204020204" pitchFamily="34" charset="-122"/>
          </a:endParaRPr>
        </a:p>
      </dgm:t>
    </dgm:pt>
    <dgm:pt modelId="{EB92B239-A1D8-4A7A-9398-84DC6A8207E6}" type="parTrans" cxnId="{891DB6BB-2386-4C09-B91B-72366D4A1C45}">
      <dgm:prSet/>
      <dgm:spPr/>
      <dgm:t>
        <a:bodyPr/>
        <a:lstStyle/>
        <a:p>
          <a:endParaRPr lang="zh-CN" altLang="en-US"/>
        </a:p>
      </dgm:t>
    </dgm:pt>
    <dgm:pt modelId="{377194FF-4374-4781-AAB5-F34F986C363C}" type="sibTrans" cxnId="{891DB6BB-2386-4C09-B91B-72366D4A1C45}">
      <dgm:prSet/>
      <dgm:spPr/>
      <dgm:t>
        <a:bodyPr/>
        <a:lstStyle/>
        <a:p>
          <a:endParaRPr lang="zh-CN" altLang="en-US"/>
        </a:p>
      </dgm:t>
    </dgm:pt>
    <dgm:pt modelId="{F3154010-FCFD-4ED4-9046-B22CBECF6B7D}">
      <dgm:prSet/>
      <dgm:spPr/>
      <dgm:t>
        <a:bodyPr/>
        <a:lstStyle/>
        <a:p>
          <a:r>
            <a:rPr lang="zh-CN" smtClean="0">
              <a:latin typeface="微软雅黑" panose="020B0503020204020204" pitchFamily="34" charset="-122"/>
              <a:ea typeface="微软雅黑" panose="020B0503020204020204" pitchFamily="34" charset="-122"/>
            </a:rPr>
            <a:t>确认参照完整性</a:t>
          </a:r>
          <a:endParaRPr lang="zh-CN">
            <a:latin typeface="微软雅黑" panose="020B0503020204020204" pitchFamily="34" charset="-122"/>
            <a:ea typeface="微软雅黑" panose="020B0503020204020204" pitchFamily="34" charset="-122"/>
          </a:endParaRPr>
        </a:p>
      </dgm:t>
    </dgm:pt>
    <dgm:pt modelId="{68177BB5-9C6B-4F0C-BB21-91D1AA59DAAE}" type="parTrans" cxnId="{56600432-A9E5-43B1-BF34-F0255B31A135}">
      <dgm:prSet/>
      <dgm:spPr/>
      <dgm:t>
        <a:bodyPr/>
        <a:lstStyle/>
        <a:p>
          <a:endParaRPr lang="zh-CN" altLang="en-US"/>
        </a:p>
      </dgm:t>
    </dgm:pt>
    <dgm:pt modelId="{85D161C0-C907-427B-9041-FCA322D796E8}" type="sibTrans" cxnId="{56600432-A9E5-43B1-BF34-F0255B31A135}">
      <dgm:prSet/>
      <dgm:spPr/>
      <dgm:t>
        <a:bodyPr/>
        <a:lstStyle/>
        <a:p>
          <a:endParaRPr lang="zh-CN" altLang="en-US"/>
        </a:p>
      </dgm:t>
    </dgm:pt>
    <dgm:pt modelId="{5584D182-F7FA-41F3-ABBC-CAE844924398}">
      <dgm:prSet/>
      <dgm:spPr/>
      <dgm:t>
        <a:bodyPr/>
        <a:lstStyle/>
        <a:p>
          <a:r>
            <a:rPr lang="zh-CN" smtClean="0">
              <a:latin typeface="微软雅黑" panose="020B0503020204020204" pitchFamily="34" charset="-122"/>
              <a:ea typeface="微软雅黑" panose="020B0503020204020204" pitchFamily="34" charset="-122"/>
            </a:rPr>
            <a:t>数据清洗与纠错</a:t>
          </a:r>
          <a:endParaRPr lang="zh-CN">
            <a:latin typeface="微软雅黑" panose="020B0503020204020204" pitchFamily="34" charset="-122"/>
            <a:ea typeface="微软雅黑" panose="020B0503020204020204" pitchFamily="34" charset="-122"/>
          </a:endParaRPr>
        </a:p>
      </dgm:t>
    </dgm:pt>
    <dgm:pt modelId="{15F40EEE-40F7-469C-A9D1-E56A7E50EACE}" type="parTrans" cxnId="{D027C872-5A1B-41B1-8DF4-ACEB737C9BD2}">
      <dgm:prSet/>
      <dgm:spPr/>
      <dgm:t>
        <a:bodyPr/>
        <a:lstStyle/>
        <a:p>
          <a:endParaRPr lang="zh-CN" altLang="en-US"/>
        </a:p>
      </dgm:t>
    </dgm:pt>
    <dgm:pt modelId="{15A73F60-E42E-4133-B5A7-0A6608E6119B}" type="sibTrans" cxnId="{D027C872-5A1B-41B1-8DF4-ACEB737C9BD2}">
      <dgm:prSet/>
      <dgm:spPr/>
      <dgm:t>
        <a:bodyPr/>
        <a:lstStyle/>
        <a:p>
          <a:endParaRPr lang="zh-CN" altLang="en-US"/>
        </a:p>
      </dgm:t>
    </dgm:pt>
    <dgm:pt modelId="{B155D300-551E-42A6-94FE-76E5405E6CCF}">
      <dgm:prSet/>
      <dgm:spPr/>
      <dgm:t>
        <a:bodyPr/>
        <a:lstStyle/>
        <a:p>
          <a:r>
            <a:rPr lang="zh-CN" smtClean="0">
              <a:latin typeface="微软雅黑" panose="020B0503020204020204" pitchFamily="34" charset="-122"/>
              <a:ea typeface="微软雅黑" panose="020B0503020204020204" pitchFamily="34" charset="-122"/>
            </a:rPr>
            <a:t>应用并加强数据标准化</a:t>
          </a:r>
          <a:endParaRPr lang="zh-CN">
            <a:latin typeface="微软雅黑" panose="020B0503020204020204" pitchFamily="34" charset="-122"/>
            <a:ea typeface="微软雅黑" panose="020B0503020204020204" pitchFamily="34" charset="-122"/>
          </a:endParaRPr>
        </a:p>
      </dgm:t>
    </dgm:pt>
    <dgm:pt modelId="{032531CD-1F3C-4496-89A1-777ADB41A0F3}" type="parTrans" cxnId="{91516D5B-2261-4CD2-83FC-5FF5DAD2F721}">
      <dgm:prSet/>
      <dgm:spPr/>
      <dgm:t>
        <a:bodyPr/>
        <a:lstStyle/>
        <a:p>
          <a:endParaRPr lang="zh-CN" altLang="en-US"/>
        </a:p>
      </dgm:t>
    </dgm:pt>
    <dgm:pt modelId="{285DE1E2-8A7D-43C2-83E1-57AC0ED7FA07}" type="sibTrans" cxnId="{91516D5B-2261-4CD2-83FC-5FF5DAD2F721}">
      <dgm:prSet/>
      <dgm:spPr/>
      <dgm:t>
        <a:bodyPr/>
        <a:lstStyle/>
        <a:p>
          <a:endParaRPr lang="zh-CN" altLang="en-US"/>
        </a:p>
      </dgm:t>
    </dgm:pt>
    <dgm:pt modelId="{B9D2F924-1723-41B9-B59B-8F2047636179}">
      <dgm:prSet/>
      <dgm:spPr/>
      <dgm:t>
        <a:bodyPr/>
        <a:lstStyle/>
        <a:p>
          <a:r>
            <a:rPr lang="zh-CN" smtClean="0">
              <a:latin typeface="微软雅黑" panose="020B0503020204020204" pitchFamily="34" charset="-122"/>
              <a:ea typeface="微软雅黑" panose="020B0503020204020204" pitchFamily="34" charset="-122"/>
            </a:rPr>
            <a:t>找出漏填的数据</a:t>
          </a:r>
          <a:endParaRPr lang="zh-CN">
            <a:latin typeface="微软雅黑" panose="020B0503020204020204" pitchFamily="34" charset="-122"/>
            <a:ea typeface="微软雅黑" panose="020B0503020204020204" pitchFamily="34" charset="-122"/>
          </a:endParaRPr>
        </a:p>
      </dgm:t>
    </dgm:pt>
    <dgm:pt modelId="{59A67A5E-8639-4D13-BB46-F61E6CBC7937}" type="parTrans" cxnId="{5A832DEA-2C27-4BFB-8EB4-5E08DDC7D81D}">
      <dgm:prSet/>
      <dgm:spPr/>
      <dgm:t>
        <a:bodyPr/>
        <a:lstStyle/>
        <a:p>
          <a:endParaRPr lang="zh-CN" altLang="en-US"/>
        </a:p>
      </dgm:t>
    </dgm:pt>
    <dgm:pt modelId="{5EA9ADCB-B2EA-47EF-BDD0-A7824C1E889A}" type="sibTrans" cxnId="{5A832DEA-2C27-4BFB-8EB4-5E08DDC7D81D}">
      <dgm:prSet/>
      <dgm:spPr/>
      <dgm:t>
        <a:bodyPr/>
        <a:lstStyle/>
        <a:p>
          <a:endParaRPr lang="zh-CN" altLang="en-US"/>
        </a:p>
      </dgm:t>
    </dgm:pt>
    <dgm:pt modelId="{3D896846-02D7-47EB-87A1-3F4FEF78F6AC}">
      <dgm:prSet/>
      <dgm:spPr/>
      <dgm:t>
        <a:bodyPr/>
        <a:lstStyle/>
        <a:p>
          <a:r>
            <a:rPr lang="zh-CN" dirty="0" smtClean="0">
              <a:latin typeface="微软雅黑" panose="020B0503020204020204" pitchFamily="34" charset="-122"/>
              <a:ea typeface="微软雅黑" panose="020B0503020204020204" pitchFamily="34" charset="-122"/>
            </a:rPr>
            <a:t>识别相关联的数据记录</a:t>
          </a:r>
          <a:endParaRPr lang="zh-CN" dirty="0">
            <a:latin typeface="微软雅黑" panose="020B0503020204020204" pitchFamily="34" charset="-122"/>
            <a:ea typeface="微软雅黑" panose="020B0503020204020204" pitchFamily="34" charset="-122"/>
          </a:endParaRPr>
        </a:p>
      </dgm:t>
    </dgm:pt>
    <dgm:pt modelId="{7C32B09F-9A7F-49AA-BB1F-56C158B62BB1}" type="parTrans" cxnId="{A5635B0E-55AB-41CB-A054-7D4C555A884D}">
      <dgm:prSet/>
      <dgm:spPr/>
      <dgm:t>
        <a:bodyPr/>
        <a:lstStyle/>
        <a:p>
          <a:endParaRPr lang="zh-CN" altLang="en-US"/>
        </a:p>
      </dgm:t>
    </dgm:pt>
    <dgm:pt modelId="{C4EAA2B0-049A-4121-973B-97DA8D01F329}" type="sibTrans" cxnId="{A5635B0E-55AB-41CB-A054-7D4C555A884D}">
      <dgm:prSet/>
      <dgm:spPr/>
      <dgm:t>
        <a:bodyPr/>
        <a:lstStyle/>
        <a:p>
          <a:endParaRPr lang="zh-CN" altLang="en-US"/>
        </a:p>
      </dgm:t>
    </dgm:pt>
    <dgm:pt modelId="{3C7B07B9-72B2-4F0F-B5FC-4FC324608E88}">
      <dgm:prSet/>
      <dgm:spPr/>
      <dgm:t>
        <a:bodyPr/>
        <a:lstStyle/>
        <a:p>
          <a:r>
            <a:rPr lang="zh-CN" smtClean="0">
              <a:latin typeface="微软雅黑" panose="020B0503020204020204" pitchFamily="34" charset="-122"/>
              <a:ea typeface="微软雅黑" panose="020B0503020204020204" pitchFamily="34" charset="-122"/>
            </a:rPr>
            <a:t>合并重复的数据记录</a:t>
          </a:r>
          <a:endParaRPr lang="zh-CN">
            <a:latin typeface="微软雅黑" panose="020B0503020204020204" pitchFamily="34" charset="-122"/>
            <a:ea typeface="微软雅黑" panose="020B0503020204020204" pitchFamily="34" charset="-122"/>
          </a:endParaRPr>
        </a:p>
      </dgm:t>
    </dgm:pt>
    <dgm:pt modelId="{4C8468BF-126E-42EE-AD02-7154D7AE78A5}" type="parTrans" cxnId="{26D53BB8-1E60-45DC-9A85-74D6829A6FA8}">
      <dgm:prSet/>
      <dgm:spPr/>
      <dgm:t>
        <a:bodyPr/>
        <a:lstStyle/>
        <a:p>
          <a:endParaRPr lang="zh-CN" altLang="en-US"/>
        </a:p>
      </dgm:t>
    </dgm:pt>
    <dgm:pt modelId="{F9EF9F27-F776-4931-8C2E-F7EAC1EBCE11}" type="sibTrans" cxnId="{26D53BB8-1E60-45DC-9A85-74D6829A6FA8}">
      <dgm:prSet/>
      <dgm:spPr/>
      <dgm:t>
        <a:bodyPr/>
        <a:lstStyle/>
        <a:p>
          <a:endParaRPr lang="zh-CN" altLang="en-US"/>
        </a:p>
      </dgm:t>
    </dgm:pt>
    <dgm:pt modelId="{5320DBCA-A5AF-4803-9AC4-28DC828EB62E}">
      <dgm:prSet/>
      <dgm:spPr/>
      <dgm:t>
        <a:bodyPr/>
        <a:lstStyle/>
        <a:p>
          <a:r>
            <a:rPr lang="zh-CN" smtClean="0">
              <a:latin typeface="微软雅黑" panose="020B0503020204020204" pitchFamily="34" charset="-122"/>
              <a:ea typeface="微软雅黑" panose="020B0503020204020204" pitchFamily="34" charset="-122"/>
            </a:rPr>
            <a:t>应用数据保存与删除规则</a:t>
          </a:r>
          <a:endParaRPr lang="zh-CN">
            <a:latin typeface="微软雅黑" panose="020B0503020204020204" pitchFamily="34" charset="-122"/>
            <a:ea typeface="微软雅黑" panose="020B0503020204020204" pitchFamily="34" charset="-122"/>
          </a:endParaRPr>
        </a:p>
      </dgm:t>
    </dgm:pt>
    <dgm:pt modelId="{15D94648-CE3D-4A37-AD3E-E1A9807C815C}" type="parTrans" cxnId="{E7194917-C230-4CC3-B809-A9FB7FC605A2}">
      <dgm:prSet/>
      <dgm:spPr/>
      <dgm:t>
        <a:bodyPr/>
        <a:lstStyle/>
        <a:p>
          <a:endParaRPr lang="zh-CN" altLang="en-US"/>
        </a:p>
      </dgm:t>
    </dgm:pt>
    <dgm:pt modelId="{D00C8687-5A3D-4CE0-B082-5CBC1E161E39}" type="sibTrans" cxnId="{E7194917-C230-4CC3-B809-A9FB7FC605A2}">
      <dgm:prSet/>
      <dgm:spPr/>
      <dgm:t>
        <a:bodyPr/>
        <a:lstStyle/>
        <a:p>
          <a:endParaRPr lang="zh-CN" altLang="en-US"/>
        </a:p>
      </dgm:t>
    </dgm:pt>
    <dgm:pt modelId="{5C25B69C-9603-453E-B401-455457628A91}">
      <dgm:prSet/>
      <dgm:spPr/>
      <dgm:t>
        <a:bodyPr/>
        <a:lstStyle/>
        <a:p>
          <a:r>
            <a:rPr lang="zh-CN" smtClean="0">
              <a:latin typeface="微软雅黑" panose="020B0503020204020204" pitchFamily="34" charset="-122"/>
              <a:ea typeface="微软雅黑" panose="020B0503020204020204" pitchFamily="34" charset="-122"/>
            </a:rPr>
            <a:t>使用外部数据资源补充完善内部数据</a:t>
          </a:r>
          <a:endParaRPr lang="zh-CN">
            <a:latin typeface="微软雅黑" panose="020B0503020204020204" pitchFamily="34" charset="-122"/>
            <a:ea typeface="微软雅黑" panose="020B0503020204020204" pitchFamily="34" charset="-122"/>
          </a:endParaRPr>
        </a:p>
      </dgm:t>
    </dgm:pt>
    <dgm:pt modelId="{401403AD-7175-4113-80E4-7A48AC121958}" type="parTrans" cxnId="{DCF17E3B-92C1-4D64-87E9-9B6D6B400DB7}">
      <dgm:prSet/>
      <dgm:spPr/>
      <dgm:t>
        <a:bodyPr/>
        <a:lstStyle/>
        <a:p>
          <a:endParaRPr lang="zh-CN" altLang="en-US"/>
        </a:p>
      </dgm:t>
    </dgm:pt>
    <dgm:pt modelId="{48CE458C-510B-419B-9747-2C2DF5CBE12C}" type="sibTrans" cxnId="{DCF17E3B-92C1-4D64-87E9-9B6D6B400DB7}">
      <dgm:prSet/>
      <dgm:spPr/>
      <dgm:t>
        <a:bodyPr/>
        <a:lstStyle/>
        <a:p>
          <a:endParaRPr lang="zh-CN" altLang="en-US"/>
        </a:p>
      </dgm:t>
    </dgm:pt>
    <dgm:pt modelId="{E464DED8-0D93-44D0-B753-32D7B8B18B96}">
      <dgm:prSet/>
      <dgm:spPr/>
      <dgm:t>
        <a:bodyPr/>
        <a:lstStyle/>
        <a:p>
          <a:r>
            <a:rPr lang="zh-CN" smtClean="0">
              <a:latin typeface="微软雅黑" panose="020B0503020204020204" pitchFamily="34" charset="-122"/>
              <a:ea typeface="微软雅黑" panose="020B0503020204020204" pitchFamily="34" charset="-122"/>
            </a:rPr>
            <a:t>监控数据优化结果</a:t>
          </a:r>
          <a:endParaRPr lang="zh-CN">
            <a:latin typeface="微软雅黑" panose="020B0503020204020204" pitchFamily="34" charset="-122"/>
            <a:ea typeface="微软雅黑" panose="020B0503020204020204" pitchFamily="34" charset="-122"/>
          </a:endParaRPr>
        </a:p>
      </dgm:t>
    </dgm:pt>
    <dgm:pt modelId="{B70441FC-6C48-4B53-A7A5-0CB511894E7B}" type="parTrans" cxnId="{40FE30C4-96A1-4A3B-8CEF-D198BD4B9CAC}">
      <dgm:prSet/>
      <dgm:spPr/>
      <dgm:t>
        <a:bodyPr/>
        <a:lstStyle/>
        <a:p>
          <a:endParaRPr lang="zh-CN" altLang="en-US"/>
        </a:p>
      </dgm:t>
    </dgm:pt>
    <dgm:pt modelId="{DDA692F5-696E-4534-9868-7964EE0CD67D}" type="sibTrans" cxnId="{40FE30C4-96A1-4A3B-8CEF-D198BD4B9CAC}">
      <dgm:prSet/>
      <dgm:spPr/>
      <dgm:t>
        <a:bodyPr/>
        <a:lstStyle/>
        <a:p>
          <a:endParaRPr lang="zh-CN" altLang="en-US"/>
        </a:p>
      </dgm:t>
    </dgm:pt>
    <dgm:pt modelId="{8BD19500-D1F2-447C-9D62-0C9A935C20FA}">
      <dgm:prSet/>
      <dgm:spPr/>
      <dgm:t>
        <a:bodyPr/>
        <a:lstStyle/>
        <a:p>
          <a:r>
            <a:rPr lang="zh-CN" smtClean="0">
              <a:latin typeface="微软雅黑" panose="020B0503020204020204" pitchFamily="34" charset="-122"/>
              <a:ea typeface="微软雅黑" panose="020B0503020204020204" pitchFamily="34" charset="-122"/>
            </a:rPr>
            <a:t>量化数据问题覆盖面</a:t>
          </a:r>
          <a:endParaRPr lang="zh-CN">
            <a:latin typeface="微软雅黑" panose="020B0503020204020204" pitchFamily="34" charset="-122"/>
            <a:ea typeface="微软雅黑" panose="020B0503020204020204" pitchFamily="34" charset="-122"/>
          </a:endParaRPr>
        </a:p>
      </dgm:t>
    </dgm:pt>
    <dgm:pt modelId="{9D6FAF6C-497A-4FED-94D5-388E214D2E78}" type="parTrans" cxnId="{BD49F944-AB0A-42ED-BC1B-200CC9EB296D}">
      <dgm:prSet/>
      <dgm:spPr/>
      <dgm:t>
        <a:bodyPr/>
        <a:lstStyle/>
        <a:p>
          <a:endParaRPr lang="zh-CN" altLang="en-US"/>
        </a:p>
      </dgm:t>
    </dgm:pt>
    <dgm:pt modelId="{0A3E8126-5C6E-48BE-B6E2-69B80F3421C3}" type="sibTrans" cxnId="{BD49F944-AB0A-42ED-BC1B-200CC9EB296D}">
      <dgm:prSet/>
      <dgm:spPr/>
      <dgm:t>
        <a:bodyPr/>
        <a:lstStyle/>
        <a:p>
          <a:endParaRPr lang="zh-CN" altLang="en-US"/>
        </a:p>
      </dgm:t>
    </dgm:pt>
    <dgm:pt modelId="{50B17879-8F91-4467-B12D-A6F7CF393B63}">
      <dgm:prSet/>
      <dgm:spPr/>
      <dgm:t>
        <a:bodyPr/>
        <a:lstStyle/>
        <a:p>
          <a:r>
            <a:rPr lang="zh-CN" smtClean="0">
              <a:latin typeface="微软雅黑" panose="020B0503020204020204" pitchFamily="34" charset="-122"/>
              <a:ea typeface="微软雅黑" panose="020B0503020204020204" pitchFamily="34" charset="-122"/>
            </a:rPr>
            <a:t>量化数据改善水平</a:t>
          </a:r>
          <a:endParaRPr lang="zh-CN">
            <a:latin typeface="微软雅黑" panose="020B0503020204020204" pitchFamily="34" charset="-122"/>
            <a:ea typeface="微软雅黑" panose="020B0503020204020204" pitchFamily="34" charset="-122"/>
          </a:endParaRPr>
        </a:p>
      </dgm:t>
    </dgm:pt>
    <dgm:pt modelId="{E24DC7FC-E92A-4A14-942F-733FB0E80E05}" type="parTrans" cxnId="{25B79F9B-BD48-41DC-A385-08F6DCC7697F}">
      <dgm:prSet/>
      <dgm:spPr/>
      <dgm:t>
        <a:bodyPr/>
        <a:lstStyle/>
        <a:p>
          <a:endParaRPr lang="zh-CN" altLang="en-US"/>
        </a:p>
      </dgm:t>
    </dgm:pt>
    <dgm:pt modelId="{EEDAC66B-7F63-43E0-AEF7-12BBCB552E53}" type="sibTrans" cxnId="{25B79F9B-BD48-41DC-A385-08F6DCC7697F}">
      <dgm:prSet/>
      <dgm:spPr/>
      <dgm:t>
        <a:bodyPr/>
        <a:lstStyle/>
        <a:p>
          <a:endParaRPr lang="zh-CN" altLang="en-US"/>
        </a:p>
      </dgm:t>
    </dgm:pt>
    <dgm:pt modelId="{315159FD-65F1-45C9-B671-1722EE71BB05}">
      <dgm:prSet/>
      <dgm:spPr/>
      <dgm:t>
        <a:bodyPr/>
        <a:lstStyle/>
        <a:p>
          <a:r>
            <a:rPr lang="zh-CN" smtClean="0">
              <a:latin typeface="微软雅黑" panose="020B0503020204020204" pitchFamily="34" charset="-122"/>
              <a:ea typeface="微软雅黑" panose="020B0503020204020204" pitchFamily="34" charset="-122"/>
            </a:rPr>
            <a:t>关联数据指标与业务影响</a:t>
          </a:r>
          <a:endParaRPr lang="zh-CN">
            <a:latin typeface="微软雅黑" panose="020B0503020204020204" pitchFamily="34" charset="-122"/>
            <a:ea typeface="微软雅黑" panose="020B0503020204020204" pitchFamily="34" charset="-122"/>
          </a:endParaRPr>
        </a:p>
      </dgm:t>
    </dgm:pt>
    <dgm:pt modelId="{117B740E-9344-4694-AEB0-3297A7DDF3EC}" type="parTrans" cxnId="{DD673D03-9329-4589-8CA1-EF664F994F47}">
      <dgm:prSet/>
      <dgm:spPr/>
      <dgm:t>
        <a:bodyPr/>
        <a:lstStyle/>
        <a:p>
          <a:endParaRPr lang="zh-CN" altLang="en-US"/>
        </a:p>
      </dgm:t>
    </dgm:pt>
    <dgm:pt modelId="{BF99D17C-00B9-4547-A438-93B2B14027E0}" type="sibTrans" cxnId="{DD673D03-9329-4589-8CA1-EF664F994F47}">
      <dgm:prSet/>
      <dgm:spPr/>
      <dgm:t>
        <a:bodyPr/>
        <a:lstStyle/>
        <a:p>
          <a:endParaRPr lang="zh-CN" altLang="en-US"/>
        </a:p>
      </dgm:t>
    </dgm:pt>
    <dgm:pt modelId="{6CE93F40-19EA-4D4A-9EE5-379C185818B6}">
      <dgm:prSet/>
      <dgm:spPr/>
      <dgm:t>
        <a:bodyPr/>
        <a:lstStyle/>
        <a:p>
          <a:r>
            <a:rPr lang="zh-CN" smtClean="0">
              <a:latin typeface="微软雅黑" panose="020B0503020204020204" pitchFamily="34" charset="-122"/>
              <a:ea typeface="微软雅黑" panose="020B0503020204020204" pitchFamily="34" charset="-122"/>
            </a:rPr>
            <a:t>跨部门沟通数据优化结果</a:t>
          </a:r>
          <a:endParaRPr lang="zh-CN">
            <a:latin typeface="微软雅黑" panose="020B0503020204020204" pitchFamily="34" charset="-122"/>
            <a:ea typeface="微软雅黑" panose="020B0503020204020204" pitchFamily="34" charset="-122"/>
          </a:endParaRPr>
        </a:p>
      </dgm:t>
    </dgm:pt>
    <dgm:pt modelId="{17BA2424-B064-424C-B250-5400DB9AB730}" type="parTrans" cxnId="{3F6E007D-DE12-4134-8F8A-D5EB3BF11480}">
      <dgm:prSet/>
      <dgm:spPr/>
      <dgm:t>
        <a:bodyPr/>
        <a:lstStyle/>
        <a:p>
          <a:endParaRPr lang="zh-CN" altLang="en-US"/>
        </a:p>
      </dgm:t>
    </dgm:pt>
    <dgm:pt modelId="{F6B5EFF9-B431-49BB-83C0-CC287EA4C8B6}" type="sibTrans" cxnId="{3F6E007D-DE12-4134-8F8A-D5EB3BF11480}">
      <dgm:prSet/>
      <dgm:spPr/>
      <dgm:t>
        <a:bodyPr/>
        <a:lstStyle/>
        <a:p>
          <a:endParaRPr lang="zh-CN" altLang="en-US"/>
        </a:p>
      </dgm:t>
    </dgm:pt>
    <dgm:pt modelId="{234FF361-54E5-4B57-BB20-A1A0A8D2BD9C}">
      <dgm:prSet/>
      <dgm:spPr/>
      <dgm:t>
        <a:bodyPr/>
        <a:lstStyle/>
        <a:p>
          <a:r>
            <a:rPr lang="zh-CN" dirty="0" smtClean="0">
              <a:latin typeface="微软雅黑" panose="020B0503020204020204" pitchFamily="34" charset="-122"/>
              <a:ea typeface="微软雅黑" panose="020B0503020204020204" pitchFamily="34" charset="-122"/>
            </a:rPr>
            <a:t>优化数据使用策略</a:t>
          </a:r>
          <a:endParaRPr lang="zh-CN" dirty="0">
            <a:latin typeface="微软雅黑" panose="020B0503020204020204" pitchFamily="34" charset="-122"/>
            <a:ea typeface="微软雅黑" panose="020B0503020204020204" pitchFamily="34" charset="-122"/>
          </a:endParaRPr>
        </a:p>
      </dgm:t>
    </dgm:pt>
    <dgm:pt modelId="{7BB62A99-3A16-4E80-92BA-1E3EC375AFE7}" type="parTrans" cxnId="{FA2E86CE-5F8F-43FE-923C-FBFADBBAADC2}">
      <dgm:prSet/>
      <dgm:spPr/>
      <dgm:t>
        <a:bodyPr/>
        <a:lstStyle/>
        <a:p>
          <a:endParaRPr lang="zh-CN" altLang="en-US"/>
        </a:p>
      </dgm:t>
    </dgm:pt>
    <dgm:pt modelId="{4B4289E3-E2F3-4242-8CC5-ABE0CB957740}" type="sibTrans" cxnId="{FA2E86CE-5F8F-43FE-923C-FBFADBBAADC2}">
      <dgm:prSet/>
      <dgm:spPr/>
      <dgm:t>
        <a:bodyPr/>
        <a:lstStyle/>
        <a:p>
          <a:endParaRPr lang="zh-CN" altLang="en-US"/>
        </a:p>
      </dgm:t>
    </dgm:pt>
    <dgm:pt modelId="{E9E05717-E95C-4B35-8E5F-50E025ACFC94}" type="pres">
      <dgm:prSet presAssocID="{9E0ECA39-8D6C-4BAF-8FBD-22F480D5158D}" presName="Name0" presStyleCnt="0">
        <dgm:presLayoutVars>
          <dgm:dir/>
          <dgm:animLvl val="lvl"/>
          <dgm:resizeHandles val="exact"/>
        </dgm:presLayoutVars>
      </dgm:prSet>
      <dgm:spPr/>
      <dgm:t>
        <a:bodyPr/>
        <a:lstStyle/>
        <a:p>
          <a:endParaRPr lang="zh-CN" altLang="en-US"/>
        </a:p>
      </dgm:t>
    </dgm:pt>
    <dgm:pt modelId="{7FB0BAD7-03CE-4F6D-9E01-712F43FAEBFC}" type="pres">
      <dgm:prSet presAssocID="{E6301247-8664-4413-BEC7-E2293D8DF071}" presName="composite" presStyleCnt="0"/>
      <dgm:spPr/>
    </dgm:pt>
    <dgm:pt modelId="{AB1755C5-62BC-47A0-BADC-D7F04192877D}" type="pres">
      <dgm:prSet presAssocID="{E6301247-8664-4413-BEC7-E2293D8DF071}" presName="parTx" presStyleLbl="alignNode1" presStyleIdx="0" presStyleCnt="3">
        <dgm:presLayoutVars>
          <dgm:chMax val="0"/>
          <dgm:chPref val="0"/>
          <dgm:bulletEnabled val="1"/>
        </dgm:presLayoutVars>
      </dgm:prSet>
      <dgm:spPr/>
      <dgm:t>
        <a:bodyPr/>
        <a:lstStyle/>
        <a:p>
          <a:endParaRPr lang="zh-CN" altLang="en-US"/>
        </a:p>
      </dgm:t>
    </dgm:pt>
    <dgm:pt modelId="{E181EBC1-AEE1-43A7-AE41-F182762F0AF7}" type="pres">
      <dgm:prSet presAssocID="{E6301247-8664-4413-BEC7-E2293D8DF071}" presName="desTx" presStyleLbl="alignAccFollowNode1" presStyleIdx="0" presStyleCnt="3">
        <dgm:presLayoutVars>
          <dgm:bulletEnabled val="1"/>
        </dgm:presLayoutVars>
      </dgm:prSet>
      <dgm:spPr/>
      <dgm:t>
        <a:bodyPr/>
        <a:lstStyle/>
        <a:p>
          <a:endParaRPr lang="zh-CN" altLang="en-US"/>
        </a:p>
      </dgm:t>
    </dgm:pt>
    <dgm:pt modelId="{2C473718-3D8B-4857-B48E-74803E46A23C}" type="pres">
      <dgm:prSet presAssocID="{0CA30059-B226-4EF7-85A6-8074C1125279}" presName="space" presStyleCnt="0"/>
      <dgm:spPr/>
    </dgm:pt>
    <dgm:pt modelId="{283DCD82-150F-4CFD-8D3C-60C640DD674F}" type="pres">
      <dgm:prSet presAssocID="{6AAB7583-D779-4971-B803-F6B3A8EA1E7C}" presName="composite" presStyleCnt="0"/>
      <dgm:spPr/>
    </dgm:pt>
    <dgm:pt modelId="{FB0F31E1-0173-46B2-A7D0-DBAD8FAF8FEF}" type="pres">
      <dgm:prSet presAssocID="{6AAB7583-D779-4971-B803-F6B3A8EA1E7C}" presName="parTx" presStyleLbl="alignNode1" presStyleIdx="1" presStyleCnt="3">
        <dgm:presLayoutVars>
          <dgm:chMax val="0"/>
          <dgm:chPref val="0"/>
          <dgm:bulletEnabled val="1"/>
        </dgm:presLayoutVars>
      </dgm:prSet>
      <dgm:spPr/>
      <dgm:t>
        <a:bodyPr/>
        <a:lstStyle/>
        <a:p>
          <a:endParaRPr lang="zh-CN" altLang="en-US"/>
        </a:p>
      </dgm:t>
    </dgm:pt>
    <dgm:pt modelId="{C12A43B1-3AFF-4797-90E7-DA7038C86B9B}" type="pres">
      <dgm:prSet presAssocID="{6AAB7583-D779-4971-B803-F6B3A8EA1E7C}" presName="desTx" presStyleLbl="alignAccFollowNode1" presStyleIdx="1" presStyleCnt="3">
        <dgm:presLayoutVars>
          <dgm:bulletEnabled val="1"/>
        </dgm:presLayoutVars>
      </dgm:prSet>
      <dgm:spPr/>
      <dgm:t>
        <a:bodyPr/>
        <a:lstStyle/>
        <a:p>
          <a:endParaRPr lang="zh-CN" altLang="en-US"/>
        </a:p>
      </dgm:t>
    </dgm:pt>
    <dgm:pt modelId="{961008AA-41F7-4BBC-A0AD-E811E606FEA7}" type="pres">
      <dgm:prSet presAssocID="{1374A447-CE4D-4408-9F75-7EA096C91321}" presName="space" presStyleCnt="0"/>
      <dgm:spPr/>
    </dgm:pt>
    <dgm:pt modelId="{07B96E94-0693-4ADA-A8E8-ACD9D3ECEE0F}" type="pres">
      <dgm:prSet presAssocID="{EE36930C-5A46-4897-8B08-E4423D38B618}" presName="composite" presStyleCnt="0"/>
      <dgm:spPr/>
    </dgm:pt>
    <dgm:pt modelId="{6C0CBBA5-2861-498E-9A18-4E908609EE90}" type="pres">
      <dgm:prSet presAssocID="{EE36930C-5A46-4897-8B08-E4423D38B618}" presName="parTx" presStyleLbl="alignNode1" presStyleIdx="2" presStyleCnt="3">
        <dgm:presLayoutVars>
          <dgm:chMax val="0"/>
          <dgm:chPref val="0"/>
          <dgm:bulletEnabled val="1"/>
        </dgm:presLayoutVars>
      </dgm:prSet>
      <dgm:spPr/>
      <dgm:t>
        <a:bodyPr/>
        <a:lstStyle/>
        <a:p>
          <a:endParaRPr lang="zh-CN" altLang="en-US"/>
        </a:p>
      </dgm:t>
    </dgm:pt>
    <dgm:pt modelId="{CB6C7AB6-0418-4DC5-BD8C-9609514CCD65}" type="pres">
      <dgm:prSet presAssocID="{EE36930C-5A46-4897-8B08-E4423D38B618}" presName="desTx" presStyleLbl="alignAccFollowNode1" presStyleIdx="2" presStyleCnt="3">
        <dgm:presLayoutVars>
          <dgm:bulletEnabled val="1"/>
        </dgm:presLayoutVars>
      </dgm:prSet>
      <dgm:spPr/>
      <dgm:t>
        <a:bodyPr/>
        <a:lstStyle/>
        <a:p>
          <a:endParaRPr lang="zh-CN" altLang="en-US"/>
        </a:p>
      </dgm:t>
    </dgm:pt>
  </dgm:ptLst>
  <dgm:cxnLst>
    <dgm:cxn modelId="{891DB6BB-2386-4C09-B91B-72366D4A1C45}" srcId="{E6301247-8664-4413-BEC7-E2293D8DF071}" destId="{FDAA5174-93D1-4B71-BB88-017206FC30D2}" srcOrd="3" destOrd="0" parTransId="{EB92B239-A1D8-4A7A-9398-84DC6A8207E6}" sibTransId="{377194FF-4374-4781-AAB5-F34F986C363C}"/>
    <dgm:cxn modelId="{F4038473-43CA-4393-843A-162C3C8B3602}" type="presOf" srcId="{B9D2F924-1723-41B9-B59B-8F2047636179}" destId="{C12A43B1-3AFF-4797-90E7-DA7038C86B9B}" srcOrd="0" destOrd="3" presId="urn:microsoft.com/office/officeart/2005/8/layout/hList1"/>
    <dgm:cxn modelId="{DCF17E3B-92C1-4D64-87E9-9B6D6B400DB7}" srcId="{6AAB7583-D779-4971-B803-F6B3A8EA1E7C}" destId="{5C25B69C-9603-453E-B401-455457628A91}" srcOrd="7" destOrd="0" parTransId="{401403AD-7175-4113-80E4-7A48AC121958}" sibTransId="{48CE458C-510B-419B-9747-2C2DF5CBE12C}"/>
    <dgm:cxn modelId="{662652AF-C706-4500-AB05-BBA2E28D3A07}" type="presOf" srcId="{C3E73A5F-6BAA-4D2E-B0F2-26E05E8BC1A4}" destId="{CB6C7AB6-0418-4DC5-BD8C-9609514CCD65}" srcOrd="0" destOrd="0" presId="urn:microsoft.com/office/officeart/2005/8/layout/hList1"/>
    <dgm:cxn modelId="{34ABA520-C88A-4D11-9AC9-DC425611CAD1}" type="presOf" srcId="{6CE93F40-19EA-4D4A-9EE5-379C185818B6}" destId="{CB6C7AB6-0418-4DC5-BD8C-9609514CCD65}" srcOrd="0" destOrd="5" presId="urn:microsoft.com/office/officeart/2005/8/layout/hList1"/>
    <dgm:cxn modelId="{08EC986F-81B0-4085-9A65-4D7E22FCDD33}" type="presOf" srcId="{E464DED8-0D93-44D0-B753-32D7B8B18B96}" destId="{CB6C7AB6-0418-4DC5-BD8C-9609514CCD65}" srcOrd="0" destOrd="1" presId="urn:microsoft.com/office/officeart/2005/8/layout/hList1"/>
    <dgm:cxn modelId="{8BCD0CBD-EF84-4CE2-8B69-4A274D5179DF}" type="presOf" srcId="{234FF361-54E5-4B57-BB20-A1A0A8D2BD9C}" destId="{CB6C7AB6-0418-4DC5-BD8C-9609514CCD65}" srcOrd="0" destOrd="6" presId="urn:microsoft.com/office/officeart/2005/8/layout/hList1"/>
    <dgm:cxn modelId="{91516D5B-2261-4CD2-83FC-5FF5DAD2F721}" srcId="{6AAB7583-D779-4971-B803-F6B3A8EA1E7C}" destId="{B155D300-551E-42A6-94FE-76E5405E6CCF}" srcOrd="2" destOrd="0" parTransId="{032531CD-1F3C-4496-89A1-777ADB41A0F3}" sibTransId="{285DE1E2-8A7D-43C2-83E1-57AC0ED7FA07}"/>
    <dgm:cxn modelId="{9D79E9C0-325F-47AF-BB42-FEFDA4DE7865}" type="presOf" srcId="{EE36930C-5A46-4897-8B08-E4423D38B618}" destId="{6C0CBBA5-2861-498E-9A18-4E908609EE90}" srcOrd="0" destOrd="0" presId="urn:microsoft.com/office/officeart/2005/8/layout/hList1"/>
    <dgm:cxn modelId="{32F8ABEB-4B07-4783-A7D7-F16FA28413E3}" type="presOf" srcId="{9E0ECA39-8D6C-4BAF-8FBD-22F480D5158D}" destId="{E9E05717-E95C-4B35-8E5F-50E025ACFC94}" srcOrd="0" destOrd="0" presId="urn:microsoft.com/office/officeart/2005/8/layout/hList1"/>
    <dgm:cxn modelId="{CE1B8A56-7FAA-4088-9248-6E604C81C769}" type="presOf" srcId="{3C7B07B9-72B2-4F0F-B5FC-4FC324608E88}" destId="{C12A43B1-3AFF-4797-90E7-DA7038C86B9B}" srcOrd="0" destOrd="5" presId="urn:microsoft.com/office/officeart/2005/8/layout/hList1"/>
    <dgm:cxn modelId="{FA2E86CE-5F8F-43FE-923C-FBFADBBAADC2}" srcId="{EE36930C-5A46-4897-8B08-E4423D38B618}" destId="{234FF361-54E5-4B57-BB20-A1A0A8D2BD9C}" srcOrd="6" destOrd="0" parTransId="{7BB62A99-3A16-4E80-92BA-1E3EC375AFE7}" sibTransId="{4B4289E3-E2F3-4242-8CC5-ABE0CB957740}"/>
    <dgm:cxn modelId="{07A79701-7AEB-4D8B-BC5B-6AC55A7D6BCA}" type="presOf" srcId="{8BD19500-D1F2-447C-9D62-0C9A935C20FA}" destId="{CB6C7AB6-0418-4DC5-BD8C-9609514CCD65}" srcOrd="0" destOrd="2" presId="urn:microsoft.com/office/officeart/2005/8/layout/hList1"/>
    <dgm:cxn modelId="{BD49F944-AB0A-42ED-BC1B-200CC9EB296D}" srcId="{EE36930C-5A46-4897-8B08-E4423D38B618}" destId="{8BD19500-D1F2-447C-9D62-0C9A935C20FA}" srcOrd="2" destOrd="0" parTransId="{9D6FAF6C-497A-4FED-94D5-388E214D2E78}" sibTransId="{0A3E8126-5C6E-48BE-B6E2-69B80F3421C3}"/>
    <dgm:cxn modelId="{A5635B0E-55AB-41CB-A054-7D4C555A884D}" srcId="{6AAB7583-D779-4971-B803-F6B3A8EA1E7C}" destId="{3D896846-02D7-47EB-87A1-3F4FEF78F6AC}" srcOrd="4" destOrd="0" parTransId="{7C32B09F-9A7F-49AA-BB1F-56C158B62BB1}" sibTransId="{C4EAA2B0-049A-4121-973B-97DA8D01F329}"/>
    <dgm:cxn modelId="{D027C872-5A1B-41B1-8DF4-ACEB737C9BD2}" srcId="{6AAB7583-D779-4971-B803-F6B3A8EA1E7C}" destId="{5584D182-F7FA-41F3-ABBC-CAE844924398}" srcOrd="1" destOrd="0" parTransId="{15F40EEE-40F7-469C-A9D1-E56A7E50EACE}" sibTransId="{15A73F60-E42E-4133-B5A7-0A6608E6119B}"/>
    <dgm:cxn modelId="{E7194917-C230-4CC3-B809-A9FB7FC605A2}" srcId="{6AAB7583-D779-4971-B803-F6B3A8EA1E7C}" destId="{5320DBCA-A5AF-4803-9AC4-28DC828EB62E}" srcOrd="6" destOrd="0" parTransId="{15D94648-CE3D-4A37-AD3E-E1A9807C815C}" sibTransId="{D00C8687-5A3D-4CE0-B082-5CBC1E161E39}"/>
    <dgm:cxn modelId="{752F1F02-75A4-4E17-A928-724C6B409F1E}" type="presOf" srcId="{FDAA5174-93D1-4B71-BB88-017206FC30D2}" destId="{E181EBC1-AEE1-43A7-AE41-F182762F0AF7}" srcOrd="0" destOrd="3" presId="urn:microsoft.com/office/officeart/2005/8/layout/hList1"/>
    <dgm:cxn modelId="{26D53BB8-1E60-45DC-9A85-74D6829A6FA8}" srcId="{6AAB7583-D779-4971-B803-F6B3A8EA1E7C}" destId="{3C7B07B9-72B2-4F0F-B5FC-4FC324608E88}" srcOrd="5" destOrd="0" parTransId="{4C8468BF-126E-42EE-AD02-7154D7AE78A5}" sibTransId="{F9EF9F27-F776-4931-8C2E-F7EAC1EBCE11}"/>
    <dgm:cxn modelId="{25B79F9B-BD48-41DC-A385-08F6DCC7697F}" srcId="{EE36930C-5A46-4897-8B08-E4423D38B618}" destId="{50B17879-8F91-4467-B12D-A6F7CF393B63}" srcOrd="3" destOrd="0" parTransId="{E24DC7FC-E92A-4A14-942F-733FB0E80E05}" sibTransId="{EEDAC66B-7F63-43E0-AEF7-12BBCB552E53}"/>
    <dgm:cxn modelId="{56600432-A9E5-43B1-BF34-F0255B31A135}" srcId="{E6301247-8664-4413-BEC7-E2293D8DF071}" destId="{F3154010-FCFD-4ED4-9046-B22CBECF6B7D}" srcOrd="4" destOrd="0" parTransId="{68177BB5-9C6B-4F0C-BB21-91D1AA59DAAE}" sibTransId="{85D161C0-C907-427B-9041-FCA322D796E8}"/>
    <dgm:cxn modelId="{5690EBC7-1CB0-4C3C-A1F5-9A951C0FBAE3}" type="presOf" srcId="{E6301247-8664-4413-BEC7-E2293D8DF071}" destId="{AB1755C5-62BC-47A0-BADC-D7F04192877D}" srcOrd="0" destOrd="0" presId="urn:microsoft.com/office/officeart/2005/8/layout/hList1"/>
    <dgm:cxn modelId="{1B67AC86-1327-4A80-8C5A-35B4FFF5D3BE}" type="presOf" srcId="{B155D300-551E-42A6-94FE-76E5405E6CCF}" destId="{C12A43B1-3AFF-4797-90E7-DA7038C86B9B}" srcOrd="0" destOrd="2" presId="urn:microsoft.com/office/officeart/2005/8/layout/hList1"/>
    <dgm:cxn modelId="{6F14F9E1-2818-4E6F-AB91-0187A54D8080}" type="presOf" srcId="{5C25B69C-9603-453E-B401-455457628A91}" destId="{C12A43B1-3AFF-4797-90E7-DA7038C86B9B}" srcOrd="0" destOrd="7" presId="urn:microsoft.com/office/officeart/2005/8/layout/hList1"/>
    <dgm:cxn modelId="{E65CF829-D615-4394-8291-7CE5461304DF}" srcId="{E6301247-8664-4413-BEC7-E2293D8DF071}" destId="{A7AD04C1-BEF2-4086-B8B1-EB0B71A948F5}" srcOrd="0" destOrd="0" parTransId="{6D003BEE-F161-4143-A526-84C6D2D99595}" sibTransId="{86C8CE73-8279-48A9-B0D7-1BA1D8FC0B2C}"/>
    <dgm:cxn modelId="{DDD53E21-FA03-4DD8-BE50-DAA558C117AC}" srcId="{9E0ECA39-8D6C-4BAF-8FBD-22F480D5158D}" destId="{6AAB7583-D779-4971-B803-F6B3A8EA1E7C}" srcOrd="1" destOrd="0" parTransId="{DA695C00-E24E-4189-9721-5EAACBF7D864}" sibTransId="{1374A447-CE4D-4408-9F75-7EA096C91321}"/>
    <dgm:cxn modelId="{DDE8D294-6AE9-4907-B40F-24D05BC0CAA7}" srcId="{E6301247-8664-4413-BEC7-E2293D8DF071}" destId="{6D2996DC-2054-404C-AAAE-36E7830907B1}" srcOrd="1" destOrd="0" parTransId="{5DADDB19-C533-4E8B-A754-999A9E4C1B85}" sibTransId="{47DC3D63-D717-4FE1-BF1C-24ABE2469724}"/>
    <dgm:cxn modelId="{5A832DEA-2C27-4BFB-8EB4-5E08DDC7D81D}" srcId="{6AAB7583-D779-4971-B803-F6B3A8EA1E7C}" destId="{B9D2F924-1723-41B9-B59B-8F2047636179}" srcOrd="3" destOrd="0" parTransId="{59A67A5E-8639-4D13-BB46-F61E6CBC7937}" sibTransId="{5EA9ADCB-B2EA-47EF-BDD0-A7824C1E889A}"/>
    <dgm:cxn modelId="{5A7B3464-342D-47C0-9F48-B8D13EF2020E}" type="presOf" srcId="{3D896846-02D7-47EB-87A1-3F4FEF78F6AC}" destId="{C12A43B1-3AFF-4797-90E7-DA7038C86B9B}" srcOrd="0" destOrd="4" presId="urn:microsoft.com/office/officeart/2005/8/layout/hList1"/>
    <dgm:cxn modelId="{DEB679A7-AE01-4908-A63F-AF358BDD7BDD}" type="presOf" srcId="{A7AD04C1-BEF2-4086-B8B1-EB0B71A948F5}" destId="{E181EBC1-AEE1-43A7-AE41-F182762F0AF7}" srcOrd="0" destOrd="0" presId="urn:microsoft.com/office/officeart/2005/8/layout/hList1"/>
    <dgm:cxn modelId="{76826A77-6DB3-4F83-BBF4-4322BF729134}" type="presOf" srcId="{5320DBCA-A5AF-4803-9AC4-28DC828EB62E}" destId="{C12A43B1-3AFF-4797-90E7-DA7038C86B9B}" srcOrd="0" destOrd="6" presId="urn:microsoft.com/office/officeart/2005/8/layout/hList1"/>
    <dgm:cxn modelId="{2A02718A-62D1-446F-910B-F7F096C682B5}" type="presOf" srcId="{F5016127-87E6-4239-A52D-CF7FDDB04030}" destId="{C12A43B1-3AFF-4797-90E7-DA7038C86B9B}" srcOrd="0" destOrd="0" presId="urn:microsoft.com/office/officeart/2005/8/layout/hList1"/>
    <dgm:cxn modelId="{C5E19BB0-DD84-4073-85A6-77FFE584E9C5}" srcId="{6AAB7583-D779-4971-B803-F6B3A8EA1E7C}" destId="{F5016127-87E6-4239-A52D-CF7FDDB04030}" srcOrd="0" destOrd="0" parTransId="{D483A3A1-6FA7-4D92-B957-136736D7E7F6}" sibTransId="{5997A086-22D5-49F2-8C62-B1AC367405B8}"/>
    <dgm:cxn modelId="{10161EBD-CD52-4859-A79E-0D1ECF4DD87A}" srcId="{9E0ECA39-8D6C-4BAF-8FBD-22F480D5158D}" destId="{EE36930C-5A46-4897-8B08-E4423D38B618}" srcOrd="2" destOrd="0" parTransId="{EF472D26-00D0-4A0F-B77C-D3D64AD1B015}" sibTransId="{DD8D5039-9383-4668-872B-757CEE37B99C}"/>
    <dgm:cxn modelId="{77272071-8D71-4083-B2C5-CBC2C2580BB6}" type="presOf" srcId="{BA6C694A-9635-4EF1-B470-6739726457AF}" destId="{E181EBC1-AEE1-43A7-AE41-F182762F0AF7}" srcOrd="0" destOrd="2" presId="urn:microsoft.com/office/officeart/2005/8/layout/hList1"/>
    <dgm:cxn modelId="{40FE30C4-96A1-4A3B-8CEF-D198BD4B9CAC}" srcId="{EE36930C-5A46-4897-8B08-E4423D38B618}" destId="{E464DED8-0D93-44D0-B753-32D7B8B18B96}" srcOrd="1" destOrd="0" parTransId="{B70441FC-6C48-4B53-A7A5-0CB511894E7B}" sibTransId="{DDA692F5-696E-4534-9868-7964EE0CD67D}"/>
    <dgm:cxn modelId="{F951AF91-D6D6-4ECD-88A6-18306E23F9E5}" type="presOf" srcId="{5584D182-F7FA-41F3-ABBC-CAE844924398}" destId="{C12A43B1-3AFF-4797-90E7-DA7038C86B9B}" srcOrd="0" destOrd="1" presId="urn:microsoft.com/office/officeart/2005/8/layout/hList1"/>
    <dgm:cxn modelId="{3E8A16DA-A43D-453F-9787-691CC5C48939}" srcId="{E6301247-8664-4413-BEC7-E2293D8DF071}" destId="{BA6C694A-9635-4EF1-B470-6739726457AF}" srcOrd="2" destOrd="0" parTransId="{DE765CA3-A9D4-41C2-9305-3E9D2229782C}" sibTransId="{64806A45-4298-4641-95B2-0BF9F3714B32}"/>
    <dgm:cxn modelId="{DD673D03-9329-4589-8CA1-EF664F994F47}" srcId="{EE36930C-5A46-4897-8B08-E4423D38B618}" destId="{315159FD-65F1-45C9-B671-1722EE71BB05}" srcOrd="4" destOrd="0" parTransId="{117B740E-9344-4694-AEB0-3297A7DDF3EC}" sibTransId="{BF99D17C-00B9-4547-A438-93B2B14027E0}"/>
    <dgm:cxn modelId="{3F6E007D-DE12-4134-8F8A-D5EB3BF11480}" srcId="{EE36930C-5A46-4897-8B08-E4423D38B618}" destId="{6CE93F40-19EA-4D4A-9EE5-379C185818B6}" srcOrd="5" destOrd="0" parTransId="{17BA2424-B064-424C-B250-5400DB9AB730}" sibTransId="{F6B5EFF9-B431-49BB-83C0-CC287EA4C8B6}"/>
    <dgm:cxn modelId="{CFF1C986-D613-41E5-A9CD-DECABA2E19B4}" type="presOf" srcId="{6D2996DC-2054-404C-AAAE-36E7830907B1}" destId="{E181EBC1-AEE1-43A7-AE41-F182762F0AF7}" srcOrd="0" destOrd="1" presId="urn:microsoft.com/office/officeart/2005/8/layout/hList1"/>
    <dgm:cxn modelId="{50F65913-2C0B-4BB9-A9AF-B0B7D34C084C}" srcId="{EE36930C-5A46-4897-8B08-E4423D38B618}" destId="{C3E73A5F-6BAA-4D2E-B0F2-26E05E8BC1A4}" srcOrd="0" destOrd="0" parTransId="{EFCEB992-043F-48ED-A776-73FD195BDCA9}" sibTransId="{AF70CBB7-2F85-4A40-AD36-F7001B416DF5}"/>
    <dgm:cxn modelId="{77C26FA4-7DD9-47C0-B88C-CA9C682FBDE3}" type="presOf" srcId="{F3154010-FCFD-4ED4-9046-B22CBECF6B7D}" destId="{E181EBC1-AEE1-43A7-AE41-F182762F0AF7}" srcOrd="0" destOrd="4" presId="urn:microsoft.com/office/officeart/2005/8/layout/hList1"/>
    <dgm:cxn modelId="{13E98005-72EC-4692-B777-93F827E24D52}" srcId="{9E0ECA39-8D6C-4BAF-8FBD-22F480D5158D}" destId="{E6301247-8664-4413-BEC7-E2293D8DF071}" srcOrd="0" destOrd="0" parTransId="{CB1FEA88-8BAD-4E6B-A931-28B282EE7A19}" sibTransId="{0CA30059-B226-4EF7-85A6-8074C1125279}"/>
    <dgm:cxn modelId="{3A13026F-FD39-4EC4-B80C-96C2B73BFD7A}" type="presOf" srcId="{315159FD-65F1-45C9-B671-1722EE71BB05}" destId="{CB6C7AB6-0418-4DC5-BD8C-9609514CCD65}" srcOrd="0" destOrd="4" presId="urn:microsoft.com/office/officeart/2005/8/layout/hList1"/>
    <dgm:cxn modelId="{AFA2C0CD-6C7C-4722-84F8-34B50D7BB06C}" type="presOf" srcId="{6AAB7583-D779-4971-B803-F6B3A8EA1E7C}" destId="{FB0F31E1-0173-46B2-A7D0-DBAD8FAF8FEF}" srcOrd="0" destOrd="0" presId="urn:microsoft.com/office/officeart/2005/8/layout/hList1"/>
    <dgm:cxn modelId="{91889B40-A0A2-496A-8440-5EEC7E6D31D5}" type="presOf" srcId="{50B17879-8F91-4467-B12D-A6F7CF393B63}" destId="{CB6C7AB6-0418-4DC5-BD8C-9609514CCD65}" srcOrd="0" destOrd="3" presId="urn:microsoft.com/office/officeart/2005/8/layout/hList1"/>
    <dgm:cxn modelId="{EF51FFDF-7BBC-413E-9B29-9D9CA0D8C4EE}" type="presParOf" srcId="{E9E05717-E95C-4B35-8E5F-50E025ACFC94}" destId="{7FB0BAD7-03CE-4F6D-9E01-712F43FAEBFC}" srcOrd="0" destOrd="0" presId="urn:microsoft.com/office/officeart/2005/8/layout/hList1"/>
    <dgm:cxn modelId="{9771DEA1-57E3-48D2-BCD5-0936B44CAE35}" type="presParOf" srcId="{7FB0BAD7-03CE-4F6D-9E01-712F43FAEBFC}" destId="{AB1755C5-62BC-47A0-BADC-D7F04192877D}" srcOrd="0" destOrd="0" presId="urn:microsoft.com/office/officeart/2005/8/layout/hList1"/>
    <dgm:cxn modelId="{7048C0D0-41D9-4D09-817D-94604C3E372F}" type="presParOf" srcId="{7FB0BAD7-03CE-4F6D-9E01-712F43FAEBFC}" destId="{E181EBC1-AEE1-43A7-AE41-F182762F0AF7}" srcOrd="1" destOrd="0" presId="urn:microsoft.com/office/officeart/2005/8/layout/hList1"/>
    <dgm:cxn modelId="{77DE6B8B-02F4-45DF-9491-993E45831943}" type="presParOf" srcId="{E9E05717-E95C-4B35-8E5F-50E025ACFC94}" destId="{2C473718-3D8B-4857-B48E-74803E46A23C}" srcOrd="1" destOrd="0" presId="urn:microsoft.com/office/officeart/2005/8/layout/hList1"/>
    <dgm:cxn modelId="{5E989B05-513B-41C8-A646-8C74D90E0BF6}" type="presParOf" srcId="{E9E05717-E95C-4B35-8E5F-50E025ACFC94}" destId="{283DCD82-150F-4CFD-8D3C-60C640DD674F}" srcOrd="2" destOrd="0" presId="urn:microsoft.com/office/officeart/2005/8/layout/hList1"/>
    <dgm:cxn modelId="{09E8FEB9-3724-47A4-9ED9-DC206C3D69A9}" type="presParOf" srcId="{283DCD82-150F-4CFD-8D3C-60C640DD674F}" destId="{FB0F31E1-0173-46B2-A7D0-DBAD8FAF8FEF}" srcOrd="0" destOrd="0" presId="urn:microsoft.com/office/officeart/2005/8/layout/hList1"/>
    <dgm:cxn modelId="{DAB4C932-A93F-423C-959D-3390791D7DE2}" type="presParOf" srcId="{283DCD82-150F-4CFD-8D3C-60C640DD674F}" destId="{C12A43B1-3AFF-4797-90E7-DA7038C86B9B}" srcOrd="1" destOrd="0" presId="urn:microsoft.com/office/officeart/2005/8/layout/hList1"/>
    <dgm:cxn modelId="{B1F81851-D2CB-4E78-957C-E80BD7BFBD49}" type="presParOf" srcId="{E9E05717-E95C-4B35-8E5F-50E025ACFC94}" destId="{961008AA-41F7-4BBC-A0AD-E811E606FEA7}" srcOrd="3" destOrd="0" presId="urn:microsoft.com/office/officeart/2005/8/layout/hList1"/>
    <dgm:cxn modelId="{DB484273-57E7-4F52-AEA1-A02721CD2D16}" type="presParOf" srcId="{E9E05717-E95C-4B35-8E5F-50E025ACFC94}" destId="{07B96E94-0693-4ADA-A8E8-ACD9D3ECEE0F}" srcOrd="4" destOrd="0" presId="urn:microsoft.com/office/officeart/2005/8/layout/hList1"/>
    <dgm:cxn modelId="{D636C525-CA72-469E-B095-63F2069F973C}" type="presParOf" srcId="{07B96E94-0693-4ADA-A8E8-ACD9D3ECEE0F}" destId="{6C0CBBA5-2861-498E-9A18-4E908609EE90}" srcOrd="0" destOrd="0" presId="urn:microsoft.com/office/officeart/2005/8/layout/hList1"/>
    <dgm:cxn modelId="{D82C5E38-A9F6-4B56-A067-C8E4489927AF}" type="presParOf" srcId="{07B96E94-0693-4ADA-A8E8-ACD9D3ECEE0F}" destId="{CB6C7AB6-0418-4DC5-BD8C-9609514CCD6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9781F0-FEA9-494D-B451-B108B4C05B52}">
      <dsp:nvSpPr>
        <dsp:cNvPr id="0" name=""/>
        <dsp:cNvSpPr/>
      </dsp:nvSpPr>
      <dsp:spPr>
        <a:xfrm>
          <a:off x="0" y="0"/>
          <a:ext cx="7547113" cy="408341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FA45CA-9DFB-4E68-BBC7-8AA242C08576}">
      <dsp:nvSpPr>
        <dsp:cNvPr id="0" name=""/>
        <dsp:cNvSpPr/>
      </dsp:nvSpPr>
      <dsp:spPr>
        <a:xfrm>
          <a:off x="4335" y="1225023"/>
          <a:ext cx="2861382" cy="1633364"/>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了解电信公司的电话号码位数管理机制，查出每个时期每个地域的有效电话号码位数</a:t>
          </a:r>
          <a:endParaRPr lang="zh-CN" altLang="en-US" sz="1800" kern="1200" dirty="0">
            <a:latin typeface="微软雅黑" panose="020B0503020204020204" pitchFamily="34" charset="-122"/>
            <a:ea typeface="微软雅黑" panose="020B0503020204020204" pitchFamily="34" charset="-122"/>
          </a:endParaRPr>
        </a:p>
      </dsp:txBody>
      <dsp:txXfrm>
        <a:off x="84069" y="1304757"/>
        <a:ext cx="2701914" cy="1473896"/>
      </dsp:txXfrm>
    </dsp:sp>
    <dsp:sp modelId="{2873828C-470D-4CD6-A2CE-21131E62B590}">
      <dsp:nvSpPr>
        <dsp:cNvPr id="0" name=""/>
        <dsp:cNvSpPr/>
      </dsp:nvSpPr>
      <dsp:spPr>
        <a:xfrm>
          <a:off x="3008787" y="1225023"/>
          <a:ext cx="2861382" cy="1633364"/>
        </a:xfrm>
        <a:prstGeom prst="roundRect">
          <a:avLst/>
        </a:prstGeom>
        <a:solidFill>
          <a:srgbClr val="398F8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bg1"/>
              </a:solidFill>
              <a:latin typeface="微软雅黑" panose="020B0503020204020204" pitchFamily="34" charset="-122"/>
              <a:ea typeface="微软雅黑" panose="020B0503020204020204" pitchFamily="34" charset="-122"/>
            </a:rPr>
            <a:t>基于机制搜查结果对应电话号码所属地，登记时间确认该电话号码位数是否有效</a:t>
          </a:r>
          <a:endParaRPr lang="zh-CN" altLang="en-US" sz="1800" kern="1200" dirty="0">
            <a:solidFill>
              <a:schemeClr val="bg1"/>
            </a:solidFill>
            <a:latin typeface="微软雅黑" panose="020B0503020204020204" pitchFamily="34" charset="-122"/>
            <a:ea typeface="微软雅黑" panose="020B0503020204020204" pitchFamily="34" charset="-122"/>
          </a:endParaRPr>
        </a:p>
      </dsp:txBody>
      <dsp:txXfrm>
        <a:off x="3088521" y="1304757"/>
        <a:ext cx="2701914" cy="1473896"/>
      </dsp:txXfrm>
    </dsp:sp>
    <dsp:sp modelId="{DFCC5660-88A2-4CD9-A9E9-2979C834564E}">
      <dsp:nvSpPr>
        <dsp:cNvPr id="0" name=""/>
        <dsp:cNvSpPr/>
      </dsp:nvSpPr>
      <dsp:spPr>
        <a:xfrm>
          <a:off x="6013238" y="1225023"/>
          <a:ext cx="2861382" cy="1633364"/>
        </a:xfrm>
        <a:prstGeom prst="roundRect">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kern="1200" dirty="0" smtClean="0">
              <a:latin typeface="微软雅黑" panose="020B0503020204020204" pitchFamily="34" charset="-122"/>
              <a:ea typeface="微软雅黑" panose="020B0503020204020204" pitchFamily="34" charset="-122"/>
            </a:rPr>
            <a:t>更坏的情况，无法查证电信公司的电话号码位数分布规则，电话号码位数清洗无从入手</a:t>
          </a:r>
          <a:endParaRPr lang="zh-CN" altLang="en-US" sz="1700" kern="1200" dirty="0">
            <a:latin typeface="微软雅黑" panose="020B0503020204020204" pitchFamily="34" charset="-122"/>
            <a:ea typeface="微软雅黑" panose="020B0503020204020204" pitchFamily="34" charset="-122"/>
          </a:endParaRPr>
        </a:p>
      </dsp:txBody>
      <dsp:txXfrm>
        <a:off x="6092972" y="1304757"/>
        <a:ext cx="2701914" cy="14738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1755C5-62BC-47A0-BADC-D7F04192877D}">
      <dsp:nvSpPr>
        <dsp:cNvPr id="0" name=""/>
        <dsp:cNvSpPr/>
      </dsp:nvSpPr>
      <dsp:spPr>
        <a:xfrm>
          <a:off x="2149" y="218448"/>
          <a:ext cx="2095603" cy="770266"/>
        </a:xfrm>
        <a:prstGeom prst="rect">
          <a:avLst/>
        </a:prstGeom>
        <a:solidFill>
          <a:schemeClr val="accent1">
            <a:shade val="8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数据问题挖掘与质量评估</a:t>
          </a:r>
          <a:endParaRPr lang="zh-CN" altLang="en-US" sz="1600" kern="1200" dirty="0">
            <a:latin typeface="微软雅黑" panose="020B0503020204020204" pitchFamily="34" charset="-122"/>
            <a:ea typeface="微软雅黑" panose="020B0503020204020204" pitchFamily="34" charset="-122"/>
          </a:endParaRPr>
        </a:p>
      </dsp:txBody>
      <dsp:txXfrm>
        <a:off x="2149" y="218448"/>
        <a:ext cx="2095603" cy="770266"/>
      </dsp:txXfrm>
    </dsp:sp>
    <dsp:sp modelId="{E181EBC1-AEE1-43A7-AE41-F182762F0AF7}">
      <dsp:nvSpPr>
        <dsp:cNvPr id="0" name=""/>
        <dsp:cNvSpPr/>
      </dsp:nvSpPr>
      <dsp:spPr>
        <a:xfrm>
          <a:off x="2149" y="988714"/>
          <a:ext cx="2095603" cy="32665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zh-CN" sz="1400" kern="1200" dirty="0" smtClean="0">
              <a:latin typeface="微软雅黑" panose="020B0503020204020204" pitchFamily="34" charset="-122"/>
              <a:ea typeface="微软雅黑" panose="020B0503020204020204" pitchFamily="34" charset="-122"/>
            </a:rPr>
            <a:t>自动解析数据</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sz="1400" kern="1200" smtClean="0">
              <a:latin typeface="微软雅黑" panose="020B0503020204020204" pitchFamily="34" charset="-122"/>
              <a:ea typeface="微软雅黑" panose="020B0503020204020204" pitchFamily="34" charset="-122"/>
            </a:rPr>
            <a:t>发现数据问题</a:t>
          </a:r>
          <a:endParaRPr lang="zh-CN" sz="1400" kern="120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sz="1400" kern="1200" smtClean="0">
              <a:latin typeface="微软雅黑" panose="020B0503020204020204" pitchFamily="34" charset="-122"/>
              <a:ea typeface="微软雅黑" panose="020B0503020204020204" pitchFamily="34" charset="-122"/>
            </a:rPr>
            <a:t>标准化数据规则以识别数据完整性</a:t>
          </a:r>
          <a:r>
            <a:rPr lang="en-US" sz="1400" kern="1200" smtClean="0">
              <a:latin typeface="微软雅黑" panose="020B0503020204020204" pitchFamily="34" charset="-122"/>
              <a:ea typeface="微软雅黑" panose="020B0503020204020204" pitchFamily="34" charset="-122"/>
            </a:rPr>
            <a:t>/</a:t>
          </a:r>
          <a:r>
            <a:rPr lang="zh-CN" sz="1400" kern="1200" smtClean="0">
              <a:latin typeface="微软雅黑" panose="020B0503020204020204" pitchFamily="34" charset="-122"/>
              <a:ea typeface="微软雅黑" panose="020B0503020204020204" pitchFamily="34" charset="-122"/>
            </a:rPr>
            <a:t>数值及频率分布</a:t>
          </a:r>
          <a:r>
            <a:rPr lang="en-US" sz="1400" kern="1200" smtClean="0">
              <a:latin typeface="微软雅黑" panose="020B0503020204020204" pitchFamily="34" charset="-122"/>
              <a:ea typeface="微软雅黑" panose="020B0503020204020204" pitchFamily="34" charset="-122"/>
            </a:rPr>
            <a:t>/</a:t>
          </a:r>
          <a:r>
            <a:rPr lang="zh-CN" sz="1400" kern="1200" smtClean="0">
              <a:latin typeface="微软雅黑" panose="020B0503020204020204" pitchFamily="34" charset="-122"/>
              <a:ea typeface="微软雅黑" panose="020B0503020204020204" pitchFamily="34" charset="-122"/>
            </a:rPr>
            <a:t>数据路径</a:t>
          </a:r>
          <a:r>
            <a:rPr lang="en-US" sz="1400" kern="1200" smtClean="0">
              <a:latin typeface="微软雅黑" panose="020B0503020204020204" pitchFamily="34" charset="-122"/>
              <a:ea typeface="微软雅黑" panose="020B0503020204020204" pitchFamily="34" charset="-122"/>
            </a:rPr>
            <a:t>/</a:t>
          </a:r>
          <a:r>
            <a:rPr lang="zh-CN" sz="1400" kern="1200" smtClean="0">
              <a:latin typeface="微软雅黑" panose="020B0503020204020204" pitchFamily="34" charset="-122"/>
              <a:ea typeface="微软雅黑" panose="020B0503020204020204" pitchFamily="34" charset="-122"/>
            </a:rPr>
            <a:t>数据形态</a:t>
          </a:r>
          <a:r>
            <a:rPr lang="en-US" sz="1400" kern="1200" smtClean="0">
              <a:latin typeface="微软雅黑" panose="020B0503020204020204" pitchFamily="34" charset="-122"/>
              <a:ea typeface="微软雅黑" panose="020B0503020204020204" pitchFamily="34" charset="-122"/>
            </a:rPr>
            <a:t>/</a:t>
          </a:r>
          <a:r>
            <a:rPr lang="zh-CN" sz="1400" kern="1200" smtClean="0">
              <a:latin typeface="微软雅黑" panose="020B0503020204020204" pitchFamily="34" charset="-122"/>
              <a:ea typeface="微软雅黑" panose="020B0503020204020204" pitchFamily="34" charset="-122"/>
            </a:rPr>
            <a:t>数据格式</a:t>
          </a:r>
          <a:endParaRPr lang="zh-CN" sz="1400" kern="120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sz="1400" kern="1200" smtClean="0">
              <a:latin typeface="微软雅黑" panose="020B0503020204020204" pitchFamily="34" charset="-122"/>
              <a:ea typeface="微软雅黑" panose="020B0503020204020204" pitchFamily="34" charset="-122"/>
            </a:rPr>
            <a:t>识别数据关联性</a:t>
          </a:r>
          <a:endParaRPr lang="zh-CN" sz="1400" kern="120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sz="1400" kern="1200" smtClean="0">
              <a:latin typeface="微软雅黑" panose="020B0503020204020204" pitchFamily="34" charset="-122"/>
              <a:ea typeface="微软雅黑" panose="020B0503020204020204" pitchFamily="34" charset="-122"/>
            </a:rPr>
            <a:t>确认参照完整性</a:t>
          </a:r>
          <a:endParaRPr lang="zh-CN" sz="1400" kern="1200">
            <a:latin typeface="微软雅黑" panose="020B0503020204020204" pitchFamily="34" charset="-122"/>
            <a:ea typeface="微软雅黑" panose="020B0503020204020204" pitchFamily="34" charset="-122"/>
          </a:endParaRPr>
        </a:p>
      </dsp:txBody>
      <dsp:txXfrm>
        <a:off x="2149" y="988714"/>
        <a:ext cx="2095603" cy="3266550"/>
      </dsp:txXfrm>
    </dsp:sp>
    <dsp:sp modelId="{FB0F31E1-0173-46B2-A7D0-DBAD8FAF8FEF}">
      <dsp:nvSpPr>
        <dsp:cNvPr id="0" name=""/>
        <dsp:cNvSpPr/>
      </dsp:nvSpPr>
      <dsp:spPr>
        <a:xfrm>
          <a:off x="2391137" y="218448"/>
          <a:ext cx="2095603" cy="770266"/>
        </a:xfrm>
        <a:prstGeom prst="rect">
          <a:avLst/>
        </a:prstGeom>
        <a:solidFill>
          <a:schemeClr val="accent1">
            <a:shade val="80000"/>
            <a:hueOff val="0"/>
            <a:satOff val="-9742"/>
            <a:lumOff val="14794"/>
            <a:alphaOff val="0"/>
          </a:schemeClr>
        </a:solidFill>
        <a:ln w="12700" cap="flat" cmpd="sng" algn="ctr">
          <a:solidFill>
            <a:schemeClr val="accent1">
              <a:shade val="80000"/>
              <a:hueOff val="0"/>
              <a:satOff val="-9742"/>
              <a:lumOff val="147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数据质量优化与完善</a:t>
          </a:r>
          <a:endParaRPr lang="zh-CN" altLang="en-US" sz="1600" kern="1200" dirty="0">
            <a:latin typeface="微软雅黑" panose="020B0503020204020204" pitchFamily="34" charset="-122"/>
            <a:ea typeface="微软雅黑" panose="020B0503020204020204" pitchFamily="34" charset="-122"/>
          </a:endParaRPr>
        </a:p>
      </dsp:txBody>
      <dsp:txXfrm>
        <a:off x="2391137" y="218448"/>
        <a:ext cx="2095603" cy="770266"/>
      </dsp:txXfrm>
    </dsp:sp>
    <dsp:sp modelId="{C12A43B1-3AFF-4797-90E7-DA7038C86B9B}">
      <dsp:nvSpPr>
        <dsp:cNvPr id="0" name=""/>
        <dsp:cNvSpPr/>
      </dsp:nvSpPr>
      <dsp:spPr>
        <a:xfrm>
          <a:off x="2391137" y="988714"/>
          <a:ext cx="2095603" cy="32665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zh-CN" sz="1400" kern="1200" dirty="0" smtClean="0">
              <a:latin typeface="微软雅黑" panose="020B0503020204020204" pitchFamily="34" charset="-122"/>
              <a:ea typeface="微软雅黑" panose="020B0503020204020204" pitchFamily="34" charset="-122"/>
            </a:rPr>
            <a:t>自动运行数据优化流程</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sz="1400" kern="1200" smtClean="0">
              <a:latin typeface="微软雅黑" panose="020B0503020204020204" pitchFamily="34" charset="-122"/>
              <a:ea typeface="微软雅黑" panose="020B0503020204020204" pitchFamily="34" charset="-122"/>
            </a:rPr>
            <a:t>数据清洗与纠错</a:t>
          </a:r>
          <a:endParaRPr lang="zh-CN" sz="1400" kern="120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sz="1400" kern="1200" smtClean="0">
              <a:latin typeface="微软雅黑" panose="020B0503020204020204" pitchFamily="34" charset="-122"/>
              <a:ea typeface="微软雅黑" panose="020B0503020204020204" pitchFamily="34" charset="-122"/>
            </a:rPr>
            <a:t>应用并加强数据标准化</a:t>
          </a:r>
          <a:endParaRPr lang="zh-CN" sz="1400" kern="120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sz="1400" kern="1200" smtClean="0">
              <a:latin typeface="微软雅黑" panose="020B0503020204020204" pitchFamily="34" charset="-122"/>
              <a:ea typeface="微软雅黑" panose="020B0503020204020204" pitchFamily="34" charset="-122"/>
            </a:rPr>
            <a:t>找出漏填的数据</a:t>
          </a:r>
          <a:endParaRPr lang="zh-CN" sz="1400" kern="120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sz="1400" kern="1200" dirty="0" smtClean="0">
              <a:latin typeface="微软雅黑" panose="020B0503020204020204" pitchFamily="34" charset="-122"/>
              <a:ea typeface="微软雅黑" panose="020B0503020204020204" pitchFamily="34" charset="-122"/>
            </a:rPr>
            <a:t>识别相关联的数据记录</a:t>
          </a:r>
          <a:endParaRPr lang="zh-CN"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sz="1400" kern="1200" smtClean="0">
              <a:latin typeface="微软雅黑" panose="020B0503020204020204" pitchFamily="34" charset="-122"/>
              <a:ea typeface="微软雅黑" panose="020B0503020204020204" pitchFamily="34" charset="-122"/>
            </a:rPr>
            <a:t>合并重复的数据记录</a:t>
          </a:r>
          <a:endParaRPr lang="zh-CN" sz="1400" kern="120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sz="1400" kern="1200" smtClean="0">
              <a:latin typeface="微软雅黑" panose="020B0503020204020204" pitchFamily="34" charset="-122"/>
              <a:ea typeface="微软雅黑" panose="020B0503020204020204" pitchFamily="34" charset="-122"/>
            </a:rPr>
            <a:t>应用数据保存与删除规则</a:t>
          </a:r>
          <a:endParaRPr lang="zh-CN" sz="1400" kern="120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sz="1400" kern="1200" smtClean="0">
              <a:latin typeface="微软雅黑" panose="020B0503020204020204" pitchFamily="34" charset="-122"/>
              <a:ea typeface="微软雅黑" panose="020B0503020204020204" pitchFamily="34" charset="-122"/>
            </a:rPr>
            <a:t>使用外部数据资源补充完善内部数据</a:t>
          </a:r>
          <a:endParaRPr lang="zh-CN" sz="1400" kern="1200">
            <a:latin typeface="微软雅黑" panose="020B0503020204020204" pitchFamily="34" charset="-122"/>
            <a:ea typeface="微软雅黑" panose="020B0503020204020204" pitchFamily="34" charset="-122"/>
          </a:endParaRPr>
        </a:p>
      </dsp:txBody>
      <dsp:txXfrm>
        <a:off x="2391137" y="988714"/>
        <a:ext cx="2095603" cy="3266550"/>
      </dsp:txXfrm>
    </dsp:sp>
    <dsp:sp modelId="{6C0CBBA5-2861-498E-9A18-4E908609EE90}">
      <dsp:nvSpPr>
        <dsp:cNvPr id="0" name=""/>
        <dsp:cNvSpPr/>
      </dsp:nvSpPr>
      <dsp:spPr>
        <a:xfrm>
          <a:off x="4780125" y="218448"/>
          <a:ext cx="2095603" cy="770266"/>
        </a:xfrm>
        <a:prstGeom prst="rect">
          <a:avLst/>
        </a:prstGeom>
        <a:solidFill>
          <a:schemeClr val="accent1">
            <a:shade val="80000"/>
            <a:hueOff val="0"/>
            <a:satOff val="-19485"/>
            <a:lumOff val="29589"/>
            <a:alphaOff val="0"/>
          </a:schemeClr>
        </a:solidFill>
        <a:ln w="12700" cap="flat" cmpd="sng" algn="ctr">
          <a:solidFill>
            <a:schemeClr val="accent1">
              <a:shade val="80000"/>
              <a:hueOff val="0"/>
              <a:satOff val="-19485"/>
              <a:lumOff val="2958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数据质量监管与持续优化</a:t>
          </a:r>
          <a:endParaRPr lang="zh-CN" altLang="en-US" sz="1600" kern="1200" dirty="0">
            <a:latin typeface="微软雅黑" panose="020B0503020204020204" pitchFamily="34" charset="-122"/>
            <a:ea typeface="微软雅黑" panose="020B0503020204020204" pitchFamily="34" charset="-122"/>
          </a:endParaRPr>
        </a:p>
      </dsp:txBody>
      <dsp:txXfrm>
        <a:off x="4780125" y="218448"/>
        <a:ext cx="2095603" cy="770266"/>
      </dsp:txXfrm>
    </dsp:sp>
    <dsp:sp modelId="{CB6C7AB6-0418-4DC5-BD8C-9609514CCD65}">
      <dsp:nvSpPr>
        <dsp:cNvPr id="0" name=""/>
        <dsp:cNvSpPr/>
      </dsp:nvSpPr>
      <dsp:spPr>
        <a:xfrm>
          <a:off x="4780125" y="988714"/>
          <a:ext cx="2095603" cy="32665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zh-CN" sz="1400" kern="1200" dirty="0" smtClean="0">
              <a:latin typeface="微软雅黑" panose="020B0503020204020204" pitchFamily="34" charset="-122"/>
              <a:ea typeface="微软雅黑" panose="020B0503020204020204" pitchFamily="34" charset="-122"/>
            </a:rPr>
            <a:t>定义数据质量衡量指标</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sz="1400" kern="1200" smtClean="0">
              <a:latin typeface="微软雅黑" panose="020B0503020204020204" pitchFamily="34" charset="-122"/>
              <a:ea typeface="微软雅黑" panose="020B0503020204020204" pitchFamily="34" charset="-122"/>
            </a:rPr>
            <a:t>监控数据优化结果</a:t>
          </a:r>
          <a:endParaRPr lang="zh-CN" sz="1400" kern="120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sz="1400" kern="1200" smtClean="0">
              <a:latin typeface="微软雅黑" panose="020B0503020204020204" pitchFamily="34" charset="-122"/>
              <a:ea typeface="微软雅黑" panose="020B0503020204020204" pitchFamily="34" charset="-122"/>
            </a:rPr>
            <a:t>量化数据问题覆盖面</a:t>
          </a:r>
          <a:endParaRPr lang="zh-CN" sz="1400" kern="120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sz="1400" kern="1200" smtClean="0">
              <a:latin typeface="微软雅黑" panose="020B0503020204020204" pitchFamily="34" charset="-122"/>
              <a:ea typeface="微软雅黑" panose="020B0503020204020204" pitchFamily="34" charset="-122"/>
            </a:rPr>
            <a:t>量化数据改善水平</a:t>
          </a:r>
          <a:endParaRPr lang="zh-CN" sz="1400" kern="120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sz="1400" kern="1200" smtClean="0">
              <a:latin typeface="微软雅黑" panose="020B0503020204020204" pitchFamily="34" charset="-122"/>
              <a:ea typeface="微软雅黑" panose="020B0503020204020204" pitchFamily="34" charset="-122"/>
            </a:rPr>
            <a:t>关联数据指标与业务影响</a:t>
          </a:r>
          <a:endParaRPr lang="zh-CN" sz="1400" kern="120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sz="1400" kern="1200" smtClean="0">
              <a:latin typeface="微软雅黑" panose="020B0503020204020204" pitchFamily="34" charset="-122"/>
              <a:ea typeface="微软雅黑" panose="020B0503020204020204" pitchFamily="34" charset="-122"/>
            </a:rPr>
            <a:t>跨部门沟通数据优化结果</a:t>
          </a:r>
          <a:endParaRPr lang="zh-CN" sz="1400" kern="120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sz="1400" kern="1200" dirty="0" smtClean="0">
              <a:latin typeface="微软雅黑" panose="020B0503020204020204" pitchFamily="34" charset="-122"/>
              <a:ea typeface="微软雅黑" panose="020B0503020204020204" pitchFamily="34" charset="-122"/>
            </a:rPr>
            <a:t>优化数据使用策略</a:t>
          </a:r>
          <a:endParaRPr lang="zh-CN" sz="1400" kern="1200" dirty="0">
            <a:latin typeface="微软雅黑" panose="020B0503020204020204" pitchFamily="34" charset="-122"/>
            <a:ea typeface="微软雅黑" panose="020B0503020204020204" pitchFamily="34" charset="-122"/>
          </a:endParaRPr>
        </a:p>
      </dsp:txBody>
      <dsp:txXfrm>
        <a:off x="4780125" y="988714"/>
        <a:ext cx="2095603" cy="326655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F41BE7-8C1B-4C14-B2FB-9A15C0D56D39}" type="datetimeFigureOut">
              <a:rPr lang="zh-CN" altLang="en-US" smtClean="0"/>
              <a:t>2017/3/31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065BBF-9C86-4084-A66D-D08614711983}" type="slidenum">
              <a:rPr lang="zh-CN" altLang="en-US" smtClean="0"/>
              <a:t>‹#›</a:t>
            </a:fld>
            <a:endParaRPr lang="zh-CN" altLang="en-US"/>
          </a:p>
        </p:txBody>
      </p:sp>
    </p:spTree>
    <p:extLst>
      <p:ext uri="{BB962C8B-B14F-4D97-AF65-F5344CB8AC3E}">
        <p14:creationId xmlns:p14="http://schemas.microsoft.com/office/powerpoint/2010/main" val="2316748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http://docer.wps.cn</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CB603BAE-060B-4D2F-9611-FA9DE11BFF04}"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20</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4687016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Line 4"/>
          <p:cNvSpPr>
            <a:spLocks noChangeShapeType="1"/>
          </p:cNvSpPr>
          <p:nvPr/>
        </p:nvSpPr>
        <p:spPr bwMode="auto">
          <a:xfrm>
            <a:off x="4716465" y="4184650"/>
            <a:ext cx="4427537" cy="158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1350">
              <a:solidFill>
                <a:srgbClr val="000000"/>
              </a:solidFill>
            </a:endParaRPr>
          </a:p>
        </p:txBody>
      </p:sp>
      <p:sp>
        <p:nvSpPr>
          <p:cNvPr id="2050" name="Rectangle 2"/>
          <p:cNvSpPr>
            <a:spLocks noGrp="1" noChangeArrowheads="1"/>
          </p:cNvSpPr>
          <p:nvPr>
            <p:ph type="ctrTitle" hasCustomPrompt="1"/>
          </p:nvPr>
        </p:nvSpPr>
        <p:spPr>
          <a:xfrm>
            <a:off x="4429127" y="3430588"/>
            <a:ext cx="4714875" cy="755650"/>
          </a:xfrm>
          <a:noFill/>
        </p:spPr>
        <p:txBody>
          <a:bodyPr lIns="90170" tIns="46990" rIns="90170" bIns="46990"/>
          <a:lstStyle>
            <a:lvl1pPr algn="r">
              <a:defRPr sz="3300">
                <a:ea typeface="宋体" pitchFamily="2" charset="-122"/>
                <a:sym typeface="Arial" pitchFamily="34" charset="0"/>
              </a:defRPr>
            </a:lvl1pPr>
          </a:lstStyle>
          <a:p>
            <a:pPr lvl="0"/>
            <a:r>
              <a:rPr lang="zh-CN" noProof="0" dirty="0" smtClean="0">
                <a:sym typeface="Arial" pitchFamily="34" charset="0"/>
              </a:rPr>
              <a:t>编辑标题</a:t>
            </a:r>
          </a:p>
        </p:txBody>
      </p:sp>
      <p:sp>
        <p:nvSpPr>
          <p:cNvPr id="2051" name="Rectangle 3"/>
          <p:cNvSpPr>
            <a:spLocks noGrp="1" noChangeArrowheads="1"/>
          </p:cNvSpPr>
          <p:nvPr>
            <p:ph type="subTitle" idx="1"/>
          </p:nvPr>
        </p:nvSpPr>
        <p:spPr>
          <a:xfrm>
            <a:off x="4429127" y="4184654"/>
            <a:ext cx="4714875" cy="828675"/>
          </a:xfrm>
        </p:spPr>
        <p:txBody>
          <a:bodyPr lIns="90170" tIns="46990" rIns="90170" bIns="46990"/>
          <a:lstStyle>
            <a:lvl1pPr marL="0" indent="0" algn="r">
              <a:spcBef>
                <a:spcPct val="0"/>
              </a:spcBef>
              <a:buFont typeface="Arial" pitchFamily="34" charset="0"/>
              <a:buNone/>
              <a:defRPr sz="1800">
                <a:solidFill>
                  <a:schemeClr val="bg1"/>
                </a:solidFill>
                <a:latin typeface="HelveticaNeueLT Pro 43 LtEx" charset="0"/>
              </a:defRPr>
            </a:lvl1pPr>
          </a:lstStyle>
          <a:p>
            <a:pPr lvl="0"/>
            <a:r>
              <a:rPr lang="zh-CN" altLang="en-US" noProof="0" smtClean="0">
                <a:sym typeface="Arial" pitchFamily="34" charset="0"/>
              </a:rPr>
              <a:t>单击此处编辑母版副标题样式</a:t>
            </a:r>
            <a:endParaRPr lang="zh-CN" noProof="0" smtClean="0">
              <a:sym typeface="Arial" pitchFamily="34" charset="0"/>
            </a:endParaRPr>
          </a:p>
        </p:txBody>
      </p:sp>
      <p:sp>
        <p:nvSpPr>
          <p:cNvPr id="5" name="日期占位符 1"/>
          <p:cNvSpPr>
            <a:spLocks noGrp="1"/>
          </p:cNvSpPr>
          <p:nvPr>
            <p:ph type="dt" sz="half" idx="10"/>
          </p:nvPr>
        </p:nvSpPr>
        <p:spPr/>
        <p:txBody>
          <a:bodyPr/>
          <a:lstStyle>
            <a:lvl1pPr>
              <a:defRPr/>
            </a:lvl1pPr>
          </a:lstStyle>
          <a:p>
            <a:fld id="{493BD189-D0AE-4B68-95CB-CABFD324BF7C}" type="datetimeFigureOut">
              <a:rPr lang="zh-CN" altLang="en-US" smtClean="0"/>
              <a:t>2017/3/31</a:t>
            </a:fld>
            <a:endParaRPr lang="zh-CN" altLang="en-US"/>
          </a:p>
        </p:txBody>
      </p:sp>
      <p:sp>
        <p:nvSpPr>
          <p:cNvPr id="6" name="页脚占位符 2"/>
          <p:cNvSpPr>
            <a:spLocks noGrp="1"/>
          </p:cNvSpPr>
          <p:nvPr>
            <p:ph type="ftr" sz="quarter" idx="11"/>
          </p:nvPr>
        </p:nvSpPr>
        <p:spPr/>
        <p:txBody>
          <a:bodyPr/>
          <a:lstStyle>
            <a:lvl1pPr>
              <a:defRPr/>
            </a:lvl1pPr>
          </a:lstStyle>
          <a:p>
            <a:endParaRPr lang="zh-CN" altLang="en-US"/>
          </a:p>
        </p:txBody>
      </p:sp>
      <p:sp>
        <p:nvSpPr>
          <p:cNvPr id="7" name="灯片编号占位符 3"/>
          <p:cNvSpPr>
            <a:spLocks noGrp="1"/>
          </p:cNvSpPr>
          <p:nvPr>
            <p:ph type="sldNum" sz="quarter" idx="12"/>
          </p:nvPr>
        </p:nvSpPr>
        <p:spPr/>
        <p:txBody>
          <a:bodyPr/>
          <a:lstStyle>
            <a:lvl1pPr>
              <a:defRPr/>
            </a:lvl1pPr>
          </a:lstStyle>
          <a:p>
            <a:fld id="{FB3B3B00-105F-4061-ACD7-8E24E6BE7AC4}" type="slidenum">
              <a:rPr lang="zh-CN" altLang="en-US" smtClean="0"/>
              <a:t>‹#›</a:t>
            </a:fld>
            <a:endParaRPr lang="zh-CN" altLang="en-US"/>
          </a:p>
        </p:txBody>
      </p:sp>
    </p:spTree>
    <p:extLst>
      <p:ext uri="{BB962C8B-B14F-4D97-AF65-F5344CB8AC3E}">
        <p14:creationId xmlns:p14="http://schemas.microsoft.com/office/powerpoint/2010/main" val="2389343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28200" y="408675"/>
            <a:ext cx="7887600" cy="5810400"/>
          </a:xfrm>
        </p:spPr>
        <p:txBody>
          <a:bodyPr/>
          <a:lstStyle>
            <a:lvl1pPr>
              <a:defRPr sz="1800"/>
            </a:lvl1pPr>
            <a:lvl2pPr>
              <a:defRPr sz="1500"/>
            </a:lvl2pPr>
            <a:lvl3pPr>
              <a:defRPr sz="1350"/>
            </a:lvl3pPr>
            <a:lvl4pPr>
              <a:defRPr sz="1350"/>
            </a:lvl4pPr>
            <a:lvl5pPr>
              <a:defRPr sz="135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1"/>
          <p:cNvSpPr>
            <a:spLocks noGrp="1"/>
          </p:cNvSpPr>
          <p:nvPr>
            <p:ph type="dt" sz="half" idx="10"/>
          </p:nvPr>
        </p:nvSpPr>
        <p:spPr/>
        <p:txBody>
          <a:bodyPr/>
          <a:lstStyle>
            <a:lvl1pPr>
              <a:defRPr/>
            </a:lvl1pPr>
          </a:lstStyle>
          <a:p>
            <a:fld id="{493BD189-D0AE-4B68-95CB-CABFD324BF7C}" type="datetimeFigureOut">
              <a:rPr lang="zh-CN" altLang="en-US" smtClean="0"/>
              <a:t>2017/3/31</a:t>
            </a:fld>
            <a:endParaRPr lang="zh-CN" altLang="en-US"/>
          </a:p>
        </p:txBody>
      </p:sp>
      <p:sp>
        <p:nvSpPr>
          <p:cNvPr id="5" name="页脚占位符 2"/>
          <p:cNvSpPr>
            <a:spLocks noGrp="1"/>
          </p:cNvSpPr>
          <p:nvPr>
            <p:ph type="ftr" sz="quarter" idx="11"/>
          </p:nvPr>
        </p:nvSpPr>
        <p:spPr/>
        <p:txBody>
          <a:bodyPr/>
          <a:lstStyle>
            <a:lvl1pPr>
              <a:defRPr/>
            </a:lvl1pPr>
          </a:lstStyle>
          <a:p>
            <a:endParaRPr lang="zh-CN" altLang="en-US"/>
          </a:p>
        </p:txBody>
      </p:sp>
      <p:sp>
        <p:nvSpPr>
          <p:cNvPr id="6" name="灯片编号占位符 3"/>
          <p:cNvSpPr>
            <a:spLocks noGrp="1"/>
          </p:cNvSpPr>
          <p:nvPr>
            <p:ph type="sldNum" sz="quarter" idx="12"/>
          </p:nvPr>
        </p:nvSpPr>
        <p:spPr/>
        <p:txBody>
          <a:bodyPr/>
          <a:lstStyle>
            <a:lvl1pPr>
              <a:defRPr/>
            </a:lvl1pPr>
          </a:lstStyle>
          <a:p>
            <a:fld id="{FB3B3B00-105F-4061-ACD7-8E24E6BE7AC4}" type="slidenum">
              <a:rPr lang="zh-CN" altLang="en-US" smtClean="0"/>
              <a:t>‹#›</a:t>
            </a:fld>
            <a:endParaRPr lang="zh-CN" altLang="en-US"/>
          </a:p>
        </p:txBody>
      </p:sp>
    </p:spTree>
    <p:extLst>
      <p:ext uri="{BB962C8B-B14F-4D97-AF65-F5344CB8AC3E}">
        <p14:creationId xmlns:p14="http://schemas.microsoft.com/office/powerpoint/2010/main" val="11754698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3" name="表格占位符 2"/>
          <p:cNvSpPr>
            <a:spLocks noGrp="1"/>
          </p:cNvSpPr>
          <p:nvPr>
            <p:ph type="tbl" idx="1"/>
          </p:nvPr>
        </p:nvSpPr>
        <p:spPr/>
        <p:txBody>
          <a:bodyPr/>
          <a:lstStyle/>
          <a:p>
            <a:r>
              <a:rPr lang="zh-CN" altLang="en-US" noProof="1" smtClean="0"/>
              <a:t>单击图标添加表格</a:t>
            </a:r>
            <a:endParaRPr lang="zh-CN" altLang="en-US" noProof="1"/>
          </a:p>
        </p:txBody>
      </p:sp>
      <p:sp>
        <p:nvSpPr>
          <p:cNvPr id="4" name="日期占位符 1"/>
          <p:cNvSpPr>
            <a:spLocks noGrp="1"/>
          </p:cNvSpPr>
          <p:nvPr>
            <p:ph type="dt" sz="half" idx="10"/>
          </p:nvPr>
        </p:nvSpPr>
        <p:spPr/>
        <p:txBody>
          <a:bodyPr/>
          <a:lstStyle>
            <a:lvl1pPr>
              <a:defRPr/>
            </a:lvl1pPr>
          </a:lstStyle>
          <a:p>
            <a:fld id="{493BD189-D0AE-4B68-95CB-CABFD324BF7C}" type="datetimeFigureOut">
              <a:rPr lang="zh-CN" altLang="en-US" smtClean="0"/>
              <a:t>2017/3/31</a:t>
            </a:fld>
            <a:endParaRPr lang="zh-CN" altLang="en-US"/>
          </a:p>
        </p:txBody>
      </p:sp>
      <p:sp>
        <p:nvSpPr>
          <p:cNvPr id="5" name="页脚占位符 2"/>
          <p:cNvSpPr>
            <a:spLocks noGrp="1"/>
          </p:cNvSpPr>
          <p:nvPr>
            <p:ph type="ftr" sz="quarter" idx="11"/>
          </p:nvPr>
        </p:nvSpPr>
        <p:spPr/>
        <p:txBody>
          <a:bodyPr/>
          <a:lstStyle>
            <a:lvl1pPr>
              <a:defRPr/>
            </a:lvl1pPr>
          </a:lstStyle>
          <a:p>
            <a:endParaRPr lang="zh-CN" altLang="en-US"/>
          </a:p>
        </p:txBody>
      </p:sp>
      <p:sp>
        <p:nvSpPr>
          <p:cNvPr id="6" name="灯片编号占位符 3"/>
          <p:cNvSpPr>
            <a:spLocks noGrp="1"/>
          </p:cNvSpPr>
          <p:nvPr>
            <p:ph type="sldNum" sz="quarter" idx="12"/>
          </p:nvPr>
        </p:nvSpPr>
        <p:spPr/>
        <p:txBody>
          <a:bodyPr/>
          <a:lstStyle>
            <a:lvl1pPr>
              <a:defRPr/>
            </a:lvl1pPr>
          </a:lstStyle>
          <a:p>
            <a:fld id="{FB3B3B00-105F-4061-ACD7-8E24E6BE7AC4}" type="slidenum">
              <a:rPr lang="zh-CN" altLang="en-US" smtClean="0"/>
              <a:t>‹#›</a:t>
            </a:fld>
            <a:endParaRPr lang="zh-CN" altLang="en-US"/>
          </a:p>
        </p:txBody>
      </p:sp>
    </p:spTree>
    <p:extLst>
      <p:ext uri="{BB962C8B-B14F-4D97-AF65-F5344CB8AC3E}">
        <p14:creationId xmlns:p14="http://schemas.microsoft.com/office/powerpoint/2010/main" val="398045365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Line 4"/>
          <p:cNvSpPr>
            <a:spLocks noChangeShapeType="1"/>
          </p:cNvSpPr>
          <p:nvPr/>
        </p:nvSpPr>
        <p:spPr bwMode="auto">
          <a:xfrm>
            <a:off x="4716465" y="4184650"/>
            <a:ext cx="4427537" cy="158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1350">
              <a:solidFill>
                <a:srgbClr val="000000"/>
              </a:solidFill>
            </a:endParaRPr>
          </a:p>
        </p:txBody>
      </p:sp>
      <p:sp>
        <p:nvSpPr>
          <p:cNvPr id="2050" name="Rectangle 2"/>
          <p:cNvSpPr>
            <a:spLocks noGrp="1" noChangeArrowheads="1"/>
          </p:cNvSpPr>
          <p:nvPr>
            <p:ph type="ctrTitle" hasCustomPrompt="1"/>
          </p:nvPr>
        </p:nvSpPr>
        <p:spPr>
          <a:xfrm>
            <a:off x="4429127" y="3430588"/>
            <a:ext cx="4714875" cy="755650"/>
          </a:xfrm>
          <a:noFill/>
        </p:spPr>
        <p:txBody>
          <a:bodyPr lIns="90170" tIns="46990" rIns="90170" bIns="46990"/>
          <a:lstStyle>
            <a:lvl1pPr algn="r">
              <a:defRPr sz="3300">
                <a:ea typeface="宋体" pitchFamily="2" charset="-122"/>
                <a:sym typeface="Arial" pitchFamily="34" charset="0"/>
              </a:defRPr>
            </a:lvl1pPr>
          </a:lstStyle>
          <a:p>
            <a:pPr lvl="0"/>
            <a:r>
              <a:rPr lang="zh-CN" noProof="0" dirty="0" smtClean="0">
                <a:sym typeface="Arial" pitchFamily="34" charset="0"/>
              </a:rPr>
              <a:t>编辑标题</a:t>
            </a:r>
          </a:p>
        </p:txBody>
      </p:sp>
      <p:sp>
        <p:nvSpPr>
          <p:cNvPr id="2051" name="Rectangle 3"/>
          <p:cNvSpPr>
            <a:spLocks noGrp="1" noChangeArrowheads="1"/>
          </p:cNvSpPr>
          <p:nvPr>
            <p:ph type="subTitle" idx="1"/>
          </p:nvPr>
        </p:nvSpPr>
        <p:spPr>
          <a:xfrm>
            <a:off x="4429127" y="4184654"/>
            <a:ext cx="4714875" cy="828675"/>
          </a:xfrm>
        </p:spPr>
        <p:txBody>
          <a:bodyPr lIns="90170" tIns="46990" rIns="90170" bIns="46990"/>
          <a:lstStyle>
            <a:lvl1pPr marL="0" indent="0" algn="r">
              <a:spcBef>
                <a:spcPct val="0"/>
              </a:spcBef>
              <a:buFont typeface="Arial" pitchFamily="34" charset="0"/>
              <a:buNone/>
              <a:defRPr sz="1800">
                <a:solidFill>
                  <a:schemeClr val="bg1"/>
                </a:solidFill>
                <a:latin typeface="HelveticaNeueLT Pro 43 LtEx" charset="0"/>
              </a:defRPr>
            </a:lvl1pPr>
          </a:lstStyle>
          <a:p>
            <a:pPr lvl="0"/>
            <a:r>
              <a:rPr lang="zh-CN" altLang="en-US" noProof="0" smtClean="0">
                <a:sym typeface="Arial" pitchFamily="34" charset="0"/>
              </a:rPr>
              <a:t>单击此处编辑母版副标题样式</a:t>
            </a:r>
            <a:endParaRPr lang="zh-CN" noProof="0" smtClean="0">
              <a:sym typeface="Arial" pitchFamily="34" charset="0"/>
            </a:endParaRPr>
          </a:p>
        </p:txBody>
      </p:sp>
      <p:sp>
        <p:nvSpPr>
          <p:cNvPr id="5" name="日期占位符 1"/>
          <p:cNvSpPr>
            <a:spLocks noGrp="1"/>
          </p:cNvSpPr>
          <p:nvPr>
            <p:ph type="dt" sz="half" idx="10"/>
          </p:nvPr>
        </p:nvSpPr>
        <p:spPr/>
        <p:txBody>
          <a:bodyPr/>
          <a:lstStyle>
            <a:lvl1pPr>
              <a:defRPr/>
            </a:lvl1pPr>
          </a:lstStyle>
          <a:p>
            <a:fld id="{FD904123-BB53-4869-8639-CF6E07D71404}" type="datetimeFigureOut">
              <a:rPr lang="zh-CN" altLang="en-US">
                <a:solidFill>
                  <a:srgbClr val="000000">
                    <a:tint val="75000"/>
                  </a:srgbClr>
                </a:solidFill>
              </a:rPr>
              <a:pPr/>
              <a:t>2017/3/31</a:t>
            </a:fld>
            <a:endParaRPr lang="zh-CN" altLang="en-US">
              <a:solidFill>
                <a:srgbClr val="000000">
                  <a:tint val="75000"/>
                </a:srgbClr>
              </a:solidFill>
            </a:endParaRPr>
          </a:p>
        </p:txBody>
      </p:sp>
      <p:sp>
        <p:nvSpPr>
          <p:cNvPr id="6" name="页脚占位符 2"/>
          <p:cNvSpPr>
            <a:spLocks noGrp="1"/>
          </p:cNvSpPr>
          <p:nvPr>
            <p:ph type="ftr" sz="quarter" idx="11"/>
          </p:nvPr>
        </p:nvSpPr>
        <p:spPr/>
        <p:txBody>
          <a:bodyPr/>
          <a:lstStyle>
            <a:lvl1pPr>
              <a:defRPr/>
            </a:lvl1pPr>
          </a:lstStyle>
          <a:p>
            <a:endParaRPr lang="zh-CN" altLang="en-US">
              <a:solidFill>
                <a:srgbClr val="000000">
                  <a:tint val="75000"/>
                </a:srgbClr>
              </a:solidFill>
            </a:endParaRPr>
          </a:p>
        </p:txBody>
      </p:sp>
      <p:sp>
        <p:nvSpPr>
          <p:cNvPr id="7" name="灯片编号占位符 3"/>
          <p:cNvSpPr>
            <a:spLocks noGrp="1"/>
          </p:cNvSpPr>
          <p:nvPr>
            <p:ph type="sldNum" sz="quarter" idx="12"/>
          </p:nvPr>
        </p:nvSpPr>
        <p:spPr/>
        <p:txBody>
          <a:bodyPr/>
          <a:lstStyle>
            <a:lvl1pPr>
              <a:defRPr/>
            </a:lvl1pPr>
          </a:lstStyle>
          <a:p>
            <a:fld id="{6C51035E-812E-44FA-AE1B-A31D4CEC342F}" type="slidenum">
              <a:rPr lang="zh-CN" altLang="en-US">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328810917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2" descr="未标题-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07318"/>
            <a:ext cx="4002157"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hasCustomPrompt="1"/>
          </p:nvPr>
        </p:nvSpPr>
        <p:spPr>
          <a:xfrm>
            <a:off x="0" y="607316"/>
            <a:ext cx="3525078" cy="658800"/>
          </a:xfrm>
          <a:noFill/>
        </p:spPr>
        <p:txBody>
          <a:bodyPr>
            <a:normAutofit/>
          </a:bodyPr>
          <a:lstStyle>
            <a:lvl1pPr>
              <a:defRPr sz="1800">
                <a:solidFill>
                  <a:schemeClr val="bg1"/>
                </a:solidFill>
              </a:defRPr>
            </a:lvl1pPr>
          </a:lstStyle>
          <a:p>
            <a:r>
              <a:rPr lang="zh-CN" altLang="en-US" noProof="1" smtClean="0"/>
              <a:t>编辑标题</a:t>
            </a:r>
            <a:endParaRPr lang="zh-CN" altLang="en-US" noProof="1"/>
          </a:p>
        </p:txBody>
      </p:sp>
      <p:sp>
        <p:nvSpPr>
          <p:cNvPr id="3" name="内容占位符 2"/>
          <p:cNvSpPr>
            <a:spLocks noGrp="1"/>
          </p:cNvSpPr>
          <p:nvPr>
            <p:ph idx="1"/>
          </p:nvPr>
        </p:nvSpPr>
        <p:spPr>
          <a:xfrm>
            <a:off x="628650" y="1590262"/>
            <a:ext cx="7886700" cy="4547739"/>
          </a:xfrm>
        </p:spPr>
        <p:txBody>
          <a:bodyPr>
            <a:normAutofit/>
          </a:bodyPr>
          <a:lstStyle>
            <a:lvl1pPr marL="0" indent="0">
              <a:buNone/>
              <a:defRPr sz="1800">
                <a:solidFill>
                  <a:schemeClr val="bg2"/>
                </a:solidFill>
              </a:defRPr>
            </a:lvl1pPr>
            <a:lvl2pPr marL="342900" indent="0">
              <a:buNone/>
              <a:defRPr sz="1500">
                <a:solidFill>
                  <a:schemeClr val="bg2"/>
                </a:solidFill>
              </a:defRPr>
            </a:lvl2pPr>
            <a:lvl3pPr marL="685800" indent="0">
              <a:buNone/>
              <a:defRPr sz="1350">
                <a:solidFill>
                  <a:schemeClr val="bg2"/>
                </a:solidFill>
              </a:defRPr>
            </a:lvl3pPr>
            <a:lvl4pPr marL="1028700" indent="0">
              <a:buNone/>
              <a:defRPr sz="1350">
                <a:solidFill>
                  <a:schemeClr val="bg2"/>
                </a:solidFill>
              </a:defRPr>
            </a:lvl4pPr>
            <a:lvl5pPr marL="1371600" indent="0">
              <a:buNone/>
              <a:defRPr sz="1350">
                <a:solidFill>
                  <a:schemeClr val="bg2"/>
                </a:solidFill>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fld id="{FD904123-BB53-4869-8639-CF6E07D71404}" type="datetimeFigureOut">
              <a:rPr lang="zh-CN" altLang="en-US">
                <a:solidFill>
                  <a:srgbClr val="000000">
                    <a:tint val="75000"/>
                  </a:srgbClr>
                </a:solidFill>
              </a:rPr>
              <a:pPr/>
              <a:t>2017/3/31</a:t>
            </a:fld>
            <a:endParaRPr lang="zh-CN" altLang="en-US">
              <a:solidFill>
                <a:srgbClr val="000000">
                  <a:tint val="75000"/>
                </a:srgbClr>
              </a:solidFill>
            </a:endParaRPr>
          </a:p>
        </p:txBody>
      </p:sp>
      <p:sp>
        <p:nvSpPr>
          <p:cNvPr id="6" name="页脚占位符 4"/>
          <p:cNvSpPr>
            <a:spLocks noGrp="1"/>
          </p:cNvSpPr>
          <p:nvPr>
            <p:ph type="ftr" sz="quarter" idx="11"/>
          </p:nvPr>
        </p:nvSpPr>
        <p:spPr/>
        <p:txBody>
          <a:bodyPr/>
          <a:lstStyle>
            <a:lvl1pPr>
              <a:defRPr/>
            </a:lvl1pPr>
          </a:lstStyle>
          <a:p>
            <a:endParaRPr lang="zh-CN" altLang="en-US">
              <a:solidFill>
                <a:srgbClr val="000000">
                  <a:tint val="75000"/>
                </a:srgbClr>
              </a:solidFill>
            </a:endParaRPr>
          </a:p>
        </p:txBody>
      </p:sp>
      <p:sp>
        <p:nvSpPr>
          <p:cNvPr id="7" name="灯片编号占位符 5"/>
          <p:cNvSpPr>
            <a:spLocks noGrp="1"/>
          </p:cNvSpPr>
          <p:nvPr>
            <p:ph type="sldNum" sz="quarter" idx="12"/>
          </p:nvPr>
        </p:nvSpPr>
        <p:spPr/>
        <p:txBody>
          <a:bodyPr/>
          <a:lstStyle>
            <a:lvl1pPr>
              <a:defRPr/>
            </a:lvl1pPr>
          </a:lstStyle>
          <a:p>
            <a:fld id="{934B0BDB-6CCA-4EBA-B87E-A750639CFB50}" type="slidenum">
              <a:rPr lang="zh-CN" altLang="en-US">
                <a:solidFill>
                  <a:srgbClr val="000000">
                    <a:tint val="75000"/>
                  </a:srgbClr>
                </a:solidFill>
              </a:rPr>
              <a:pPr/>
              <a:t>‹#›</a:t>
            </a:fld>
            <a:endParaRPr lang="zh-CN" altLang="en-US">
              <a:solidFill>
                <a:srgbClr val="000000">
                  <a:tint val="75000"/>
                </a:srgbClr>
              </a:solidFill>
            </a:endParaRPr>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76750" y="192457"/>
            <a:ext cx="1057524" cy="552126"/>
          </a:xfrm>
          <a:prstGeom prst="rect">
            <a:avLst/>
          </a:prstGeom>
        </p:spPr>
      </p:pic>
    </p:spTree>
    <p:extLst>
      <p:ext uri="{BB962C8B-B14F-4D97-AF65-F5344CB8AC3E}">
        <p14:creationId xmlns:p14="http://schemas.microsoft.com/office/powerpoint/2010/main" val="78634936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3888" y="2386361"/>
            <a:ext cx="7886700" cy="2176114"/>
          </a:xfrm>
          <a:noFill/>
        </p:spPr>
        <p:txBody>
          <a:bodyPr anchor="b"/>
          <a:lstStyle>
            <a:lvl1pPr>
              <a:defRPr sz="4500"/>
            </a:lvl1pPr>
          </a:lstStyle>
          <a:p>
            <a:r>
              <a:rPr lang="zh-CN" altLang="en-US" noProof="1" smtClean="0"/>
              <a:t>单击编辑标题</a:t>
            </a:r>
            <a:endParaRPr lang="zh-CN" altLang="en-US" noProof="1"/>
          </a:p>
        </p:txBody>
      </p:sp>
      <p:sp>
        <p:nvSpPr>
          <p:cNvPr id="3" name="文本占位符 2"/>
          <p:cNvSpPr>
            <a:spLocks noGrp="1"/>
          </p:cNvSpPr>
          <p:nvPr>
            <p:ph type="body" idx="1"/>
          </p:nvPr>
        </p:nvSpPr>
        <p:spPr>
          <a:xfrm>
            <a:off x="623888" y="4589464"/>
            <a:ext cx="7886700" cy="1164566"/>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zh-CN" altLang="en-US" noProof="1" smtClean="0"/>
              <a:t>单击此处编辑母版文本样式</a:t>
            </a:r>
          </a:p>
        </p:txBody>
      </p:sp>
      <p:sp>
        <p:nvSpPr>
          <p:cNvPr id="4" name="日期占位符 1"/>
          <p:cNvSpPr>
            <a:spLocks noGrp="1"/>
          </p:cNvSpPr>
          <p:nvPr>
            <p:ph type="dt" sz="half" idx="10"/>
          </p:nvPr>
        </p:nvSpPr>
        <p:spPr/>
        <p:txBody>
          <a:bodyPr/>
          <a:lstStyle>
            <a:lvl1pPr>
              <a:defRPr/>
            </a:lvl1pPr>
          </a:lstStyle>
          <a:p>
            <a:fld id="{FD904123-BB53-4869-8639-CF6E07D71404}" type="datetimeFigureOut">
              <a:rPr lang="zh-CN" altLang="en-US">
                <a:solidFill>
                  <a:srgbClr val="000000">
                    <a:tint val="75000"/>
                  </a:srgbClr>
                </a:solidFill>
              </a:rPr>
              <a:pPr/>
              <a:t>2017/3/31</a:t>
            </a:fld>
            <a:endParaRPr lang="zh-CN" altLang="en-US">
              <a:solidFill>
                <a:srgbClr val="000000">
                  <a:tint val="75000"/>
                </a:srgbClr>
              </a:solidFill>
            </a:endParaRPr>
          </a:p>
        </p:txBody>
      </p:sp>
      <p:sp>
        <p:nvSpPr>
          <p:cNvPr id="5" name="页脚占位符 2"/>
          <p:cNvSpPr>
            <a:spLocks noGrp="1"/>
          </p:cNvSpPr>
          <p:nvPr>
            <p:ph type="ftr" sz="quarter" idx="11"/>
          </p:nvPr>
        </p:nvSpPr>
        <p:spPr/>
        <p:txBody>
          <a:bodyPr/>
          <a:lstStyle>
            <a:lvl1pPr>
              <a:defRPr/>
            </a:lvl1pPr>
          </a:lstStyle>
          <a:p>
            <a:endParaRPr lang="zh-CN" altLang="en-US">
              <a:solidFill>
                <a:srgbClr val="000000">
                  <a:tint val="75000"/>
                </a:srgbClr>
              </a:solidFill>
            </a:endParaRPr>
          </a:p>
        </p:txBody>
      </p:sp>
      <p:sp>
        <p:nvSpPr>
          <p:cNvPr id="6" name="灯片编号占位符 3"/>
          <p:cNvSpPr>
            <a:spLocks noGrp="1"/>
          </p:cNvSpPr>
          <p:nvPr>
            <p:ph type="sldNum" sz="quarter" idx="12"/>
          </p:nvPr>
        </p:nvSpPr>
        <p:spPr/>
        <p:txBody>
          <a:bodyPr/>
          <a:lstStyle>
            <a:lvl1pPr>
              <a:defRPr/>
            </a:lvl1pPr>
          </a:lstStyle>
          <a:p>
            <a:fld id="{A1DB8685-0E39-454A-8CC5-A564781F79F9}" type="slidenum">
              <a:rPr lang="zh-CN" altLang="en-US">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76378607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28650" y="1600204"/>
            <a:ext cx="3867150" cy="4525963"/>
          </a:xfrm>
        </p:spPr>
        <p:txBody>
          <a:bodyPr/>
          <a:lstStyle>
            <a:lvl1pPr>
              <a:defRPr sz="1800">
                <a:solidFill>
                  <a:schemeClr val="bg2"/>
                </a:solidFill>
              </a:defRPr>
            </a:lvl1pPr>
            <a:lvl2pPr>
              <a:defRPr sz="1500">
                <a:solidFill>
                  <a:schemeClr val="bg2"/>
                </a:solidFill>
              </a:defRPr>
            </a:lvl2pPr>
            <a:lvl3pPr>
              <a:defRPr sz="1350">
                <a:solidFill>
                  <a:schemeClr val="bg2"/>
                </a:solidFill>
              </a:defRPr>
            </a:lvl3pPr>
            <a:lvl4pPr>
              <a:defRPr sz="1350">
                <a:solidFill>
                  <a:schemeClr val="bg2"/>
                </a:solidFill>
              </a:defRPr>
            </a:lvl4pPr>
            <a:lvl5pPr>
              <a:defRPr sz="1350">
                <a:solidFill>
                  <a:schemeClr val="bg2"/>
                </a:solidFill>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4"/>
            <a:ext cx="3867150" cy="4525963"/>
          </a:xfrm>
        </p:spPr>
        <p:txBody>
          <a:bodyPr/>
          <a:lstStyle>
            <a:lvl1pPr>
              <a:defRPr sz="1800">
                <a:solidFill>
                  <a:schemeClr val="bg2"/>
                </a:solidFill>
              </a:defRPr>
            </a:lvl1pPr>
            <a:lvl2pPr>
              <a:defRPr sz="1500">
                <a:solidFill>
                  <a:schemeClr val="bg2"/>
                </a:solidFill>
              </a:defRPr>
            </a:lvl2pPr>
            <a:lvl3pPr>
              <a:defRPr sz="1350">
                <a:solidFill>
                  <a:schemeClr val="bg2"/>
                </a:solidFill>
              </a:defRPr>
            </a:lvl3pPr>
            <a:lvl4pPr>
              <a:defRPr sz="1350">
                <a:solidFill>
                  <a:schemeClr val="bg2"/>
                </a:solidFill>
              </a:defRPr>
            </a:lvl4pPr>
            <a:lvl5pPr>
              <a:defRPr sz="1350">
                <a:solidFill>
                  <a:schemeClr val="bg2"/>
                </a:solidFill>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9" name="标题 1"/>
          <p:cNvSpPr>
            <a:spLocks noGrp="1"/>
          </p:cNvSpPr>
          <p:nvPr>
            <p:ph type="title"/>
          </p:nvPr>
        </p:nvSpPr>
        <p:spPr>
          <a:xfrm>
            <a:off x="628650" y="365126"/>
            <a:ext cx="7886700" cy="878458"/>
          </a:xfrm>
        </p:spPr>
        <p:txBody>
          <a:bodyPr/>
          <a:lstStyle>
            <a:lvl1pPr algn="l">
              <a:defRPr/>
            </a:lvl1pPr>
          </a:lstStyle>
          <a:p>
            <a:r>
              <a:rPr lang="zh-CN" altLang="en-US" noProof="1" smtClean="0"/>
              <a:t>单击此处编辑母版标题样式</a:t>
            </a:r>
            <a:endParaRPr lang="zh-CN" altLang="en-US" noProof="1"/>
          </a:p>
        </p:txBody>
      </p:sp>
      <p:sp>
        <p:nvSpPr>
          <p:cNvPr id="5" name="日期占位符 1"/>
          <p:cNvSpPr>
            <a:spLocks noGrp="1"/>
          </p:cNvSpPr>
          <p:nvPr>
            <p:ph type="dt" sz="half" idx="10"/>
          </p:nvPr>
        </p:nvSpPr>
        <p:spPr/>
        <p:txBody>
          <a:bodyPr/>
          <a:lstStyle>
            <a:lvl1pPr>
              <a:defRPr/>
            </a:lvl1pPr>
          </a:lstStyle>
          <a:p>
            <a:fld id="{FD904123-BB53-4869-8639-CF6E07D71404}" type="datetimeFigureOut">
              <a:rPr lang="zh-CN" altLang="en-US">
                <a:solidFill>
                  <a:srgbClr val="000000">
                    <a:tint val="75000"/>
                  </a:srgbClr>
                </a:solidFill>
              </a:rPr>
              <a:pPr/>
              <a:t>2017/3/31</a:t>
            </a:fld>
            <a:endParaRPr lang="zh-CN" altLang="en-US">
              <a:solidFill>
                <a:srgbClr val="000000">
                  <a:tint val="75000"/>
                </a:srgbClr>
              </a:solidFill>
            </a:endParaRPr>
          </a:p>
        </p:txBody>
      </p:sp>
      <p:sp>
        <p:nvSpPr>
          <p:cNvPr id="6" name="页脚占位符 2"/>
          <p:cNvSpPr>
            <a:spLocks noGrp="1"/>
          </p:cNvSpPr>
          <p:nvPr>
            <p:ph type="ftr" sz="quarter" idx="11"/>
          </p:nvPr>
        </p:nvSpPr>
        <p:spPr/>
        <p:txBody>
          <a:bodyPr/>
          <a:lstStyle>
            <a:lvl1pPr>
              <a:defRPr/>
            </a:lvl1pPr>
          </a:lstStyle>
          <a:p>
            <a:endParaRPr lang="zh-CN" altLang="en-US">
              <a:solidFill>
                <a:srgbClr val="000000">
                  <a:tint val="75000"/>
                </a:srgbClr>
              </a:solidFill>
            </a:endParaRPr>
          </a:p>
        </p:txBody>
      </p:sp>
      <p:sp>
        <p:nvSpPr>
          <p:cNvPr id="7" name="灯片编号占位符 3"/>
          <p:cNvSpPr>
            <a:spLocks noGrp="1"/>
          </p:cNvSpPr>
          <p:nvPr>
            <p:ph type="sldNum" sz="quarter" idx="12"/>
          </p:nvPr>
        </p:nvSpPr>
        <p:spPr/>
        <p:txBody>
          <a:bodyPr/>
          <a:lstStyle>
            <a:lvl1pPr>
              <a:defRPr/>
            </a:lvl1pPr>
          </a:lstStyle>
          <a:p>
            <a:fld id="{371A1190-6460-47CA-BEBC-81E91E936E35}" type="slidenum">
              <a:rPr lang="zh-CN" altLang="en-US">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152834176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487680"/>
            <a:ext cx="7886700" cy="926592"/>
          </a:xfrm>
        </p:spPr>
        <p:txBody>
          <a:bodyPr/>
          <a:lstStyle>
            <a:lvl1pPr algn="l">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30239" y="1681163"/>
            <a:ext cx="3868737" cy="823912"/>
          </a:xfrm>
        </p:spPr>
        <p:txBody>
          <a:bodyPr anchor="b"/>
          <a:lstStyle>
            <a:lvl1pPr marL="0" indent="0">
              <a:buNone/>
              <a:defRPr sz="1800" b="1">
                <a:solidFill>
                  <a:schemeClr val="bg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30239" y="2505075"/>
            <a:ext cx="3868737" cy="3684588"/>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1800" b="1">
                <a:solidFill>
                  <a:schemeClr val="bg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1"/>
          <p:cNvSpPr>
            <a:spLocks noGrp="1"/>
          </p:cNvSpPr>
          <p:nvPr>
            <p:ph type="dt" sz="half" idx="10"/>
          </p:nvPr>
        </p:nvSpPr>
        <p:spPr/>
        <p:txBody>
          <a:bodyPr/>
          <a:lstStyle>
            <a:lvl1pPr>
              <a:defRPr/>
            </a:lvl1pPr>
          </a:lstStyle>
          <a:p>
            <a:fld id="{FD904123-BB53-4869-8639-CF6E07D71404}" type="datetimeFigureOut">
              <a:rPr lang="zh-CN" altLang="en-US">
                <a:solidFill>
                  <a:srgbClr val="000000">
                    <a:tint val="75000"/>
                  </a:srgbClr>
                </a:solidFill>
              </a:rPr>
              <a:pPr/>
              <a:t>2017/3/31</a:t>
            </a:fld>
            <a:endParaRPr lang="zh-CN" altLang="en-US">
              <a:solidFill>
                <a:srgbClr val="000000">
                  <a:tint val="75000"/>
                </a:srgbClr>
              </a:solidFill>
            </a:endParaRPr>
          </a:p>
        </p:txBody>
      </p:sp>
      <p:sp>
        <p:nvSpPr>
          <p:cNvPr id="8" name="页脚占位符 2"/>
          <p:cNvSpPr>
            <a:spLocks noGrp="1"/>
          </p:cNvSpPr>
          <p:nvPr>
            <p:ph type="ftr" sz="quarter" idx="11"/>
          </p:nvPr>
        </p:nvSpPr>
        <p:spPr/>
        <p:txBody>
          <a:bodyPr/>
          <a:lstStyle>
            <a:lvl1pPr>
              <a:defRPr/>
            </a:lvl1pPr>
          </a:lstStyle>
          <a:p>
            <a:endParaRPr lang="zh-CN" altLang="en-US">
              <a:solidFill>
                <a:srgbClr val="000000">
                  <a:tint val="75000"/>
                </a:srgbClr>
              </a:solidFill>
            </a:endParaRPr>
          </a:p>
        </p:txBody>
      </p:sp>
      <p:sp>
        <p:nvSpPr>
          <p:cNvPr id="9" name="灯片编号占位符 3"/>
          <p:cNvSpPr>
            <a:spLocks noGrp="1"/>
          </p:cNvSpPr>
          <p:nvPr>
            <p:ph type="sldNum" sz="quarter" idx="12"/>
          </p:nvPr>
        </p:nvSpPr>
        <p:spPr/>
        <p:txBody>
          <a:bodyPr/>
          <a:lstStyle>
            <a:lvl1pPr>
              <a:defRPr/>
            </a:lvl1pPr>
          </a:lstStyle>
          <a:p>
            <a:fld id="{EF756C43-E786-4519-B3D3-E24ED7628D70}" type="slidenum">
              <a:rPr lang="zh-CN" altLang="en-US">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6076356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标题 1"/>
          <p:cNvSpPr txBox="1">
            <a:spLocks noChangeArrowheads="1"/>
          </p:cNvSpPr>
          <p:nvPr/>
        </p:nvSpPr>
        <p:spPr bwMode="auto">
          <a:xfrm>
            <a:off x="3778250" y="3022600"/>
            <a:ext cx="1943100" cy="717550"/>
          </a:xfrm>
          <a:prstGeom prst="rect">
            <a:avLst/>
          </a:prstGeom>
          <a:solidFill>
            <a:srgbClr val="409EA8">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en-US" sz="1800">
              <a:solidFill>
                <a:srgbClr val="FFFFFF"/>
              </a:solidFill>
              <a:sym typeface="Arial" panose="020B0604020202020204" pitchFamily="34" charset="0"/>
            </a:endParaRPr>
          </a:p>
        </p:txBody>
      </p:sp>
      <p:sp>
        <p:nvSpPr>
          <p:cNvPr id="4" name="空心弧 50" descr="#wm#_21_23_*Z"/>
          <p:cNvSpPr>
            <a:spLocks noChangeArrowheads="1"/>
          </p:cNvSpPr>
          <p:nvPr/>
        </p:nvSpPr>
        <p:spPr bwMode="auto">
          <a:xfrm rot="3000000" flipH="1" flipV="1">
            <a:off x="3286127" y="2903542"/>
            <a:ext cx="974725" cy="974725"/>
          </a:xfrm>
          <a:custGeom>
            <a:avLst/>
            <a:gdLst>
              <a:gd name="T0" fmla="*/ 3589 w 581025"/>
              <a:gd name="T1" fmla="*/ 244986 h 581025"/>
              <a:gd name="T2" fmla="*/ 280639 w 581025"/>
              <a:gd name="T3" fmla="*/ 168 h 581025"/>
              <a:gd name="T4" fmla="*/ 573680 w 581025"/>
              <a:gd name="T5" fmla="*/ 225600 h 581025"/>
              <a:gd name="T6" fmla="*/ 408096 w 581025"/>
              <a:gd name="T7" fmla="*/ 556167 h 581025"/>
              <a:gd name="T8" fmla="*/ 408096 w 581025"/>
              <a:gd name="T9" fmla="*/ 556166 h 581025"/>
              <a:gd name="T10" fmla="*/ 573680 w 581025"/>
              <a:gd name="T11" fmla="*/ 225599 h 581025"/>
              <a:gd name="T12" fmla="*/ 280639 w 581025"/>
              <a:gd name="T13" fmla="*/ 167 h 581025"/>
              <a:gd name="T14" fmla="*/ 3589 w 581025"/>
              <a:gd name="T15" fmla="*/ 244985 h 581025"/>
              <a:gd name="T16" fmla="*/ 3589 w 581025"/>
              <a:gd name="T17" fmla="*/ 244986 h 58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1025" h="581025">
                <a:moveTo>
                  <a:pt x="3589" y="244986"/>
                </a:moveTo>
                <a:cubicBezTo>
                  <a:pt x="25394" y="107563"/>
                  <a:pt x="141577" y="4897"/>
                  <a:pt x="280639" y="168"/>
                </a:cubicBezTo>
                <a:cubicBezTo>
                  <a:pt x="419701" y="-4561"/>
                  <a:pt x="542590" y="89975"/>
                  <a:pt x="573680" y="225600"/>
                </a:cubicBezTo>
                <a:cubicBezTo>
                  <a:pt x="604771" y="361224"/>
                  <a:pt x="535332" y="499850"/>
                  <a:pt x="408096" y="556167"/>
                </a:cubicBezTo>
                <a:lnTo>
                  <a:pt x="408096" y="556166"/>
                </a:lnTo>
                <a:cubicBezTo>
                  <a:pt x="535332" y="499849"/>
                  <a:pt x="604771" y="361223"/>
                  <a:pt x="573680" y="225599"/>
                </a:cubicBezTo>
                <a:cubicBezTo>
                  <a:pt x="542589" y="89975"/>
                  <a:pt x="419701" y="-4562"/>
                  <a:pt x="280639" y="167"/>
                </a:cubicBezTo>
                <a:cubicBezTo>
                  <a:pt x="141577" y="4896"/>
                  <a:pt x="25394" y="107562"/>
                  <a:pt x="3589" y="244985"/>
                </a:cubicBezTo>
                <a:lnTo>
                  <a:pt x="3589" y="244986"/>
                </a:lnTo>
                <a:close/>
              </a:path>
            </a:pathLst>
          </a:custGeom>
          <a:solidFill>
            <a:schemeClr val="accent1"/>
          </a:solidFill>
          <a:ln w="12700">
            <a:solidFill>
              <a:schemeClr val="hlink"/>
            </a:solidFill>
            <a:round/>
            <a:headEnd/>
            <a:tailEnd/>
          </a:ln>
        </p:spPr>
        <p:txBody>
          <a:bodyPr anchor="ctr"/>
          <a:lstStyle/>
          <a:p>
            <a:pPr fontAlgn="base">
              <a:spcBef>
                <a:spcPct val="0"/>
              </a:spcBef>
              <a:spcAft>
                <a:spcPct val="0"/>
              </a:spcAft>
              <a:buFont typeface="Arial" panose="020B0604020202020204" pitchFamily="34" charset="0"/>
              <a:buNone/>
            </a:pPr>
            <a:endParaRPr lang="zh-CN" altLang="en-US" sz="1350">
              <a:solidFill>
                <a:srgbClr val="000000"/>
              </a:solidFill>
            </a:endParaRPr>
          </a:p>
        </p:txBody>
      </p:sp>
      <p:sp>
        <p:nvSpPr>
          <p:cNvPr id="2" name="标题 1"/>
          <p:cNvSpPr>
            <a:spLocks noGrp="1"/>
          </p:cNvSpPr>
          <p:nvPr>
            <p:ph type="title" hasCustomPrompt="1"/>
          </p:nvPr>
        </p:nvSpPr>
        <p:spPr>
          <a:xfrm>
            <a:off x="3777918" y="3023352"/>
            <a:ext cx="1944001" cy="716400"/>
          </a:xfrm>
        </p:spPr>
        <p:txBody>
          <a:bodyPr>
            <a:normAutofit/>
          </a:bodyPr>
          <a:lstStyle>
            <a:lvl1pPr algn="ctr">
              <a:defRPr sz="1800">
                <a:solidFill>
                  <a:schemeClr val="bg1"/>
                </a:solidFill>
              </a:defRPr>
            </a:lvl1pPr>
          </a:lstStyle>
          <a:p>
            <a:r>
              <a:rPr lang="zh-CN" altLang="en-US" noProof="1" smtClean="0"/>
              <a:t>编辑标题</a:t>
            </a:r>
            <a:endParaRPr lang="zh-CN" altLang="en-US" noProof="1"/>
          </a:p>
        </p:txBody>
      </p:sp>
      <p:sp>
        <p:nvSpPr>
          <p:cNvPr id="5" name="日期占位符 2"/>
          <p:cNvSpPr>
            <a:spLocks noGrp="1"/>
          </p:cNvSpPr>
          <p:nvPr>
            <p:ph type="dt" sz="half" idx="10"/>
          </p:nvPr>
        </p:nvSpPr>
        <p:spPr/>
        <p:txBody>
          <a:bodyPr/>
          <a:lstStyle>
            <a:lvl1pPr>
              <a:defRPr/>
            </a:lvl1pPr>
          </a:lstStyle>
          <a:p>
            <a:fld id="{FD904123-BB53-4869-8639-CF6E07D71404}" type="datetimeFigureOut">
              <a:rPr lang="zh-CN" altLang="en-US">
                <a:solidFill>
                  <a:srgbClr val="000000">
                    <a:tint val="75000"/>
                  </a:srgbClr>
                </a:solidFill>
              </a:rPr>
              <a:pPr/>
              <a:t>2017/3/31</a:t>
            </a:fld>
            <a:endParaRPr lang="zh-CN" altLang="en-US">
              <a:solidFill>
                <a:srgbClr val="000000">
                  <a:tint val="75000"/>
                </a:srgbClr>
              </a:solidFill>
            </a:endParaRPr>
          </a:p>
        </p:txBody>
      </p:sp>
      <p:sp>
        <p:nvSpPr>
          <p:cNvPr id="6" name="页脚占位符 3"/>
          <p:cNvSpPr>
            <a:spLocks noGrp="1"/>
          </p:cNvSpPr>
          <p:nvPr>
            <p:ph type="ftr" sz="quarter" idx="11"/>
          </p:nvPr>
        </p:nvSpPr>
        <p:spPr/>
        <p:txBody>
          <a:bodyPr/>
          <a:lstStyle>
            <a:lvl1pPr>
              <a:defRPr/>
            </a:lvl1pPr>
          </a:lstStyle>
          <a:p>
            <a:endParaRPr lang="zh-CN" altLang="en-US">
              <a:solidFill>
                <a:srgbClr val="000000">
                  <a:tint val="75000"/>
                </a:srgbClr>
              </a:solidFill>
            </a:endParaRPr>
          </a:p>
        </p:txBody>
      </p:sp>
      <p:sp>
        <p:nvSpPr>
          <p:cNvPr id="7" name="灯片编号占位符 4"/>
          <p:cNvSpPr>
            <a:spLocks noGrp="1"/>
          </p:cNvSpPr>
          <p:nvPr>
            <p:ph type="sldNum" sz="quarter" idx="12"/>
          </p:nvPr>
        </p:nvSpPr>
        <p:spPr/>
        <p:txBody>
          <a:bodyPr/>
          <a:lstStyle>
            <a:lvl1pPr>
              <a:defRPr/>
            </a:lvl1pPr>
          </a:lstStyle>
          <a:p>
            <a:fld id="{C99C487F-3D48-41D7-B5DE-440AA7605FBC}" type="slidenum">
              <a:rPr lang="zh-CN" altLang="en-US">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9683158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FD904123-BB53-4869-8639-CF6E07D71404}" type="datetimeFigureOut">
              <a:rPr lang="zh-CN" altLang="en-US">
                <a:solidFill>
                  <a:srgbClr val="000000">
                    <a:tint val="75000"/>
                  </a:srgbClr>
                </a:solidFill>
              </a:rPr>
              <a:pPr/>
              <a:t>2017/3/31</a:t>
            </a:fld>
            <a:endParaRPr lang="zh-CN" altLang="en-US">
              <a:solidFill>
                <a:srgbClr val="000000">
                  <a:tint val="75000"/>
                </a:srgbClr>
              </a:solidFill>
            </a:endParaRPr>
          </a:p>
        </p:txBody>
      </p:sp>
      <p:sp>
        <p:nvSpPr>
          <p:cNvPr id="3" name="页脚占位符 2"/>
          <p:cNvSpPr>
            <a:spLocks noGrp="1"/>
          </p:cNvSpPr>
          <p:nvPr>
            <p:ph type="ftr" sz="quarter" idx="11"/>
          </p:nvPr>
        </p:nvSpPr>
        <p:spPr/>
        <p:txBody>
          <a:bodyPr/>
          <a:lstStyle>
            <a:lvl1pPr>
              <a:defRPr/>
            </a:lvl1pPr>
          </a:lstStyle>
          <a:p>
            <a:endParaRPr lang="zh-CN" altLang="en-US">
              <a:solidFill>
                <a:srgbClr val="000000">
                  <a:tint val="75000"/>
                </a:srgbClr>
              </a:solidFill>
            </a:endParaRPr>
          </a:p>
        </p:txBody>
      </p:sp>
      <p:sp>
        <p:nvSpPr>
          <p:cNvPr id="4" name="灯片编号占位符 3"/>
          <p:cNvSpPr>
            <a:spLocks noGrp="1"/>
          </p:cNvSpPr>
          <p:nvPr>
            <p:ph type="sldNum" sz="quarter" idx="12"/>
          </p:nvPr>
        </p:nvSpPr>
        <p:spPr/>
        <p:txBody>
          <a:bodyPr/>
          <a:lstStyle>
            <a:lvl1pPr>
              <a:defRPr/>
            </a:lvl1pPr>
          </a:lstStyle>
          <a:p>
            <a:fld id="{E895D575-0CAC-438D-8CD9-28D192E42660}" type="slidenum">
              <a:rPr lang="zh-CN" altLang="en-US">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3300059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9" name="标题 1"/>
          <p:cNvSpPr>
            <a:spLocks noGrp="1"/>
          </p:cNvSpPr>
          <p:nvPr>
            <p:ph type="title" hasCustomPrompt="1"/>
          </p:nvPr>
        </p:nvSpPr>
        <p:spPr>
          <a:xfrm>
            <a:off x="629841" y="457200"/>
            <a:ext cx="7884000" cy="774000"/>
          </a:xfrm>
          <a:solidFill>
            <a:srgbClr val="96B9B5"/>
          </a:solidFill>
        </p:spPr>
        <p:txBody>
          <a:bodyPr anchor="b">
            <a:normAutofit/>
          </a:bodyPr>
          <a:lstStyle>
            <a:lvl1pPr>
              <a:defRPr sz="2400"/>
            </a:lvl1pPr>
          </a:lstStyle>
          <a:p>
            <a:r>
              <a:rPr lang="zh-CN" altLang="en-US" noProof="1" smtClean="0"/>
              <a:t>单击此处编辑标题</a:t>
            </a:r>
            <a:endParaRPr lang="zh-CN" altLang="en-US" noProof="1"/>
          </a:p>
        </p:txBody>
      </p:sp>
      <p:sp>
        <p:nvSpPr>
          <p:cNvPr id="10" name="图片占位符 2"/>
          <p:cNvSpPr>
            <a:spLocks noGrp="1"/>
          </p:cNvSpPr>
          <p:nvPr>
            <p:ph type="pic" idx="1"/>
          </p:nvPr>
        </p:nvSpPr>
        <p:spPr>
          <a:xfrm>
            <a:off x="630000" y="1368425"/>
            <a:ext cx="7884000" cy="42804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zh-CN" altLang="en-US" noProof="1" smtClean="0"/>
              <a:t>单击图标添加图片</a:t>
            </a:r>
            <a:endParaRPr lang="zh-CN" altLang="en-US" noProof="1"/>
          </a:p>
        </p:txBody>
      </p:sp>
      <p:sp>
        <p:nvSpPr>
          <p:cNvPr id="11" name="文本占位符 3"/>
          <p:cNvSpPr>
            <a:spLocks noGrp="1"/>
          </p:cNvSpPr>
          <p:nvPr>
            <p:ph type="body" sz="half" idx="2"/>
          </p:nvPr>
        </p:nvSpPr>
        <p:spPr>
          <a:xfrm>
            <a:off x="630000" y="5740400"/>
            <a:ext cx="7884000" cy="597600"/>
          </a:xfrm>
        </p:spPr>
        <p:txBody>
          <a:bodyPr>
            <a:normAutofit/>
          </a:bodyPr>
          <a:lstStyle>
            <a:lvl1pPr marL="0" indent="0">
              <a:buNone/>
              <a:defRPr sz="1350">
                <a:solidFill>
                  <a:schemeClr val="bg2"/>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zh-CN" altLang="en-US" noProof="1" smtClean="0"/>
              <a:t>单击此处编辑母版文本样式</a:t>
            </a:r>
          </a:p>
        </p:txBody>
      </p:sp>
      <p:sp>
        <p:nvSpPr>
          <p:cNvPr id="5" name="日期占位符 4"/>
          <p:cNvSpPr>
            <a:spLocks noGrp="1"/>
          </p:cNvSpPr>
          <p:nvPr>
            <p:ph type="dt" sz="half" idx="10"/>
          </p:nvPr>
        </p:nvSpPr>
        <p:spPr>
          <a:xfrm>
            <a:off x="628650" y="6507163"/>
            <a:ext cx="2057400" cy="214312"/>
          </a:xfrm>
        </p:spPr>
        <p:txBody>
          <a:bodyPr/>
          <a:lstStyle>
            <a:lvl1pPr>
              <a:defRPr/>
            </a:lvl1pPr>
          </a:lstStyle>
          <a:p>
            <a:fld id="{FD904123-BB53-4869-8639-CF6E07D71404}" type="datetimeFigureOut">
              <a:rPr lang="zh-CN" altLang="en-US">
                <a:solidFill>
                  <a:srgbClr val="000000">
                    <a:tint val="75000"/>
                  </a:srgbClr>
                </a:solidFill>
              </a:rPr>
              <a:pPr/>
              <a:t>2017/3/31</a:t>
            </a:fld>
            <a:endParaRPr lang="zh-CN" altLang="en-US">
              <a:solidFill>
                <a:srgbClr val="000000">
                  <a:tint val="75000"/>
                </a:srgbClr>
              </a:solidFill>
            </a:endParaRPr>
          </a:p>
        </p:txBody>
      </p:sp>
      <p:sp>
        <p:nvSpPr>
          <p:cNvPr id="6" name="页脚占位符 5"/>
          <p:cNvSpPr>
            <a:spLocks noGrp="1"/>
          </p:cNvSpPr>
          <p:nvPr>
            <p:ph type="ftr" sz="quarter" idx="11"/>
          </p:nvPr>
        </p:nvSpPr>
        <p:spPr>
          <a:xfrm>
            <a:off x="3028950" y="6507163"/>
            <a:ext cx="3086100" cy="214312"/>
          </a:xfrm>
        </p:spPr>
        <p:txBody>
          <a:bodyPr/>
          <a:lstStyle>
            <a:lvl1pPr>
              <a:defRPr dirty="0"/>
            </a:lvl1pPr>
          </a:lstStyle>
          <a:p>
            <a:endParaRPr lang="zh-CN" altLang="en-US">
              <a:solidFill>
                <a:srgbClr val="000000">
                  <a:tint val="75000"/>
                </a:srgbClr>
              </a:solidFill>
            </a:endParaRPr>
          </a:p>
        </p:txBody>
      </p:sp>
      <p:sp>
        <p:nvSpPr>
          <p:cNvPr id="7" name="灯片编号占位符 6"/>
          <p:cNvSpPr>
            <a:spLocks noGrp="1"/>
          </p:cNvSpPr>
          <p:nvPr>
            <p:ph type="sldNum" sz="quarter" idx="12"/>
          </p:nvPr>
        </p:nvSpPr>
        <p:spPr>
          <a:xfrm>
            <a:off x="6457950" y="6507163"/>
            <a:ext cx="2057400" cy="214312"/>
          </a:xfrm>
        </p:spPr>
        <p:txBody>
          <a:bodyPr/>
          <a:lstStyle>
            <a:lvl1pPr>
              <a:defRPr/>
            </a:lvl1pPr>
          </a:lstStyle>
          <a:p>
            <a:fld id="{B743A7DF-0253-4431-BB5D-BBF20F7797BD}" type="slidenum">
              <a:rPr lang="zh-CN" altLang="en-US">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1327236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2" descr="未标题-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523879"/>
            <a:ext cx="5208588"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descr="huaju_透明"/>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27877" y="146054"/>
            <a:ext cx="1677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hasCustomPrompt="1"/>
          </p:nvPr>
        </p:nvSpPr>
        <p:spPr>
          <a:xfrm>
            <a:off x="1906" y="522609"/>
            <a:ext cx="4719320" cy="658495"/>
          </a:xfrm>
          <a:noFill/>
        </p:spPr>
        <p:txBody>
          <a:bodyPr>
            <a:normAutofit/>
          </a:bodyPr>
          <a:lstStyle>
            <a:lvl1pPr>
              <a:defRPr sz="1800">
                <a:solidFill>
                  <a:schemeClr val="bg1"/>
                </a:solidFill>
              </a:defRPr>
            </a:lvl1pPr>
          </a:lstStyle>
          <a:p>
            <a:r>
              <a:rPr lang="zh-CN" altLang="en-US" noProof="1" smtClean="0"/>
              <a:t>编辑标题</a:t>
            </a:r>
            <a:endParaRPr lang="zh-CN" altLang="en-US" noProof="1"/>
          </a:p>
        </p:txBody>
      </p:sp>
      <p:sp>
        <p:nvSpPr>
          <p:cNvPr id="3" name="内容占位符 2"/>
          <p:cNvSpPr>
            <a:spLocks noGrp="1"/>
          </p:cNvSpPr>
          <p:nvPr>
            <p:ph idx="1"/>
          </p:nvPr>
        </p:nvSpPr>
        <p:spPr>
          <a:xfrm>
            <a:off x="1335600" y="2246400"/>
            <a:ext cx="6696000" cy="3891600"/>
          </a:xfrm>
        </p:spPr>
        <p:txBody>
          <a:bodyPr>
            <a:normAutofit/>
          </a:bodyPr>
          <a:lstStyle>
            <a:lvl1pPr marL="0" indent="0">
              <a:buNone/>
              <a:defRPr sz="1800">
                <a:solidFill>
                  <a:schemeClr val="bg2"/>
                </a:solidFill>
              </a:defRPr>
            </a:lvl1pPr>
            <a:lvl2pPr marL="342900" indent="0">
              <a:buNone/>
              <a:defRPr sz="1500">
                <a:solidFill>
                  <a:schemeClr val="bg2"/>
                </a:solidFill>
              </a:defRPr>
            </a:lvl2pPr>
            <a:lvl3pPr marL="685800" indent="0">
              <a:buNone/>
              <a:defRPr sz="1350">
                <a:solidFill>
                  <a:schemeClr val="bg2"/>
                </a:solidFill>
              </a:defRPr>
            </a:lvl3pPr>
            <a:lvl4pPr marL="1028700" indent="0">
              <a:buNone/>
              <a:defRPr sz="1350">
                <a:solidFill>
                  <a:schemeClr val="bg2"/>
                </a:solidFill>
              </a:defRPr>
            </a:lvl4pPr>
            <a:lvl5pPr marL="1371600" indent="0">
              <a:buNone/>
              <a:defRPr sz="1350">
                <a:solidFill>
                  <a:schemeClr val="bg2"/>
                </a:solidFill>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日期占位符 3"/>
          <p:cNvSpPr>
            <a:spLocks noGrp="1"/>
          </p:cNvSpPr>
          <p:nvPr>
            <p:ph type="dt" sz="half" idx="10"/>
          </p:nvPr>
        </p:nvSpPr>
        <p:spPr/>
        <p:txBody>
          <a:bodyPr/>
          <a:lstStyle>
            <a:lvl1pPr>
              <a:defRPr/>
            </a:lvl1pPr>
          </a:lstStyle>
          <a:p>
            <a:fld id="{493BD189-D0AE-4B68-95CB-CABFD324BF7C}" type="datetimeFigureOut">
              <a:rPr lang="zh-CN" altLang="en-US" smtClean="0"/>
              <a:t>2017/3/31</a:t>
            </a:fld>
            <a:endParaRPr lang="zh-CN" altLang="en-US"/>
          </a:p>
        </p:txBody>
      </p:sp>
      <p:sp>
        <p:nvSpPr>
          <p:cNvPr id="7" name="页脚占位符 4"/>
          <p:cNvSpPr>
            <a:spLocks noGrp="1"/>
          </p:cNvSpPr>
          <p:nvPr>
            <p:ph type="ftr" sz="quarter" idx="11"/>
          </p:nvPr>
        </p:nvSpPr>
        <p:spPr/>
        <p:txBody>
          <a:bodyPr/>
          <a:lstStyle>
            <a:lvl1pPr>
              <a:defRPr/>
            </a:lvl1pPr>
          </a:lstStyle>
          <a:p>
            <a:endParaRPr lang="zh-CN" altLang="en-US"/>
          </a:p>
        </p:txBody>
      </p:sp>
      <p:sp>
        <p:nvSpPr>
          <p:cNvPr id="8" name="灯片编号占位符 5"/>
          <p:cNvSpPr>
            <a:spLocks noGrp="1"/>
          </p:cNvSpPr>
          <p:nvPr>
            <p:ph type="sldNum" sz="quarter" idx="12"/>
          </p:nvPr>
        </p:nvSpPr>
        <p:spPr/>
        <p:txBody>
          <a:bodyPr/>
          <a:lstStyle>
            <a:lvl1pPr>
              <a:defRPr/>
            </a:lvl1pPr>
          </a:lstStyle>
          <a:p>
            <a:fld id="{FB3B3B00-105F-4061-ACD7-8E24E6BE7AC4}" type="slidenum">
              <a:rPr lang="zh-CN" altLang="en-US" smtClean="0"/>
              <a:t>‹#›</a:t>
            </a:fld>
            <a:endParaRPr lang="zh-CN" altLang="en-US"/>
          </a:p>
        </p:txBody>
      </p:sp>
    </p:spTree>
    <p:extLst>
      <p:ext uri="{BB962C8B-B14F-4D97-AF65-F5344CB8AC3E}">
        <p14:creationId xmlns:p14="http://schemas.microsoft.com/office/powerpoint/2010/main" val="1770773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39584" y="592142"/>
            <a:ext cx="1175766" cy="5534025"/>
          </a:xfrm>
          <a:solidFill>
            <a:srgbClr val="96B9B5"/>
          </a:solidFill>
        </p:spPr>
        <p:txBody>
          <a:bodyPr vert="eaVert">
            <a:normAutofit/>
          </a:bodyPr>
          <a:lstStyle>
            <a:lvl1pPr>
              <a:defRPr sz="2400"/>
            </a:lvl1p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592142"/>
            <a:ext cx="6564630" cy="5534025"/>
          </a:xfrm>
        </p:spPr>
        <p:txBody>
          <a:bodyPr vert="eaVert"/>
          <a:lstStyle>
            <a:lvl1pPr>
              <a:defRPr sz="1800"/>
            </a:lvl1pPr>
            <a:lvl2pPr>
              <a:defRPr sz="1500"/>
            </a:lvl2pPr>
            <a:lvl3pPr>
              <a:defRPr sz="1350"/>
            </a:lvl3pPr>
            <a:lvl4pPr>
              <a:defRPr sz="1350"/>
            </a:lvl4pPr>
            <a:lvl5pPr>
              <a:defRPr sz="135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1"/>
          <p:cNvSpPr>
            <a:spLocks noGrp="1"/>
          </p:cNvSpPr>
          <p:nvPr>
            <p:ph type="dt" sz="half" idx="10"/>
          </p:nvPr>
        </p:nvSpPr>
        <p:spPr/>
        <p:txBody>
          <a:bodyPr/>
          <a:lstStyle>
            <a:lvl1pPr>
              <a:defRPr/>
            </a:lvl1pPr>
          </a:lstStyle>
          <a:p>
            <a:fld id="{FD904123-BB53-4869-8639-CF6E07D71404}" type="datetimeFigureOut">
              <a:rPr lang="zh-CN" altLang="en-US">
                <a:solidFill>
                  <a:srgbClr val="000000">
                    <a:tint val="75000"/>
                  </a:srgbClr>
                </a:solidFill>
              </a:rPr>
              <a:pPr/>
              <a:t>2017/3/31</a:t>
            </a:fld>
            <a:endParaRPr lang="zh-CN" altLang="en-US">
              <a:solidFill>
                <a:srgbClr val="000000">
                  <a:tint val="75000"/>
                </a:srgbClr>
              </a:solidFill>
            </a:endParaRPr>
          </a:p>
        </p:txBody>
      </p:sp>
      <p:sp>
        <p:nvSpPr>
          <p:cNvPr id="5" name="页脚占位符 2"/>
          <p:cNvSpPr>
            <a:spLocks noGrp="1"/>
          </p:cNvSpPr>
          <p:nvPr>
            <p:ph type="ftr" sz="quarter" idx="11"/>
          </p:nvPr>
        </p:nvSpPr>
        <p:spPr/>
        <p:txBody>
          <a:bodyPr/>
          <a:lstStyle>
            <a:lvl1pPr>
              <a:defRPr/>
            </a:lvl1pPr>
          </a:lstStyle>
          <a:p>
            <a:endParaRPr lang="zh-CN" altLang="en-US">
              <a:solidFill>
                <a:srgbClr val="000000">
                  <a:tint val="75000"/>
                </a:srgbClr>
              </a:solidFill>
            </a:endParaRPr>
          </a:p>
        </p:txBody>
      </p:sp>
      <p:sp>
        <p:nvSpPr>
          <p:cNvPr id="6" name="灯片编号占位符 3"/>
          <p:cNvSpPr>
            <a:spLocks noGrp="1"/>
          </p:cNvSpPr>
          <p:nvPr>
            <p:ph type="sldNum" sz="quarter" idx="12"/>
          </p:nvPr>
        </p:nvSpPr>
        <p:spPr/>
        <p:txBody>
          <a:bodyPr/>
          <a:lstStyle>
            <a:lvl1pPr>
              <a:defRPr/>
            </a:lvl1pPr>
          </a:lstStyle>
          <a:p>
            <a:fld id="{69199825-A7A2-4C5D-B9A2-47A96B41B4B8}" type="slidenum">
              <a:rPr lang="zh-CN" altLang="en-US">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27784432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28200" y="408675"/>
            <a:ext cx="7887600" cy="5810400"/>
          </a:xfrm>
        </p:spPr>
        <p:txBody>
          <a:bodyPr/>
          <a:lstStyle>
            <a:lvl1pPr>
              <a:defRPr sz="1800"/>
            </a:lvl1pPr>
            <a:lvl2pPr>
              <a:defRPr sz="1500"/>
            </a:lvl2pPr>
            <a:lvl3pPr>
              <a:defRPr sz="1350"/>
            </a:lvl3pPr>
            <a:lvl4pPr>
              <a:defRPr sz="1350"/>
            </a:lvl4pPr>
            <a:lvl5pPr>
              <a:defRPr sz="135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1"/>
          <p:cNvSpPr>
            <a:spLocks noGrp="1"/>
          </p:cNvSpPr>
          <p:nvPr>
            <p:ph type="dt" sz="half" idx="10"/>
          </p:nvPr>
        </p:nvSpPr>
        <p:spPr/>
        <p:txBody>
          <a:bodyPr/>
          <a:lstStyle>
            <a:lvl1pPr>
              <a:defRPr/>
            </a:lvl1pPr>
          </a:lstStyle>
          <a:p>
            <a:fld id="{FD904123-BB53-4869-8639-CF6E07D71404}" type="datetimeFigureOut">
              <a:rPr lang="zh-CN" altLang="en-US">
                <a:solidFill>
                  <a:srgbClr val="000000">
                    <a:tint val="75000"/>
                  </a:srgbClr>
                </a:solidFill>
              </a:rPr>
              <a:pPr/>
              <a:t>2017/3/31</a:t>
            </a:fld>
            <a:endParaRPr lang="zh-CN" altLang="en-US">
              <a:solidFill>
                <a:srgbClr val="000000">
                  <a:tint val="75000"/>
                </a:srgbClr>
              </a:solidFill>
            </a:endParaRPr>
          </a:p>
        </p:txBody>
      </p:sp>
      <p:sp>
        <p:nvSpPr>
          <p:cNvPr id="5" name="页脚占位符 2"/>
          <p:cNvSpPr>
            <a:spLocks noGrp="1"/>
          </p:cNvSpPr>
          <p:nvPr>
            <p:ph type="ftr" sz="quarter" idx="11"/>
          </p:nvPr>
        </p:nvSpPr>
        <p:spPr/>
        <p:txBody>
          <a:bodyPr/>
          <a:lstStyle>
            <a:lvl1pPr>
              <a:defRPr/>
            </a:lvl1pPr>
          </a:lstStyle>
          <a:p>
            <a:endParaRPr lang="zh-CN" altLang="en-US">
              <a:solidFill>
                <a:srgbClr val="000000">
                  <a:tint val="75000"/>
                </a:srgbClr>
              </a:solidFill>
            </a:endParaRPr>
          </a:p>
        </p:txBody>
      </p:sp>
      <p:sp>
        <p:nvSpPr>
          <p:cNvPr id="6" name="灯片编号占位符 3"/>
          <p:cNvSpPr>
            <a:spLocks noGrp="1"/>
          </p:cNvSpPr>
          <p:nvPr>
            <p:ph type="sldNum" sz="quarter" idx="12"/>
          </p:nvPr>
        </p:nvSpPr>
        <p:spPr/>
        <p:txBody>
          <a:bodyPr/>
          <a:lstStyle>
            <a:lvl1pPr>
              <a:defRPr/>
            </a:lvl1pPr>
          </a:lstStyle>
          <a:p>
            <a:fld id="{828998D6-F75B-4523-9FD3-93C1F8E03D35}" type="slidenum">
              <a:rPr lang="zh-CN" altLang="en-US">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2369982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Line 4"/>
          <p:cNvSpPr>
            <a:spLocks noChangeShapeType="1"/>
          </p:cNvSpPr>
          <p:nvPr/>
        </p:nvSpPr>
        <p:spPr bwMode="auto">
          <a:xfrm>
            <a:off x="4716464" y="4184650"/>
            <a:ext cx="4427537" cy="158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1800">
              <a:solidFill>
                <a:srgbClr val="000000"/>
              </a:solidFill>
            </a:endParaRPr>
          </a:p>
        </p:txBody>
      </p:sp>
      <p:sp>
        <p:nvSpPr>
          <p:cNvPr id="2050" name="Rectangle 2"/>
          <p:cNvSpPr>
            <a:spLocks noGrp="1" noChangeArrowheads="1"/>
          </p:cNvSpPr>
          <p:nvPr>
            <p:ph type="ctrTitle" hasCustomPrompt="1"/>
          </p:nvPr>
        </p:nvSpPr>
        <p:spPr>
          <a:xfrm>
            <a:off x="4429126" y="3430588"/>
            <a:ext cx="4714875" cy="755650"/>
          </a:xfrm>
          <a:noFill/>
        </p:spPr>
        <p:txBody>
          <a:bodyPr lIns="90170" tIns="46990" rIns="90170" bIns="46990"/>
          <a:lstStyle>
            <a:lvl1pPr algn="r">
              <a:defRPr sz="4400">
                <a:ea typeface="宋体" pitchFamily="2" charset="-122"/>
                <a:sym typeface="Arial" pitchFamily="34" charset="0"/>
              </a:defRPr>
            </a:lvl1pPr>
          </a:lstStyle>
          <a:p>
            <a:pPr lvl="0"/>
            <a:r>
              <a:rPr lang="zh-CN" noProof="0" dirty="0" smtClean="0">
                <a:sym typeface="Arial" pitchFamily="34" charset="0"/>
              </a:rPr>
              <a:t>编辑标题</a:t>
            </a:r>
          </a:p>
        </p:txBody>
      </p:sp>
      <p:sp>
        <p:nvSpPr>
          <p:cNvPr id="2051" name="Rectangle 3"/>
          <p:cNvSpPr>
            <a:spLocks noGrp="1" noChangeArrowheads="1"/>
          </p:cNvSpPr>
          <p:nvPr>
            <p:ph type="subTitle" idx="1"/>
          </p:nvPr>
        </p:nvSpPr>
        <p:spPr>
          <a:xfrm>
            <a:off x="4429126" y="4184652"/>
            <a:ext cx="4714875" cy="828675"/>
          </a:xfrm>
        </p:spPr>
        <p:txBody>
          <a:bodyPr lIns="90170" tIns="46990" rIns="90170" bIns="46990"/>
          <a:lstStyle>
            <a:lvl1pPr marL="0" indent="0" algn="r">
              <a:spcBef>
                <a:spcPct val="0"/>
              </a:spcBef>
              <a:buFont typeface="Arial" pitchFamily="34" charset="0"/>
              <a:buNone/>
              <a:defRPr sz="2400">
                <a:solidFill>
                  <a:schemeClr val="bg1"/>
                </a:solidFill>
                <a:latin typeface="HelveticaNeueLT Pro 43 LtEx" charset="0"/>
              </a:defRPr>
            </a:lvl1pPr>
          </a:lstStyle>
          <a:p>
            <a:pPr lvl="0"/>
            <a:r>
              <a:rPr lang="zh-CN" altLang="en-US" noProof="0" smtClean="0">
                <a:sym typeface="Arial" pitchFamily="34" charset="0"/>
              </a:rPr>
              <a:t>单击此处编辑母版副标题样式</a:t>
            </a:r>
            <a:endParaRPr lang="zh-CN" noProof="0" smtClean="0">
              <a:sym typeface="Arial" pitchFamily="34" charset="0"/>
            </a:endParaRPr>
          </a:p>
        </p:txBody>
      </p:sp>
      <p:sp>
        <p:nvSpPr>
          <p:cNvPr id="5" name="日期占位符 1"/>
          <p:cNvSpPr>
            <a:spLocks noGrp="1"/>
          </p:cNvSpPr>
          <p:nvPr>
            <p:ph type="dt" sz="half" idx="10"/>
          </p:nvPr>
        </p:nvSpPr>
        <p:spPr/>
        <p:txBody>
          <a:bodyPr/>
          <a:lstStyle>
            <a:lvl1pPr>
              <a:defRPr/>
            </a:lvl1pPr>
          </a:lstStyle>
          <a:p>
            <a:fld id="{493BD189-D0AE-4B68-95CB-CABFD324BF7C}" type="datetimeFigureOut">
              <a:rPr lang="zh-CN" altLang="en-US" smtClean="0"/>
              <a:t>2017/3/31</a:t>
            </a:fld>
            <a:endParaRPr lang="zh-CN" altLang="en-US"/>
          </a:p>
        </p:txBody>
      </p:sp>
      <p:sp>
        <p:nvSpPr>
          <p:cNvPr id="6" name="页脚占位符 2"/>
          <p:cNvSpPr>
            <a:spLocks noGrp="1"/>
          </p:cNvSpPr>
          <p:nvPr>
            <p:ph type="ftr" sz="quarter" idx="11"/>
          </p:nvPr>
        </p:nvSpPr>
        <p:spPr/>
        <p:txBody>
          <a:bodyPr/>
          <a:lstStyle>
            <a:lvl1pPr>
              <a:defRPr/>
            </a:lvl1pPr>
          </a:lstStyle>
          <a:p>
            <a:endParaRPr lang="zh-CN" altLang="en-US"/>
          </a:p>
        </p:txBody>
      </p:sp>
      <p:sp>
        <p:nvSpPr>
          <p:cNvPr id="7" name="灯片编号占位符 3"/>
          <p:cNvSpPr>
            <a:spLocks noGrp="1"/>
          </p:cNvSpPr>
          <p:nvPr>
            <p:ph type="sldNum" sz="quarter" idx="12"/>
          </p:nvPr>
        </p:nvSpPr>
        <p:spPr/>
        <p:txBody>
          <a:bodyPr/>
          <a:lstStyle>
            <a:lvl1pPr>
              <a:defRPr/>
            </a:lvl1pPr>
          </a:lstStyle>
          <a:p>
            <a:fld id="{FB3B3B00-105F-4061-ACD7-8E24E6BE7AC4}" type="slidenum">
              <a:rPr lang="zh-CN" altLang="en-US" smtClean="0"/>
              <a:t>‹#›</a:t>
            </a:fld>
            <a:endParaRPr lang="zh-CN" altLang="en-US"/>
          </a:p>
        </p:txBody>
      </p:sp>
    </p:spTree>
    <p:extLst>
      <p:ext uri="{BB962C8B-B14F-4D97-AF65-F5344CB8AC3E}">
        <p14:creationId xmlns:p14="http://schemas.microsoft.com/office/powerpoint/2010/main" val="118565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2" descr="未标题-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523877"/>
            <a:ext cx="5208588"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descr="huaju_透明"/>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27876" y="146052"/>
            <a:ext cx="1677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hasCustomPrompt="1"/>
          </p:nvPr>
        </p:nvSpPr>
        <p:spPr>
          <a:xfrm>
            <a:off x="1906" y="522607"/>
            <a:ext cx="4719320" cy="658495"/>
          </a:xfrm>
          <a:noFill/>
        </p:spPr>
        <p:txBody>
          <a:bodyPr>
            <a:normAutofit/>
          </a:bodyPr>
          <a:lstStyle>
            <a:lvl1pPr>
              <a:defRPr sz="2400">
                <a:solidFill>
                  <a:schemeClr val="bg1"/>
                </a:solidFill>
              </a:defRPr>
            </a:lvl1pPr>
          </a:lstStyle>
          <a:p>
            <a:r>
              <a:rPr lang="zh-CN" altLang="en-US" noProof="1" smtClean="0"/>
              <a:t>编辑标题</a:t>
            </a:r>
            <a:endParaRPr lang="zh-CN" altLang="en-US" noProof="1"/>
          </a:p>
        </p:txBody>
      </p:sp>
      <p:sp>
        <p:nvSpPr>
          <p:cNvPr id="3" name="内容占位符 2"/>
          <p:cNvSpPr>
            <a:spLocks noGrp="1"/>
          </p:cNvSpPr>
          <p:nvPr>
            <p:ph idx="1"/>
          </p:nvPr>
        </p:nvSpPr>
        <p:spPr>
          <a:xfrm>
            <a:off x="1335600" y="2246400"/>
            <a:ext cx="6696000" cy="3891600"/>
          </a:xfrm>
        </p:spPr>
        <p:txBody>
          <a:bodyPr>
            <a:normAutofit/>
          </a:bodyPr>
          <a:lstStyle>
            <a:lvl1pPr marL="0" indent="0">
              <a:buNone/>
              <a:defRPr sz="2400">
                <a:solidFill>
                  <a:schemeClr val="bg2"/>
                </a:solidFill>
              </a:defRPr>
            </a:lvl1pPr>
            <a:lvl2pPr marL="457200" indent="0">
              <a:buNone/>
              <a:defRPr sz="2000">
                <a:solidFill>
                  <a:schemeClr val="bg2"/>
                </a:solidFill>
              </a:defRPr>
            </a:lvl2pPr>
            <a:lvl3pPr marL="914400" indent="0">
              <a:buNone/>
              <a:defRPr sz="1800">
                <a:solidFill>
                  <a:schemeClr val="bg2"/>
                </a:solidFill>
              </a:defRPr>
            </a:lvl3pPr>
            <a:lvl4pPr marL="1371600" indent="0">
              <a:buNone/>
              <a:defRPr sz="1800">
                <a:solidFill>
                  <a:schemeClr val="bg2"/>
                </a:solidFill>
              </a:defRPr>
            </a:lvl4pPr>
            <a:lvl5pPr marL="1828800" indent="0">
              <a:buNone/>
              <a:defRPr sz="1800">
                <a:solidFill>
                  <a:schemeClr val="bg2"/>
                </a:solidFill>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日期占位符 3"/>
          <p:cNvSpPr>
            <a:spLocks noGrp="1"/>
          </p:cNvSpPr>
          <p:nvPr>
            <p:ph type="dt" sz="half" idx="10"/>
          </p:nvPr>
        </p:nvSpPr>
        <p:spPr/>
        <p:txBody>
          <a:bodyPr/>
          <a:lstStyle>
            <a:lvl1pPr>
              <a:defRPr/>
            </a:lvl1pPr>
          </a:lstStyle>
          <a:p>
            <a:fld id="{493BD189-D0AE-4B68-95CB-CABFD324BF7C}" type="datetimeFigureOut">
              <a:rPr lang="zh-CN" altLang="en-US" smtClean="0"/>
              <a:t>2017/3/31</a:t>
            </a:fld>
            <a:endParaRPr lang="zh-CN" altLang="en-US"/>
          </a:p>
        </p:txBody>
      </p:sp>
      <p:sp>
        <p:nvSpPr>
          <p:cNvPr id="7" name="页脚占位符 4"/>
          <p:cNvSpPr>
            <a:spLocks noGrp="1"/>
          </p:cNvSpPr>
          <p:nvPr>
            <p:ph type="ftr" sz="quarter" idx="11"/>
          </p:nvPr>
        </p:nvSpPr>
        <p:spPr/>
        <p:txBody>
          <a:bodyPr/>
          <a:lstStyle>
            <a:lvl1pPr>
              <a:defRPr/>
            </a:lvl1pPr>
          </a:lstStyle>
          <a:p>
            <a:endParaRPr lang="zh-CN" altLang="en-US"/>
          </a:p>
        </p:txBody>
      </p:sp>
      <p:sp>
        <p:nvSpPr>
          <p:cNvPr id="8" name="灯片编号占位符 5"/>
          <p:cNvSpPr>
            <a:spLocks noGrp="1"/>
          </p:cNvSpPr>
          <p:nvPr>
            <p:ph type="sldNum" sz="quarter" idx="12"/>
          </p:nvPr>
        </p:nvSpPr>
        <p:spPr/>
        <p:txBody>
          <a:bodyPr/>
          <a:lstStyle>
            <a:lvl1pPr>
              <a:defRPr/>
            </a:lvl1pPr>
          </a:lstStyle>
          <a:p>
            <a:fld id="{FB3B3B00-105F-4061-ACD7-8E24E6BE7AC4}" type="slidenum">
              <a:rPr lang="zh-CN" altLang="en-US" smtClean="0"/>
              <a:t>‹#›</a:t>
            </a:fld>
            <a:endParaRPr lang="zh-CN" altLang="en-US"/>
          </a:p>
        </p:txBody>
      </p:sp>
    </p:spTree>
    <p:extLst>
      <p:ext uri="{BB962C8B-B14F-4D97-AF65-F5344CB8AC3E}">
        <p14:creationId xmlns:p14="http://schemas.microsoft.com/office/powerpoint/2010/main" val="7413180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3888" y="2386361"/>
            <a:ext cx="7886700" cy="2176114"/>
          </a:xfrm>
          <a:noFill/>
        </p:spPr>
        <p:txBody>
          <a:bodyPr anchor="b"/>
          <a:lstStyle>
            <a:lvl1pPr>
              <a:defRPr sz="6000"/>
            </a:lvl1pPr>
          </a:lstStyle>
          <a:p>
            <a:r>
              <a:rPr lang="zh-CN" altLang="en-US" noProof="1" smtClean="0"/>
              <a:t>单击编辑标题</a:t>
            </a:r>
            <a:endParaRPr lang="zh-CN" altLang="en-US" noProof="1"/>
          </a:p>
        </p:txBody>
      </p:sp>
      <p:sp>
        <p:nvSpPr>
          <p:cNvPr id="3" name="文本占位符 2"/>
          <p:cNvSpPr>
            <a:spLocks noGrp="1"/>
          </p:cNvSpPr>
          <p:nvPr>
            <p:ph type="body" idx="1"/>
          </p:nvPr>
        </p:nvSpPr>
        <p:spPr>
          <a:xfrm>
            <a:off x="623888" y="4589464"/>
            <a:ext cx="7886700" cy="1164566"/>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smtClean="0"/>
              <a:t>单击此处编辑母版文本样式</a:t>
            </a:r>
          </a:p>
        </p:txBody>
      </p:sp>
      <p:sp>
        <p:nvSpPr>
          <p:cNvPr id="4" name="日期占位符 1"/>
          <p:cNvSpPr>
            <a:spLocks noGrp="1"/>
          </p:cNvSpPr>
          <p:nvPr>
            <p:ph type="dt" sz="half" idx="10"/>
          </p:nvPr>
        </p:nvSpPr>
        <p:spPr/>
        <p:txBody>
          <a:bodyPr/>
          <a:lstStyle>
            <a:lvl1pPr>
              <a:defRPr/>
            </a:lvl1pPr>
          </a:lstStyle>
          <a:p>
            <a:fld id="{493BD189-D0AE-4B68-95CB-CABFD324BF7C}" type="datetimeFigureOut">
              <a:rPr lang="zh-CN" altLang="en-US" smtClean="0"/>
              <a:t>2017/3/31</a:t>
            </a:fld>
            <a:endParaRPr lang="zh-CN" altLang="en-US"/>
          </a:p>
        </p:txBody>
      </p:sp>
      <p:sp>
        <p:nvSpPr>
          <p:cNvPr id="5" name="页脚占位符 2"/>
          <p:cNvSpPr>
            <a:spLocks noGrp="1"/>
          </p:cNvSpPr>
          <p:nvPr>
            <p:ph type="ftr" sz="quarter" idx="11"/>
          </p:nvPr>
        </p:nvSpPr>
        <p:spPr/>
        <p:txBody>
          <a:bodyPr/>
          <a:lstStyle>
            <a:lvl1pPr>
              <a:defRPr/>
            </a:lvl1pPr>
          </a:lstStyle>
          <a:p>
            <a:endParaRPr lang="zh-CN" altLang="en-US"/>
          </a:p>
        </p:txBody>
      </p:sp>
      <p:sp>
        <p:nvSpPr>
          <p:cNvPr id="6" name="灯片编号占位符 3"/>
          <p:cNvSpPr>
            <a:spLocks noGrp="1"/>
          </p:cNvSpPr>
          <p:nvPr>
            <p:ph type="sldNum" sz="quarter" idx="12"/>
          </p:nvPr>
        </p:nvSpPr>
        <p:spPr/>
        <p:txBody>
          <a:bodyPr/>
          <a:lstStyle>
            <a:lvl1pPr>
              <a:defRPr/>
            </a:lvl1pPr>
          </a:lstStyle>
          <a:p>
            <a:fld id="{FB3B3B00-105F-4061-ACD7-8E24E6BE7AC4}" type="slidenum">
              <a:rPr lang="zh-CN" altLang="en-US" smtClean="0"/>
              <a:t>‹#›</a:t>
            </a:fld>
            <a:endParaRPr lang="zh-CN" altLang="en-US"/>
          </a:p>
        </p:txBody>
      </p:sp>
    </p:spTree>
    <p:extLst>
      <p:ext uri="{BB962C8B-B14F-4D97-AF65-F5344CB8AC3E}">
        <p14:creationId xmlns:p14="http://schemas.microsoft.com/office/powerpoint/2010/main" val="17074304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28650" y="1600202"/>
            <a:ext cx="3867150" cy="4525963"/>
          </a:xfrm>
        </p:spPr>
        <p:txBody>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2"/>
            <a:ext cx="3867150" cy="4525963"/>
          </a:xfrm>
        </p:spPr>
        <p:txBody>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9" name="标题 1"/>
          <p:cNvSpPr>
            <a:spLocks noGrp="1"/>
          </p:cNvSpPr>
          <p:nvPr>
            <p:ph type="title"/>
          </p:nvPr>
        </p:nvSpPr>
        <p:spPr>
          <a:xfrm>
            <a:off x="628650" y="365126"/>
            <a:ext cx="7886700" cy="878458"/>
          </a:xfrm>
        </p:spPr>
        <p:txBody>
          <a:bodyPr/>
          <a:lstStyle>
            <a:lvl1pPr algn="l">
              <a:defRPr/>
            </a:lvl1pPr>
          </a:lstStyle>
          <a:p>
            <a:r>
              <a:rPr lang="zh-CN" altLang="en-US" noProof="1" smtClean="0"/>
              <a:t>单击此处编辑母版标题样式</a:t>
            </a:r>
            <a:endParaRPr lang="zh-CN" altLang="en-US" noProof="1"/>
          </a:p>
        </p:txBody>
      </p:sp>
      <p:sp>
        <p:nvSpPr>
          <p:cNvPr id="5" name="日期占位符 1"/>
          <p:cNvSpPr>
            <a:spLocks noGrp="1"/>
          </p:cNvSpPr>
          <p:nvPr>
            <p:ph type="dt" sz="half" idx="10"/>
          </p:nvPr>
        </p:nvSpPr>
        <p:spPr/>
        <p:txBody>
          <a:bodyPr/>
          <a:lstStyle>
            <a:lvl1pPr>
              <a:defRPr/>
            </a:lvl1pPr>
          </a:lstStyle>
          <a:p>
            <a:fld id="{493BD189-D0AE-4B68-95CB-CABFD324BF7C}" type="datetimeFigureOut">
              <a:rPr lang="zh-CN" altLang="en-US" smtClean="0"/>
              <a:t>2017/3/31</a:t>
            </a:fld>
            <a:endParaRPr lang="zh-CN" altLang="en-US"/>
          </a:p>
        </p:txBody>
      </p:sp>
      <p:sp>
        <p:nvSpPr>
          <p:cNvPr id="6" name="页脚占位符 2"/>
          <p:cNvSpPr>
            <a:spLocks noGrp="1"/>
          </p:cNvSpPr>
          <p:nvPr>
            <p:ph type="ftr" sz="quarter" idx="11"/>
          </p:nvPr>
        </p:nvSpPr>
        <p:spPr/>
        <p:txBody>
          <a:bodyPr/>
          <a:lstStyle>
            <a:lvl1pPr>
              <a:defRPr/>
            </a:lvl1pPr>
          </a:lstStyle>
          <a:p>
            <a:endParaRPr lang="zh-CN" altLang="en-US"/>
          </a:p>
        </p:txBody>
      </p:sp>
      <p:sp>
        <p:nvSpPr>
          <p:cNvPr id="7" name="灯片编号占位符 3"/>
          <p:cNvSpPr>
            <a:spLocks noGrp="1"/>
          </p:cNvSpPr>
          <p:nvPr>
            <p:ph type="sldNum" sz="quarter" idx="12"/>
          </p:nvPr>
        </p:nvSpPr>
        <p:spPr/>
        <p:txBody>
          <a:bodyPr/>
          <a:lstStyle>
            <a:lvl1pPr>
              <a:defRPr/>
            </a:lvl1pPr>
          </a:lstStyle>
          <a:p>
            <a:fld id="{FB3B3B00-105F-4061-ACD7-8E24E6BE7AC4}" type="slidenum">
              <a:rPr lang="zh-CN" altLang="en-US" smtClean="0"/>
              <a:t>‹#›</a:t>
            </a:fld>
            <a:endParaRPr lang="zh-CN" altLang="en-US"/>
          </a:p>
        </p:txBody>
      </p:sp>
    </p:spTree>
    <p:extLst>
      <p:ext uri="{BB962C8B-B14F-4D97-AF65-F5344CB8AC3E}">
        <p14:creationId xmlns:p14="http://schemas.microsoft.com/office/powerpoint/2010/main" val="1313981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487680"/>
            <a:ext cx="7886700" cy="926592"/>
          </a:xfrm>
        </p:spPr>
        <p:txBody>
          <a:bodyPr/>
          <a:lstStyle>
            <a:lvl1pPr algn="l">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30239" y="1681163"/>
            <a:ext cx="3868737" cy="823912"/>
          </a:xfrm>
        </p:spPr>
        <p:txBody>
          <a:bodyPr anchor="b"/>
          <a:lstStyle>
            <a:lvl1pPr marL="0" indent="0">
              <a:buNone/>
              <a:defRPr sz="2400" b="1">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30239" y="2505075"/>
            <a:ext cx="3868737" cy="3684588"/>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1"/>
          <p:cNvSpPr>
            <a:spLocks noGrp="1"/>
          </p:cNvSpPr>
          <p:nvPr>
            <p:ph type="dt" sz="half" idx="10"/>
          </p:nvPr>
        </p:nvSpPr>
        <p:spPr/>
        <p:txBody>
          <a:bodyPr/>
          <a:lstStyle>
            <a:lvl1pPr>
              <a:defRPr/>
            </a:lvl1pPr>
          </a:lstStyle>
          <a:p>
            <a:fld id="{493BD189-D0AE-4B68-95CB-CABFD324BF7C}" type="datetimeFigureOut">
              <a:rPr lang="zh-CN" altLang="en-US" smtClean="0"/>
              <a:t>2017/3/31</a:t>
            </a:fld>
            <a:endParaRPr lang="zh-CN" altLang="en-US"/>
          </a:p>
        </p:txBody>
      </p:sp>
      <p:sp>
        <p:nvSpPr>
          <p:cNvPr id="8" name="页脚占位符 2"/>
          <p:cNvSpPr>
            <a:spLocks noGrp="1"/>
          </p:cNvSpPr>
          <p:nvPr>
            <p:ph type="ftr" sz="quarter" idx="11"/>
          </p:nvPr>
        </p:nvSpPr>
        <p:spPr/>
        <p:txBody>
          <a:bodyPr/>
          <a:lstStyle>
            <a:lvl1pPr>
              <a:defRPr/>
            </a:lvl1pPr>
          </a:lstStyle>
          <a:p>
            <a:endParaRPr lang="zh-CN" altLang="en-US"/>
          </a:p>
        </p:txBody>
      </p:sp>
      <p:sp>
        <p:nvSpPr>
          <p:cNvPr id="9" name="灯片编号占位符 3"/>
          <p:cNvSpPr>
            <a:spLocks noGrp="1"/>
          </p:cNvSpPr>
          <p:nvPr>
            <p:ph type="sldNum" sz="quarter" idx="12"/>
          </p:nvPr>
        </p:nvSpPr>
        <p:spPr/>
        <p:txBody>
          <a:bodyPr/>
          <a:lstStyle>
            <a:lvl1pPr>
              <a:defRPr/>
            </a:lvl1pPr>
          </a:lstStyle>
          <a:p>
            <a:fld id="{FB3B3B00-105F-4061-ACD7-8E24E6BE7AC4}" type="slidenum">
              <a:rPr lang="zh-CN" altLang="en-US" smtClean="0"/>
              <a:t>‹#›</a:t>
            </a:fld>
            <a:endParaRPr lang="zh-CN" altLang="en-US"/>
          </a:p>
        </p:txBody>
      </p:sp>
    </p:spTree>
    <p:extLst>
      <p:ext uri="{BB962C8B-B14F-4D97-AF65-F5344CB8AC3E}">
        <p14:creationId xmlns:p14="http://schemas.microsoft.com/office/powerpoint/2010/main" val="29854050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标题 1"/>
          <p:cNvSpPr txBox="1">
            <a:spLocks noChangeArrowheads="1"/>
          </p:cNvSpPr>
          <p:nvPr/>
        </p:nvSpPr>
        <p:spPr bwMode="auto">
          <a:xfrm>
            <a:off x="3778250" y="3022600"/>
            <a:ext cx="1943100" cy="717550"/>
          </a:xfrm>
          <a:prstGeom prst="rect">
            <a:avLst/>
          </a:prstGeom>
          <a:solidFill>
            <a:srgbClr val="409EA8">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en-US" sz="2400">
              <a:solidFill>
                <a:srgbClr val="FFFFFF"/>
              </a:solidFill>
              <a:sym typeface="Arial" panose="020B0604020202020204" pitchFamily="34" charset="0"/>
            </a:endParaRPr>
          </a:p>
        </p:txBody>
      </p:sp>
      <p:sp>
        <p:nvSpPr>
          <p:cNvPr id="4" name="空心弧 50" descr="#wm#_21_23_*Z"/>
          <p:cNvSpPr>
            <a:spLocks noChangeArrowheads="1"/>
          </p:cNvSpPr>
          <p:nvPr/>
        </p:nvSpPr>
        <p:spPr bwMode="auto">
          <a:xfrm rot="3000000" flipH="1" flipV="1">
            <a:off x="3286126" y="2903540"/>
            <a:ext cx="974725" cy="974725"/>
          </a:xfrm>
          <a:custGeom>
            <a:avLst/>
            <a:gdLst>
              <a:gd name="T0" fmla="*/ 3589 w 581025"/>
              <a:gd name="T1" fmla="*/ 244986 h 581025"/>
              <a:gd name="T2" fmla="*/ 280639 w 581025"/>
              <a:gd name="T3" fmla="*/ 168 h 581025"/>
              <a:gd name="T4" fmla="*/ 573680 w 581025"/>
              <a:gd name="T5" fmla="*/ 225600 h 581025"/>
              <a:gd name="T6" fmla="*/ 408096 w 581025"/>
              <a:gd name="T7" fmla="*/ 556167 h 581025"/>
              <a:gd name="T8" fmla="*/ 408096 w 581025"/>
              <a:gd name="T9" fmla="*/ 556166 h 581025"/>
              <a:gd name="T10" fmla="*/ 573680 w 581025"/>
              <a:gd name="T11" fmla="*/ 225599 h 581025"/>
              <a:gd name="T12" fmla="*/ 280639 w 581025"/>
              <a:gd name="T13" fmla="*/ 167 h 581025"/>
              <a:gd name="T14" fmla="*/ 3589 w 581025"/>
              <a:gd name="T15" fmla="*/ 244985 h 581025"/>
              <a:gd name="T16" fmla="*/ 3589 w 581025"/>
              <a:gd name="T17" fmla="*/ 244986 h 58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1025" h="581025">
                <a:moveTo>
                  <a:pt x="3589" y="244986"/>
                </a:moveTo>
                <a:cubicBezTo>
                  <a:pt x="25394" y="107563"/>
                  <a:pt x="141577" y="4897"/>
                  <a:pt x="280639" y="168"/>
                </a:cubicBezTo>
                <a:cubicBezTo>
                  <a:pt x="419701" y="-4561"/>
                  <a:pt x="542590" y="89975"/>
                  <a:pt x="573680" y="225600"/>
                </a:cubicBezTo>
                <a:cubicBezTo>
                  <a:pt x="604771" y="361224"/>
                  <a:pt x="535332" y="499850"/>
                  <a:pt x="408096" y="556167"/>
                </a:cubicBezTo>
                <a:lnTo>
                  <a:pt x="408096" y="556166"/>
                </a:lnTo>
                <a:cubicBezTo>
                  <a:pt x="535332" y="499849"/>
                  <a:pt x="604771" y="361223"/>
                  <a:pt x="573680" y="225599"/>
                </a:cubicBezTo>
                <a:cubicBezTo>
                  <a:pt x="542589" y="89975"/>
                  <a:pt x="419701" y="-4562"/>
                  <a:pt x="280639" y="167"/>
                </a:cubicBezTo>
                <a:cubicBezTo>
                  <a:pt x="141577" y="4896"/>
                  <a:pt x="25394" y="107562"/>
                  <a:pt x="3589" y="244985"/>
                </a:cubicBezTo>
                <a:lnTo>
                  <a:pt x="3589" y="244986"/>
                </a:lnTo>
                <a:close/>
              </a:path>
            </a:pathLst>
          </a:custGeom>
          <a:solidFill>
            <a:schemeClr val="accent1"/>
          </a:solidFill>
          <a:ln w="12700">
            <a:solidFill>
              <a:schemeClr val="hlink"/>
            </a:solidFill>
            <a:round/>
            <a:headEnd/>
            <a:tailEnd/>
          </a:ln>
        </p:spPr>
        <p:txBody>
          <a:bodyPr anchor="ctr"/>
          <a:lstStyle/>
          <a:p>
            <a:pPr fontAlgn="base">
              <a:spcBef>
                <a:spcPct val="0"/>
              </a:spcBef>
              <a:spcAft>
                <a:spcPct val="0"/>
              </a:spcAft>
              <a:buFont typeface="Arial" panose="020B0604020202020204" pitchFamily="34" charset="0"/>
              <a:buNone/>
            </a:pPr>
            <a:endParaRPr lang="zh-CN" altLang="en-US" sz="1800">
              <a:solidFill>
                <a:srgbClr val="000000"/>
              </a:solidFill>
            </a:endParaRPr>
          </a:p>
        </p:txBody>
      </p:sp>
      <p:sp>
        <p:nvSpPr>
          <p:cNvPr id="2" name="标题 1"/>
          <p:cNvSpPr>
            <a:spLocks noGrp="1"/>
          </p:cNvSpPr>
          <p:nvPr>
            <p:ph type="title" hasCustomPrompt="1"/>
          </p:nvPr>
        </p:nvSpPr>
        <p:spPr>
          <a:xfrm>
            <a:off x="3777917" y="3023352"/>
            <a:ext cx="1944001" cy="716400"/>
          </a:xfrm>
        </p:spPr>
        <p:txBody>
          <a:bodyPr>
            <a:normAutofit/>
          </a:bodyPr>
          <a:lstStyle>
            <a:lvl1pPr algn="ctr">
              <a:defRPr sz="2400">
                <a:solidFill>
                  <a:schemeClr val="bg1"/>
                </a:solidFill>
              </a:defRPr>
            </a:lvl1pPr>
          </a:lstStyle>
          <a:p>
            <a:r>
              <a:rPr lang="zh-CN" altLang="en-US" noProof="1" smtClean="0"/>
              <a:t>编辑标题</a:t>
            </a:r>
            <a:endParaRPr lang="zh-CN" altLang="en-US" noProof="1"/>
          </a:p>
        </p:txBody>
      </p:sp>
      <p:sp>
        <p:nvSpPr>
          <p:cNvPr id="5" name="日期占位符 2"/>
          <p:cNvSpPr>
            <a:spLocks noGrp="1"/>
          </p:cNvSpPr>
          <p:nvPr>
            <p:ph type="dt" sz="half" idx="10"/>
          </p:nvPr>
        </p:nvSpPr>
        <p:spPr/>
        <p:txBody>
          <a:bodyPr/>
          <a:lstStyle>
            <a:lvl1pPr>
              <a:defRPr/>
            </a:lvl1pPr>
          </a:lstStyle>
          <a:p>
            <a:fld id="{493BD189-D0AE-4B68-95CB-CABFD324BF7C}" type="datetimeFigureOut">
              <a:rPr lang="zh-CN" altLang="en-US" smtClean="0"/>
              <a:t>2017/3/31</a:t>
            </a:fld>
            <a:endParaRPr lang="zh-CN" altLang="en-US"/>
          </a:p>
        </p:txBody>
      </p:sp>
      <p:sp>
        <p:nvSpPr>
          <p:cNvPr id="6" name="页脚占位符 3"/>
          <p:cNvSpPr>
            <a:spLocks noGrp="1"/>
          </p:cNvSpPr>
          <p:nvPr>
            <p:ph type="ftr" sz="quarter" idx="11"/>
          </p:nvPr>
        </p:nvSpPr>
        <p:spPr/>
        <p:txBody>
          <a:bodyPr/>
          <a:lstStyle>
            <a:lvl1pPr>
              <a:defRPr/>
            </a:lvl1pPr>
          </a:lstStyle>
          <a:p>
            <a:endParaRPr lang="zh-CN" altLang="en-US"/>
          </a:p>
        </p:txBody>
      </p:sp>
      <p:sp>
        <p:nvSpPr>
          <p:cNvPr id="7" name="灯片编号占位符 4"/>
          <p:cNvSpPr>
            <a:spLocks noGrp="1"/>
          </p:cNvSpPr>
          <p:nvPr>
            <p:ph type="sldNum" sz="quarter" idx="12"/>
          </p:nvPr>
        </p:nvSpPr>
        <p:spPr/>
        <p:txBody>
          <a:bodyPr/>
          <a:lstStyle>
            <a:lvl1pPr>
              <a:defRPr/>
            </a:lvl1pPr>
          </a:lstStyle>
          <a:p>
            <a:fld id="{FB3B3B00-105F-4061-ACD7-8E24E6BE7AC4}" type="slidenum">
              <a:rPr lang="zh-CN" altLang="en-US" smtClean="0"/>
              <a:t>‹#›</a:t>
            </a:fld>
            <a:endParaRPr lang="zh-CN" altLang="en-US"/>
          </a:p>
        </p:txBody>
      </p:sp>
    </p:spTree>
    <p:extLst>
      <p:ext uri="{BB962C8B-B14F-4D97-AF65-F5344CB8AC3E}">
        <p14:creationId xmlns:p14="http://schemas.microsoft.com/office/powerpoint/2010/main" val="1705131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493BD189-D0AE-4B68-95CB-CABFD324BF7C}" type="datetimeFigureOut">
              <a:rPr lang="zh-CN" altLang="en-US" smtClean="0"/>
              <a:t>2017/3/31</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FB3B3B00-105F-4061-ACD7-8E24E6BE7AC4}" type="slidenum">
              <a:rPr lang="zh-CN" altLang="en-US" smtClean="0"/>
              <a:t>‹#›</a:t>
            </a:fld>
            <a:endParaRPr lang="zh-CN" altLang="en-US"/>
          </a:p>
        </p:txBody>
      </p:sp>
    </p:spTree>
    <p:extLst>
      <p:ext uri="{BB962C8B-B14F-4D97-AF65-F5344CB8AC3E}">
        <p14:creationId xmlns:p14="http://schemas.microsoft.com/office/powerpoint/2010/main" val="77205649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9" name="标题 1"/>
          <p:cNvSpPr>
            <a:spLocks noGrp="1"/>
          </p:cNvSpPr>
          <p:nvPr>
            <p:ph type="title" hasCustomPrompt="1"/>
          </p:nvPr>
        </p:nvSpPr>
        <p:spPr>
          <a:xfrm>
            <a:off x="629841" y="457200"/>
            <a:ext cx="7884000" cy="774000"/>
          </a:xfrm>
          <a:solidFill>
            <a:srgbClr val="96B9B5"/>
          </a:solidFill>
        </p:spPr>
        <p:txBody>
          <a:bodyPr anchor="b">
            <a:normAutofit/>
          </a:bodyPr>
          <a:lstStyle>
            <a:lvl1pPr>
              <a:defRPr sz="3200"/>
            </a:lvl1pPr>
          </a:lstStyle>
          <a:p>
            <a:r>
              <a:rPr lang="zh-CN" altLang="en-US" noProof="1" smtClean="0"/>
              <a:t>单击此处编辑标题</a:t>
            </a:r>
            <a:endParaRPr lang="zh-CN" altLang="en-US" noProof="1"/>
          </a:p>
        </p:txBody>
      </p:sp>
      <p:sp>
        <p:nvSpPr>
          <p:cNvPr id="10" name="图片占位符 2"/>
          <p:cNvSpPr>
            <a:spLocks noGrp="1"/>
          </p:cNvSpPr>
          <p:nvPr>
            <p:ph type="pic" idx="1"/>
          </p:nvPr>
        </p:nvSpPr>
        <p:spPr>
          <a:xfrm>
            <a:off x="630000" y="1368425"/>
            <a:ext cx="7884000" cy="42804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noProof="1" smtClean="0"/>
              <a:t>单击图标添加图片</a:t>
            </a:r>
            <a:endParaRPr lang="zh-CN" altLang="en-US" noProof="1"/>
          </a:p>
        </p:txBody>
      </p:sp>
      <p:sp>
        <p:nvSpPr>
          <p:cNvPr id="11" name="文本占位符 3"/>
          <p:cNvSpPr>
            <a:spLocks noGrp="1"/>
          </p:cNvSpPr>
          <p:nvPr>
            <p:ph type="body" sz="half" idx="2"/>
          </p:nvPr>
        </p:nvSpPr>
        <p:spPr>
          <a:xfrm>
            <a:off x="630000" y="5740400"/>
            <a:ext cx="7884000" cy="597600"/>
          </a:xfrm>
        </p:spPr>
        <p:txBody>
          <a:bodyPr>
            <a:normAutofit/>
          </a:bodyPr>
          <a:lstStyle>
            <a:lvl1pPr marL="0" indent="0">
              <a:buNone/>
              <a:defRPr sz="180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4"/>
          <p:cNvSpPr>
            <a:spLocks noGrp="1"/>
          </p:cNvSpPr>
          <p:nvPr>
            <p:ph type="dt" sz="half" idx="10"/>
          </p:nvPr>
        </p:nvSpPr>
        <p:spPr>
          <a:xfrm>
            <a:off x="628650" y="6507163"/>
            <a:ext cx="2057400" cy="214312"/>
          </a:xfrm>
        </p:spPr>
        <p:txBody>
          <a:bodyPr/>
          <a:lstStyle>
            <a:lvl1pPr>
              <a:defRPr/>
            </a:lvl1pPr>
          </a:lstStyle>
          <a:p>
            <a:fld id="{493BD189-D0AE-4B68-95CB-CABFD324BF7C}" type="datetimeFigureOut">
              <a:rPr lang="zh-CN" altLang="en-US" smtClean="0"/>
              <a:t>2017/3/31</a:t>
            </a:fld>
            <a:endParaRPr lang="zh-CN" altLang="en-US"/>
          </a:p>
        </p:txBody>
      </p:sp>
      <p:sp>
        <p:nvSpPr>
          <p:cNvPr id="6" name="页脚占位符 5"/>
          <p:cNvSpPr>
            <a:spLocks noGrp="1"/>
          </p:cNvSpPr>
          <p:nvPr>
            <p:ph type="ftr" sz="quarter" idx="11"/>
          </p:nvPr>
        </p:nvSpPr>
        <p:spPr>
          <a:xfrm>
            <a:off x="3028950" y="6507163"/>
            <a:ext cx="3086100" cy="214312"/>
          </a:xfrm>
        </p:spPr>
        <p:txBody>
          <a:bodyPr/>
          <a:lstStyle>
            <a:lvl1pPr>
              <a:defRPr dirty="0"/>
            </a:lvl1pPr>
          </a:lstStyle>
          <a:p>
            <a:endParaRPr lang="zh-CN" altLang="en-US"/>
          </a:p>
        </p:txBody>
      </p:sp>
      <p:sp>
        <p:nvSpPr>
          <p:cNvPr id="7" name="灯片编号占位符 6"/>
          <p:cNvSpPr>
            <a:spLocks noGrp="1"/>
          </p:cNvSpPr>
          <p:nvPr>
            <p:ph type="sldNum" sz="quarter" idx="12"/>
          </p:nvPr>
        </p:nvSpPr>
        <p:spPr>
          <a:xfrm>
            <a:off x="6457950" y="6507163"/>
            <a:ext cx="2057400" cy="214312"/>
          </a:xfrm>
        </p:spPr>
        <p:txBody>
          <a:bodyPr/>
          <a:lstStyle>
            <a:lvl1pPr>
              <a:defRPr/>
            </a:lvl1pPr>
          </a:lstStyle>
          <a:p>
            <a:fld id="{FB3B3B00-105F-4061-ACD7-8E24E6BE7AC4}" type="slidenum">
              <a:rPr lang="zh-CN" altLang="en-US" smtClean="0"/>
              <a:t>‹#›</a:t>
            </a:fld>
            <a:endParaRPr lang="zh-CN" altLang="en-US"/>
          </a:p>
        </p:txBody>
      </p:sp>
    </p:spTree>
    <p:extLst>
      <p:ext uri="{BB962C8B-B14F-4D97-AF65-F5344CB8AC3E}">
        <p14:creationId xmlns:p14="http://schemas.microsoft.com/office/powerpoint/2010/main" val="1319482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3888" y="2386361"/>
            <a:ext cx="7886700" cy="2176114"/>
          </a:xfrm>
          <a:noFill/>
        </p:spPr>
        <p:txBody>
          <a:bodyPr anchor="b"/>
          <a:lstStyle>
            <a:lvl1pPr>
              <a:defRPr sz="4500"/>
            </a:lvl1pPr>
          </a:lstStyle>
          <a:p>
            <a:r>
              <a:rPr lang="zh-CN" altLang="en-US" noProof="1" smtClean="0"/>
              <a:t>单击编辑标题</a:t>
            </a:r>
            <a:endParaRPr lang="zh-CN" altLang="en-US" noProof="1"/>
          </a:p>
        </p:txBody>
      </p:sp>
      <p:sp>
        <p:nvSpPr>
          <p:cNvPr id="3" name="文本占位符 2"/>
          <p:cNvSpPr>
            <a:spLocks noGrp="1"/>
          </p:cNvSpPr>
          <p:nvPr>
            <p:ph type="body" idx="1"/>
          </p:nvPr>
        </p:nvSpPr>
        <p:spPr>
          <a:xfrm>
            <a:off x="623888" y="4589464"/>
            <a:ext cx="7886700" cy="1164566"/>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zh-CN" altLang="en-US" noProof="1" smtClean="0"/>
              <a:t>单击此处编辑母版文本样式</a:t>
            </a:r>
          </a:p>
        </p:txBody>
      </p:sp>
      <p:sp>
        <p:nvSpPr>
          <p:cNvPr id="4" name="日期占位符 1"/>
          <p:cNvSpPr>
            <a:spLocks noGrp="1"/>
          </p:cNvSpPr>
          <p:nvPr>
            <p:ph type="dt" sz="half" idx="10"/>
          </p:nvPr>
        </p:nvSpPr>
        <p:spPr/>
        <p:txBody>
          <a:bodyPr/>
          <a:lstStyle>
            <a:lvl1pPr>
              <a:defRPr/>
            </a:lvl1pPr>
          </a:lstStyle>
          <a:p>
            <a:fld id="{493BD189-D0AE-4B68-95CB-CABFD324BF7C}" type="datetimeFigureOut">
              <a:rPr lang="zh-CN" altLang="en-US" smtClean="0"/>
              <a:t>2017/3/31</a:t>
            </a:fld>
            <a:endParaRPr lang="zh-CN" altLang="en-US"/>
          </a:p>
        </p:txBody>
      </p:sp>
      <p:sp>
        <p:nvSpPr>
          <p:cNvPr id="5" name="页脚占位符 2"/>
          <p:cNvSpPr>
            <a:spLocks noGrp="1"/>
          </p:cNvSpPr>
          <p:nvPr>
            <p:ph type="ftr" sz="quarter" idx="11"/>
          </p:nvPr>
        </p:nvSpPr>
        <p:spPr/>
        <p:txBody>
          <a:bodyPr/>
          <a:lstStyle>
            <a:lvl1pPr>
              <a:defRPr/>
            </a:lvl1pPr>
          </a:lstStyle>
          <a:p>
            <a:endParaRPr lang="zh-CN" altLang="en-US"/>
          </a:p>
        </p:txBody>
      </p:sp>
      <p:sp>
        <p:nvSpPr>
          <p:cNvPr id="6" name="灯片编号占位符 3"/>
          <p:cNvSpPr>
            <a:spLocks noGrp="1"/>
          </p:cNvSpPr>
          <p:nvPr>
            <p:ph type="sldNum" sz="quarter" idx="12"/>
          </p:nvPr>
        </p:nvSpPr>
        <p:spPr/>
        <p:txBody>
          <a:bodyPr/>
          <a:lstStyle>
            <a:lvl1pPr>
              <a:defRPr/>
            </a:lvl1pPr>
          </a:lstStyle>
          <a:p>
            <a:fld id="{FB3B3B00-105F-4061-ACD7-8E24E6BE7AC4}" type="slidenum">
              <a:rPr lang="zh-CN" altLang="en-US" smtClean="0"/>
              <a:t>‹#›</a:t>
            </a:fld>
            <a:endParaRPr lang="zh-CN" altLang="en-US"/>
          </a:p>
        </p:txBody>
      </p:sp>
    </p:spTree>
    <p:extLst>
      <p:ext uri="{BB962C8B-B14F-4D97-AF65-F5344CB8AC3E}">
        <p14:creationId xmlns:p14="http://schemas.microsoft.com/office/powerpoint/2010/main" val="5963971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39584" y="592140"/>
            <a:ext cx="1175766" cy="5534025"/>
          </a:xfrm>
          <a:solidFill>
            <a:srgbClr val="96B9B5"/>
          </a:solidFill>
        </p:spPr>
        <p:txBody>
          <a:bodyPr vert="eaVert">
            <a:normAutofit/>
          </a:bodyPr>
          <a:lstStyle>
            <a:lvl1pPr>
              <a:defRPr sz="3200"/>
            </a:lvl1p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592140"/>
            <a:ext cx="6564630" cy="5534025"/>
          </a:xfrm>
        </p:spPr>
        <p:txBody>
          <a:bodyPr vert="eaVert"/>
          <a:lstStyle>
            <a:lvl1pPr>
              <a:defRPr sz="2400"/>
            </a:lvl1pPr>
            <a:lvl2pPr>
              <a:defRPr sz="2000"/>
            </a:lvl2pPr>
            <a:lvl3pPr>
              <a:defRPr sz="1800"/>
            </a:lvl3pPr>
            <a:lvl4pPr>
              <a:defRPr sz="1800"/>
            </a:lvl4pPr>
            <a:lvl5pPr>
              <a:defRPr sz="18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1"/>
          <p:cNvSpPr>
            <a:spLocks noGrp="1"/>
          </p:cNvSpPr>
          <p:nvPr>
            <p:ph type="dt" sz="half" idx="10"/>
          </p:nvPr>
        </p:nvSpPr>
        <p:spPr/>
        <p:txBody>
          <a:bodyPr/>
          <a:lstStyle>
            <a:lvl1pPr>
              <a:defRPr/>
            </a:lvl1pPr>
          </a:lstStyle>
          <a:p>
            <a:fld id="{493BD189-D0AE-4B68-95CB-CABFD324BF7C}" type="datetimeFigureOut">
              <a:rPr lang="zh-CN" altLang="en-US" smtClean="0"/>
              <a:t>2017/3/31</a:t>
            </a:fld>
            <a:endParaRPr lang="zh-CN" altLang="en-US"/>
          </a:p>
        </p:txBody>
      </p:sp>
      <p:sp>
        <p:nvSpPr>
          <p:cNvPr id="5" name="页脚占位符 2"/>
          <p:cNvSpPr>
            <a:spLocks noGrp="1"/>
          </p:cNvSpPr>
          <p:nvPr>
            <p:ph type="ftr" sz="quarter" idx="11"/>
          </p:nvPr>
        </p:nvSpPr>
        <p:spPr/>
        <p:txBody>
          <a:bodyPr/>
          <a:lstStyle>
            <a:lvl1pPr>
              <a:defRPr/>
            </a:lvl1pPr>
          </a:lstStyle>
          <a:p>
            <a:endParaRPr lang="zh-CN" altLang="en-US"/>
          </a:p>
        </p:txBody>
      </p:sp>
      <p:sp>
        <p:nvSpPr>
          <p:cNvPr id="6" name="灯片编号占位符 3"/>
          <p:cNvSpPr>
            <a:spLocks noGrp="1"/>
          </p:cNvSpPr>
          <p:nvPr>
            <p:ph type="sldNum" sz="quarter" idx="12"/>
          </p:nvPr>
        </p:nvSpPr>
        <p:spPr/>
        <p:txBody>
          <a:bodyPr/>
          <a:lstStyle>
            <a:lvl1pPr>
              <a:defRPr/>
            </a:lvl1pPr>
          </a:lstStyle>
          <a:p>
            <a:fld id="{FB3B3B00-105F-4061-ACD7-8E24E6BE7AC4}" type="slidenum">
              <a:rPr lang="zh-CN" altLang="en-US" smtClean="0"/>
              <a:t>‹#›</a:t>
            </a:fld>
            <a:endParaRPr lang="zh-CN" altLang="en-US"/>
          </a:p>
        </p:txBody>
      </p:sp>
    </p:spTree>
    <p:extLst>
      <p:ext uri="{BB962C8B-B14F-4D97-AF65-F5344CB8AC3E}">
        <p14:creationId xmlns:p14="http://schemas.microsoft.com/office/powerpoint/2010/main" val="28581958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28200" y="408675"/>
            <a:ext cx="7887600" cy="5810400"/>
          </a:xfrm>
        </p:spPr>
        <p:txBody>
          <a:bodyPr/>
          <a:lstStyle>
            <a:lvl1pPr>
              <a:defRPr sz="2400"/>
            </a:lvl1pPr>
            <a:lvl2pPr>
              <a:defRPr sz="2000"/>
            </a:lvl2pPr>
            <a:lvl3pPr>
              <a:defRPr sz="1800"/>
            </a:lvl3pPr>
            <a:lvl4pPr>
              <a:defRPr sz="1800"/>
            </a:lvl4pPr>
            <a:lvl5pPr>
              <a:defRPr sz="18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1"/>
          <p:cNvSpPr>
            <a:spLocks noGrp="1"/>
          </p:cNvSpPr>
          <p:nvPr>
            <p:ph type="dt" sz="half" idx="10"/>
          </p:nvPr>
        </p:nvSpPr>
        <p:spPr/>
        <p:txBody>
          <a:bodyPr/>
          <a:lstStyle>
            <a:lvl1pPr>
              <a:defRPr/>
            </a:lvl1pPr>
          </a:lstStyle>
          <a:p>
            <a:fld id="{493BD189-D0AE-4B68-95CB-CABFD324BF7C}" type="datetimeFigureOut">
              <a:rPr lang="zh-CN" altLang="en-US" smtClean="0"/>
              <a:t>2017/3/31</a:t>
            </a:fld>
            <a:endParaRPr lang="zh-CN" altLang="en-US"/>
          </a:p>
        </p:txBody>
      </p:sp>
      <p:sp>
        <p:nvSpPr>
          <p:cNvPr id="5" name="页脚占位符 2"/>
          <p:cNvSpPr>
            <a:spLocks noGrp="1"/>
          </p:cNvSpPr>
          <p:nvPr>
            <p:ph type="ftr" sz="quarter" idx="11"/>
          </p:nvPr>
        </p:nvSpPr>
        <p:spPr/>
        <p:txBody>
          <a:bodyPr/>
          <a:lstStyle>
            <a:lvl1pPr>
              <a:defRPr/>
            </a:lvl1pPr>
          </a:lstStyle>
          <a:p>
            <a:endParaRPr lang="zh-CN" altLang="en-US"/>
          </a:p>
        </p:txBody>
      </p:sp>
      <p:sp>
        <p:nvSpPr>
          <p:cNvPr id="6" name="灯片编号占位符 3"/>
          <p:cNvSpPr>
            <a:spLocks noGrp="1"/>
          </p:cNvSpPr>
          <p:nvPr>
            <p:ph type="sldNum" sz="quarter" idx="12"/>
          </p:nvPr>
        </p:nvSpPr>
        <p:spPr/>
        <p:txBody>
          <a:bodyPr/>
          <a:lstStyle>
            <a:lvl1pPr>
              <a:defRPr/>
            </a:lvl1pPr>
          </a:lstStyle>
          <a:p>
            <a:fld id="{FB3B3B00-105F-4061-ACD7-8E24E6BE7AC4}" type="slidenum">
              <a:rPr lang="zh-CN" altLang="en-US" smtClean="0"/>
              <a:t>‹#›</a:t>
            </a:fld>
            <a:endParaRPr lang="zh-CN" altLang="en-US"/>
          </a:p>
        </p:txBody>
      </p:sp>
    </p:spTree>
    <p:extLst>
      <p:ext uri="{BB962C8B-B14F-4D97-AF65-F5344CB8AC3E}">
        <p14:creationId xmlns:p14="http://schemas.microsoft.com/office/powerpoint/2010/main" val="408226473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3" name="表格占位符 2"/>
          <p:cNvSpPr>
            <a:spLocks noGrp="1"/>
          </p:cNvSpPr>
          <p:nvPr>
            <p:ph type="tbl" idx="1"/>
          </p:nvPr>
        </p:nvSpPr>
        <p:spPr/>
        <p:txBody>
          <a:bodyPr/>
          <a:lstStyle/>
          <a:p>
            <a:r>
              <a:rPr lang="zh-CN" altLang="en-US" noProof="1" smtClean="0"/>
              <a:t>单击图标添加表格</a:t>
            </a:r>
            <a:endParaRPr lang="zh-CN" altLang="en-US" noProof="1"/>
          </a:p>
        </p:txBody>
      </p:sp>
      <p:sp>
        <p:nvSpPr>
          <p:cNvPr id="4" name="日期占位符 1"/>
          <p:cNvSpPr>
            <a:spLocks noGrp="1"/>
          </p:cNvSpPr>
          <p:nvPr>
            <p:ph type="dt" sz="half" idx="10"/>
          </p:nvPr>
        </p:nvSpPr>
        <p:spPr/>
        <p:txBody>
          <a:bodyPr/>
          <a:lstStyle>
            <a:lvl1pPr>
              <a:defRPr/>
            </a:lvl1pPr>
          </a:lstStyle>
          <a:p>
            <a:fld id="{493BD189-D0AE-4B68-95CB-CABFD324BF7C}" type="datetimeFigureOut">
              <a:rPr lang="zh-CN" altLang="en-US" smtClean="0"/>
              <a:t>2017/3/31</a:t>
            </a:fld>
            <a:endParaRPr lang="zh-CN" altLang="en-US"/>
          </a:p>
        </p:txBody>
      </p:sp>
      <p:sp>
        <p:nvSpPr>
          <p:cNvPr id="5" name="页脚占位符 2"/>
          <p:cNvSpPr>
            <a:spLocks noGrp="1"/>
          </p:cNvSpPr>
          <p:nvPr>
            <p:ph type="ftr" sz="quarter" idx="11"/>
          </p:nvPr>
        </p:nvSpPr>
        <p:spPr/>
        <p:txBody>
          <a:bodyPr/>
          <a:lstStyle>
            <a:lvl1pPr>
              <a:defRPr/>
            </a:lvl1pPr>
          </a:lstStyle>
          <a:p>
            <a:endParaRPr lang="zh-CN" altLang="en-US"/>
          </a:p>
        </p:txBody>
      </p:sp>
      <p:sp>
        <p:nvSpPr>
          <p:cNvPr id="6" name="灯片编号占位符 3"/>
          <p:cNvSpPr>
            <a:spLocks noGrp="1"/>
          </p:cNvSpPr>
          <p:nvPr>
            <p:ph type="sldNum" sz="quarter" idx="12"/>
          </p:nvPr>
        </p:nvSpPr>
        <p:spPr/>
        <p:txBody>
          <a:bodyPr/>
          <a:lstStyle>
            <a:lvl1pPr>
              <a:defRPr/>
            </a:lvl1pPr>
          </a:lstStyle>
          <a:p>
            <a:fld id="{FB3B3B00-105F-4061-ACD7-8E24E6BE7AC4}" type="slidenum">
              <a:rPr lang="zh-CN" altLang="en-US" smtClean="0"/>
              <a:t>‹#›</a:t>
            </a:fld>
            <a:endParaRPr lang="zh-CN" altLang="en-US"/>
          </a:p>
        </p:txBody>
      </p:sp>
    </p:spTree>
    <p:extLst>
      <p:ext uri="{BB962C8B-B14F-4D97-AF65-F5344CB8AC3E}">
        <p14:creationId xmlns:p14="http://schemas.microsoft.com/office/powerpoint/2010/main" val="162214333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Line 4"/>
          <p:cNvSpPr>
            <a:spLocks noChangeShapeType="1"/>
          </p:cNvSpPr>
          <p:nvPr/>
        </p:nvSpPr>
        <p:spPr bwMode="auto">
          <a:xfrm>
            <a:off x="4716464" y="4184650"/>
            <a:ext cx="4427537" cy="158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1800">
              <a:solidFill>
                <a:srgbClr val="000000"/>
              </a:solidFill>
            </a:endParaRPr>
          </a:p>
        </p:txBody>
      </p:sp>
      <p:sp>
        <p:nvSpPr>
          <p:cNvPr id="2050" name="Rectangle 2"/>
          <p:cNvSpPr>
            <a:spLocks noGrp="1" noChangeArrowheads="1"/>
          </p:cNvSpPr>
          <p:nvPr>
            <p:ph type="ctrTitle" hasCustomPrompt="1"/>
          </p:nvPr>
        </p:nvSpPr>
        <p:spPr>
          <a:xfrm>
            <a:off x="4429126" y="3430588"/>
            <a:ext cx="4714875" cy="755650"/>
          </a:xfrm>
          <a:noFill/>
        </p:spPr>
        <p:txBody>
          <a:bodyPr lIns="90170" tIns="46990" rIns="90170" bIns="46990"/>
          <a:lstStyle>
            <a:lvl1pPr algn="r">
              <a:defRPr sz="4400">
                <a:ea typeface="宋体" pitchFamily="2" charset="-122"/>
                <a:sym typeface="Arial" pitchFamily="34" charset="0"/>
              </a:defRPr>
            </a:lvl1pPr>
          </a:lstStyle>
          <a:p>
            <a:pPr lvl="0"/>
            <a:r>
              <a:rPr lang="zh-CN" noProof="0" dirty="0" smtClean="0">
                <a:sym typeface="Arial" pitchFamily="34" charset="0"/>
              </a:rPr>
              <a:t>编辑标题</a:t>
            </a:r>
          </a:p>
        </p:txBody>
      </p:sp>
      <p:sp>
        <p:nvSpPr>
          <p:cNvPr id="2051" name="Rectangle 3"/>
          <p:cNvSpPr>
            <a:spLocks noGrp="1" noChangeArrowheads="1"/>
          </p:cNvSpPr>
          <p:nvPr>
            <p:ph type="subTitle" idx="1"/>
          </p:nvPr>
        </p:nvSpPr>
        <p:spPr>
          <a:xfrm>
            <a:off x="4429126" y="4184652"/>
            <a:ext cx="4714875" cy="828675"/>
          </a:xfrm>
        </p:spPr>
        <p:txBody>
          <a:bodyPr lIns="90170" tIns="46990" rIns="90170" bIns="46990"/>
          <a:lstStyle>
            <a:lvl1pPr marL="0" indent="0" algn="r">
              <a:spcBef>
                <a:spcPct val="0"/>
              </a:spcBef>
              <a:buFont typeface="Arial" pitchFamily="34" charset="0"/>
              <a:buNone/>
              <a:defRPr sz="2400">
                <a:solidFill>
                  <a:schemeClr val="bg1"/>
                </a:solidFill>
                <a:latin typeface="HelveticaNeueLT Pro 43 LtEx" charset="0"/>
              </a:defRPr>
            </a:lvl1pPr>
          </a:lstStyle>
          <a:p>
            <a:pPr lvl="0"/>
            <a:r>
              <a:rPr lang="zh-CN" altLang="en-US" noProof="0" smtClean="0">
                <a:sym typeface="Arial" pitchFamily="34" charset="0"/>
              </a:rPr>
              <a:t>单击此处编辑母版副标题样式</a:t>
            </a:r>
            <a:endParaRPr lang="zh-CN" noProof="0" smtClean="0">
              <a:sym typeface="Arial" pitchFamily="34" charset="0"/>
            </a:endParaRPr>
          </a:p>
        </p:txBody>
      </p:sp>
      <p:sp>
        <p:nvSpPr>
          <p:cNvPr id="5" name="日期占位符 1"/>
          <p:cNvSpPr>
            <a:spLocks noGrp="1"/>
          </p:cNvSpPr>
          <p:nvPr>
            <p:ph type="dt" sz="half" idx="10"/>
          </p:nvPr>
        </p:nvSpPr>
        <p:spPr/>
        <p:txBody>
          <a:bodyPr/>
          <a:lstStyle>
            <a:lvl1pPr>
              <a:defRPr/>
            </a:lvl1pPr>
          </a:lstStyle>
          <a:p>
            <a:fld id="{FD904123-BB53-4869-8639-CF6E07D71404}" type="datetimeFigureOut">
              <a:rPr lang="zh-CN" altLang="en-US">
                <a:solidFill>
                  <a:srgbClr val="000000">
                    <a:tint val="75000"/>
                  </a:srgbClr>
                </a:solidFill>
              </a:rPr>
              <a:pPr/>
              <a:t>2017/3/31</a:t>
            </a:fld>
            <a:endParaRPr lang="zh-CN" altLang="en-US">
              <a:solidFill>
                <a:srgbClr val="000000">
                  <a:tint val="75000"/>
                </a:srgbClr>
              </a:solidFill>
            </a:endParaRPr>
          </a:p>
        </p:txBody>
      </p:sp>
      <p:sp>
        <p:nvSpPr>
          <p:cNvPr id="6" name="页脚占位符 2"/>
          <p:cNvSpPr>
            <a:spLocks noGrp="1"/>
          </p:cNvSpPr>
          <p:nvPr>
            <p:ph type="ftr" sz="quarter" idx="11"/>
          </p:nvPr>
        </p:nvSpPr>
        <p:spPr/>
        <p:txBody>
          <a:bodyPr/>
          <a:lstStyle>
            <a:lvl1pPr>
              <a:defRPr/>
            </a:lvl1pPr>
          </a:lstStyle>
          <a:p>
            <a:endParaRPr lang="zh-CN" altLang="en-US">
              <a:solidFill>
                <a:srgbClr val="000000">
                  <a:tint val="75000"/>
                </a:srgbClr>
              </a:solidFill>
            </a:endParaRPr>
          </a:p>
        </p:txBody>
      </p:sp>
      <p:sp>
        <p:nvSpPr>
          <p:cNvPr id="7" name="灯片编号占位符 3"/>
          <p:cNvSpPr>
            <a:spLocks noGrp="1"/>
          </p:cNvSpPr>
          <p:nvPr>
            <p:ph type="sldNum" sz="quarter" idx="12"/>
          </p:nvPr>
        </p:nvSpPr>
        <p:spPr/>
        <p:txBody>
          <a:bodyPr/>
          <a:lstStyle>
            <a:lvl1pPr>
              <a:defRPr/>
            </a:lvl1pPr>
          </a:lstStyle>
          <a:p>
            <a:fld id="{6C51035E-812E-44FA-AE1B-A31D4CEC342F}" type="slidenum">
              <a:rPr lang="zh-CN" altLang="en-US">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98230695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2" descr="未标题-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07316"/>
            <a:ext cx="4002157"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hasCustomPrompt="1"/>
          </p:nvPr>
        </p:nvSpPr>
        <p:spPr>
          <a:xfrm>
            <a:off x="0" y="607316"/>
            <a:ext cx="3525078" cy="658800"/>
          </a:xfrm>
          <a:noFill/>
        </p:spPr>
        <p:txBody>
          <a:bodyPr>
            <a:normAutofit/>
          </a:bodyPr>
          <a:lstStyle>
            <a:lvl1pPr>
              <a:defRPr sz="2400">
                <a:solidFill>
                  <a:schemeClr val="bg1"/>
                </a:solidFill>
              </a:defRPr>
            </a:lvl1pPr>
          </a:lstStyle>
          <a:p>
            <a:r>
              <a:rPr lang="zh-CN" altLang="en-US" noProof="1" smtClean="0"/>
              <a:t>编辑标题</a:t>
            </a:r>
            <a:endParaRPr lang="zh-CN" altLang="en-US" noProof="1"/>
          </a:p>
        </p:txBody>
      </p:sp>
      <p:sp>
        <p:nvSpPr>
          <p:cNvPr id="3" name="内容占位符 2"/>
          <p:cNvSpPr>
            <a:spLocks noGrp="1"/>
          </p:cNvSpPr>
          <p:nvPr>
            <p:ph idx="1"/>
          </p:nvPr>
        </p:nvSpPr>
        <p:spPr>
          <a:xfrm>
            <a:off x="628650" y="1590261"/>
            <a:ext cx="7886700" cy="4547739"/>
          </a:xfrm>
        </p:spPr>
        <p:txBody>
          <a:bodyPr>
            <a:normAutofit/>
          </a:bodyPr>
          <a:lstStyle>
            <a:lvl1pPr marL="0" indent="0">
              <a:buNone/>
              <a:defRPr sz="2400">
                <a:solidFill>
                  <a:schemeClr val="bg2"/>
                </a:solidFill>
              </a:defRPr>
            </a:lvl1pPr>
            <a:lvl2pPr marL="457200" indent="0">
              <a:buNone/>
              <a:defRPr sz="2000">
                <a:solidFill>
                  <a:schemeClr val="bg2"/>
                </a:solidFill>
              </a:defRPr>
            </a:lvl2pPr>
            <a:lvl3pPr marL="914400" indent="0">
              <a:buNone/>
              <a:defRPr sz="1800">
                <a:solidFill>
                  <a:schemeClr val="bg2"/>
                </a:solidFill>
              </a:defRPr>
            </a:lvl3pPr>
            <a:lvl4pPr marL="1371600" indent="0">
              <a:buNone/>
              <a:defRPr sz="1800">
                <a:solidFill>
                  <a:schemeClr val="bg2"/>
                </a:solidFill>
              </a:defRPr>
            </a:lvl4pPr>
            <a:lvl5pPr marL="1828800" indent="0">
              <a:buNone/>
              <a:defRPr sz="1800">
                <a:solidFill>
                  <a:schemeClr val="bg2"/>
                </a:solidFill>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fld id="{FD904123-BB53-4869-8639-CF6E07D71404}" type="datetimeFigureOut">
              <a:rPr lang="zh-CN" altLang="en-US">
                <a:solidFill>
                  <a:srgbClr val="000000">
                    <a:tint val="75000"/>
                  </a:srgbClr>
                </a:solidFill>
              </a:rPr>
              <a:pPr/>
              <a:t>2017/3/31</a:t>
            </a:fld>
            <a:endParaRPr lang="zh-CN" altLang="en-US">
              <a:solidFill>
                <a:srgbClr val="000000">
                  <a:tint val="75000"/>
                </a:srgbClr>
              </a:solidFill>
            </a:endParaRPr>
          </a:p>
        </p:txBody>
      </p:sp>
      <p:sp>
        <p:nvSpPr>
          <p:cNvPr id="6" name="页脚占位符 4"/>
          <p:cNvSpPr>
            <a:spLocks noGrp="1"/>
          </p:cNvSpPr>
          <p:nvPr>
            <p:ph type="ftr" sz="quarter" idx="11"/>
          </p:nvPr>
        </p:nvSpPr>
        <p:spPr/>
        <p:txBody>
          <a:bodyPr/>
          <a:lstStyle>
            <a:lvl1pPr>
              <a:defRPr/>
            </a:lvl1pPr>
          </a:lstStyle>
          <a:p>
            <a:endParaRPr lang="zh-CN" altLang="en-US">
              <a:solidFill>
                <a:srgbClr val="000000">
                  <a:tint val="75000"/>
                </a:srgbClr>
              </a:solidFill>
            </a:endParaRPr>
          </a:p>
        </p:txBody>
      </p:sp>
      <p:sp>
        <p:nvSpPr>
          <p:cNvPr id="7" name="灯片编号占位符 5"/>
          <p:cNvSpPr>
            <a:spLocks noGrp="1"/>
          </p:cNvSpPr>
          <p:nvPr>
            <p:ph type="sldNum" sz="quarter" idx="12"/>
          </p:nvPr>
        </p:nvSpPr>
        <p:spPr/>
        <p:txBody>
          <a:bodyPr/>
          <a:lstStyle>
            <a:lvl1pPr>
              <a:defRPr/>
            </a:lvl1pPr>
          </a:lstStyle>
          <a:p>
            <a:fld id="{934B0BDB-6CCA-4EBA-B87E-A750639CFB50}" type="slidenum">
              <a:rPr lang="zh-CN" altLang="en-US">
                <a:solidFill>
                  <a:srgbClr val="000000">
                    <a:tint val="75000"/>
                  </a:srgbClr>
                </a:solidFill>
              </a:rPr>
              <a:pPr/>
              <a:t>‹#›</a:t>
            </a:fld>
            <a:endParaRPr lang="zh-CN" altLang="en-US">
              <a:solidFill>
                <a:srgbClr val="000000">
                  <a:tint val="75000"/>
                </a:srgbClr>
              </a:solidFill>
            </a:endParaRPr>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76750" y="192457"/>
            <a:ext cx="1057524" cy="552126"/>
          </a:xfrm>
          <a:prstGeom prst="rect">
            <a:avLst/>
          </a:prstGeom>
        </p:spPr>
      </p:pic>
    </p:spTree>
    <p:extLst>
      <p:ext uri="{BB962C8B-B14F-4D97-AF65-F5344CB8AC3E}">
        <p14:creationId xmlns:p14="http://schemas.microsoft.com/office/powerpoint/2010/main" val="248216815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3888" y="2386361"/>
            <a:ext cx="7886700" cy="2176114"/>
          </a:xfrm>
          <a:noFill/>
        </p:spPr>
        <p:txBody>
          <a:bodyPr anchor="b"/>
          <a:lstStyle>
            <a:lvl1pPr>
              <a:defRPr sz="6000"/>
            </a:lvl1pPr>
          </a:lstStyle>
          <a:p>
            <a:r>
              <a:rPr lang="zh-CN" altLang="en-US" noProof="1" smtClean="0"/>
              <a:t>单击编辑标题</a:t>
            </a:r>
            <a:endParaRPr lang="zh-CN" altLang="en-US" noProof="1"/>
          </a:p>
        </p:txBody>
      </p:sp>
      <p:sp>
        <p:nvSpPr>
          <p:cNvPr id="3" name="文本占位符 2"/>
          <p:cNvSpPr>
            <a:spLocks noGrp="1"/>
          </p:cNvSpPr>
          <p:nvPr>
            <p:ph type="body" idx="1"/>
          </p:nvPr>
        </p:nvSpPr>
        <p:spPr>
          <a:xfrm>
            <a:off x="623888" y="4589464"/>
            <a:ext cx="7886700" cy="1164566"/>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smtClean="0"/>
              <a:t>单击此处编辑母版文本样式</a:t>
            </a:r>
          </a:p>
        </p:txBody>
      </p:sp>
      <p:sp>
        <p:nvSpPr>
          <p:cNvPr id="4" name="日期占位符 1"/>
          <p:cNvSpPr>
            <a:spLocks noGrp="1"/>
          </p:cNvSpPr>
          <p:nvPr>
            <p:ph type="dt" sz="half" idx="10"/>
          </p:nvPr>
        </p:nvSpPr>
        <p:spPr/>
        <p:txBody>
          <a:bodyPr/>
          <a:lstStyle>
            <a:lvl1pPr>
              <a:defRPr/>
            </a:lvl1pPr>
          </a:lstStyle>
          <a:p>
            <a:fld id="{FD904123-BB53-4869-8639-CF6E07D71404}" type="datetimeFigureOut">
              <a:rPr lang="zh-CN" altLang="en-US">
                <a:solidFill>
                  <a:srgbClr val="000000">
                    <a:tint val="75000"/>
                  </a:srgbClr>
                </a:solidFill>
              </a:rPr>
              <a:pPr/>
              <a:t>2017/3/31</a:t>
            </a:fld>
            <a:endParaRPr lang="zh-CN" altLang="en-US">
              <a:solidFill>
                <a:srgbClr val="000000">
                  <a:tint val="75000"/>
                </a:srgbClr>
              </a:solidFill>
            </a:endParaRPr>
          </a:p>
        </p:txBody>
      </p:sp>
      <p:sp>
        <p:nvSpPr>
          <p:cNvPr id="5" name="页脚占位符 2"/>
          <p:cNvSpPr>
            <a:spLocks noGrp="1"/>
          </p:cNvSpPr>
          <p:nvPr>
            <p:ph type="ftr" sz="quarter" idx="11"/>
          </p:nvPr>
        </p:nvSpPr>
        <p:spPr/>
        <p:txBody>
          <a:bodyPr/>
          <a:lstStyle>
            <a:lvl1pPr>
              <a:defRPr/>
            </a:lvl1pPr>
          </a:lstStyle>
          <a:p>
            <a:endParaRPr lang="zh-CN" altLang="en-US">
              <a:solidFill>
                <a:srgbClr val="000000">
                  <a:tint val="75000"/>
                </a:srgbClr>
              </a:solidFill>
            </a:endParaRPr>
          </a:p>
        </p:txBody>
      </p:sp>
      <p:sp>
        <p:nvSpPr>
          <p:cNvPr id="6" name="灯片编号占位符 3"/>
          <p:cNvSpPr>
            <a:spLocks noGrp="1"/>
          </p:cNvSpPr>
          <p:nvPr>
            <p:ph type="sldNum" sz="quarter" idx="12"/>
          </p:nvPr>
        </p:nvSpPr>
        <p:spPr/>
        <p:txBody>
          <a:bodyPr/>
          <a:lstStyle>
            <a:lvl1pPr>
              <a:defRPr/>
            </a:lvl1pPr>
          </a:lstStyle>
          <a:p>
            <a:fld id="{A1DB8685-0E39-454A-8CC5-A564781F79F9}" type="slidenum">
              <a:rPr lang="zh-CN" altLang="en-US">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144865959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28650" y="1600202"/>
            <a:ext cx="3867150" cy="4525963"/>
          </a:xfrm>
        </p:spPr>
        <p:txBody>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2"/>
            <a:ext cx="3867150" cy="4525963"/>
          </a:xfrm>
        </p:spPr>
        <p:txBody>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800">
                <a:solidFill>
                  <a:schemeClr val="bg2"/>
                </a:solidFill>
              </a:defRPr>
            </a:lvl4pPr>
            <a:lvl5pPr>
              <a:defRPr sz="1800">
                <a:solidFill>
                  <a:schemeClr val="bg2"/>
                </a:solidFill>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9" name="标题 1"/>
          <p:cNvSpPr>
            <a:spLocks noGrp="1"/>
          </p:cNvSpPr>
          <p:nvPr>
            <p:ph type="title"/>
          </p:nvPr>
        </p:nvSpPr>
        <p:spPr>
          <a:xfrm>
            <a:off x="628650" y="365126"/>
            <a:ext cx="7886700" cy="878458"/>
          </a:xfrm>
        </p:spPr>
        <p:txBody>
          <a:bodyPr/>
          <a:lstStyle>
            <a:lvl1pPr algn="l">
              <a:defRPr/>
            </a:lvl1pPr>
          </a:lstStyle>
          <a:p>
            <a:r>
              <a:rPr lang="zh-CN" altLang="en-US" noProof="1" smtClean="0"/>
              <a:t>单击此处编辑母版标题样式</a:t>
            </a:r>
            <a:endParaRPr lang="zh-CN" altLang="en-US" noProof="1"/>
          </a:p>
        </p:txBody>
      </p:sp>
      <p:sp>
        <p:nvSpPr>
          <p:cNvPr id="5" name="日期占位符 1"/>
          <p:cNvSpPr>
            <a:spLocks noGrp="1"/>
          </p:cNvSpPr>
          <p:nvPr>
            <p:ph type="dt" sz="half" idx="10"/>
          </p:nvPr>
        </p:nvSpPr>
        <p:spPr/>
        <p:txBody>
          <a:bodyPr/>
          <a:lstStyle>
            <a:lvl1pPr>
              <a:defRPr/>
            </a:lvl1pPr>
          </a:lstStyle>
          <a:p>
            <a:fld id="{FD904123-BB53-4869-8639-CF6E07D71404}" type="datetimeFigureOut">
              <a:rPr lang="zh-CN" altLang="en-US">
                <a:solidFill>
                  <a:srgbClr val="000000">
                    <a:tint val="75000"/>
                  </a:srgbClr>
                </a:solidFill>
              </a:rPr>
              <a:pPr/>
              <a:t>2017/3/31</a:t>
            </a:fld>
            <a:endParaRPr lang="zh-CN" altLang="en-US">
              <a:solidFill>
                <a:srgbClr val="000000">
                  <a:tint val="75000"/>
                </a:srgbClr>
              </a:solidFill>
            </a:endParaRPr>
          </a:p>
        </p:txBody>
      </p:sp>
      <p:sp>
        <p:nvSpPr>
          <p:cNvPr id="6" name="页脚占位符 2"/>
          <p:cNvSpPr>
            <a:spLocks noGrp="1"/>
          </p:cNvSpPr>
          <p:nvPr>
            <p:ph type="ftr" sz="quarter" idx="11"/>
          </p:nvPr>
        </p:nvSpPr>
        <p:spPr/>
        <p:txBody>
          <a:bodyPr/>
          <a:lstStyle>
            <a:lvl1pPr>
              <a:defRPr/>
            </a:lvl1pPr>
          </a:lstStyle>
          <a:p>
            <a:endParaRPr lang="zh-CN" altLang="en-US">
              <a:solidFill>
                <a:srgbClr val="000000">
                  <a:tint val="75000"/>
                </a:srgbClr>
              </a:solidFill>
            </a:endParaRPr>
          </a:p>
        </p:txBody>
      </p:sp>
      <p:sp>
        <p:nvSpPr>
          <p:cNvPr id="7" name="灯片编号占位符 3"/>
          <p:cNvSpPr>
            <a:spLocks noGrp="1"/>
          </p:cNvSpPr>
          <p:nvPr>
            <p:ph type="sldNum" sz="quarter" idx="12"/>
          </p:nvPr>
        </p:nvSpPr>
        <p:spPr/>
        <p:txBody>
          <a:bodyPr/>
          <a:lstStyle>
            <a:lvl1pPr>
              <a:defRPr/>
            </a:lvl1pPr>
          </a:lstStyle>
          <a:p>
            <a:fld id="{371A1190-6460-47CA-BEBC-81E91E936E35}" type="slidenum">
              <a:rPr lang="zh-CN" altLang="en-US">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931495955"/>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487680"/>
            <a:ext cx="7886700" cy="926592"/>
          </a:xfrm>
        </p:spPr>
        <p:txBody>
          <a:bodyPr/>
          <a:lstStyle>
            <a:lvl1pPr algn="l">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30239" y="1681163"/>
            <a:ext cx="3868737" cy="823912"/>
          </a:xfrm>
        </p:spPr>
        <p:txBody>
          <a:bodyPr anchor="b"/>
          <a:lstStyle>
            <a:lvl1pPr marL="0" indent="0">
              <a:buNone/>
              <a:defRPr sz="2400" b="1">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30239" y="2505075"/>
            <a:ext cx="3868737" cy="3684588"/>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1"/>
          <p:cNvSpPr>
            <a:spLocks noGrp="1"/>
          </p:cNvSpPr>
          <p:nvPr>
            <p:ph type="dt" sz="half" idx="10"/>
          </p:nvPr>
        </p:nvSpPr>
        <p:spPr/>
        <p:txBody>
          <a:bodyPr/>
          <a:lstStyle>
            <a:lvl1pPr>
              <a:defRPr/>
            </a:lvl1pPr>
          </a:lstStyle>
          <a:p>
            <a:fld id="{FD904123-BB53-4869-8639-CF6E07D71404}" type="datetimeFigureOut">
              <a:rPr lang="zh-CN" altLang="en-US">
                <a:solidFill>
                  <a:srgbClr val="000000">
                    <a:tint val="75000"/>
                  </a:srgbClr>
                </a:solidFill>
              </a:rPr>
              <a:pPr/>
              <a:t>2017/3/31</a:t>
            </a:fld>
            <a:endParaRPr lang="zh-CN" altLang="en-US">
              <a:solidFill>
                <a:srgbClr val="000000">
                  <a:tint val="75000"/>
                </a:srgbClr>
              </a:solidFill>
            </a:endParaRPr>
          </a:p>
        </p:txBody>
      </p:sp>
      <p:sp>
        <p:nvSpPr>
          <p:cNvPr id="8" name="页脚占位符 2"/>
          <p:cNvSpPr>
            <a:spLocks noGrp="1"/>
          </p:cNvSpPr>
          <p:nvPr>
            <p:ph type="ftr" sz="quarter" idx="11"/>
          </p:nvPr>
        </p:nvSpPr>
        <p:spPr/>
        <p:txBody>
          <a:bodyPr/>
          <a:lstStyle>
            <a:lvl1pPr>
              <a:defRPr/>
            </a:lvl1pPr>
          </a:lstStyle>
          <a:p>
            <a:endParaRPr lang="zh-CN" altLang="en-US">
              <a:solidFill>
                <a:srgbClr val="000000">
                  <a:tint val="75000"/>
                </a:srgbClr>
              </a:solidFill>
            </a:endParaRPr>
          </a:p>
        </p:txBody>
      </p:sp>
      <p:sp>
        <p:nvSpPr>
          <p:cNvPr id="9" name="灯片编号占位符 3"/>
          <p:cNvSpPr>
            <a:spLocks noGrp="1"/>
          </p:cNvSpPr>
          <p:nvPr>
            <p:ph type="sldNum" sz="quarter" idx="12"/>
          </p:nvPr>
        </p:nvSpPr>
        <p:spPr/>
        <p:txBody>
          <a:bodyPr/>
          <a:lstStyle>
            <a:lvl1pPr>
              <a:defRPr/>
            </a:lvl1pPr>
          </a:lstStyle>
          <a:p>
            <a:fld id="{EF756C43-E786-4519-B3D3-E24ED7628D70}" type="slidenum">
              <a:rPr lang="zh-CN" altLang="en-US">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13722295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标题 1"/>
          <p:cNvSpPr txBox="1">
            <a:spLocks noChangeArrowheads="1"/>
          </p:cNvSpPr>
          <p:nvPr/>
        </p:nvSpPr>
        <p:spPr bwMode="auto">
          <a:xfrm>
            <a:off x="3778250" y="3022600"/>
            <a:ext cx="1943100" cy="717550"/>
          </a:xfrm>
          <a:prstGeom prst="rect">
            <a:avLst/>
          </a:prstGeom>
          <a:solidFill>
            <a:srgbClr val="409EA8">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en-US" sz="2400">
              <a:solidFill>
                <a:srgbClr val="FFFFFF"/>
              </a:solidFill>
              <a:sym typeface="Arial" panose="020B0604020202020204" pitchFamily="34" charset="0"/>
            </a:endParaRPr>
          </a:p>
        </p:txBody>
      </p:sp>
      <p:sp>
        <p:nvSpPr>
          <p:cNvPr id="4" name="空心弧 50" descr="#wm#_21_23_*Z"/>
          <p:cNvSpPr>
            <a:spLocks noChangeArrowheads="1"/>
          </p:cNvSpPr>
          <p:nvPr/>
        </p:nvSpPr>
        <p:spPr bwMode="auto">
          <a:xfrm rot="3000000" flipH="1" flipV="1">
            <a:off x="3286126" y="2903540"/>
            <a:ext cx="974725" cy="974725"/>
          </a:xfrm>
          <a:custGeom>
            <a:avLst/>
            <a:gdLst>
              <a:gd name="T0" fmla="*/ 3589 w 581025"/>
              <a:gd name="T1" fmla="*/ 244986 h 581025"/>
              <a:gd name="T2" fmla="*/ 280639 w 581025"/>
              <a:gd name="T3" fmla="*/ 168 h 581025"/>
              <a:gd name="T4" fmla="*/ 573680 w 581025"/>
              <a:gd name="T5" fmla="*/ 225600 h 581025"/>
              <a:gd name="T6" fmla="*/ 408096 w 581025"/>
              <a:gd name="T7" fmla="*/ 556167 h 581025"/>
              <a:gd name="T8" fmla="*/ 408096 w 581025"/>
              <a:gd name="T9" fmla="*/ 556166 h 581025"/>
              <a:gd name="T10" fmla="*/ 573680 w 581025"/>
              <a:gd name="T11" fmla="*/ 225599 h 581025"/>
              <a:gd name="T12" fmla="*/ 280639 w 581025"/>
              <a:gd name="T13" fmla="*/ 167 h 581025"/>
              <a:gd name="T14" fmla="*/ 3589 w 581025"/>
              <a:gd name="T15" fmla="*/ 244985 h 581025"/>
              <a:gd name="T16" fmla="*/ 3589 w 581025"/>
              <a:gd name="T17" fmla="*/ 244986 h 58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1025" h="581025">
                <a:moveTo>
                  <a:pt x="3589" y="244986"/>
                </a:moveTo>
                <a:cubicBezTo>
                  <a:pt x="25394" y="107563"/>
                  <a:pt x="141577" y="4897"/>
                  <a:pt x="280639" y="168"/>
                </a:cubicBezTo>
                <a:cubicBezTo>
                  <a:pt x="419701" y="-4561"/>
                  <a:pt x="542590" y="89975"/>
                  <a:pt x="573680" y="225600"/>
                </a:cubicBezTo>
                <a:cubicBezTo>
                  <a:pt x="604771" y="361224"/>
                  <a:pt x="535332" y="499850"/>
                  <a:pt x="408096" y="556167"/>
                </a:cubicBezTo>
                <a:lnTo>
                  <a:pt x="408096" y="556166"/>
                </a:lnTo>
                <a:cubicBezTo>
                  <a:pt x="535332" y="499849"/>
                  <a:pt x="604771" y="361223"/>
                  <a:pt x="573680" y="225599"/>
                </a:cubicBezTo>
                <a:cubicBezTo>
                  <a:pt x="542589" y="89975"/>
                  <a:pt x="419701" y="-4562"/>
                  <a:pt x="280639" y="167"/>
                </a:cubicBezTo>
                <a:cubicBezTo>
                  <a:pt x="141577" y="4896"/>
                  <a:pt x="25394" y="107562"/>
                  <a:pt x="3589" y="244985"/>
                </a:cubicBezTo>
                <a:lnTo>
                  <a:pt x="3589" y="244986"/>
                </a:lnTo>
                <a:close/>
              </a:path>
            </a:pathLst>
          </a:custGeom>
          <a:solidFill>
            <a:schemeClr val="accent1"/>
          </a:solidFill>
          <a:ln w="12700">
            <a:solidFill>
              <a:schemeClr val="hlink"/>
            </a:solidFill>
            <a:round/>
            <a:headEnd/>
            <a:tailEnd/>
          </a:ln>
        </p:spPr>
        <p:txBody>
          <a:bodyPr anchor="ctr"/>
          <a:lstStyle/>
          <a:p>
            <a:pPr fontAlgn="base">
              <a:spcBef>
                <a:spcPct val="0"/>
              </a:spcBef>
              <a:spcAft>
                <a:spcPct val="0"/>
              </a:spcAft>
              <a:buFont typeface="Arial" panose="020B0604020202020204" pitchFamily="34" charset="0"/>
              <a:buNone/>
            </a:pPr>
            <a:endParaRPr lang="zh-CN" altLang="en-US" sz="1800">
              <a:solidFill>
                <a:srgbClr val="000000"/>
              </a:solidFill>
            </a:endParaRPr>
          </a:p>
        </p:txBody>
      </p:sp>
      <p:sp>
        <p:nvSpPr>
          <p:cNvPr id="2" name="标题 1"/>
          <p:cNvSpPr>
            <a:spLocks noGrp="1"/>
          </p:cNvSpPr>
          <p:nvPr>
            <p:ph type="title" hasCustomPrompt="1"/>
          </p:nvPr>
        </p:nvSpPr>
        <p:spPr>
          <a:xfrm>
            <a:off x="3777917" y="3023352"/>
            <a:ext cx="1944001" cy="716400"/>
          </a:xfrm>
        </p:spPr>
        <p:txBody>
          <a:bodyPr>
            <a:normAutofit/>
          </a:bodyPr>
          <a:lstStyle>
            <a:lvl1pPr algn="ctr">
              <a:defRPr sz="2400">
                <a:solidFill>
                  <a:schemeClr val="bg1"/>
                </a:solidFill>
              </a:defRPr>
            </a:lvl1pPr>
          </a:lstStyle>
          <a:p>
            <a:r>
              <a:rPr lang="zh-CN" altLang="en-US" noProof="1" smtClean="0"/>
              <a:t>编辑标题</a:t>
            </a:r>
            <a:endParaRPr lang="zh-CN" altLang="en-US" noProof="1"/>
          </a:p>
        </p:txBody>
      </p:sp>
      <p:sp>
        <p:nvSpPr>
          <p:cNvPr id="5" name="日期占位符 2"/>
          <p:cNvSpPr>
            <a:spLocks noGrp="1"/>
          </p:cNvSpPr>
          <p:nvPr>
            <p:ph type="dt" sz="half" idx="10"/>
          </p:nvPr>
        </p:nvSpPr>
        <p:spPr/>
        <p:txBody>
          <a:bodyPr/>
          <a:lstStyle>
            <a:lvl1pPr>
              <a:defRPr/>
            </a:lvl1pPr>
          </a:lstStyle>
          <a:p>
            <a:fld id="{FD904123-BB53-4869-8639-CF6E07D71404}" type="datetimeFigureOut">
              <a:rPr lang="zh-CN" altLang="en-US">
                <a:solidFill>
                  <a:srgbClr val="000000">
                    <a:tint val="75000"/>
                  </a:srgbClr>
                </a:solidFill>
              </a:rPr>
              <a:pPr/>
              <a:t>2017/3/31</a:t>
            </a:fld>
            <a:endParaRPr lang="zh-CN" altLang="en-US">
              <a:solidFill>
                <a:srgbClr val="000000">
                  <a:tint val="75000"/>
                </a:srgbClr>
              </a:solidFill>
            </a:endParaRPr>
          </a:p>
        </p:txBody>
      </p:sp>
      <p:sp>
        <p:nvSpPr>
          <p:cNvPr id="6" name="页脚占位符 3"/>
          <p:cNvSpPr>
            <a:spLocks noGrp="1"/>
          </p:cNvSpPr>
          <p:nvPr>
            <p:ph type="ftr" sz="quarter" idx="11"/>
          </p:nvPr>
        </p:nvSpPr>
        <p:spPr/>
        <p:txBody>
          <a:bodyPr/>
          <a:lstStyle>
            <a:lvl1pPr>
              <a:defRPr/>
            </a:lvl1pPr>
          </a:lstStyle>
          <a:p>
            <a:endParaRPr lang="zh-CN" altLang="en-US">
              <a:solidFill>
                <a:srgbClr val="000000">
                  <a:tint val="75000"/>
                </a:srgbClr>
              </a:solidFill>
            </a:endParaRPr>
          </a:p>
        </p:txBody>
      </p:sp>
      <p:sp>
        <p:nvSpPr>
          <p:cNvPr id="7" name="灯片编号占位符 4"/>
          <p:cNvSpPr>
            <a:spLocks noGrp="1"/>
          </p:cNvSpPr>
          <p:nvPr>
            <p:ph type="sldNum" sz="quarter" idx="12"/>
          </p:nvPr>
        </p:nvSpPr>
        <p:spPr/>
        <p:txBody>
          <a:bodyPr/>
          <a:lstStyle>
            <a:lvl1pPr>
              <a:defRPr/>
            </a:lvl1pPr>
          </a:lstStyle>
          <a:p>
            <a:fld id="{C99C487F-3D48-41D7-B5DE-440AA7605FBC}" type="slidenum">
              <a:rPr lang="zh-CN" altLang="en-US">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122344706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FD904123-BB53-4869-8639-CF6E07D71404}" type="datetimeFigureOut">
              <a:rPr lang="zh-CN" altLang="en-US">
                <a:solidFill>
                  <a:srgbClr val="000000">
                    <a:tint val="75000"/>
                  </a:srgbClr>
                </a:solidFill>
              </a:rPr>
              <a:pPr/>
              <a:t>2017/3/31</a:t>
            </a:fld>
            <a:endParaRPr lang="zh-CN" altLang="en-US">
              <a:solidFill>
                <a:srgbClr val="000000">
                  <a:tint val="75000"/>
                </a:srgbClr>
              </a:solidFill>
            </a:endParaRPr>
          </a:p>
        </p:txBody>
      </p:sp>
      <p:sp>
        <p:nvSpPr>
          <p:cNvPr id="3" name="页脚占位符 2"/>
          <p:cNvSpPr>
            <a:spLocks noGrp="1"/>
          </p:cNvSpPr>
          <p:nvPr>
            <p:ph type="ftr" sz="quarter" idx="11"/>
          </p:nvPr>
        </p:nvSpPr>
        <p:spPr/>
        <p:txBody>
          <a:bodyPr/>
          <a:lstStyle>
            <a:lvl1pPr>
              <a:defRPr/>
            </a:lvl1pPr>
          </a:lstStyle>
          <a:p>
            <a:endParaRPr lang="zh-CN" altLang="en-US">
              <a:solidFill>
                <a:srgbClr val="000000">
                  <a:tint val="75000"/>
                </a:srgbClr>
              </a:solidFill>
            </a:endParaRPr>
          </a:p>
        </p:txBody>
      </p:sp>
      <p:sp>
        <p:nvSpPr>
          <p:cNvPr id="4" name="灯片编号占位符 3"/>
          <p:cNvSpPr>
            <a:spLocks noGrp="1"/>
          </p:cNvSpPr>
          <p:nvPr>
            <p:ph type="sldNum" sz="quarter" idx="12"/>
          </p:nvPr>
        </p:nvSpPr>
        <p:spPr/>
        <p:txBody>
          <a:bodyPr/>
          <a:lstStyle>
            <a:lvl1pPr>
              <a:defRPr/>
            </a:lvl1pPr>
          </a:lstStyle>
          <a:p>
            <a:fld id="{E895D575-0CAC-438D-8CD9-28D192E42660}" type="slidenum">
              <a:rPr lang="zh-CN" altLang="en-US">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1809936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28650" y="1600204"/>
            <a:ext cx="3867150" cy="4525963"/>
          </a:xfrm>
        </p:spPr>
        <p:txBody>
          <a:bodyPr/>
          <a:lstStyle>
            <a:lvl1pPr>
              <a:defRPr sz="1800">
                <a:solidFill>
                  <a:schemeClr val="bg2"/>
                </a:solidFill>
              </a:defRPr>
            </a:lvl1pPr>
            <a:lvl2pPr>
              <a:defRPr sz="1500">
                <a:solidFill>
                  <a:schemeClr val="bg2"/>
                </a:solidFill>
              </a:defRPr>
            </a:lvl2pPr>
            <a:lvl3pPr>
              <a:defRPr sz="1350">
                <a:solidFill>
                  <a:schemeClr val="bg2"/>
                </a:solidFill>
              </a:defRPr>
            </a:lvl3pPr>
            <a:lvl4pPr>
              <a:defRPr sz="1350">
                <a:solidFill>
                  <a:schemeClr val="bg2"/>
                </a:solidFill>
              </a:defRPr>
            </a:lvl4pPr>
            <a:lvl5pPr>
              <a:defRPr sz="1350">
                <a:solidFill>
                  <a:schemeClr val="bg2"/>
                </a:solidFill>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4"/>
            <a:ext cx="3867150" cy="4525963"/>
          </a:xfrm>
        </p:spPr>
        <p:txBody>
          <a:bodyPr/>
          <a:lstStyle>
            <a:lvl1pPr>
              <a:defRPr sz="1800">
                <a:solidFill>
                  <a:schemeClr val="bg2"/>
                </a:solidFill>
              </a:defRPr>
            </a:lvl1pPr>
            <a:lvl2pPr>
              <a:defRPr sz="1500">
                <a:solidFill>
                  <a:schemeClr val="bg2"/>
                </a:solidFill>
              </a:defRPr>
            </a:lvl2pPr>
            <a:lvl3pPr>
              <a:defRPr sz="1350">
                <a:solidFill>
                  <a:schemeClr val="bg2"/>
                </a:solidFill>
              </a:defRPr>
            </a:lvl3pPr>
            <a:lvl4pPr>
              <a:defRPr sz="1350">
                <a:solidFill>
                  <a:schemeClr val="bg2"/>
                </a:solidFill>
              </a:defRPr>
            </a:lvl4pPr>
            <a:lvl5pPr>
              <a:defRPr sz="1350">
                <a:solidFill>
                  <a:schemeClr val="bg2"/>
                </a:solidFill>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9" name="标题 1"/>
          <p:cNvSpPr>
            <a:spLocks noGrp="1"/>
          </p:cNvSpPr>
          <p:nvPr>
            <p:ph type="title"/>
          </p:nvPr>
        </p:nvSpPr>
        <p:spPr>
          <a:xfrm>
            <a:off x="628650" y="365126"/>
            <a:ext cx="7886700" cy="878458"/>
          </a:xfrm>
        </p:spPr>
        <p:txBody>
          <a:bodyPr/>
          <a:lstStyle>
            <a:lvl1pPr algn="l">
              <a:defRPr/>
            </a:lvl1pPr>
          </a:lstStyle>
          <a:p>
            <a:r>
              <a:rPr lang="zh-CN" altLang="en-US" noProof="1" smtClean="0"/>
              <a:t>单击此处编辑母版标题样式</a:t>
            </a:r>
            <a:endParaRPr lang="zh-CN" altLang="en-US" noProof="1"/>
          </a:p>
        </p:txBody>
      </p:sp>
      <p:sp>
        <p:nvSpPr>
          <p:cNvPr id="5" name="日期占位符 1"/>
          <p:cNvSpPr>
            <a:spLocks noGrp="1"/>
          </p:cNvSpPr>
          <p:nvPr>
            <p:ph type="dt" sz="half" idx="10"/>
          </p:nvPr>
        </p:nvSpPr>
        <p:spPr/>
        <p:txBody>
          <a:bodyPr/>
          <a:lstStyle>
            <a:lvl1pPr>
              <a:defRPr/>
            </a:lvl1pPr>
          </a:lstStyle>
          <a:p>
            <a:fld id="{493BD189-D0AE-4B68-95CB-CABFD324BF7C}" type="datetimeFigureOut">
              <a:rPr lang="zh-CN" altLang="en-US" smtClean="0"/>
              <a:t>2017/3/31</a:t>
            </a:fld>
            <a:endParaRPr lang="zh-CN" altLang="en-US"/>
          </a:p>
        </p:txBody>
      </p:sp>
      <p:sp>
        <p:nvSpPr>
          <p:cNvPr id="6" name="页脚占位符 2"/>
          <p:cNvSpPr>
            <a:spLocks noGrp="1"/>
          </p:cNvSpPr>
          <p:nvPr>
            <p:ph type="ftr" sz="quarter" idx="11"/>
          </p:nvPr>
        </p:nvSpPr>
        <p:spPr/>
        <p:txBody>
          <a:bodyPr/>
          <a:lstStyle>
            <a:lvl1pPr>
              <a:defRPr/>
            </a:lvl1pPr>
          </a:lstStyle>
          <a:p>
            <a:endParaRPr lang="zh-CN" altLang="en-US"/>
          </a:p>
        </p:txBody>
      </p:sp>
      <p:sp>
        <p:nvSpPr>
          <p:cNvPr id="7" name="灯片编号占位符 3"/>
          <p:cNvSpPr>
            <a:spLocks noGrp="1"/>
          </p:cNvSpPr>
          <p:nvPr>
            <p:ph type="sldNum" sz="quarter" idx="12"/>
          </p:nvPr>
        </p:nvSpPr>
        <p:spPr/>
        <p:txBody>
          <a:bodyPr/>
          <a:lstStyle>
            <a:lvl1pPr>
              <a:defRPr/>
            </a:lvl1pPr>
          </a:lstStyle>
          <a:p>
            <a:fld id="{FB3B3B00-105F-4061-ACD7-8E24E6BE7AC4}" type="slidenum">
              <a:rPr lang="zh-CN" altLang="en-US" smtClean="0"/>
              <a:t>‹#›</a:t>
            </a:fld>
            <a:endParaRPr lang="zh-CN" altLang="en-US"/>
          </a:p>
        </p:txBody>
      </p:sp>
    </p:spTree>
    <p:extLst>
      <p:ext uri="{BB962C8B-B14F-4D97-AF65-F5344CB8AC3E}">
        <p14:creationId xmlns:p14="http://schemas.microsoft.com/office/powerpoint/2010/main" val="33833276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9" name="标题 1"/>
          <p:cNvSpPr>
            <a:spLocks noGrp="1"/>
          </p:cNvSpPr>
          <p:nvPr>
            <p:ph type="title" hasCustomPrompt="1"/>
          </p:nvPr>
        </p:nvSpPr>
        <p:spPr>
          <a:xfrm>
            <a:off x="629841" y="457200"/>
            <a:ext cx="7884000" cy="774000"/>
          </a:xfrm>
          <a:solidFill>
            <a:srgbClr val="96B9B5"/>
          </a:solidFill>
        </p:spPr>
        <p:txBody>
          <a:bodyPr anchor="b">
            <a:normAutofit/>
          </a:bodyPr>
          <a:lstStyle>
            <a:lvl1pPr>
              <a:defRPr sz="3200"/>
            </a:lvl1pPr>
          </a:lstStyle>
          <a:p>
            <a:r>
              <a:rPr lang="zh-CN" altLang="en-US" noProof="1" smtClean="0"/>
              <a:t>单击此处编辑标题</a:t>
            </a:r>
            <a:endParaRPr lang="zh-CN" altLang="en-US" noProof="1"/>
          </a:p>
        </p:txBody>
      </p:sp>
      <p:sp>
        <p:nvSpPr>
          <p:cNvPr id="10" name="图片占位符 2"/>
          <p:cNvSpPr>
            <a:spLocks noGrp="1"/>
          </p:cNvSpPr>
          <p:nvPr>
            <p:ph type="pic" idx="1"/>
          </p:nvPr>
        </p:nvSpPr>
        <p:spPr>
          <a:xfrm>
            <a:off x="630000" y="1368425"/>
            <a:ext cx="7884000" cy="42804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noProof="1" smtClean="0"/>
              <a:t>单击图标添加图片</a:t>
            </a:r>
            <a:endParaRPr lang="zh-CN" altLang="en-US" noProof="1"/>
          </a:p>
        </p:txBody>
      </p:sp>
      <p:sp>
        <p:nvSpPr>
          <p:cNvPr id="11" name="文本占位符 3"/>
          <p:cNvSpPr>
            <a:spLocks noGrp="1"/>
          </p:cNvSpPr>
          <p:nvPr>
            <p:ph type="body" sz="half" idx="2"/>
          </p:nvPr>
        </p:nvSpPr>
        <p:spPr>
          <a:xfrm>
            <a:off x="630000" y="5740400"/>
            <a:ext cx="7884000" cy="597600"/>
          </a:xfrm>
        </p:spPr>
        <p:txBody>
          <a:bodyPr>
            <a:normAutofit/>
          </a:bodyPr>
          <a:lstStyle>
            <a:lvl1pPr marL="0" indent="0">
              <a:buNone/>
              <a:defRPr sz="180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4"/>
          <p:cNvSpPr>
            <a:spLocks noGrp="1"/>
          </p:cNvSpPr>
          <p:nvPr>
            <p:ph type="dt" sz="half" idx="10"/>
          </p:nvPr>
        </p:nvSpPr>
        <p:spPr>
          <a:xfrm>
            <a:off x="628650" y="6507163"/>
            <a:ext cx="2057400" cy="214312"/>
          </a:xfrm>
        </p:spPr>
        <p:txBody>
          <a:bodyPr/>
          <a:lstStyle>
            <a:lvl1pPr>
              <a:defRPr/>
            </a:lvl1pPr>
          </a:lstStyle>
          <a:p>
            <a:fld id="{FD904123-BB53-4869-8639-CF6E07D71404}" type="datetimeFigureOut">
              <a:rPr lang="zh-CN" altLang="en-US">
                <a:solidFill>
                  <a:srgbClr val="000000">
                    <a:tint val="75000"/>
                  </a:srgbClr>
                </a:solidFill>
              </a:rPr>
              <a:pPr/>
              <a:t>2017/3/31</a:t>
            </a:fld>
            <a:endParaRPr lang="zh-CN" altLang="en-US">
              <a:solidFill>
                <a:srgbClr val="000000">
                  <a:tint val="75000"/>
                </a:srgbClr>
              </a:solidFill>
            </a:endParaRPr>
          </a:p>
        </p:txBody>
      </p:sp>
      <p:sp>
        <p:nvSpPr>
          <p:cNvPr id="6" name="页脚占位符 5"/>
          <p:cNvSpPr>
            <a:spLocks noGrp="1"/>
          </p:cNvSpPr>
          <p:nvPr>
            <p:ph type="ftr" sz="quarter" idx="11"/>
          </p:nvPr>
        </p:nvSpPr>
        <p:spPr>
          <a:xfrm>
            <a:off x="3028950" y="6507163"/>
            <a:ext cx="3086100" cy="214312"/>
          </a:xfrm>
        </p:spPr>
        <p:txBody>
          <a:bodyPr/>
          <a:lstStyle>
            <a:lvl1pPr>
              <a:defRPr dirty="0"/>
            </a:lvl1pPr>
          </a:lstStyle>
          <a:p>
            <a:endParaRPr lang="zh-CN" altLang="en-US">
              <a:solidFill>
                <a:srgbClr val="000000">
                  <a:tint val="75000"/>
                </a:srgbClr>
              </a:solidFill>
            </a:endParaRPr>
          </a:p>
        </p:txBody>
      </p:sp>
      <p:sp>
        <p:nvSpPr>
          <p:cNvPr id="7" name="灯片编号占位符 6"/>
          <p:cNvSpPr>
            <a:spLocks noGrp="1"/>
          </p:cNvSpPr>
          <p:nvPr>
            <p:ph type="sldNum" sz="quarter" idx="12"/>
          </p:nvPr>
        </p:nvSpPr>
        <p:spPr>
          <a:xfrm>
            <a:off x="6457950" y="6507163"/>
            <a:ext cx="2057400" cy="214312"/>
          </a:xfrm>
        </p:spPr>
        <p:txBody>
          <a:bodyPr/>
          <a:lstStyle>
            <a:lvl1pPr>
              <a:defRPr/>
            </a:lvl1pPr>
          </a:lstStyle>
          <a:p>
            <a:fld id="{B743A7DF-0253-4431-BB5D-BBF20F7797BD}" type="slidenum">
              <a:rPr lang="zh-CN" altLang="en-US">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117201218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39584" y="592140"/>
            <a:ext cx="1175766" cy="5534025"/>
          </a:xfrm>
          <a:solidFill>
            <a:srgbClr val="96B9B5"/>
          </a:solidFill>
        </p:spPr>
        <p:txBody>
          <a:bodyPr vert="eaVert">
            <a:normAutofit/>
          </a:bodyPr>
          <a:lstStyle>
            <a:lvl1pPr>
              <a:defRPr sz="3200"/>
            </a:lvl1p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592140"/>
            <a:ext cx="6564630" cy="5534025"/>
          </a:xfrm>
        </p:spPr>
        <p:txBody>
          <a:bodyPr vert="eaVert"/>
          <a:lstStyle>
            <a:lvl1pPr>
              <a:defRPr sz="2400"/>
            </a:lvl1pPr>
            <a:lvl2pPr>
              <a:defRPr sz="2000"/>
            </a:lvl2pPr>
            <a:lvl3pPr>
              <a:defRPr sz="1800"/>
            </a:lvl3pPr>
            <a:lvl4pPr>
              <a:defRPr sz="1800"/>
            </a:lvl4pPr>
            <a:lvl5pPr>
              <a:defRPr sz="18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1"/>
          <p:cNvSpPr>
            <a:spLocks noGrp="1"/>
          </p:cNvSpPr>
          <p:nvPr>
            <p:ph type="dt" sz="half" idx="10"/>
          </p:nvPr>
        </p:nvSpPr>
        <p:spPr/>
        <p:txBody>
          <a:bodyPr/>
          <a:lstStyle>
            <a:lvl1pPr>
              <a:defRPr/>
            </a:lvl1pPr>
          </a:lstStyle>
          <a:p>
            <a:fld id="{FD904123-BB53-4869-8639-CF6E07D71404}" type="datetimeFigureOut">
              <a:rPr lang="zh-CN" altLang="en-US">
                <a:solidFill>
                  <a:srgbClr val="000000">
                    <a:tint val="75000"/>
                  </a:srgbClr>
                </a:solidFill>
              </a:rPr>
              <a:pPr/>
              <a:t>2017/3/31</a:t>
            </a:fld>
            <a:endParaRPr lang="zh-CN" altLang="en-US">
              <a:solidFill>
                <a:srgbClr val="000000">
                  <a:tint val="75000"/>
                </a:srgbClr>
              </a:solidFill>
            </a:endParaRPr>
          </a:p>
        </p:txBody>
      </p:sp>
      <p:sp>
        <p:nvSpPr>
          <p:cNvPr id="5" name="页脚占位符 2"/>
          <p:cNvSpPr>
            <a:spLocks noGrp="1"/>
          </p:cNvSpPr>
          <p:nvPr>
            <p:ph type="ftr" sz="quarter" idx="11"/>
          </p:nvPr>
        </p:nvSpPr>
        <p:spPr/>
        <p:txBody>
          <a:bodyPr/>
          <a:lstStyle>
            <a:lvl1pPr>
              <a:defRPr/>
            </a:lvl1pPr>
          </a:lstStyle>
          <a:p>
            <a:endParaRPr lang="zh-CN" altLang="en-US">
              <a:solidFill>
                <a:srgbClr val="000000">
                  <a:tint val="75000"/>
                </a:srgbClr>
              </a:solidFill>
            </a:endParaRPr>
          </a:p>
        </p:txBody>
      </p:sp>
      <p:sp>
        <p:nvSpPr>
          <p:cNvPr id="6" name="灯片编号占位符 3"/>
          <p:cNvSpPr>
            <a:spLocks noGrp="1"/>
          </p:cNvSpPr>
          <p:nvPr>
            <p:ph type="sldNum" sz="quarter" idx="12"/>
          </p:nvPr>
        </p:nvSpPr>
        <p:spPr/>
        <p:txBody>
          <a:bodyPr/>
          <a:lstStyle>
            <a:lvl1pPr>
              <a:defRPr/>
            </a:lvl1pPr>
          </a:lstStyle>
          <a:p>
            <a:fld id="{69199825-A7A2-4C5D-B9A2-47A96B41B4B8}" type="slidenum">
              <a:rPr lang="zh-CN" altLang="en-US">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216168689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28200" y="408675"/>
            <a:ext cx="7887600" cy="5810400"/>
          </a:xfrm>
        </p:spPr>
        <p:txBody>
          <a:bodyPr/>
          <a:lstStyle>
            <a:lvl1pPr>
              <a:defRPr sz="2400"/>
            </a:lvl1pPr>
            <a:lvl2pPr>
              <a:defRPr sz="2000"/>
            </a:lvl2pPr>
            <a:lvl3pPr>
              <a:defRPr sz="1800"/>
            </a:lvl3pPr>
            <a:lvl4pPr>
              <a:defRPr sz="1800"/>
            </a:lvl4pPr>
            <a:lvl5pPr>
              <a:defRPr sz="18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1"/>
          <p:cNvSpPr>
            <a:spLocks noGrp="1"/>
          </p:cNvSpPr>
          <p:nvPr>
            <p:ph type="dt" sz="half" idx="10"/>
          </p:nvPr>
        </p:nvSpPr>
        <p:spPr/>
        <p:txBody>
          <a:bodyPr/>
          <a:lstStyle>
            <a:lvl1pPr>
              <a:defRPr/>
            </a:lvl1pPr>
          </a:lstStyle>
          <a:p>
            <a:fld id="{FD904123-BB53-4869-8639-CF6E07D71404}" type="datetimeFigureOut">
              <a:rPr lang="zh-CN" altLang="en-US">
                <a:solidFill>
                  <a:srgbClr val="000000">
                    <a:tint val="75000"/>
                  </a:srgbClr>
                </a:solidFill>
              </a:rPr>
              <a:pPr/>
              <a:t>2017/3/31</a:t>
            </a:fld>
            <a:endParaRPr lang="zh-CN" altLang="en-US">
              <a:solidFill>
                <a:srgbClr val="000000">
                  <a:tint val="75000"/>
                </a:srgbClr>
              </a:solidFill>
            </a:endParaRPr>
          </a:p>
        </p:txBody>
      </p:sp>
      <p:sp>
        <p:nvSpPr>
          <p:cNvPr id="5" name="页脚占位符 2"/>
          <p:cNvSpPr>
            <a:spLocks noGrp="1"/>
          </p:cNvSpPr>
          <p:nvPr>
            <p:ph type="ftr" sz="quarter" idx="11"/>
          </p:nvPr>
        </p:nvSpPr>
        <p:spPr/>
        <p:txBody>
          <a:bodyPr/>
          <a:lstStyle>
            <a:lvl1pPr>
              <a:defRPr/>
            </a:lvl1pPr>
          </a:lstStyle>
          <a:p>
            <a:endParaRPr lang="zh-CN" altLang="en-US">
              <a:solidFill>
                <a:srgbClr val="000000">
                  <a:tint val="75000"/>
                </a:srgbClr>
              </a:solidFill>
            </a:endParaRPr>
          </a:p>
        </p:txBody>
      </p:sp>
      <p:sp>
        <p:nvSpPr>
          <p:cNvPr id="6" name="灯片编号占位符 3"/>
          <p:cNvSpPr>
            <a:spLocks noGrp="1"/>
          </p:cNvSpPr>
          <p:nvPr>
            <p:ph type="sldNum" sz="quarter" idx="12"/>
          </p:nvPr>
        </p:nvSpPr>
        <p:spPr/>
        <p:txBody>
          <a:bodyPr/>
          <a:lstStyle>
            <a:lvl1pPr>
              <a:defRPr/>
            </a:lvl1pPr>
          </a:lstStyle>
          <a:p>
            <a:fld id="{828998D6-F75B-4523-9FD3-93C1F8E03D35}" type="slidenum">
              <a:rPr lang="zh-CN" altLang="en-US">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2148880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487680"/>
            <a:ext cx="7886700" cy="926592"/>
          </a:xfrm>
        </p:spPr>
        <p:txBody>
          <a:bodyPr/>
          <a:lstStyle>
            <a:lvl1pPr algn="l">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30239" y="1681163"/>
            <a:ext cx="3868737" cy="823912"/>
          </a:xfrm>
        </p:spPr>
        <p:txBody>
          <a:bodyPr anchor="b"/>
          <a:lstStyle>
            <a:lvl1pPr marL="0" indent="0">
              <a:buNone/>
              <a:defRPr sz="1800" b="1">
                <a:solidFill>
                  <a:schemeClr val="bg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30239" y="2505075"/>
            <a:ext cx="3868737" cy="3684588"/>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1800" b="1">
                <a:solidFill>
                  <a:schemeClr val="bg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1"/>
          <p:cNvSpPr>
            <a:spLocks noGrp="1"/>
          </p:cNvSpPr>
          <p:nvPr>
            <p:ph type="dt" sz="half" idx="10"/>
          </p:nvPr>
        </p:nvSpPr>
        <p:spPr/>
        <p:txBody>
          <a:bodyPr/>
          <a:lstStyle>
            <a:lvl1pPr>
              <a:defRPr/>
            </a:lvl1pPr>
          </a:lstStyle>
          <a:p>
            <a:fld id="{493BD189-D0AE-4B68-95CB-CABFD324BF7C}" type="datetimeFigureOut">
              <a:rPr lang="zh-CN" altLang="en-US" smtClean="0"/>
              <a:t>2017/3/31</a:t>
            </a:fld>
            <a:endParaRPr lang="zh-CN" altLang="en-US"/>
          </a:p>
        </p:txBody>
      </p:sp>
      <p:sp>
        <p:nvSpPr>
          <p:cNvPr id="8" name="页脚占位符 2"/>
          <p:cNvSpPr>
            <a:spLocks noGrp="1"/>
          </p:cNvSpPr>
          <p:nvPr>
            <p:ph type="ftr" sz="quarter" idx="11"/>
          </p:nvPr>
        </p:nvSpPr>
        <p:spPr/>
        <p:txBody>
          <a:bodyPr/>
          <a:lstStyle>
            <a:lvl1pPr>
              <a:defRPr/>
            </a:lvl1pPr>
          </a:lstStyle>
          <a:p>
            <a:endParaRPr lang="zh-CN" altLang="en-US"/>
          </a:p>
        </p:txBody>
      </p:sp>
      <p:sp>
        <p:nvSpPr>
          <p:cNvPr id="9" name="灯片编号占位符 3"/>
          <p:cNvSpPr>
            <a:spLocks noGrp="1"/>
          </p:cNvSpPr>
          <p:nvPr>
            <p:ph type="sldNum" sz="quarter" idx="12"/>
          </p:nvPr>
        </p:nvSpPr>
        <p:spPr/>
        <p:txBody>
          <a:bodyPr/>
          <a:lstStyle>
            <a:lvl1pPr>
              <a:defRPr/>
            </a:lvl1pPr>
          </a:lstStyle>
          <a:p>
            <a:fld id="{FB3B3B00-105F-4061-ACD7-8E24E6BE7AC4}" type="slidenum">
              <a:rPr lang="zh-CN" altLang="en-US" smtClean="0"/>
              <a:t>‹#›</a:t>
            </a:fld>
            <a:endParaRPr lang="zh-CN" altLang="en-US"/>
          </a:p>
        </p:txBody>
      </p:sp>
    </p:spTree>
    <p:extLst>
      <p:ext uri="{BB962C8B-B14F-4D97-AF65-F5344CB8AC3E}">
        <p14:creationId xmlns:p14="http://schemas.microsoft.com/office/powerpoint/2010/main" val="103250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标题 1"/>
          <p:cNvSpPr txBox="1">
            <a:spLocks noChangeArrowheads="1"/>
          </p:cNvSpPr>
          <p:nvPr/>
        </p:nvSpPr>
        <p:spPr bwMode="auto">
          <a:xfrm>
            <a:off x="3778250" y="3022600"/>
            <a:ext cx="1943100" cy="717550"/>
          </a:xfrm>
          <a:prstGeom prst="rect">
            <a:avLst/>
          </a:prstGeom>
          <a:solidFill>
            <a:srgbClr val="409EA8">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base">
              <a:spcBef>
                <a:spcPct val="0"/>
              </a:spcBef>
              <a:spcAft>
                <a:spcPct val="0"/>
              </a:spcAft>
              <a:buFont typeface="Arial" panose="020B0604020202020204" pitchFamily="34" charset="0"/>
              <a:buNone/>
            </a:pPr>
            <a:endParaRPr lang="zh-CN" altLang="en-US" sz="1800">
              <a:solidFill>
                <a:srgbClr val="FFFFFF"/>
              </a:solidFill>
              <a:sym typeface="Arial" panose="020B0604020202020204" pitchFamily="34" charset="0"/>
            </a:endParaRPr>
          </a:p>
        </p:txBody>
      </p:sp>
      <p:sp>
        <p:nvSpPr>
          <p:cNvPr id="4" name="空心弧 50" descr="#wm#_21_23_*Z"/>
          <p:cNvSpPr>
            <a:spLocks noChangeArrowheads="1"/>
          </p:cNvSpPr>
          <p:nvPr/>
        </p:nvSpPr>
        <p:spPr bwMode="auto">
          <a:xfrm rot="3000000" flipH="1" flipV="1">
            <a:off x="3286127" y="2903542"/>
            <a:ext cx="974725" cy="974725"/>
          </a:xfrm>
          <a:custGeom>
            <a:avLst/>
            <a:gdLst>
              <a:gd name="T0" fmla="*/ 3589 w 581025"/>
              <a:gd name="T1" fmla="*/ 244986 h 581025"/>
              <a:gd name="T2" fmla="*/ 280639 w 581025"/>
              <a:gd name="T3" fmla="*/ 168 h 581025"/>
              <a:gd name="T4" fmla="*/ 573680 w 581025"/>
              <a:gd name="T5" fmla="*/ 225600 h 581025"/>
              <a:gd name="T6" fmla="*/ 408096 w 581025"/>
              <a:gd name="T7" fmla="*/ 556167 h 581025"/>
              <a:gd name="T8" fmla="*/ 408096 w 581025"/>
              <a:gd name="T9" fmla="*/ 556166 h 581025"/>
              <a:gd name="T10" fmla="*/ 573680 w 581025"/>
              <a:gd name="T11" fmla="*/ 225599 h 581025"/>
              <a:gd name="T12" fmla="*/ 280639 w 581025"/>
              <a:gd name="T13" fmla="*/ 167 h 581025"/>
              <a:gd name="T14" fmla="*/ 3589 w 581025"/>
              <a:gd name="T15" fmla="*/ 244985 h 581025"/>
              <a:gd name="T16" fmla="*/ 3589 w 581025"/>
              <a:gd name="T17" fmla="*/ 244986 h 58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1025" h="581025">
                <a:moveTo>
                  <a:pt x="3589" y="244986"/>
                </a:moveTo>
                <a:cubicBezTo>
                  <a:pt x="25394" y="107563"/>
                  <a:pt x="141577" y="4897"/>
                  <a:pt x="280639" y="168"/>
                </a:cubicBezTo>
                <a:cubicBezTo>
                  <a:pt x="419701" y="-4561"/>
                  <a:pt x="542590" y="89975"/>
                  <a:pt x="573680" y="225600"/>
                </a:cubicBezTo>
                <a:cubicBezTo>
                  <a:pt x="604771" y="361224"/>
                  <a:pt x="535332" y="499850"/>
                  <a:pt x="408096" y="556167"/>
                </a:cubicBezTo>
                <a:lnTo>
                  <a:pt x="408096" y="556166"/>
                </a:lnTo>
                <a:cubicBezTo>
                  <a:pt x="535332" y="499849"/>
                  <a:pt x="604771" y="361223"/>
                  <a:pt x="573680" y="225599"/>
                </a:cubicBezTo>
                <a:cubicBezTo>
                  <a:pt x="542589" y="89975"/>
                  <a:pt x="419701" y="-4562"/>
                  <a:pt x="280639" y="167"/>
                </a:cubicBezTo>
                <a:cubicBezTo>
                  <a:pt x="141577" y="4896"/>
                  <a:pt x="25394" y="107562"/>
                  <a:pt x="3589" y="244985"/>
                </a:cubicBezTo>
                <a:lnTo>
                  <a:pt x="3589" y="244986"/>
                </a:lnTo>
                <a:close/>
              </a:path>
            </a:pathLst>
          </a:custGeom>
          <a:solidFill>
            <a:schemeClr val="accent1"/>
          </a:solidFill>
          <a:ln w="12700">
            <a:solidFill>
              <a:schemeClr val="hlink"/>
            </a:solidFill>
            <a:round/>
            <a:headEnd/>
            <a:tailEnd/>
          </a:ln>
        </p:spPr>
        <p:txBody>
          <a:bodyPr anchor="ctr"/>
          <a:lstStyle/>
          <a:p>
            <a:pPr fontAlgn="base">
              <a:spcBef>
                <a:spcPct val="0"/>
              </a:spcBef>
              <a:spcAft>
                <a:spcPct val="0"/>
              </a:spcAft>
              <a:buFont typeface="Arial" panose="020B0604020202020204" pitchFamily="34" charset="0"/>
              <a:buNone/>
            </a:pPr>
            <a:endParaRPr lang="zh-CN" altLang="en-US" sz="1350">
              <a:solidFill>
                <a:srgbClr val="000000"/>
              </a:solidFill>
            </a:endParaRPr>
          </a:p>
        </p:txBody>
      </p:sp>
      <p:sp>
        <p:nvSpPr>
          <p:cNvPr id="2" name="标题 1"/>
          <p:cNvSpPr>
            <a:spLocks noGrp="1"/>
          </p:cNvSpPr>
          <p:nvPr>
            <p:ph type="title" hasCustomPrompt="1"/>
          </p:nvPr>
        </p:nvSpPr>
        <p:spPr>
          <a:xfrm>
            <a:off x="3777918" y="3023352"/>
            <a:ext cx="1944001" cy="716400"/>
          </a:xfrm>
        </p:spPr>
        <p:txBody>
          <a:bodyPr>
            <a:normAutofit/>
          </a:bodyPr>
          <a:lstStyle>
            <a:lvl1pPr algn="ctr">
              <a:defRPr sz="1800">
                <a:solidFill>
                  <a:schemeClr val="bg1"/>
                </a:solidFill>
              </a:defRPr>
            </a:lvl1pPr>
          </a:lstStyle>
          <a:p>
            <a:r>
              <a:rPr lang="zh-CN" altLang="en-US" noProof="1" smtClean="0"/>
              <a:t>编辑标题</a:t>
            </a:r>
            <a:endParaRPr lang="zh-CN" altLang="en-US" noProof="1"/>
          </a:p>
        </p:txBody>
      </p:sp>
      <p:sp>
        <p:nvSpPr>
          <p:cNvPr id="5" name="日期占位符 2"/>
          <p:cNvSpPr>
            <a:spLocks noGrp="1"/>
          </p:cNvSpPr>
          <p:nvPr>
            <p:ph type="dt" sz="half" idx="10"/>
          </p:nvPr>
        </p:nvSpPr>
        <p:spPr/>
        <p:txBody>
          <a:bodyPr/>
          <a:lstStyle>
            <a:lvl1pPr>
              <a:defRPr/>
            </a:lvl1pPr>
          </a:lstStyle>
          <a:p>
            <a:fld id="{493BD189-D0AE-4B68-95CB-CABFD324BF7C}" type="datetimeFigureOut">
              <a:rPr lang="zh-CN" altLang="en-US" smtClean="0"/>
              <a:t>2017/3/31</a:t>
            </a:fld>
            <a:endParaRPr lang="zh-CN" altLang="en-US"/>
          </a:p>
        </p:txBody>
      </p:sp>
      <p:sp>
        <p:nvSpPr>
          <p:cNvPr id="6" name="页脚占位符 3"/>
          <p:cNvSpPr>
            <a:spLocks noGrp="1"/>
          </p:cNvSpPr>
          <p:nvPr>
            <p:ph type="ftr" sz="quarter" idx="11"/>
          </p:nvPr>
        </p:nvSpPr>
        <p:spPr/>
        <p:txBody>
          <a:bodyPr/>
          <a:lstStyle>
            <a:lvl1pPr>
              <a:defRPr/>
            </a:lvl1pPr>
          </a:lstStyle>
          <a:p>
            <a:endParaRPr lang="zh-CN" altLang="en-US"/>
          </a:p>
        </p:txBody>
      </p:sp>
      <p:sp>
        <p:nvSpPr>
          <p:cNvPr id="7" name="灯片编号占位符 4"/>
          <p:cNvSpPr>
            <a:spLocks noGrp="1"/>
          </p:cNvSpPr>
          <p:nvPr>
            <p:ph type="sldNum" sz="quarter" idx="12"/>
          </p:nvPr>
        </p:nvSpPr>
        <p:spPr/>
        <p:txBody>
          <a:bodyPr/>
          <a:lstStyle>
            <a:lvl1pPr>
              <a:defRPr/>
            </a:lvl1pPr>
          </a:lstStyle>
          <a:p>
            <a:fld id="{FB3B3B00-105F-4061-ACD7-8E24E6BE7AC4}" type="slidenum">
              <a:rPr lang="zh-CN" altLang="en-US" smtClean="0"/>
              <a:t>‹#›</a:t>
            </a:fld>
            <a:endParaRPr lang="zh-CN" altLang="en-US"/>
          </a:p>
        </p:txBody>
      </p:sp>
    </p:spTree>
    <p:extLst>
      <p:ext uri="{BB962C8B-B14F-4D97-AF65-F5344CB8AC3E}">
        <p14:creationId xmlns:p14="http://schemas.microsoft.com/office/powerpoint/2010/main" val="4195056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493BD189-D0AE-4B68-95CB-CABFD324BF7C}" type="datetimeFigureOut">
              <a:rPr lang="zh-CN" altLang="en-US" smtClean="0"/>
              <a:t>2017/3/31</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FB3B3B00-105F-4061-ACD7-8E24E6BE7AC4}" type="slidenum">
              <a:rPr lang="zh-CN" altLang="en-US" smtClean="0"/>
              <a:t>‹#›</a:t>
            </a:fld>
            <a:endParaRPr lang="zh-CN" altLang="en-US"/>
          </a:p>
        </p:txBody>
      </p:sp>
    </p:spTree>
    <p:extLst>
      <p:ext uri="{BB962C8B-B14F-4D97-AF65-F5344CB8AC3E}">
        <p14:creationId xmlns:p14="http://schemas.microsoft.com/office/powerpoint/2010/main" val="2505095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9" name="标题 1"/>
          <p:cNvSpPr>
            <a:spLocks noGrp="1"/>
          </p:cNvSpPr>
          <p:nvPr>
            <p:ph type="title" hasCustomPrompt="1"/>
          </p:nvPr>
        </p:nvSpPr>
        <p:spPr>
          <a:xfrm>
            <a:off x="629841" y="457200"/>
            <a:ext cx="7884000" cy="774000"/>
          </a:xfrm>
          <a:solidFill>
            <a:srgbClr val="96B9B5"/>
          </a:solidFill>
        </p:spPr>
        <p:txBody>
          <a:bodyPr anchor="b">
            <a:normAutofit/>
          </a:bodyPr>
          <a:lstStyle>
            <a:lvl1pPr>
              <a:defRPr sz="2400"/>
            </a:lvl1pPr>
          </a:lstStyle>
          <a:p>
            <a:r>
              <a:rPr lang="zh-CN" altLang="en-US" noProof="1" smtClean="0"/>
              <a:t>单击此处编辑标题</a:t>
            </a:r>
            <a:endParaRPr lang="zh-CN" altLang="en-US" noProof="1"/>
          </a:p>
        </p:txBody>
      </p:sp>
      <p:sp>
        <p:nvSpPr>
          <p:cNvPr id="10" name="图片占位符 2"/>
          <p:cNvSpPr>
            <a:spLocks noGrp="1"/>
          </p:cNvSpPr>
          <p:nvPr>
            <p:ph type="pic" idx="1"/>
          </p:nvPr>
        </p:nvSpPr>
        <p:spPr>
          <a:xfrm>
            <a:off x="630000" y="1368425"/>
            <a:ext cx="7884000" cy="42804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zh-CN" altLang="en-US" noProof="1" smtClean="0"/>
              <a:t>单击图标添加图片</a:t>
            </a:r>
            <a:endParaRPr lang="zh-CN" altLang="en-US" noProof="1"/>
          </a:p>
        </p:txBody>
      </p:sp>
      <p:sp>
        <p:nvSpPr>
          <p:cNvPr id="11" name="文本占位符 3"/>
          <p:cNvSpPr>
            <a:spLocks noGrp="1"/>
          </p:cNvSpPr>
          <p:nvPr>
            <p:ph type="body" sz="half" idx="2"/>
          </p:nvPr>
        </p:nvSpPr>
        <p:spPr>
          <a:xfrm>
            <a:off x="630000" y="5740400"/>
            <a:ext cx="7884000" cy="597600"/>
          </a:xfrm>
        </p:spPr>
        <p:txBody>
          <a:bodyPr>
            <a:normAutofit/>
          </a:bodyPr>
          <a:lstStyle>
            <a:lvl1pPr marL="0" indent="0">
              <a:buNone/>
              <a:defRPr sz="1350">
                <a:solidFill>
                  <a:schemeClr val="bg2"/>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zh-CN" altLang="en-US" noProof="1" smtClean="0"/>
              <a:t>单击此处编辑母版文本样式</a:t>
            </a:r>
          </a:p>
        </p:txBody>
      </p:sp>
      <p:sp>
        <p:nvSpPr>
          <p:cNvPr id="5" name="日期占位符 4"/>
          <p:cNvSpPr>
            <a:spLocks noGrp="1"/>
          </p:cNvSpPr>
          <p:nvPr>
            <p:ph type="dt" sz="half" idx="10"/>
          </p:nvPr>
        </p:nvSpPr>
        <p:spPr>
          <a:xfrm>
            <a:off x="628650" y="6507163"/>
            <a:ext cx="2057400" cy="214312"/>
          </a:xfrm>
        </p:spPr>
        <p:txBody>
          <a:bodyPr/>
          <a:lstStyle>
            <a:lvl1pPr>
              <a:defRPr/>
            </a:lvl1pPr>
          </a:lstStyle>
          <a:p>
            <a:fld id="{493BD189-D0AE-4B68-95CB-CABFD324BF7C}" type="datetimeFigureOut">
              <a:rPr lang="zh-CN" altLang="en-US" smtClean="0"/>
              <a:t>2017/3/31</a:t>
            </a:fld>
            <a:endParaRPr lang="zh-CN" altLang="en-US"/>
          </a:p>
        </p:txBody>
      </p:sp>
      <p:sp>
        <p:nvSpPr>
          <p:cNvPr id="6" name="页脚占位符 5"/>
          <p:cNvSpPr>
            <a:spLocks noGrp="1"/>
          </p:cNvSpPr>
          <p:nvPr>
            <p:ph type="ftr" sz="quarter" idx="11"/>
          </p:nvPr>
        </p:nvSpPr>
        <p:spPr>
          <a:xfrm>
            <a:off x="3028950" y="6507163"/>
            <a:ext cx="3086100" cy="214312"/>
          </a:xfrm>
        </p:spPr>
        <p:txBody>
          <a:bodyPr/>
          <a:lstStyle>
            <a:lvl1pPr>
              <a:defRPr dirty="0"/>
            </a:lvl1pPr>
          </a:lstStyle>
          <a:p>
            <a:endParaRPr lang="zh-CN" altLang="en-US"/>
          </a:p>
        </p:txBody>
      </p:sp>
      <p:sp>
        <p:nvSpPr>
          <p:cNvPr id="7" name="灯片编号占位符 6"/>
          <p:cNvSpPr>
            <a:spLocks noGrp="1"/>
          </p:cNvSpPr>
          <p:nvPr>
            <p:ph type="sldNum" sz="quarter" idx="12"/>
          </p:nvPr>
        </p:nvSpPr>
        <p:spPr>
          <a:xfrm>
            <a:off x="6457950" y="6507163"/>
            <a:ext cx="2057400" cy="214312"/>
          </a:xfrm>
        </p:spPr>
        <p:txBody>
          <a:bodyPr/>
          <a:lstStyle>
            <a:lvl1pPr>
              <a:defRPr/>
            </a:lvl1pPr>
          </a:lstStyle>
          <a:p>
            <a:fld id="{FB3B3B00-105F-4061-ACD7-8E24E6BE7AC4}" type="slidenum">
              <a:rPr lang="zh-CN" altLang="en-US" smtClean="0"/>
              <a:t>‹#›</a:t>
            </a:fld>
            <a:endParaRPr lang="zh-CN" altLang="en-US"/>
          </a:p>
        </p:txBody>
      </p:sp>
    </p:spTree>
    <p:extLst>
      <p:ext uri="{BB962C8B-B14F-4D97-AF65-F5344CB8AC3E}">
        <p14:creationId xmlns:p14="http://schemas.microsoft.com/office/powerpoint/2010/main" val="174363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39584" y="592142"/>
            <a:ext cx="1175766" cy="5534025"/>
          </a:xfrm>
          <a:solidFill>
            <a:srgbClr val="96B9B5"/>
          </a:solidFill>
        </p:spPr>
        <p:txBody>
          <a:bodyPr vert="eaVert">
            <a:normAutofit/>
          </a:bodyPr>
          <a:lstStyle>
            <a:lvl1pPr>
              <a:defRPr sz="2400"/>
            </a:lvl1p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0" y="592142"/>
            <a:ext cx="6564630" cy="5534025"/>
          </a:xfrm>
        </p:spPr>
        <p:txBody>
          <a:bodyPr vert="eaVert"/>
          <a:lstStyle>
            <a:lvl1pPr>
              <a:defRPr sz="1800"/>
            </a:lvl1pPr>
            <a:lvl2pPr>
              <a:defRPr sz="1500"/>
            </a:lvl2pPr>
            <a:lvl3pPr>
              <a:defRPr sz="1350"/>
            </a:lvl3pPr>
            <a:lvl4pPr>
              <a:defRPr sz="1350"/>
            </a:lvl4pPr>
            <a:lvl5pPr>
              <a:defRPr sz="135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1"/>
          <p:cNvSpPr>
            <a:spLocks noGrp="1"/>
          </p:cNvSpPr>
          <p:nvPr>
            <p:ph type="dt" sz="half" idx="10"/>
          </p:nvPr>
        </p:nvSpPr>
        <p:spPr/>
        <p:txBody>
          <a:bodyPr/>
          <a:lstStyle>
            <a:lvl1pPr>
              <a:defRPr/>
            </a:lvl1pPr>
          </a:lstStyle>
          <a:p>
            <a:fld id="{493BD189-D0AE-4B68-95CB-CABFD324BF7C}" type="datetimeFigureOut">
              <a:rPr lang="zh-CN" altLang="en-US" smtClean="0"/>
              <a:t>2017/3/31</a:t>
            </a:fld>
            <a:endParaRPr lang="zh-CN" altLang="en-US"/>
          </a:p>
        </p:txBody>
      </p:sp>
      <p:sp>
        <p:nvSpPr>
          <p:cNvPr id="5" name="页脚占位符 2"/>
          <p:cNvSpPr>
            <a:spLocks noGrp="1"/>
          </p:cNvSpPr>
          <p:nvPr>
            <p:ph type="ftr" sz="quarter" idx="11"/>
          </p:nvPr>
        </p:nvSpPr>
        <p:spPr/>
        <p:txBody>
          <a:bodyPr/>
          <a:lstStyle>
            <a:lvl1pPr>
              <a:defRPr/>
            </a:lvl1pPr>
          </a:lstStyle>
          <a:p>
            <a:endParaRPr lang="zh-CN" altLang="en-US"/>
          </a:p>
        </p:txBody>
      </p:sp>
      <p:sp>
        <p:nvSpPr>
          <p:cNvPr id="6" name="灯片编号占位符 3"/>
          <p:cNvSpPr>
            <a:spLocks noGrp="1"/>
          </p:cNvSpPr>
          <p:nvPr>
            <p:ph type="sldNum" sz="quarter" idx="12"/>
          </p:nvPr>
        </p:nvSpPr>
        <p:spPr/>
        <p:txBody>
          <a:bodyPr/>
          <a:lstStyle>
            <a:lvl1pPr>
              <a:defRPr/>
            </a:lvl1pPr>
          </a:lstStyle>
          <a:p>
            <a:fld id="{FB3B3B00-105F-4061-ACD7-8E24E6BE7AC4}" type="slidenum">
              <a:rPr lang="zh-CN" altLang="en-US" smtClean="0"/>
              <a:t>‹#›</a:t>
            </a:fld>
            <a:endParaRPr lang="zh-CN" altLang="en-US"/>
          </a:p>
        </p:txBody>
      </p:sp>
    </p:spTree>
    <p:extLst>
      <p:ext uri="{BB962C8B-B14F-4D97-AF65-F5344CB8AC3E}">
        <p14:creationId xmlns:p14="http://schemas.microsoft.com/office/powerpoint/2010/main" val="1314798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image" Target="../media/image1.png"/><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image" Target="../media/image1.png"/><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theme" Target="../theme/theme4.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title" idx="4294967295"/>
          </p:nvPr>
        </p:nvSpPr>
        <p:spPr bwMode="auto">
          <a:xfrm>
            <a:off x="628650" y="288925"/>
            <a:ext cx="7886700" cy="685800"/>
          </a:xfrm>
          <a:prstGeom prst="rect">
            <a:avLst/>
          </a:prstGeom>
          <a:solidFill>
            <a:srgbClr val="96B9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sym typeface="Arial" panose="020B0604020202020204" pitchFamily="34" charset="0"/>
              </a:rPr>
              <a:t>编辑母版标题样式</a:t>
            </a:r>
          </a:p>
        </p:txBody>
      </p:sp>
      <p:sp>
        <p:nvSpPr>
          <p:cNvPr id="2051" name="Rectangle 4"/>
          <p:cNvSpPr>
            <a:spLocks noGrp="1" noChangeArrowheads="1"/>
          </p:cNvSpPr>
          <p:nvPr>
            <p:ph type="body" idx="4294967295"/>
          </p:nvPr>
        </p:nvSpPr>
        <p:spPr bwMode="auto">
          <a:xfrm>
            <a:off x="628650" y="1195392"/>
            <a:ext cx="7886700" cy="493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sym typeface="Arial" panose="020B0604020202020204" pitchFamily="34" charset="0"/>
              </a:rPr>
              <a:t>单击此处编辑母版文本样式</a:t>
            </a:r>
          </a:p>
          <a:p>
            <a:pPr lvl="1"/>
            <a:r>
              <a:rPr lang="zh-CN" altLang="en-US" smtClean="0">
                <a:sym typeface="Arial" panose="020B0604020202020204" pitchFamily="34" charset="0"/>
              </a:rPr>
              <a:t>第二级</a:t>
            </a:r>
          </a:p>
          <a:p>
            <a:pPr lvl="2"/>
            <a:r>
              <a:rPr lang="zh-CN" altLang="en-US" smtClean="0">
                <a:sym typeface="Arial" panose="020B0604020202020204" pitchFamily="34" charset="0"/>
              </a:rPr>
              <a:t>第三级</a:t>
            </a:r>
          </a:p>
          <a:p>
            <a:pPr lvl="3"/>
            <a:r>
              <a:rPr lang="zh-CN" altLang="en-US" smtClean="0">
                <a:sym typeface="Arial" panose="020B0604020202020204" pitchFamily="34" charset="0"/>
              </a:rPr>
              <a:t>第四级</a:t>
            </a:r>
          </a:p>
          <a:p>
            <a:pPr lvl="4"/>
            <a:r>
              <a:rPr lang="zh-CN" altLang="en-US" smtClean="0">
                <a:sym typeface="Arial" panose="020B0604020202020204" pitchFamily="34" charset="0"/>
              </a:rPr>
              <a:t>第五级</a:t>
            </a:r>
          </a:p>
        </p:txBody>
      </p:sp>
      <p:sp>
        <p:nvSpPr>
          <p:cNvPr id="2" name="日期占位符 1"/>
          <p:cNvSpPr>
            <a:spLocks noGrp="1"/>
          </p:cNvSpPr>
          <p:nvPr>
            <p:ph type="dt" sz="half" idx="2"/>
          </p:nvPr>
        </p:nvSpPr>
        <p:spPr>
          <a:xfrm>
            <a:off x="628650" y="6356354"/>
            <a:ext cx="2057400" cy="365125"/>
          </a:xfrm>
          <a:prstGeom prst="rect">
            <a:avLst/>
          </a:prstGeom>
        </p:spPr>
        <p:txBody>
          <a:bodyPr vert="horz" lIns="91440" tIns="45720" rIns="91440" bIns="45720" rtlCol="0" anchor="ctr"/>
          <a:lstStyle>
            <a:lvl1pPr algn="l">
              <a:defRPr sz="900" noProof="1" smtClean="0">
                <a:solidFill>
                  <a:schemeClr val="tx1">
                    <a:tint val="75000"/>
                  </a:schemeClr>
                </a:solidFill>
                <a:latin typeface="+mn-ea"/>
                <a:ea typeface="+mn-ea"/>
                <a:cs typeface="+mn-ea"/>
              </a:defRPr>
            </a:lvl1pPr>
          </a:lstStyle>
          <a:p>
            <a:fld id="{493BD189-D0AE-4B68-95CB-CABFD324BF7C}" type="datetimeFigureOut">
              <a:rPr lang="zh-CN" altLang="en-US" smtClean="0"/>
              <a:t>2017/3/31</a:t>
            </a:fld>
            <a:endParaRPr lang="zh-CN" altLang="en-US"/>
          </a:p>
        </p:txBody>
      </p:sp>
      <p:sp>
        <p:nvSpPr>
          <p:cNvPr id="3" name="页脚占位符 2"/>
          <p:cNvSpPr>
            <a:spLocks noGrp="1"/>
          </p:cNvSpPr>
          <p:nvPr>
            <p:ph type="ftr" sz="quarter" idx="3"/>
          </p:nvPr>
        </p:nvSpPr>
        <p:spPr>
          <a:xfrm>
            <a:off x="3028950" y="6356354"/>
            <a:ext cx="3086100" cy="365125"/>
          </a:xfrm>
          <a:prstGeom prst="rect">
            <a:avLst/>
          </a:prstGeom>
        </p:spPr>
        <p:txBody>
          <a:bodyPr vert="horz" lIns="91440" tIns="45720" rIns="91440" bIns="45720" rtlCol="0" anchor="ctr"/>
          <a:lstStyle>
            <a:lvl1pPr algn="ctr">
              <a:defRPr sz="900" noProof="1">
                <a:solidFill>
                  <a:schemeClr val="tx1">
                    <a:tint val="75000"/>
                  </a:schemeClr>
                </a:solidFill>
                <a:latin typeface="+mn-ea"/>
                <a:ea typeface="+mn-ea"/>
              </a:defRPr>
            </a:lvl1pPr>
          </a:lstStyle>
          <a:p>
            <a:endParaRPr lang="zh-CN" altLang="en-US"/>
          </a:p>
        </p:txBody>
      </p:sp>
      <p:sp>
        <p:nvSpPr>
          <p:cNvPr id="4" name="灯片编号占位符 3"/>
          <p:cNvSpPr>
            <a:spLocks noGrp="1"/>
          </p:cNvSpPr>
          <p:nvPr>
            <p:ph type="sldNum" sz="quarter" idx="4"/>
          </p:nvPr>
        </p:nvSpPr>
        <p:spPr>
          <a:xfrm>
            <a:off x="6457950" y="6356354"/>
            <a:ext cx="2057400" cy="365125"/>
          </a:xfrm>
          <a:prstGeom prst="rect">
            <a:avLst/>
          </a:prstGeom>
        </p:spPr>
        <p:txBody>
          <a:bodyPr vert="horz" lIns="91440" tIns="45720" rIns="91440" bIns="45720" rtlCol="0" anchor="ctr"/>
          <a:lstStyle>
            <a:lvl1pPr algn="r">
              <a:defRPr sz="900" noProof="1" smtClean="0">
                <a:solidFill>
                  <a:schemeClr val="tx1">
                    <a:tint val="75000"/>
                  </a:schemeClr>
                </a:solidFill>
                <a:latin typeface="+mn-ea"/>
                <a:ea typeface="+mn-ea"/>
                <a:cs typeface="+mn-ea"/>
              </a:defRPr>
            </a:lvl1pPr>
          </a:lstStyle>
          <a:p>
            <a:fld id="{FB3B3B00-105F-4061-ACD7-8E24E6BE7AC4}" type="slidenum">
              <a:rPr lang="zh-CN" altLang="en-US" smtClean="0"/>
              <a:t>‹#›</a:t>
            </a:fld>
            <a:endParaRPr lang="zh-CN" altLang="en-US"/>
          </a:p>
        </p:txBody>
      </p:sp>
    </p:spTree>
    <p:extLst>
      <p:ext uri="{BB962C8B-B14F-4D97-AF65-F5344CB8AC3E}">
        <p14:creationId xmlns:p14="http://schemas.microsoft.com/office/powerpoint/2010/main" val="11151399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700" kern="1200">
          <a:solidFill>
            <a:schemeClr val="bg1"/>
          </a:solidFill>
          <a:latin typeface="+mn-ea"/>
          <a:ea typeface="+mn-ea"/>
          <a:cs typeface="+mj-cs"/>
          <a:sym typeface="Arial" panose="020B0604020202020204" pitchFamily="34" charset="0"/>
        </a:defRPr>
      </a:lvl1pPr>
      <a:lvl2pPr algn="l" rtl="0" eaLnBrk="1" fontAlgn="base" hangingPunct="1">
        <a:spcBef>
          <a:spcPct val="0"/>
        </a:spcBef>
        <a:spcAft>
          <a:spcPct val="0"/>
        </a:spcAft>
        <a:defRPr sz="2700">
          <a:solidFill>
            <a:schemeClr val="bg1"/>
          </a:solidFill>
          <a:latin typeface="黑体" panose="02010609060101010101" pitchFamily="49" charset="-122"/>
          <a:ea typeface="黑体" pitchFamily="49" charset="-122"/>
          <a:sym typeface="Arial" panose="020B0604020202020204" pitchFamily="34" charset="0"/>
        </a:defRPr>
      </a:lvl2pPr>
      <a:lvl3pPr algn="l" rtl="0" eaLnBrk="1" fontAlgn="base" hangingPunct="1">
        <a:spcBef>
          <a:spcPct val="0"/>
        </a:spcBef>
        <a:spcAft>
          <a:spcPct val="0"/>
        </a:spcAft>
        <a:defRPr sz="2700">
          <a:solidFill>
            <a:schemeClr val="bg1"/>
          </a:solidFill>
          <a:latin typeface="黑体" panose="02010609060101010101" pitchFamily="49" charset="-122"/>
          <a:ea typeface="黑体" pitchFamily="49" charset="-122"/>
          <a:sym typeface="Arial" panose="020B0604020202020204" pitchFamily="34" charset="0"/>
        </a:defRPr>
      </a:lvl3pPr>
      <a:lvl4pPr algn="l" rtl="0" eaLnBrk="1" fontAlgn="base" hangingPunct="1">
        <a:spcBef>
          <a:spcPct val="0"/>
        </a:spcBef>
        <a:spcAft>
          <a:spcPct val="0"/>
        </a:spcAft>
        <a:defRPr sz="2700">
          <a:solidFill>
            <a:schemeClr val="bg1"/>
          </a:solidFill>
          <a:latin typeface="黑体" panose="02010609060101010101" pitchFamily="49" charset="-122"/>
          <a:ea typeface="黑体" pitchFamily="49" charset="-122"/>
          <a:sym typeface="Arial" panose="020B0604020202020204" pitchFamily="34" charset="0"/>
        </a:defRPr>
      </a:lvl4pPr>
      <a:lvl5pPr algn="l" rtl="0" eaLnBrk="1" fontAlgn="base" hangingPunct="1">
        <a:spcBef>
          <a:spcPct val="0"/>
        </a:spcBef>
        <a:spcAft>
          <a:spcPct val="0"/>
        </a:spcAft>
        <a:defRPr sz="2700">
          <a:solidFill>
            <a:schemeClr val="bg1"/>
          </a:solidFill>
          <a:latin typeface="黑体" panose="02010609060101010101" pitchFamily="49" charset="-122"/>
          <a:ea typeface="黑体" pitchFamily="49" charset="-122"/>
          <a:sym typeface="Arial" panose="020B0604020202020204" pitchFamily="34" charset="0"/>
        </a:defRPr>
      </a:lvl5pPr>
      <a:lvl6pPr marL="342900" algn="r" rtl="0" eaLnBrk="1" fontAlgn="base" hangingPunct="1">
        <a:spcBef>
          <a:spcPct val="0"/>
        </a:spcBef>
        <a:spcAft>
          <a:spcPct val="0"/>
        </a:spcAft>
        <a:defRPr sz="2100">
          <a:solidFill>
            <a:schemeClr val="bg1"/>
          </a:solidFill>
          <a:latin typeface="Arial" pitchFamily="34" charset="0"/>
          <a:ea typeface="黑体" pitchFamily="49" charset="-122"/>
        </a:defRPr>
      </a:lvl6pPr>
      <a:lvl7pPr marL="685800" algn="r" rtl="0" eaLnBrk="1" fontAlgn="base" hangingPunct="1">
        <a:spcBef>
          <a:spcPct val="0"/>
        </a:spcBef>
        <a:spcAft>
          <a:spcPct val="0"/>
        </a:spcAft>
        <a:defRPr sz="2100">
          <a:solidFill>
            <a:schemeClr val="bg1"/>
          </a:solidFill>
          <a:latin typeface="Arial" pitchFamily="34" charset="0"/>
          <a:ea typeface="黑体" pitchFamily="49" charset="-122"/>
        </a:defRPr>
      </a:lvl7pPr>
      <a:lvl8pPr marL="1028700" algn="r" rtl="0" eaLnBrk="1" fontAlgn="base" hangingPunct="1">
        <a:spcBef>
          <a:spcPct val="0"/>
        </a:spcBef>
        <a:spcAft>
          <a:spcPct val="0"/>
        </a:spcAft>
        <a:defRPr sz="2100">
          <a:solidFill>
            <a:schemeClr val="bg1"/>
          </a:solidFill>
          <a:latin typeface="Arial" pitchFamily="34" charset="0"/>
          <a:ea typeface="黑体" pitchFamily="49" charset="-122"/>
        </a:defRPr>
      </a:lvl8pPr>
      <a:lvl9pPr marL="1371600" algn="r" rtl="0" eaLnBrk="1" fontAlgn="base" hangingPunct="1">
        <a:spcBef>
          <a:spcPct val="0"/>
        </a:spcBef>
        <a:spcAft>
          <a:spcPct val="0"/>
        </a:spcAft>
        <a:defRPr sz="2100">
          <a:solidFill>
            <a:schemeClr val="bg1"/>
          </a:solidFill>
          <a:latin typeface="Arial" pitchFamily="34" charset="0"/>
          <a:ea typeface="黑体" pitchFamily="49" charset="-122"/>
        </a:defRPr>
      </a:lvl9pPr>
    </p:titleStyle>
    <p:bodyStyle>
      <a:lvl1pPr marL="257175" indent="-257175" algn="l" rtl="0" eaLnBrk="1" fontAlgn="base" hangingPunct="1">
        <a:spcBef>
          <a:spcPct val="20000"/>
        </a:spcBef>
        <a:spcAft>
          <a:spcPct val="0"/>
        </a:spcAft>
        <a:buFont typeface="Arial" panose="020B0604020202020204" pitchFamily="34" charset="0"/>
        <a:buChar char="•"/>
        <a:defRPr sz="1800" kern="1200">
          <a:solidFill>
            <a:schemeClr val="tx1"/>
          </a:solidFill>
          <a:latin typeface="+mn-ea"/>
          <a:ea typeface="+mn-ea"/>
          <a:cs typeface="+mn-cs"/>
          <a:sym typeface="Arial" panose="020B0604020202020204" pitchFamily="34" charset="0"/>
        </a:defRPr>
      </a:lvl1pPr>
      <a:lvl2pPr marL="557213" indent="-214313" algn="l" rtl="0" eaLnBrk="1" fontAlgn="base" hangingPunct="1">
        <a:spcBef>
          <a:spcPct val="20000"/>
        </a:spcBef>
        <a:spcAft>
          <a:spcPct val="0"/>
        </a:spcAft>
        <a:buFont typeface="Arial" panose="020B0604020202020204" pitchFamily="34" charset="0"/>
        <a:buChar char="–"/>
        <a:defRPr sz="1500" kern="1200">
          <a:solidFill>
            <a:schemeClr val="tx1"/>
          </a:solidFill>
          <a:latin typeface="+mn-ea"/>
          <a:ea typeface="+mn-ea"/>
          <a:cs typeface="+mn-cs"/>
          <a:sym typeface="Arial" panose="020B0604020202020204" pitchFamily="34" charset="0"/>
        </a:defRPr>
      </a:lvl2pPr>
      <a:lvl3pPr marL="857250" indent="-171450" algn="l" rtl="0" eaLnBrk="1" fontAlgn="base" hangingPunct="1">
        <a:spcBef>
          <a:spcPct val="20000"/>
        </a:spcBef>
        <a:spcAft>
          <a:spcPct val="0"/>
        </a:spcAft>
        <a:buFont typeface="Arial" panose="020B0604020202020204" pitchFamily="34" charset="0"/>
        <a:buChar char="•"/>
        <a:defRPr kern="1200">
          <a:solidFill>
            <a:schemeClr val="tx1"/>
          </a:solidFill>
          <a:latin typeface="+mn-ea"/>
          <a:ea typeface="+mn-ea"/>
          <a:cs typeface="+mn-cs"/>
          <a:sym typeface="Arial" panose="020B0604020202020204" pitchFamily="34" charset="0"/>
        </a:defRPr>
      </a:lvl3pPr>
      <a:lvl4pPr marL="1200150" indent="-171450" algn="l" rtl="0" eaLnBrk="1" fontAlgn="base" hangingPunct="1">
        <a:spcBef>
          <a:spcPct val="20000"/>
        </a:spcBef>
        <a:spcAft>
          <a:spcPct val="0"/>
        </a:spcAft>
        <a:buFont typeface="Arial" panose="020B0604020202020204" pitchFamily="34" charset="0"/>
        <a:buChar char="–"/>
        <a:defRPr kern="1200">
          <a:solidFill>
            <a:schemeClr val="tx1"/>
          </a:solidFill>
          <a:latin typeface="+mn-ea"/>
          <a:ea typeface="+mn-ea"/>
          <a:cs typeface="+mn-cs"/>
          <a:sym typeface="Arial" panose="020B0604020202020204" pitchFamily="34" charset="0"/>
        </a:defRPr>
      </a:lvl4pPr>
      <a:lvl5pPr marL="1543050" indent="-171450" algn="l" rtl="0" eaLnBrk="1" fontAlgn="base" hangingPunct="1">
        <a:spcBef>
          <a:spcPct val="20000"/>
        </a:spcBef>
        <a:spcAft>
          <a:spcPct val="0"/>
        </a:spcAft>
        <a:buFont typeface="Arial" panose="020B0604020202020204" pitchFamily="34" charset="0"/>
        <a:buChar char="»"/>
        <a:defRPr kern="1200">
          <a:solidFill>
            <a:schemeClr val="tx1"/>
          </a:solidFill>
          <a:latin typeface="+mn-ea"/>
          <a:ea typeface="+mn-ea"/>
          <a:cs typeface="+mn-cs"/>
          <a:sym typeface="Arial" panose="020B0604020202020204" pitchFamily="34" charset="0"/>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title" idx="4294967295"/>
          </p:nvPr>
        </p:nvSpPr>
        <p:spPr bwMode="auto">
          <a:xfrm>
            <a:off x="628650" y="288925"/>
            <a:ext cx="7886700" cy="685800"/>
          </a:xfrm>
          <a:prstGeom prst="rect">
            <a:avLst/>
          </a:prstGeom>
          <a:solidFill>
            <a:srgbClr val="96B9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sym typeface="Arial" panose="020B0604020202020204" pitchFamily="34" charset="0"/>
              </a:rPr>
              <a:t>编辑母版标题样式</a:t>
            </a:r>
          </a:p>
        </p:txBody>
      </p:sp>
      <p:sp>
        <p:nvSpPr>
          <p:cNvPr id="3075" name="Rectangle 4"/>
          <p:cNvSpPr>
            <a:spLocks noGrp="1" noChangeArrowheads="1"/>
          </p:cNvSpPr>
          <p:nvPr>
            <p:ph type="body" idx="4294967295"/>
          </p:nvPr>
        </p:nvSpPr>
        <p:spPr bwMode="auto">
          <a:xfrm>
            <a:off x="628650" y="1195392"/>
            <a:ext cx="7886700" cy="493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sym typeface="Arial" panose="020B0604020202020204" pitchFamily="34" charset="0"/>
              </a:rPr>
              <a:t>单击此处编辑母版文本样式</a:t>
            </a:r>
          </a:p>
          <a:p>
            <a:pPr lvl="1"/>
            <a:r>
              <a:rPr lang="zh-CN" altLang="en-US" smtClean="0">
                <a:sym typeface="Arial" panose="020B0604020202020204" pitchFamily="34" charset="0"/>
              </a:rPr>
              <a:t>第二级</a:t>
            </a:r>
          </a:p>
          <a:p>
            <a:pPr lvl="2"/>
            <a:r>
              <a:rPr lang="zh-CN" altLang="en-US" smtClean="0">
                <a:sym typeface="Arial" panose="020B0604020202020204" pitchFamily="34" charset="0"/>
              </a:rPr>
              <a:t>第三级</a:t>
            </a:r>
          </a:p>
          <a:p>
            <a:pPr lvl="3"/>
            <a:r>
              <a:rPr lang="zh-CN" altLang="en-US" smtClean="0">
                <a:sym typeface="Arial" panose="020B0604020202020204" pitchFamily="34" charset="0"/>
              </a:rPr>
              <a:t>第四级</a:t>
            </a:r>
          </a:p>
          <a:p>
            <a:pPr lvl="4"/>
            <a:r>
              <a:rPr lang="zh-CN" altLang="en-US" smtClean="0">
                <a:sym typeface="Arial" panose="020B0604020202020204" pitchFamily="34" charset="0"/>
              </a:rPr>
              <a:t>第五级</a:t>
            </a:r>
          </a:p>
        </p:txBody>
      </p:sp>
      <p:sp>
        <p:nvSpPr>
          <p:cNvPr id="2" name="日期占位符 1"/>
          <p:cNvSpPr>
            <a:spLocks noGrp="1"/>
          </p:cNvSpPr>
          <p:nvPr>
            <p:ph type="dt" sz="half" idx="2"/>
          </p:nvPr>
        </p:nvSpPr>
        <p:spPr>
          <a:xfrm>
            <a:off x="628650" y="6356354"/>
            <a:ext cx="2057400" cy="365125"/>
          </a:xfrm>
          <a:prstGeom prst="rect">
            <a:avLst/>
          </a:prstGeom>
        </p:spPr>
        <p:txBody>
          <a:bodyPr vert="horz" lIns="91440" tIns="45720" rIns="91440" bIns="45720" rtlCol="0" anchor="ctr"/>
          <a:lstStyle>
            <a:lvl1pPr algn="l">
              <a:defRPr sz="900" noProof="1" smtClean="0">
                <a:solidFill>
                  <a:schemeClr val="tx1">
                    <a:tint val="75000"/>
                  </a:schemeClr>
                </a:solidFill>
                <a:latin typeface="+mn-ea"/>
                <a:ea typeface="+mn-ea"/>
                <a:cs typeface="+mn-ea"/>
              </a:defRPr>
            </a:lvl1pPr>
          </a:lstStyle>
          <a:p>
            <a:pPr fontAlgn="base">
              <a:spcBef>
                <a:spcPct val="0"/>
              </a:spcBef>
              <a:spcAft>
                <a:spcPct val="0"/>
              </a:spcAft>
              <a:buFont typeface="Arial" panose="020B0604020202020204" pitchFamily="34" charset="0"/>
              <a:buNone/>
            </a:pPr>
            <a:fld id="{FD904123-BB53-4869-8639-CF6E07D71404}" type="datetimeFigureOut">
              <a:rPr lang="zh-CN" altLang="en-US">
                <a:solidFill>
                  <a:srgbClr val="000000">
                    <a:tint val="75000"/>
                  </a:srgbClr>
                </a:solidFill>
              </a:rPr>
              <a:pPr fontAlgn="base">
                <a:spcBef>
                  <a:spcPct val="0"/>
                </a:spcBef>
                <a:spcAft>
                  <a:spcPct val="0"/>
                </a:spcAft>
                <a:buFont typeface="Arial" panose="020B0604020202020204" pitchFamily="34" charset="0"/>
                <a:buNone/>
              </a:pPr>
              <a:t>2017/3/31</a:t>
            </a:fld>
            <a:endParaRPr lang="zh-CN" altLang="en-US">
              <a:solidFill>
                <a:srgbClr val="000000">
                  <a:tint val="75000"/>
                </a:srgbClr>
              </a:solidFill>
            </a:endParaRPr>
          </a:p>
        </p:txBody>
      </p:sp>
      <p:sp>
        <p:nvSpPr>
          <p:cNvPr id="3" name="页脚占位符 2"/>
          <p:cNvSpPr>
            <a:spLocks noGrp="1"/>
          </p:cNvSpPr>
          <p:nvPr>
            <p:ph type="ftr" sz="quarter" idx="3"/>
          </p:nvPr>
        </p:nvSpPr>
        <p:spPr>
          <a:xfrm>
            <a:off x="3028950" y="6356354"/>
            <a:ext cx="3086100" cy="365125"/>
          </a:xfrm>
          <a:prstGeom prst="rect">
            <a:avLst/>
          </a:prstGeom>
        </p:spPr>
        <p:txBody>
          <a:bodyPr vert="horz" lIns="91440" tIns="45720" rIns="91440" bIns="45720" rtlCol="0" anchor="ctr"/>
          <a:lstStyle>
            <a:lvl1pPr algn="ctr">
              <a:defRPr sz="900" noProof="1">
                <a:solidFill>
                  <a:schemeClr val="tx1">
                    <a:tint val="75000"/>
                  </a:schemeClr>
                </a:solidFill>
                <a:latin typeface="+mn-ea"/>
                <a:ea typeface="+mn-ea"/>
              </a:defRPr>
            </a:lvl1pPr>
          </a:lstStyle>
          <a:p>
            <a:pPr fontAlgn="base">
              <a:spcBef>
                <a:spcPct val="0"/>
              </a:spcBef>
              <a:spcAft>
                <a:spcPct val="0"/>
              </a:spcAft>
              <a:buFont typeface="Arial" panose="020B0604020202020204" pitchFamily="34" charset="0"/>
              <a:buNone/>
            </a:pPr>
            <a:endParaRPr lang="zh-CN" altLang="en-US">
              <a:solidFill>
                <a:srgbClr val="000000">
                  <a:tint val="75000"/>
                </a:srgbClr>
              </a:solidFill>
            </a:endParaRPr>
          </a:p>
        </p:txBody>
      </p:sp>
      <p:sp>
        <p:nvSpPr>
          <p:cNvPr id="4" name="灯片编号占位符 3"/>
          <p:cNvSpPr>
            <a:spLocks noGrp="1"/>
          </p:cNvSpPr>
          <p:nvPr>
            <p:ph type="sldNum" sz="quarter" idx="4"/>
          </p:nvPr>
        </p:nvSpPr>
        <p:spPr>
          <a:xfrm>
            <a:off x="6457950" y="6356354"/>
            <a:ext cx="2057400" cy="365125"/>
          </a:xfrm>
          <a:prstGeom prst="rect">
            <a:avLst/>
          </a:prstGeom>
        </p:spPr>
        <p:txBody>
          <a:bodyPr vert="horz" lIns="91440" tIns="45720" rIns="91440" bIns="45720" rtlCol="0" anchor="ctr"/>
          <a:lstStyle>
            <a:lvl1pPr algn="r">
              <a:defRPr sz="900" noProof="1" smtClean="0">
                <a:solidFill>
                  <a:schemeClr val="tx1">
                    <a:tint val="75000"/>
                  </a:schemeClr>
                </a:solidFill>
                <a:latin typeface="+mn-ea"/>
                <a:ea typeface="+mn-ea"/>
                <a:cs typeface="+mn-ea"/>
              </a:defRPr>
            </a:lvl1pPr>
          </a:lstStyle>
          <a:p>
            <a:pPr fontAlgn="base">
              <a:spcBef>
                <a:spcPct val="0"/>
              </a:spcBef>
              <a:spcAft>
                <a:spcPct val="0"/>
              </a:spcAft>
              <a:buFont typeface="Arial" panose="020B0604020202020204" pitchFamily="34" charset="0"/>
              <a:buNone/>
            </a:pPr>
            <a:fld id="{6038AC95-1DE3-4A10-B92D-28F4A5F00377}" type="slidenum">
              <a:rPr lang="zh-CN" altLang="en-US">
                <a:solidFill>
                  <a:srgbClr val="000000">
                    <a:tint val="75000"/>
                  </a:srgbClr>
                </a:solidFill>
              </a:rPr>
              <a:pPr fontAlgn="base">
                <a:spcBef>
                  <a:spcPct val="0"/>
                </a:spcBef>
                <a:spcAft>
                  <a:spcPct val="0"/>
                </a:spcAft>
                <a:buFont typeface="Arial" panose="020B0604020202020204" pitchFamily="34" charset="0"/>
                <a:buNone/>
              </a:pPr>
              <a:t>‹#›</a:t>
            </a:fld>
            <a:endParaRPr lang="zh-CN" altLang="en-US">
              <a:solidFill>
                <a:srgbClr val="000000">
                  <a:tint val="75000"/>
                </a:srgbClr>
              </a:solidFill>
            </a:endParaRPr>
          </a:p>
        </p:txBody>
      </p:sp>
    </p:spTree>
    <p:extLst>
      <p:ext uri="{BB962C8B-B14F-4D97-AF65-F5344CB8AC3E}">
        <p14:creationId xmlns:p14="http://schemas.microsoft.com/office/powerpoint/2010/main" val="10029071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timing>
    <p:tnLst>
      <p:par>
        <p:cTn id="1" dur="indefinite" restart="never" nodeType="tmRoot"/>
      </p:par>
    </p:tnLst>
  </p:timing>
  <p:txStyles>
    <p:titleStyle>
      <a:lvl1pPr algn="l" rtl="0" eaLnBrk="1" fontAlgn="base" hangingPunct="1">
        <a:spcBef>
          <a:spcPct val="0"/>
        </a:spcBef>
        <a:spcAft>
          <a:spcPct val="0"/>
        </a:spcAft>
        <a:defRPr sz="2700" kern="1200">
          <a:solidFill>
            <a:schemeClr val="bg1"/>
          </a:solidFill>
          <a:latin typeface="+mn-ea"/>
          <a:ea typeface="+mn-ea"/>
          <a:cs typeface="+mj-cs"/>
          <a:sym typeface="Arial" panose="020B0604020202020204" pitchFamily="34" charset="0"/>
        </a:defRPr>
      </a:lvl1pPr>
      <a:lvl2pPr algn="l" rtl="0" eaLnBrk="1" fontAlgn="base" hangingPunct="1">
        <a:spcBef>
          <a:spcPct val="0"/>
        </a:spcBef>
        <a:spcAft>
          <a:spcPct val="0"/>
        </a:spcAft>
        <a:defRPr sz="2700">
          <a:solidFill>
            <a:schemeClr val="bg1"/>
          </a:solidFill>
          <a:latin typeface="黑体" panose="02010609060101010101" pitchFamily="49" charset="-122"/>
          <a:ea typeface="黑体" pitchFamily="49" charset="-122"/>
          <a:sym typeface="Arial" panose="020B0604020202020204" pitchFamily="34" charset="0"/>
        </a:defRPr>
      </a:lvl2pPr>
      <a:lvl3pPr algn="l" rtl="0" eaLnBrk="1" fontAlgn="base" hangingPunct="1">
        <a:spcBef>
          <a:spcPct val="0"/>
        </a:spcBef>
        <a:spcAft>
          <a:spcPct val="0"/>
        </a:spcAft>
        <a:defRPr sz="2700">
          <a:solidFill>
            <a:schemeClr val="bg1"/>
          </a:solidFill>
          <a:latin typeface="黑体" panose="02010609060101010101" pitchFamily="49" charset="-122"/>
          <a:ea typeface="黑体" pitchFamily="49" charset="-122"/>
          <a:sym typeface="Arial" panose="020B0604020202020204" pitchFamily="34" charset="0"/>
        </a:defRPr>
      </a:lvl3pPr>
      <a:lvl4pPr algn="l" rtl="0" eaLnBrk="1" fontAlgn="base" hangingPunct="1">
        <a:spcBef>
          <a:spcPct val="0"/>
        </a:spcBef>
        <a:spcAft>
          <a:spcPct val="0"/>
        </a:spcAft>
        <a:defRPr sz="2700">
          <a:solidFill>
            <a:schemeClr val="bg1"/>
          </a:solidFill>
          <a:latin typeface="黑体" panose="02010609060101010101" pitchFamily="49" charset="-122"/>
          <a:ea typeface="黑体" pitchFamily="49" charset="-122"/>
          <a:sym typeface="Arial" panose="020B0604020202020204" pitchFamily="34" charset="0"/>
        </a:defRPr>
      </a:lvl4pPr>
      <a:lvl5pPr algn="l" rtl="0" eaLnBrk="1" fontAlgn="base" hangingPunct="1">
        <a:spcBef>
          <a:spcPct val="0"/>
        </a:spcBef>
        <a:spcAft>
          <a:spcPct val="0"/>
        </a:spcAft>
        <a:defRPr sz="2700">
          <a:solidFill>
            <a:schemeClr val="bg1"/>
          </a:solidFill>
          <a:latin typeface="黑体" panose="02010609060101010101" pitchFamily="49" charset="-122"/>
          <a:ea typeface="黑体" pitchFamily="49" charset="-122"/>
          <a:sym typeface="Arial" panose="020B0604020202020204" pitchFamily="34" charset="0"/>
        </a:defRPr>
      </a:lvl5pPr>
      <a:lvl6pPr marL="342900" algn="r" rtl="0" eaLnBrk="1" fontAlgn="base" hangingPunct="1">
        <a:spcBef>
          <a:spcPct val="0"/>
        </a:spcBef>
        <a:spcAft>
          <a:spcPct val="0"/>
        </a:spcAft>
        <a:defRPr sz="2100">
          <a:solidFill>
            <a:schemeClr val="bg1"/>
          </a:solidFill>
          <a:latin typeface="Arial" pitchFamily="34" charset="0"/>
          <a:ea typeface="黑体" pitchFamily="49" charset="-122"/>
        </a:defRPr>
      </a:lvl6pPr>
      <a:lvl7pPr marL="685800" algn="r" rtl="0" eaLnBrk="1" fontAlgn="base" hangingPunct="1">
        <a:spcBef>
          <a:spcPct val="0"/>
        </a:spcBef>
        <a:spcAft>
          <a:spcPct val="0"/>
        </a:spcAft>
        <a:defRPr sz="2100">
          <a:solidFill>
            <a:schemeClr val="bg1"/>
          </a:solidFill>
          <a:latin typeface="Arial" pitchFamily="34" charset="0"/>
          <a:ea typeface="黑体" pitchFamily="49" charset="-122"/>
        </a:defRPr>
      </a:lvl7pPr>
      <a:lvl8pPr marL="1028700" algn="r" rtl="0" eaLnBrk="1" fontAlgn="base" hangingPunct="1">
        <a:spcBef>
          <a:spcPct val="0"/>
        </a:spcBef>
        <a:spcAft>
          <a:spcPct val="0"/>
        </a:spcAft>
        <a:defRPr sz="2100">
          <a:solidFill>
            <a:schemeClr val="bg1"/>
          </a:solidFill>
          <a:latin typeface="Arial" pitchFamily="34" charset="0"/>
          <a:ea typeface="黑体" pitchFamily="49" charset="-122"/>
        </a:defRPr>
      </a:lvl8pPr>
      <a:lvl9pPr marL="1371600" algn="r" rtl="0" eaLnBrk="1" fontAlgn="base" hangingPunct="1">
        <a:spcBef>
          <a:spcPct val="0"/>
        </a:spcBef>
        <a:spcAft>
          <a:spcPct val="0"/>
        </a:spcAft>
        <a:defRPr sz="2100">
          <a:solidFill>
            <a:schemeClr val="bg1"/>
          </a:solidFill>
          <a:latin typeface="Arial" pitchFamily="34" charset="0"/>
          <a:ea typeface="黑体" pitchFamily="49" charset="-122"/>
        </a:defRPr>
      </a:lvl9pPr>
    </p:titleStyle>
    <p:bodyStyle>
      <a:lvl1pPr marL="257175" indent="-257175" algn="l" rtl="0" eaLnBrk="1" fontAlgn="base" hangingPunct="1">
        <a:spcBef>
          <a:spcPct val="20000"/>
        </a:spcBef>
        <a:spcAft>
          <a:spcPct val="0"/>
        </a:spcAft>
        <a:buFont typeface="Arial" panose="020B0604020202020204" pitchFamily="34" charset="0"/>
        <a:buChar char="•"/>
        <a:defRPr sz="1800" kern="1200">
          <a:solidFill>
            <a:schemeClr val="tx1"/>
          </a:solidFill>
          <a:latin typeface="+mn-ea"/>
          <a:ea typeface="+mn-ea"/>
          <a:cs typeface="+mn-cs"/>
          <a:sym typeface="Arial" panose="020B0604020202020204" pitchFamily="34" charset="0"/>
        </a:defRPr>
      </a:lvl1pPr>
      <a:lvl2pPr marL="557213" indent="-214313" algn="l" rtl="0" eaLnBrk="1" fontAlgn="base" hangingPunct="1">
        <a:spcBef>
          <a:spcPct val="20000"/>
        </a:spcBef>
        <a:spcAft>
          <a:spcPct val="0"/>
        </a:spcAft>
        <a:buFont typeface="Arial" panose="020B0604020202020204" pitchFamily="34" charset="0"/>
        <a:buChar char="–"/>
        <a:defRPr sz="1500" kern="1200">
          <a:solidFill>
            <a:schemeClr val="tx1"/>
          </a:solidFill>
          <a:latin typeface="+mn-ea"/>
          <a:ea typeface="+mn-ea"/>
          <a:cs typeface="+mn-cs"/>
          <a:sym typeface="Arial" panose="020B0604020202020204" pitchFamily="34" charset="0"/>
        </a:defRPr>
      </a:lvl2pPr>
      <a:lvl3pPr marL="857250" indent="-171450" algn="l" rtl="0" eaLnBrk="1" fontAlgn="base" hangingPunct="1">
        <a:spcBef>
          <a:spcPct val="20000"/>
        </a:spcBef>
        <a:spcAft>
          <a:spcPct val="0"/>
        </a:spcAft>
        <a:buFont typeface="Arial" panose="020B0604020202020204" pitchFamily="34" charset="0"/>
        <a:buChar char="•"/>
        <a:defRPr kern="1200">
          <a:solidFill>
            <a:schemeClr val="tx1"/>
          </a:solidFill>
          <a:latin typeface="+mn-ea"/>
          <a:ea typeface="+mn-ea"/>
          <a:cs typeface="+mn-cs"/>
          <a:sym typeface="Arial" panose="020B0604020202020204" pitchFamily="34" charset="0"/>
        </a:defRPr>
      </a:lvl3pPr>
      <a:lvl4pPr marL="1200150" indent="-171450" algn="l" rtl="0" eaLnBrk="1" fontAlgn="base" hangingPunct="1">
        <a:spcBef>
          <a:spcPct val="20000"/>
        </a:spcBef>
        <a:spcAft>
          <a:spcPct val="0"/>
        </a:spcAft>
        <a:buFont typeface="Arial" panose="020B0604020202020204" pitchFamily="34" charset="0"/>
        <a:buChar char="–"/>
        <a:defRPr kern="1200">
          <a:solidFill>
            <a:schemeClr val="tx1"/>
          </a:solidFill>
          <a:latin typeface="+mn-ea"/>
          <a:ea typeface="+mn-ea"/>
          <a:cs typeface="+mn-cs"/>
          <a:sym typeface="Arial" panose="020B0604020202020204" pitchFamily="34" charset="0"/>
        </a:defRPr>
      </a:lvl4pPr>
      <a:lvl5pPr marL="1543050" indent="-171450" algn="l" rtl="0" eaLnBrk="1" fontAlgn="base" hangingPunct="1">
        <a:spcBef>
          <a:spcPct val="20000"/>
        </a:spcBef>
        <a:spcAft>
          <a:spcPct val="0"/>
        </a:spcAft>
        <a:buFont typeface="Arial" panose="020B0604020202020204" pitchFamily="34" charset="0"/>
        <a:buChar char="»"/>
        <a:defRPr kern="1200">
          <a:solidFill>
            <a:schemeClr val="tx1"/>
          </a:solidFill>
          <a:latin typeface="+mn-ea"/>
          <a:ea typeface="+mn-ea"/>
          <a:cs typeface="+mn-cs"/>
          <a:sym typeface="Arial" panose="020B0604020202020204" pitchFamily="34" charset="0"/>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title" idx="4294967295"/>
          </p:nvPr>
        </p:nvSpPr>
        <p:spPr bwMode="auto">
          <a:xfrm>
            <a:off x="628650" y="288925"/>
            <a:ext cx="7886700" cy="685800"/>
          </a:xfrm>
          <a:prstGeom prst="rect">
            <a:avLst/>
          </a:prstGeom>
          <a:solidFill>
            <a:srgbClr val="96B9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sym typeface="Arial" panose="020B0604020202020204" pitchFamily="34" charset="0"/>
              </a:rPr>
              <a:t>编辑母版标题样式</a:t>
            </a:r>
          </a:p>
        </p:txBody>
      </p:sp>
      <p:sp>
        <p:nvSpPr>
          <p:cNvPr id="2051" name="Rectangle 4"/>
          <p:cNvSpPr>
            <a:spLocks noGrp="1" noChangeArrowheads="1"/>
          </p:cNvSpPr>
          <p:nvPr>
            <p:ph type="body" idx="4294967295"/>
          </p:nvPr>
        </p:nvSpPr>
        <p:spPr bwMode="auto">
          <a:xfrm>
            <a:off x="628650" y="1195390"/>
            <a:ext cx="7886700" cy="493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sym typeface="Arial" panose="020B0604020202020204" pitchFamily="34" charset="0"/>
              </a:rPr>
              <a:t>单击此处编辑母版文本样式</a:t>
            </a:r>
          </a:p>
          <a:p>
            <a:pPr lvl="1"/>
            <a:r>
              <a:rPr lang="zh-CN" altLang="en-US" smtClean="0">
                <a:sym typeface="Arial" panose="020B0604020202020204" pitchFamily="34" charset="0"/>
              </a:rPr>
              <a:t>第二级</a:t>
            </a:r>
          </a:p>
          <a:p>
            <a:pPr lvl="2"/>
            <a:r>
              <a:rPr lang="zh-CN" altLang="en-US" smtClean="0">
                <a:sym typeface="Arial" panose="020B0604020202020204" pitchFamily="34" charset="0"/>
              </a:rPr>
              <a:t>第三级</a:t>
            </a:r>
          </a:p>
          <a:p>
            <a:pPr lvl="3"/>
            <a:r>
              <a:rPr lang="zh-CN" altLang="en-US" smtClean="0">
                <a:sym typeface="Arial" panose="020B0604020202020204" pitchFamily="34" charset="0"/>
              </a:rPr>
              <a:t>第四级</a:t>
            </a:r>
          </a:p>
          <a:p>
            <a:pPr lvl="4"/>
            <a:r>
              <a:rPr lang="zh-CN" altLang="en-US" smtClean="0">
                <a:sym typeface="Arial" panose="020B0604020202020204" pitchFamily="34" charset="0"/>
              </a:rPr>
              <a:t>第五级</a:t>
            </a:r>
          </a:p>
        </p:txBody>
      </p:sp>
      <p:sp>
        <p:nvSpPr>
          <p:cNvPr id="2" name="日期占位符 1"/>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a:defRPr sz="1200" noProof="1" smtClean="0">
                <a:solidFill>
                  <a:schemeClr val="tx1">
                    <a:tint val="75000"/>
                  </a:schemeClr>
                </a:solidFill>
                <a:latin typeface="+mn-ea"/>
                <a:ea typeface="+mn-ea"/>
                <a:cs typeface="+mn-ea"/>
              </a:defRPr>
            </a:lvl1pPr>
          </a:lstStyle>
          <a:p>
            <a:fld id="{493BD189-D0AE-4B68-95CB-CABFD324BF7C}" type="datetimeFigureOut">
              <a:rPr lang="zh-CN" altLang="en-US" smtClean="0"/>
              <a:t>2017/3/31</a:t>
            </a:fld>
            <a:endParaRPr lang="zh-CN" altLang="en-US"/>
          </a:p>
        </p:txBody>
      </p:sp>
      <p:sp>
        <p:nvSpPr>
          <p:cNvPr id="3" name="页脚占位符 2"/>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a:defRPr sz="1200" noProof="1">
                <a:solidFill>
                  <a:schemeClr val="tx1">
                    <a:tint val="75000"/>
                  </a:schemeClr>
                </a:solidFill>
                <a:latin typeface="+mn-ea"/>
                <a:ea typeface="+mn-ea"/>
              </a:defRPr>
            </a:lvl1pPr>
          </a:lstStyle>
          <a:p>
            <a:endParaRPr lang="zh-CN" altLang="en-US"/>
          </a:p>
        </p:txBody>
      </p:sp>
      <p:sp>
        <p:nvSpPr>
          <p:cNvPr id="4" name="灯片编号占位符 3"/>
          <p:cNvSpPr>
            <a:spLocks noGrp="1"/>
          </p:cNvSpPr>
          <p:nvPr>
            <p:ph type="sldNum" sz="quarter" idx="4"/>
          </p:nvPr>
        </p:nvSpPr>
        <p:spPr>
          <a:xfrm>
            <a:off x="6457950" y="6356352"/>
            <a:ext cx="2057400" cy="365125"/>
          </a:xfrm>
          <a:prstGeom prst="rect">
            <a:avLst/>
          </a:prstGeom>
        </p:spPr>
        <p:txBody>
          <a:bodyPr vert="horz" lIns="91440" tIns="45720" rIns="91440" bIns="45720" rtlCol="0" anchor="ctr"/>
          <a:lstStyle>
            <a:lvl1pPr algn="r">
              <a:defRPr sz="1200" noProof="1" smtClean="0">
                <a:solidFill>
                  <a:schemeClr val="tx1">
                    <a:tint val="75000"/>
                  </a:schemeClr>
                </a:solidFill>
                <a:latin typeface="+mn-ea"/>
                <a:ea typeface="+mn-ea"/>
                <a:cs typeface="+mn-ea"/>
              </a:defRPr>
            </a:lvl1pPr>
          </a:lstStyle>
          <a:p>
            <a:fld id="{FB3B3B00-105F-4061-ACD7-8E24E6BE7AC4}" type="slidenum">
              <a:rPr lang="zh-CN" altLang="en-US" smtClean="0"/>
              <a:t>‹#›</a:t>
            </a:fld>
            <a:endParaRPr lang="zh-CN" altLang="en-US"/>
          </a:p>
        </p:txBody>
      </p:sp>
    </p:spTree>
    <p:extLst>
      <p:ext uri="{BB962C8B-B14F-4D97-AF65-F5344CB8AC3E}">
        <p14:creationId xmlns:p14="http://schemas.microsoft.com/office/powerpoint/2010/main" val="41590597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rtl="0" eaLnBrk="1" fontAlgn="base" hangingPunct="1">
        <a:spcBef>
          <a:spcPct val="0"/>
        </a:spcBef>
        <a:spcAft>
          <a:spcPct val="0"/>
        </a:spcAft>
        <a:defRPr sz="3600" kern="1200">
          <a:solidFill>
            <a:schemeClr val="bg1"/>
          </a:solidFill>
          <a:latin typeface="+mn-ea"/>
          <a:ea typeface="+mn-ea"/>
          <a:cs typeface="+mj-cs"/>
          <a:sym typeface="Arial" panose="020B0604020202020204" pitchFamily="34" charset="0"/>
        </a:defRPr>
      </a:lvl1pPr>
      <a:lvl2pPr algn="l" rtl="0" eaLnBrk="1" fontAlgn="base" hangingPunct="1">
        <a:spcBef>
          <a:spcPct val="0"/>
        </a:spcBef>
        <a:spcAft>
          <a:spcPct val="0"/>
        </a:spcAft>
        <a:defRPr sz="3600">
          <a:solidFill>
            <a:schemeClr val="bg1"/>
          </a:solidFill>
          <a:latin typeface="黑体" panose="02010609060101010101" pitchFamily="49" charset="-122"/>
          <a:ea typeface="黑体" pitchFamily="49" charset="-122"/>
          <a:sym typeface="Arial" panose="020B0604020202020204" pitchFamily="34" charset="0"/>
        </a:defRPr>
      </a:lvl2pPr>
      <a:lvl3pPr algn="l" rtl="0" eaLnBrk="1" fontAlgn="base" hangingPunct="1">
        <a:spcBef>
          <a:spcPct val="0"/>
        </a:spcBef>
        <a:spcAft>
          <a:spcPct val="0"/>
        </a:spcAft>
        <a:defRPr sz="3600">
          <a:solidFill>
            <a:schemeClr val="bg1"/>
          </a:solidFill>
          <a:latin typeface="黑体" panose="02010609060101010101" pitchFamily="49" charset="-122"/>
          <a:ea typeface="黑体" pitchFamily="49" charset="-122"/>
          <a:sym typeface="Arial" panose="020B0604020202020204" pitchFamily="34" charset="0"/>
        </a:defRPr>
      </a:lvl3pPr>
      <a:lvl4pPr algn="l" rtl="0" eaLnBrk="1" fontAlgn="base" hangingPunct="1">
        <a:spcBef>
          <a:spcPct val="0"/>
        </a:spcBef>
        <a:spcAft>
          <a:spcPct val="0"/>
        </a:spcAft>
        <a:defRPr sz="3600">
          <a:solidFill>
            <a:schemeClr val="bg1"/>
          </a:solidFill>
          <a:latin typeface="黑体" panose="02010609060101010101" pitchFamily="49" charset="-122"/>
          <a:ea typeface="黑体" pitchFamily="49" charset="-122"/>
          <a:sym typeface="Arial" panose="020B0604020202020204" pitchFamily="34" charset="0"/>
        </a:defRPr>
      </a:lvl4pPr>
      <a:lvl5pPr algn="l" rtl="0" eaLnBrk="1" fontAlgn="base" hangingPunct="1">
        <a:spcBef>
          <a:spcPct val="0"/>
        </a:spcBef>
        <a:spcAft>
          <a:spcPct val="0"/>
        </a:spcAft>
        <a:defRPr sz="3600">
          <a:solidFill>
            <a:schemeClr val="bg1"/>
          </a:solidFill>
          <a:latin typeface="黑体" panose="02010609060101010101" pitchFamily="49" charset="-122"/>
          <a:ea typeface="黑体" pitchFamily="49" charset="-122"/>
          <a:sym typeface="Arial" panose="020B0604020202020204" pitchFamily="34" charset="0"/>
        </a:defRPr>
      </a:lvl5pPr>
      <a:lvl6pPr marL="457200" algn="r" rtl="0" eaLnBrk="1" fontAlgn="base" hangingPunct="1">
        <a:spcBef>
          <a:spcPct val="0"/>
        </a:spcBef>
        <a:spcAft>
          <a:spcPct val="0"/>
        </a:spcAft>
        <a:defRPr sz="2800">
          <a:solidFill>
            <a:schemeClr val="bg1"/>
          </a:solidFill>
          <a:latin typeface="Arial" pitchFamily="34" charset="0"/>
          <a:ea typeface="黑体" pitchFamily="49" charset="-122"/>
        </a:defRPr>
      </a:lvl6pPr>
      <a:lvl7pPr marL="914400" algn="r" rtl="0" eaLnBrk="1" fontAlgn="base" hangingPunct="1">
        <a:spcBef>
          <a:spcPct val="0"/>
        </a:spcBef>
        <a:spcAft>
          <a:spcPct val="0"/>
        </a:spcAft>
        <a:defRPr sz="2800">
          <a:solidFill>
            <a:schemeClr val="bg1"/>
          </a:solidFill>
          <a:latin typeface="Arial" pitchFamily="34" charset="0"/>
          <a:ea typeface="黑体" pitchFamily="49" charset="-122"/>
        </a:defRPr>
      </a:lvl7pPr>
      <a:lvl8pPr marL="1371600" algn="r" rtl="0" eaLnBrk="1" fontAlgn="base" hangingPunct="1">
        <a:spcBef>
          <a:spcPct val="0"/>
        </a:spcBef>
        <a:spcAft>
          <a:spcPct val="0"/>
        </a:spcAft>
        <a:defRPr sz="2800">
          <a:solidFill>
            <a:schemeClr val="bg1"/>
          </a:solidFill>
          <a:latin typeface="Arial" pitchFamily="34" charset="0"/>
          <a:ea typeface="黑体" pitchFamily="49" charset="-122"/>
        </a:defRPr>
      </a:lvl8pPr>
      <a:lvl9pPr marL="1828800" algn="r" rtl="0" eaLnBrk="1" fontAlgn="base" hangingPunct="1">
        <a:spcBef>
          <a:spcPct val="0"/>
        </a:spcBef>
        <a:spcAft>
          <a:spcPct val="0"/>
        </a:spcAft>
        <a:defRPr sz="2800">
          <a:solidFill>
            <a:schemeClr val="bg1"/>
          </a:solidFill>
          <a:latin typeface="Arial" pitchFamily="34" charset="0"/>
          <a:ea typeface="黑体" pitchFamily="49"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2400" kern="1200">
          <a:solidFill>
            <a:schemeClr val="tx1"/>
          </a:solidFill>
          <a:latin typeface="+mn-ea"/>
          <a:ea typeface="+mn-ea"/>
          <a:cs typeface="+mn-cs"/>
          <a:sym typeface="Arial" panose="020B0604020202020204" pitchFamily="34" charset="0"/>
        </a:defRPr>
      </a:lvl1pPr>
      <a:lvl2pPr marL="742950" indent="-285750" algn="l" rtl="0" eaLnBrk="1" fontAlgn="base" hangingPunct="1">
        <a:spcBef>
          <a:spcPct val="20000"/>
        </a:spcBef>
        <a:spcAft>
          <a:spcPct val="0"/>
        </a:spcAft>
        <a:buFont typeface="Arial" panose="020B0604020202020204" pitchFamily="34" charset="0"/>
        <a:buChar char="–"/>
        <a:defRPr sz="2000" kern="1200">
          <a:solidFill>
            <a:schemeClr val="tx1"/>
          </a:solidFill>
          <a:latin typeface="+mn-ea"/>
          <a:ea typeface="+mn-ea"/>
          <a:cs typeface="+mn-cs"/>
          <a:sym typeface="Arial" panose="020B0604020202020204" pitchFamily="34" charset="0"/>
        </a:defRPr>
      </a:lvl2pPr>
      <a:lvl3pPr marL="11430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ea"/>
          <a:ea typeface="+mn-ea"/>
          <a:cs typeface="+mn-cs"/>
          <a:sym typeface="Arial" panose="020B0604020202020204" pitchFamily="34" charset="0"/>
        </a:defRPr>
      </a:lvl3pPr>
      <a:lvl4pPr marL="16002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ea"/>
          <a:ea typeface="+mn-ea"/>
          <a:cs typeface="+mn-cs"/>
          <a:sym typeface="Arial" panose="020B0604020202020204" pitchFamily="34" charset="0"/>
        </a:defRPr>
      </a:lvl4pPr>
      <a:lvl5pPr marL="20574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ea"/>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title" idx="4294967295"/>
          </p:nvPr>
        </p:nvSpPr>
        <p:spPr bwMode="auto">
          <a:xfrm>
            <a:off x="628650" y="288925"/>
            <a:ext cx="7886700" cy="685800"/>
          </a:xfrm>
          <a:prstGeom prst="rect">
            <a:avLst/>
          </a:prstGeom>
          <a:solidFill>
            <a:srgbClr val="96B9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sym typeface="Arial" panose="020B0604020202020204" pitchFamily="34" charset="0"/>
              </a:rPr>
              <a:t>编辑母版标题样式</a:t>
            </a:r>
          </a:p>
        </p:txBody>
      </p:sp>
      <p:sp>
        <p:nvSpPr>
          <p:cNvPr id="3075" name="Rectangle 4"/>
          <p:cNvSpPr>
            <a:spLocks noGrp="1" noChangeArrowheads="1"/>
          </p:cNvSpPr>
          <p:nvPr>
            <p:ph type="body" idx="4294967295"/>
          </p:nvPr>
        </p:nvSpPr>
        <p:spPr bwMode="auto">
          <a:xfrm>
            <a:off x="628650" y="1195390"/>
            <a:ext cx="7886700" cy="493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sym typeface="Arial" panose="020B0604020202020204" pitchFamily="34" charset="0"/>
              </a:rPr>
              <a:t>单击此处编辑母版文本样式</a:t>
            </a:r>
          </a:p>
          <a:p>
            <a:pPr lvl="1"/>
            <a:r>
              <a:rPr lang="zh-CN" altLang="en-US" smtClean="0">
                <a:sym typeface="Arial" panose="020B0604020202020204" pitchFamily="34" charset="0"/>
              </a:rPr>
              <a:t>第二级</a:t>
            </a:r>
          </a:p>
          <a:p>
            <a:pPr lvl="2"/>
            <a:r>
              <a:rPr lang="zh-CN" altLang="en-US" smtClean="0">
                <a:sym typeface="Arial" panose="020B0604020202020204" pitchFamily="34" charset="0"/>
              </a:rPr>
              <a:t>第三级</a:t>
            </a:r>
          </a:p>
          <a:p>
            <a:pPr lvl="3"/>
            <a:r>
              <a:rPr lang="zh-CN" altLang="en-US" smtClean="0">
                <a:sym typeface="Arial" panose="020B0604020202020204" pitchFamily="34" charset="0"/>
              </a:rPr>
              <a:t>第四级</a:t>
            </a:r>
          </a:p>
          <a:p>
            <a:pPr lvl="4"/>
            <a:r>
              <a:rPr lang="zh-CN" altLang="en-US" smtClean="0">
                <a:sym typeface="Arial" panose="020B0604020202020204" pitchFamily="34" charset="0"/>
              </a:rPr>
              <a:t>第五级</a:t>
            </a:r>
          </a:p>
        </p:txBody>
      </p:sp>
      <p:sp>
        <p:nvSpPr>
          <p:cNvPr id="2" name="日期占位符 1"/>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a:defRPr sz="1200" noProof="1" smtClean="0">
                <a:solidFill>
                  <a:schemeClr val="tx1">
                    <a:tint val="75000"/>
                  </a:schemeClr>
                </a:solidFill>
                <a:latin typeface="+mn-ea"/>
                <a:ea typeface="+mn-ea"/>
                <a:cs typeface="+mn-ea"/>
              </a:defRPr>
            </a:lvl1pPr>
          </a:lstStyle>
          <a:p>
            <a:pPr fontAlgn="base">
              <a:spcBef>
                <a:spcPct val="0"/>
              </a:spcBef>
              <a:spcAft>
                <a:spcPct val="0"/>
              </a:spcAft>
              <a:buFont typeface="Arial" panose="020B0604020202020204" pitchFamily="34" charset="0"/>
              <a:buNone/>
            </a:pPr>
            <a:fld id="{FD904123-BB53-4869-8639-CF6E07D71404}" type="datetimeFigureOut">
              <a:rPr lang="zh-CN" altLang="en-US">
                <a:solidFill>
                  <a:srgbClr val="000000">
                    <a:tint val="75000"/>
                  </a:srgbClr>
                </a:solidFill>
              </a:rPr>
              <a:pPr fontAlgn="base">
                <a:spcBef>
                  <a:spcPct val="0"/>
                </a:spcBef>
                <a:spcAft>
                  <a:spcPct val="0"/>
                </a:spcAft>
                <a:buFont typeface="Arial" panose="020B0604020202020204" pitchFamily="34" charset="0"/>
                <a:buNone/>
              </a:pPr>
              <a:t>2017/3/31</a:t>
            </a:fld>
            <a:endParaRPr lang="zh-CN" altLang="en-US">
              <a:solidFill>
                <a:srgbClr val="000000">
                  <a:tint val="75000"/>
                </a:srgbClr>
              </a:solidFill>
            </a:endParaRPr>
          </a:p>
        </p:txBody>
      </p:sp>
      <p:sp>
        <p:nvSpPr>
          <p:cNvPr id="3" name="页脚占位符 2"/>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a:defRPr sz="1200" noProof="1">
                <a:solidFill>
                  <a:schemeClr val="tx1">
                    <a:tint val="75000"/>
                  </a:schemeClr>
                </a:solidFill>
                <a:latin typeface="+mn-ea"/>
                <a:ea typeface="+mn-ea"/>
              </a:defRPr>
            </a:lvl1pPr>
          </a:lstStyle>
          <a:p>
            <a:pPr fontAlgn="base">
              <a:spcBef>
                <a:spcPct val="0"/>
              </a:spcBef>
              <a:spcAft>
                <a:spcPct val="0"/>
              </a:spcAft>
              <a:buFont typeface="Arial" panose="020B0604020202020204" pitchFamily="34" charset="0"/>
              <a:buNone/>
            </a:pPr>
            <a:endParaRPr lang="zh-CN" altLang="en-US">
              <a:solidFill>
                <a:srgbClr val="000000">
                  <a:tint val="75000"/>
                </a:srgbClr>
              </a:solidFill>
            </a:endParaRPr>
          </a:p>
        </p:txBody>
      </p:sp>
      <p:sp>
        <p:nvSpPr>
          <p:cNvPr id="4" name="灯片编号占位符 3"/>
          <p:cNvSpPr>
            <a:spLocks noGrp="1"/>
          </p:cNvSpPr>
          <p:nvPr>
            <p:ph type="sldNum" sz="quarter" idx="4"/>
          </p:nvPr>
        </p:nvSpPr>
        <p:spPr>
          <a:xfrm>
            <a:off x="6457950" y="6356352"/>
            <a:ext cx="2057400" cy="365125"/>
          </a:xfrm>
          <a:prstGeom prst="rect">
            <a:avLst/>
          </a:prstGeom>
        </p:spPr>
        <p:txBody>
          <a:bodyPr vert="horz" lIns="91440" tIns="45720" rIns="91440" bIns="45720" rtlCol="0" anchor="ctr"/>
          <a:lstStyle>
            <a:lvl1pPr algn="r">
              <a:defRPr sz="1200" noProof="1" smtClean="0">
                <a:solidFill>
                  <a:schemeClr val="tx1">
                    <a:tint val="75000"/>
                  </a:schemeClr>
                </a:solidFill>
                <a:latin typeface="+mn-ea"/>
                <a:ea typeface="+mn-ea"/>
                <a:cs typeface="+mn-ea"/>
              </a:defRPr>
            </a:lvl1pPr>
          </a:lstStyle>
          <a:p>
            <a:pPr fontAlgn="base">
              <a:spcBef>
                <a:spcPct val="0"/>
              </a:spcBef>
              <a:spcAft>
                <a:spcPct val="0"/>
              </a:spcAft>
              <a:buFont typeface="Arial" panose="020B0604020202020204" pitchFamily="34" charset="0"/>
              <a:buNone/>
            </a:pPr>
            <a:fld id="{6038AC95-1DE3-4A10-B92D-28F4A5F00377}" type="slidenum">
              <a:rPr lang="zh-CN" altLang="en-US">
                <a:solidFill>
                  <a:srgbClr val="000000">
                    <a:tint val="75000"/>
                  </a:srgbClr>
                </a:solidFill>
              </a:rPr>
              <a:pPr fontAlgn="base">
                <a:spcBef>
                  <a:spcPct val="0"/>
                </a:spcBef>
                <a:spcAft>
                  <a:spcPct val="0"/>
                </a:spcAft>
                <a:buFont typeface="Arial" panose="020B0604020202020204" pitchFamily="34" charset="0"/>
                <a:buNone/>
              </a:pPr>
              <a:t>‹#›</a:t>
            </a:fld>
            <a:endParaRPr lang="zh-CN" altLang="en-US">
              <a:solidFill>
                <a:srgbClr val="000000">
                  <a:tint val="75000"/>
                </a:srgbClr>
              </a:solidFill>
            </a:endParaRPr>
          </a:p>
        </p:txBody>
      </p:sp>
    </p:spTree>
    <p:extLst>
      <p:ext uri="{BB962C8B-B14F-4D97-AF65-F5344CB8AC3E}">
        <p14:creationId xmlns:p14="http://schemas.microsoft.com/office/powerpoint/2010/main" val="1242586145"/>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Lst>
  <p:timing>
    <p:tnLst>
      <p:par>
        <p:cTn id="1" dur="indefinite" restart="never" nodeType="tmRoot"/>
      </p:par>
    </p:tnLst>
  </p:timing>
  <p:txStyles>
    <p:titleStyle>
      <a:lvl1pPr algn="l" rtl="0" eaLnBrk="1" fontAlgn="base" hangingPunct="1">
        <a:spcBef>
          <a:spcPct val="0"/>
        </a:spcBef>
        <a:spcAft>
          <a:spcPct val="0"/>
        </a:spcAft>
        <a:defRPr sz="3600" kern="1200">
          <a:solidFill>
            <a:schemeClr val="bg1"/>
          </a:solidFill>
          <a:latin typeface="+mn-ea"/>
          <a:ea typeface="+mn-ea"/>
          <a:cs typeface="+mj-cs"/>
          <a:sym typeface="Arial" panose="020B0604020202020204" pitchFamily="34" charset="0"/>
        </a:defRPr>
      </a:lvl1pPr>
      <a:lvl2pPr algn="l" rtl="0" eaLnBrk="1" fontAlgn="base" hangingPunct="1">
        <a:spcBef>
          <a:spcPct val="0"/>
        </a:spcBef>
        <a:spcAft>
          <a:spcPct val="0"/>
        </a:spcAft>
        <a:defRPr sz="3600">
          <a:solidFill>
            <a:schemeClr val="bg1"/>
          </a:solidFill>
          <a:latin typeface="黑体" panose="02010609060101010101" pitchFamily="49" charset="-122"/>
          <a:ea typeface="黑体" pitchFamily="49" charset="-122"/>
          <a:sym typeface="Arial" panose="020B0604020202020204" pitchFamily="34" charset="0"/>
        </a:defRPr>
      </a:lvl2pPr>
      <a:lvl3pPr algn="l" rtl="0" eaLnBrk="1" fontAlgn="base" hangingPunct="1">
        <a:spcBef>
          <a:spcPct val="0"/>
        </a:spcBef>
        <a:spcAft>
          <a:spcPct val="0"/>
        </a:spcAft>
        <a:defRPr sz="3600">
          <a:solidFill>
            <a:schemeClr val="bg1"/>
          </a:solidFill>
          <a:latin typeface="黑体" panose="02010609060101010101" pitchFamily="49" charset="-122"/>
          <a:ea typeface="黑体" pitchFamily="49" charset="-122"/>
          <a:sym typeface="Arial" panose="020B0604020202020204" pitchFamily="34" charset="0"/>
        </a:defRPr>
      </a:lvl3pPr>
      <a:lvl4pPr algn="l" rtl="0" eaLnBrk="1" fontAlgn="base" hangingPunct="1">
        <a:spcBef>
          <a:spcPct val="0"/>
        </a:spcBef>
        <a:spcAft>
          <a:spcPct val="0"/>
        </a:spcAft>
        <a:defRPr sz="3600">
          <a:solidFill>
            <a:schemeClr val="bg1"/>
          </a:solidFill>
          <a:latin typeface="黑体" panose="02010609060101010101" pitchFamily="49" charset="-122"/>
          <a:ea typeface="黑体" pitchFamily="49" charset="-122"/>
          <a:sym typeface="Arial" panose="020B0604020202020204" pitchFamily="34" charset="0"/>
        </a:defRPr>
      </a:lvl4pPr>
      <a:lvl5pPr algn="l" rtl="0" eaLnBrk="1" fontAlgn="base" hangingPunct="1">
        <a:spcBef>
          <a:spcPct val="0"/>
        </a:spcBef>
        <a:spcAft>
          <a:spcPct val="0"/>
        </a:spcAft>
        <a:defRPr sz="3600">
          <a:solidFill>
            <a:schemeClr val="bg1"/>
          </a:solidFill>
          <a:latin typeface="黑体" panose="02010609060101010101" pitchFamily="49" charset="-122"/>
          <a:ea typeface="黑体" pitchFamily="49" charset="-122"/>
          <a:sym typeface="Arial" panose="020B0604020202020204" pitchFamily="34" charset="0"/>
        </a:defRPr>
      </a:lvl5pPr>
      <a:lvl6pPr marL="457200" algn="r" rtl="0" eaLnBrk="1" fontAlgn="base" hangingPunct="1">
        <a:spcBef>
          <a:spcPct val="0"/>
        </a:spcBef>
        <a:spcAft>
          <a:spcPct val="0"/>
        </a:spcAft>
        <a:defRPr sz="2800">
          <a:solidFill>
            <a:schemeClr val="bg1"/>
          </a:solidFill>
          <a:latin typeface="Arial" pitchFamily="34" charset="0"/>
          <a:ea typeface="黑体" pitchFamily="49" charset="-122"/>
        </a:defRPr>
      </a:lvl6pPr>
      <a:lvl7pPr marL="914400" algn="r" rtl="0" eaLnBrk="1" fontAlgn="base" hangingPunct="1">
        <a:spcBef>
          <a:spcPct val="0"/>
        </a:spcBef>
        <a:spcAft>
          <a:spcPct val="0"/>
        </a:spcAft>
        <a:defRPr sz="2800">
          <a:solidFill>
            <a:schemeClr val="bg1"/>
          </a:solidFill>
          <a:latin typeface="Arial" pitchFamily="34" charset="0"/>
          <a:ea typeface="黑体" pitchFamily="49" charset="-122"/>
        </a:defRPr>
      </a:lvl7pPr>
      <a:lvl8pPr marL="1371600" algn="r" rtl="0" eaLnBrk="1" fontAlgn="base" hangingPunct="1">
        <a:spcBef>
          <a:spcPct val="0"/>
        </a:spcBef>
        <a:spcAft>
          <a:spcPct val="0"/>
        </a:spcAft>
        <a:defRPr sz="2800">
          <a:solidFill>
            <a:schemeClr val="bg1"/>
          </a:solidFill>
          <a:latin typeface="Arial" pitchFamily="34" charset="0"/>
          <a:ea typeface="黑体" pitchFamily="49" charset="-122"/>
        </a:defRPr>
      </a:lvl8pPr>
      <a:lvl9pPr marL="1828800" algn="r" rtl="0" eaLnBrk="1" fontAlgn="base" hangingPunct="1">
        <a:spcBef>
          <a:spcPct val="0"/>
        </a:spcBef>
        <a:spcAft>
          <a:spcPct val="0"/>
        </a:spcAft>
        <a:defRPr sz="2800">
          <a:solidFill>
            <a:schemeClr val="bg1"/>
          </a:solidFill>
          <a:latin typeface="Arial" pitchFamily="34" charset="0"/>
          <a:ea typeface="黑体" pitchFamily="49"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2400" kern="1200">
          <a:solidFill>
            <a:schemeClr val="tx1"/>
          </a:solidFill>
          <a:latin typeface="+mn-ea"/>
          <a:ea typeface="+mn-ea"/>
          <a:cs typeface="+mn-cs"/>
          <a:sym typeface="Arial" panose="020B0604020202020204" pitchFamily="34" charset="0"/>
        </a:defRPr>
      </a:lvl1pPr>
      <a:lvl2pPr marL="742950" indent="-285750" algn="l" rtl="0" eaLnBrk="1" fontAlgn="base" hangingPunct="1">
        <a:spcBef>
          <a:spcPct val="20000"/>
        </a:spcBef>
        <a:spcAft>
          <a:spcPct val="0"/>
        </a:spcAft>
        <a:buFont typeface="Arial" panose="020B0604020202020204" pitchFamily="34" charset="0"/>
        <a:buChar char="–"/>
        <a:defRPr sz="2000" kern="1200">
          <a:solidFill>
            <a:schemeClr val="tx1"/>
          </a:solidFill>
          <a:latin typeface="+mn-ea"/>
          <a:ea typeface="+mn-ea"/>
          <a:cs typeface="+mn-cs"/>
          <a:sym typeface="Arial" panose="020B0604020202020204" pitchFamily="34" charset="0"/>
        </a:defRPr>
      </a:lvl2pPr>
      <a:lvl3pPr marL="11430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ea"/>
          <a:ea typeface="+mn-ea"/>
          <a:cs typeface="+mn-cs"/>
          <a:sym typeface="Arial" panose="020B0604020202020204" pitchFamily="34" charset="0"/>
        </a:defRPr>
      </a:lvl3pPr>
      <a:lvl4pPr marL="16002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ea"/>
          <a:ea typeface="+mn-ea"/>
          <a:cs typeface="+mn-cs"/>
          <a:sym typeface="Arial" panose="020B0604020202020204" pitchFamily="34" charset="0"/>
        </a:defRPr>
      </a:lvl4pPr>
      <a:lvl5pPr marL="20574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ea"/>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slideLayout" Target="../slideLayouts/slideLayout23.xml"/><Relationship Id="rId5" Type="http://schemas.openxmlformats.org/officeDocument/2006/relationships/tags" Target="../tags/tag68.xml"/><Relationship Id="rId4" Type="http://schemas.openxmlformats.org/officeDocument/2006/relationships/tags" Target="../tags/tag67.xml"/></Relationships>
</file>

<file path=ppt/slides/_rels/slide11.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18" Type="http://schemas.openxmlformats.org/officeDocument/2006/relationships/tags" Target="../tags/tag86.xml"/><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tags" Target="../tags/tag85.xml"/><Relationship Id="rId2" Type="http://schemas.openxmlformats.org/officeDocument/2006/relationships/tags" Target="../tags/tag70.xml"/><Relationship Id="rId16" Type="http://schemas.openxmlformats.org/officeDocument/2006/relationships/tags" Target="../tags/tag84.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5" Type="http://schemas.openxmlformats.org/officeDocument/2006/relationships/tags" Target="../tags/tag83.xml"/><Relationship Id="rId10" Type="http://schemas.openxmlformats.org/officeDocument/2006/relationships/tags" Target="../tags/tag78.xml"/><Relationship Id="rId19" Type="http://schemas.openxmlformats.org/officeDocument/2006/relationships/slideLayout" Target="../slideLayouts/slideLayout23.xml"/><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3.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 Id="rId4"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tags" Target="../tags/tag92.xml"/><Relationship Id="rId7" Type="http://schemas.openxmlformats.org/officeDocument/2006/relationships/image" Target="../media/image19.png"/><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slideLayout" Target="../slideLayouts/slideLayout23.xml"/><Relationship Id="rId5" Type="http://schemas.openxmlformats.org/officeDocument/2006/relationships/tags" Target="../tags/tag94.xml"/><Relationship Id="rId4" Type="http://schemas.openxmlformats.org/officeDocument/2006/relationships/tags" Target="../tags/tag93.xml"/></Relationships>
</file>

<file path=ppt/slides/_rels/slide16.xml.rels><?xml version="1.0" encoding="UTF-8" standalone="yes"?>
<Relationships xmlns="http://schemas.openxmlformats.org/package/2006/relationships"><Relationship Id="rId8" Type="http://schemas.openxmlformats.org/officeDocument/2006/relationships/tags" Target="../tags/tag102.xml"/><Relationship Id="rId13" Type="http://schemas.openxmlformats.org/officeDocument/2006/relationships/tags" Target="../tags/tag107.xml"/><Relationship Id="rId3" Type="http://schemas.openxmlformats.org/officeDocument/2006/relationships/tags" Target="../tags/tag97.xml"/><Relationship Id="rId7" Type="http://schemas.openxmlformats.org/officeDocument/2006/relationships/tags" Target="../tags/tag101.xml"/><Relationship Id="rId12" Type="http://schemas.openxmlformats.org/officeDocument/2006/relationships/tags" Target="../tags/tag106.xml"/><Relationship Id="rId17" Type="http://schemas.openxmlformats.org/officeDocument/2006/relationships/slideLayout" Target="../slideLayouts/slideLayout23.xml"/><Relationship Id="rId2" Type="http://schemas.openxmlformats.org/officeDocument/2006/relationships/tags" Target="../tags/tag96.xml"/><Relationship Id="rId16" Type="http://schemas.openxmlformats.org/officeDocument/2006/relationships/tags" Target="../tags/tag110.xml"/><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tags" Target="../tags/tag105.xml"/><Relationship Id="rId5" Type="http://schemas.openxmlformats.org/officeDocument/2006/relationships/tags" Target="../tags/tag99.xml"/><Relationship Id="rId15" Type="http://schemas.openxmlformats.org/officeDocument/2006/relationships/tags" Target="../tags/tag109.xml"/><Relationship Id="rId10" Type="http://schemas.openxmlformats.org/officeDocument/2006/relationships/tags" Target="../tags/tag104.xml"/><Relationship Id="rId4" Type="http://schemas.openxmlformats.org/officeDocument/2006/relationships/tags" Target="../tags/tag98.xml"/><Relationship Id="rId9" Type="http://schemas.openxmlformats.org/officeDocument/2006/relationships/tags" Target="../tags/tag103.xml"/><Relationship Id="rId14" Type="http://schemas.openxmlformats.org/officeDocument/2006/relationships/tags" Target="../tags/tag108.xml"/></Relationships>
</file>

<file path=ppt/slides/_rels/slide17.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tags" Target="../tags/tag123.xml"/><Relationship Id="rId3" Type="http://schemas.openxmlformats.org/officeDocument/2006/relationships/tags" Target="../tags/tag113.xml"/><Relationship Id="rId7" Type="http://schemas.openxmlformats.org/officeDocument/2006/relationships/tags" Target="../tags/tag117.xml"/><Relationship Id="rId12" Type="http://schemas.openxmlformats.org/officeDocument/2006/relationships/tags" Target="../tags/tag122.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11" Type="http://schemas.openxmlformats.org/officeDocument/2006/relationships/tags" Target="../tags/tag121.xml"/><Relationship Id="rId5" Type="http://schemas.openxmlformats.org/officeDocument/2006/relationships/tags" Target="../tags/tag115.xml"/><Relationship Id="rId15" Type="http://schemas.openxmlformats.org/officeDocument/2006/relationships/slideLayout" Target="../slideLayouts/slideLayout23.xml"/><Relationship Id="rId10" Type="http://schemas.openxmlformats.org/officeDocument/2006/relationships/tags" Target="../tags/tag120.xml"/><Relationship Id="rId4" Type="http://schemas.openxmlformats.org/officeDocument/2006/relationships/tags" Target="../tags/tag114.xml"/><Relationship Id="rId9" Type="http://schemas.openxmlformats.org/officeDocument/2006/relationships/tags" Target="../tags/tag119.xml"/><Relationship Id="rId14" Type="http://schemas.openxmlformats.org/officeDocument/2006/relationships/tags" Target="../tags/tag124.xml"/></Relationships>
</file>

<file path=ppt/slides/_rels/slide18.xml.rels><?xml version="1.0" encoding="UTF-8" standalone="yes"?>
<Relationships xmlns="http://schemas.openxmlformats.org/package/2006/relationships"><Relationship Id="rId8" Type="http://schemas.openxmlformats.org/officeDocument/2006/relationships/tags" Target="../tags/tag132.xml"/><Relationship Id="rId13" Type="http://schemas.openxmlformats.org/officeDocument/2006/relationships/slideLayout" Target="../slideLayouts/slideLayout23.xml"/><Relationship Id="rId3" Type="http://schemas.openxmlformats.org/officeDocument/2006/relationships/tags" Target="../tags/tag127.xml"/><Relationship Id="rId7" Type="http://schemas.openxmlformats.org/officeDocument/2006/relationships/tags" Target="../tags/tag131.xml"/><Relationship Id="rId12" Type="http://schemas.openxmlformats.org/officeDocument/2006/relationships/tags" Target="../tags/tag136.xm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tags" Target="../tags/tag130.xml"/><Relationship Id="rId11" Type="http://schemas.openxmlformats.org/officeDocument/2006/relationships/tags" Target="../tags/tag135.xml"/><Relationship Id="rId5" Type="http://schemas.openxmlformats.org/officeDocument/2006/relationships/tags" Target="../tags/tag129.xml"/><Relationship Id="rId10" Type="http://schemas.openxmlformats.org/officeDocument/2006/relationships/tags" Target="../tags/tag134.xml"/><Relationship Id="rId4" Type="http://schemas.openxmlformats.org/officeDocument/2006/relationships/tags" Target="../tags/tag128.xml"/><Relationship Id="rId9" Type="http://schemas.openxmlformats.org/officeDocument/2006/relationships/tags" Target="../tags/tag133.xml"/></Relationships>
</file>

<file path=ppt/slides/_rels/slide19.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20.jpe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slide" Target="slide6.xml"/><Relationship Id="rId2" Type="http://schemas.openxmlformats.org/officeDocument/2006/relationships/tags" Target="../tags/tag3.xml"/><Relationship Id="rId16" Type="http://schemas.openxmlformats.org/officeDocument/2006/relationships/slide" Target="slide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slideLayout" Target="../slideLayouts/slideLayout28.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139.xml"/><Relationship Id="rId7" Type="http://schemas.openxmlformats.org/officeDocument/2006/relationships/slideLayout" Target="../slideLayouts/slideLayout28.xml"/><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tags" Target="../tags/tag142.xml"/><Relationship Id="rId5" Type="http://schemas.openxmlformats.org/officeDocument/2006/relationships/tags" Target="../tags/tag141.xml"/><Relationship Id="rId4" Type="http://schemas.openxmlformats.org/officeDocument/2006/relationships/tags" Target="../tags/tag140.xml"/><Relationship Id="rId9" Type="http://schemas.openxmlformats.org/officeDocument/2006/relationships/image" Target="../media/image20.jpeg"/></Relationships>
</file>

<file path=ppt/slides/_rels/slide3.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image" Target="../media/image8.png"/><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slideLayout" Target="../slideLayouts/slideLayout23.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tags" Target="../tags/tag32.xml"/><Relationship Id="rId7" Type="http://schemas.openxmlformats.org/officeDocument/2006/relationships/diagramData" Target="../diagrams/data1.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slideLayout" Target="../slideLayouts/slideLayout23.xml"/><Relationship Id="rId11" Type="http://schemas.microsoft.com/office/2007/relationships/diagramDrawing" Target="../diagrams/drawing1.xml"/><Relationship Id="rId5" Type="http://schemas.openxmlformats.org/officeDocument/2006/relationships/tags" Target="../tags/tag34.xml"/><Relationship Id="rId10" Type="http://schemas.openxmlformats.org/officeDocument/2006/relationships/diagramColors" Target="../diagrams/colors1.xml"/><Relationship Id="rId4" Type="http://schemas.openxmlformats.org/officeDocument/2006/relationships/tags" Target="../tags/tag33.xml"/><Relationship Id="rId9"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tags" Target="../tags/tag42.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10" Type="http://schemas.openxmlformats.org/officeDocument/2006/relationships/slideLayout" Target="../slideLayouts/slideLayout23.xml"/><Relationship Id="rId4" Type="http://schemas.openxmlformats.org/officeDocument/2006/relationships/tags" Target="../tags/tag38.xml"/><Relationship Id="rId9" Type="http://schemas.openxmlformats.org/officeDocument/2006/relationships/tags" Target="../tags/tag43.xml"/></Relationships>
</file>

<file path=ppt/slides/_rels/slide8.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tags" Target="../tags/tag56.xml"/><Relationship Id="rId18" Type="http://schemas.openxmlformats.org/officeDocument/2006/relationships/slideLayout" Target="../slideLayouts/slideLayout23.xml"/><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tags" Target="../tags/tag55.xml"/><Relationship Id="rId17" Type="http://schemas.openxmlformats.org/officeDocument/2006/relationships/tags" Target="../tags/tag60.xml"/><Relationship Id="rId2" Type="http://schemas.openxmlformats.org/officeDocument/2006/relationships/tags" Target="../tags/tag45.xml"/><Relationship Id="rId16" Type="http://schemas.openxmlformats.org/officeDocument/2006/relationships/tags" Target="../tags/tag59.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tags" Target="../tags/tag54.xml"/><Relationship Id="rId5" Type="http://schemas.openxmlformats.org/officeDocument/2006/relationships/tags" Target="../tags/tag48.xml"/><Relationship Id="rId15" Type="http://schemas.openxmlformats.org/officeDocument/2006/relationships/tags" Target="../tags/tag58.xml"/><Relationship Id="rId10" Type="http://schemas.openxmlformats.org/officeDocument/2006/relationships/tags" Target="../tags/tag53.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tags" Target="../tags/tag57.xml"/></Relationships>
</file>

<file path=ppt/slides/_rels/slide9.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525078" y="3233530"/>
            <a:ext cx="5618923" cy="952708"/>
          </a:xfrm>
        </p:spPr>
        <p:txBody>
          <a:bodyPr/>
          <a:lstStyle/>
          <a:p>
            <a:pPr>
              <a:lnSpc>
                <a:spcPct val="120000"/>
              </a:lnSpc>
            </a:pPr>
            <a:r>
              <a:rPr lang="zh-CN" altLang="en-US" sz="2200" b="1" dirty="0" smtClean="0">
                <a:latin typeface="微软雅黑" panose="020B0503020204020204" pitchFamily="34" charset="-122"/>
                <a:ea typeface="微软雅黑" panose="020B0503020204020204" pitchFamily="34" charset="-122"/>
              </a:rPr>
              <a:t>大数据下的人工智能数据质量管理方案</a:t>
            </a:r>
            <a:endParaRPr lang="zh-CN" altLang="en-US" sz="2200" b="1"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p:txBody>
          <a:bodyPr/>
          <a:lstStyle/>
          <a:p>
            <a:r>
              <a:rPr lang="zh-CN" altLang="en-US" sz="1800" dirty="0" smtClean="0"/>
              <a:t>以</a:t>
            </a:r>
            <a:r>
              <a:rPr lang="en-US" altLang="zh-CN" sz="1800" dirty="0" smtClean="0"/>
              <a:t>ETL</a:t>
            </a:r>
            <a:r>
              <a:rPr lang="zh-CN" altLang="en-US" sz="1800" dirty="0" smtClean="0"/>
              <a:t>中自动化电话号码位数规则清洗为例</a:t>
            </a:r>
            <a:endParaRPr lang="zh-CN" altLang="en-US" sz="1800"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4893" y="545826"/>
            <a:ext cx="1653097" cy="863070"/>
          </a:xfrm>
          <a:prstGeom prst="rect">
            <a:avLst/>
          </a:prstGeom>
        </p:spPr>
      </p:pic>
    </p:spTree>
    <p:extLst>
      <p:ext uri="{BB962C8B-B14F-4D97-AF65-F5344CB8AC3E}">
        <p14:creationId xmlns:p14="http://schemas.microsoft.com/office/powerpoint/2010/main" val="7356160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latin typeface="微软雅黑" panose="020B0503020204020204" pitchFamily="34" charset="-122"/>
                <a:ea typeface="微软雅黑" panose="020B0503020204020204" pitchFamily="34" charset="-122"/>
              </a:rPr>
              <a:t>华矩</a:t>
            </a:r>
            <a:r>
              <a:rPr lang="zh-CN" altLang="en-US" dirty="0" smtClean="0">
                <a:latin typeface="微软雅黑" panose="020B0503020204020204" pitchFamily="34" charset="-122"/>
                <a:ea typeface="微软雅黑" panose="020B0503020204020204" pitchFamily="34" charset="-122"/>
              </a:rPr>
              <a:t>自动化业务规则发现解决</a:t>
            </a:r>
            <a:r>
              <a:rPr lang="zh-CN" altLang="en-US" dirty="0" smtClean="0">
                <a:latin typeface="微软雅黑" panose="020B0503020204020204" pitchFamily="34" charset="-122"/>
                <a:ea typeface="微软雅黑" panose="020B0503020204020204" pitchFamily="34" charset="-122"/>
              </a:rPr>
              <a:t>方案</a:t>
            </a:r>
            <a:endParaRPr lang="zh-CN" altLang="en-US" dirty="0">
              <a:latin typeface="微软雅黑" panose="020B0503020204020204" pitchFamily="34" charset="-122"/>
              <a:ea typeface="微软雅黑" panose="020B0503020204020204" pitchFamily="34" charset="-122"/>
            </a:endParaRPr>
          </a:p>
        </p:txBody>
      </p:sp>
      <p:sp>
        <p:nvSpPr>
          <p:cNvPr id="8" name="MH_Other_1"/>
          <p:cNvSpPr/>
          <p:nvPr>
            <p:custDataLst>
              <p:tags r:id="rId1"/>
            </p:custDataLst>
          </p:nvPr>
        </p:nvSpPr>
        <p:spPr>
          <a:xfrm rot="19067564">
            <a:off x="3481388" y="2656006"/>
            <a:ext cx="2422525" cy="1155700"/>
          </a:xfrm>
          <a:custGeom>
            <a:avLst/>
            <a:gdLst>
              <a:gd name="connsiteX0" fmla="*/ 0 w 2757714"/>
              <a:gd name="connsiteY0" fmla="*/ 696686 h 696686"/>
              <a:gd name="connsiteX1" fmla="*/ 174172 w 2757714"/>
              <a:gd name="connsiteY1" fmla="*/ 0 h 696686"/>
              <a:gd name="connsiteX2" fmla="*/ 2757714 w 2757714"/>
              <a:gd name="connsiteY2" fmla="*/ 0 h 696686"/>
              <a:gd name="connsiteX3" fmla="*/ 2583543 w 2757714"/>
              <a:gd name="connsiteY3" fmla="*/ 696686 h 696686"/>
              <a:gd name="connsiteX4" fmla="*/ 0 w 2757714"/>
              <a:gd name="connsiteY4" fmla="*/ 696686 h 696686"/>
              <a:gd name="connsiteX0" fmla="*/ 0 w 2757714"/>
              <a:gd name="connsiteY0" fmla="*/ 696686 h 717606"/>
              <a:gd name="connsiteX1" fmla="*/ 174172 w 2757714"/>
              <a:gd name="connsiteY1" fmla="*/ 0 h 717606"/>
              <a:gd name="connsiteX2" fmla="*/ 2757714 w 2757714"/>
              <a:gd name="connsiteY2" fmla="*/ 0 h 717606"/>
              <a:gd name="connsiteX3" fmla="*/ 2500274 w 2757714"/>
              <a:gd name="connsiteY3" fmla="*/ 717606 h 717606"/>
              <a:gd name="connsiteX4" fmla="*/ 0 w 2757714"/>
              <a:gd name="connsiteY4" fmla="*/ 696686 h 717606"/>
              <a:gd name="connsiteX0" fmla="*/ 0 w 2757714"/>
              <a:gd name="connsiteY0" fmla="*/ 1138958 h 1159878"/>
              <a:gd name="connsiteX1" fmla="*/ 877491 w 2757714"/>
              <a:gd name="connsiteY1" fmla="*/ 0 h 1159878"/>
              <a:gd name="connsiteX2" fmla="*/ 2757714 w 2757714"/>
              <a:gd name="connsiteY2" fmla="*/ 442272 h 1159878"/>
              <a:gd name="connsiteX3" fmla="*/ 2500274 w 2757714"/>
              <a:gd name="connsiteY3" fmla="*/ 1159878 h 1159878"/>
              <a:gd name="connsiteX4" fmla="*/ 0 w 2757714"/>
              <a:gd name="connsiteY4" fmla="*/ 1138958 h 1159878"/>
              <a:gd name="connsiteX0" fmla="*/ 0 w 2352852"/>
              <a:gd name="connsiteY0" fmla="*/ 522435 h 1159878"/>
              <a:gd name="connsiteX1" fmla="*/ 472629 w 2352852"/>
              <a:gd name="connsiteY1" fmla="*/ 0 h 1159878"/>
              <a:gd name="connsiteX2" fmla="*/ 2352852 w 2352852"/>
              <a:gd name="connsiteY2" fmla="*/ 442272 h 1159878"/>
              <a:gd name="connsiteX3" fmla="*/ 2095412 w 2352852"/>
              <a:gd name="connsiteY3" fmla="*/ 1159878 h 1159878"/>
              <a:gd name="connsiteX4" fmla="*/ 0 w 2352852"/>
              <a:gd name="connsiteY4" fmla="*/ 522435 h 1159878"/>
              <a:gd name="connsiteX0" fmla="*/ 0 w 2352852"/>
              <a:gd name="connsiteY0" fmla="*/ 511606 h 1149049"/>
              <a:gd name="connsiteX1" fmla="*/ 527103 w 2352852"/>
              <a:gd name="connsiteY1" fmla="*/ 0 h 1149049"/>
              <a:gd name="connsiteX2" fmla="*/ 2352852 w 2352852"/>
              <a:gd name="connsiteY2" fmla="*/ 431443 h 1149049"/>
              <a:gd name="connsiteX3" fmla="*/ 2095412 w 2352852"/>
              <a:gd name="connsiteY3" fmla="*/ 1149049 h 1149049"/>
              <a:gd name="connsiteX4" fmla="*/ 0 w 2352852"/>
              <a:gd name="connsiteY4" fmla="*/ 511606 h 1149049"/>
              <a:gd name="connsiteX0" fmla="*/ 0 w 2415203"/>
              <a:gd name="connsiteY0" fmla="*/ 339324 h 1149049"/>
              <a:gd name="connsiteX1" fmla="*/ 589454 w 2415203"/>
              <a:gd name="connsiteY1" fmla="*/ 0 h 1149049"/>
              <a:gd name="connsiteX2" fmla="*/ 2415203 w 2415203"/>
              <a:gd name="connsiteY2" fmla="*/ 431443 h 1149049"/>
              <a:gd name="connsiteX3" fmla="*/ 2157763 w 2415203"/>
              <a:gd name="connsiteY3" fmla="*/ 1149049 h 1149049"/>
              <a:gd name="connsiteX4" fmla="*/ 0 w 2415203"/>
              <a:gd name="connsiteY4" fmla="*/ 339324 h 1149049"/>
              <a:gd name="connsiteX0" fmla="*/ 0 w 2415203"/>
              <a:gd name="connsiteY0" fmla="*/ 345396 h 1155121"/>
              <a:gd name="connsiteX1" fmla="*/ 575671 w 2415203"/>
              <a:gd name="connsiteY1" fmla="*/ 0 h 1155121"/>
              <a:gd name="connsiteX2" fmla="*/ 2415203 w 2415203"/>
              <a:gd name="connsiteY2" fmla="*/ 437515 h 1155121"/>
              <a:gd name="connsiteX3" fmla="*/ 2157763 w 2415203"/>
              <a:gd name="connsiteY3" fmla="*/ 1155121 h 1155121"/>
              <a:gd name="connsiteX4" fmla="*/ 0 w 2415203"/>
              <a:gd name="connsiteY4" fmla="*/ 345396 h 1155121"/>
              <a:gd name="connsiteX0" fmla="*/ 0 w 2415203"/>
              <a:gd name="connsiteY0" fmla="*/ 349252 h 1158977"/>
              <a:gd name="connsiteX1" fmla="*/ 585599 w 2415203"/>
              <a:gd name="connsiteY1" fmla="*/ 0 h 1158977"/>
              <a:gd name="connsiteX2" fmla="*/ 2415203 w 2415203"/>
              <a:gd name="connsiteY2" fmla="*/ 441371 h 1158977"/>
              <a:gd name="connsiteX3" fmla="*/ 2157763 w 2415203"/>
              <a:gd name="connsiteY3" fmla="*/ 1158977 h 1158977"/>
              <a:gd name="connsiteX4" fmla="*/ 0 w 2415203"/>
              <a:gd name="connsiteY4" fmla="*/ 349252 h 1158977"/>
              <a:gd name="connsiteX0" fmla="*/ 0 w 2415203"/>
              <a:gd name="connsiteY0" fmla="*/ 349580 h 1159305"/>
              <a:gd name="connsiteX1" fmla="*/ 592326 w 2415203"/>
              <a:gd name="connsiteY1" fmla="*/ 0 h 1159305"/>
              <a:gd name="connsiteX2" fmla="*/ 2415203 w 2415203"/>
              <a:gd name="connsiteY2" fmla="*/ 441699 h 1159305"/>
              <a:gd name="connsiteX3" fmla="*/ 2157763 w 2415203"/>
              <a:gd name="connsiteY3" fmla="*/ 1159305 h 1159305"/>
              <a:gd name="connsiteX4" fmla="*/ 0 w 2415203"/>
              <a:gd name="connsiteY4" fmla="*/ 349580 h 1159305"/>
              <a:gd name="connsiteX0" fmla="*/ 0 w 2421931"/>
              <a:gd name="connsiteY0" fmla="*/ 349580 h 1159305"/>
              <a:gd name="connsiteX1" fmla="*/ 592326 w 2421931"/>
              <a:gd name="connsiteY1" fmla="*/ 0 h 1159305"/>
              <a:gd name="connsiteX2" fmla="*/ 2421931 w 2421931"/>
              <a:gd name="connsiteY2" fmla="*/ 441372 h 1159305"/>
              <a:gd name="connsiteX3" fmla="*/ 2157763 w 2421931"/>
              <a:gd name="connsiteY3" fmla="*/ 1159305 h 1159305"/>
              <a:gd name="connsiteX4" fmla="*/ 0 w 2421931"/>
              <a:gd name="connsiteY4" fmla="*/ 349580 h 1159305"/>
              <a:gd name="connsiteX0" fmla="*/ 0 w 2421931"/>
              <a:gd name="connsiteY0" fmla="*/ 349580 h 1155449"/>
              <a:gd name="connsiteX1" fmla="*/ 592326 w 2421931"/>
              <a:gd name="connsiteY1" fmla="*/ 0 h 1155449"/>
              <a:gd name="connsiteX2" fmla="*/ 2421931 w 2421931"/>
              <a:gd name="connsiteY2" fmla="*/ 441372 h 1155449"/>
              <a:gd name="connsiteX3" fmla="*/ 2167691 w 2421931"/>
              <a:gd name="connsiteY3" fmla="*/ 1155449 h 1155449"/>
              <a:gd name="connsiteX4" fmla="*/ 0 w 2421931"/>
              <a:gd name="connsiteY4" fmla="*/ 349580 h 11554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1931" h="1155449">
                <a:moveTo>
                  <a:pt x="0" y="349580"/>
                </a:moveTo>
                <a:lnTo>
                  <a:pt x="592326" y="0"/>
                </a:lnTo>
                <a:lnTo>
                  <a:pt x="2421931" y="441372"/>
                </a:lnTo>
                <a:lnTo>
                  <a:pt x="2167691" y="1155449"/>
                </a:lnTo>
                <a:lnTo>
                  <a:pt x="0" y="34958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9" name="MH_SubTitle_1"/>
          <p:cNvSpPr/>
          <p:nvPr>
            <p:custDataLst>
              <p:tags r:id="rId2"/>
            </p:custDataLst>
          </p:nvPr>
        </p:nvSpPr>
        <p:spPr>
          <a:xfrm flipH="1">
            <a:off x="3048000" y="2319456"/>
            <a:ext cx="2759075" cy="696913"/>
          </a:xfrm>
          <a:custGeom>
            <a:avLst/>
            <a:gdLst>
              <a:gd name="connsiteX0" fmla="*/ 0 w 2759075"/>
              <a:gd name="connsiteY0" fmla="*/ 0 h 696686"/>
              <a:gd name="connsiteX1" fmla="*/ 2410732 w 2759075"/>
              <a:gd name="connsiteY1" fmla="*/ 0 h 696686"/>
              <a:gd name="connsiteX2" fmla="*/ 2759075 w 2759075"/>
              <a:gd name="connsiteY2" fmla="*/ 348343 h 696686"/>
              <a:gd name="connsiteX3" fmla="*/ 2410732 w 2759075"/>
              <a:gd name="connsiteY3" fmla="*/ 696686 h 696686"/>
              <a:gd name="connsiteX4" fmla="*/ 0 w 2759075"/>
              <a:gd name="connsiteY4" fmla="*/ 696686 h 696686"/>
              <a:gd name="connsiteX5" fmla="*/ 0 w 2759075"/>
              <a:gd name="connsiteY5" fmla="*/ 0 h 696686"/>
              <a:gd name="connsiteX0" fmla="*/ 304800 w 2759075"/>
              <a:gd name="connsiteY0" fmla="*/ 0 h 696686"/>
              <a:gd name="connsiteX1" fmla="*/ 2410732 w 2759075"/>
              <a:gd name="connsiteY1" fmla="*/ 0 h 696686"/>
              <a:gd name="connsiteX2" fmla="*/ 2759075 w 2759075"/>
              <a:gd name="connsiteY2" fmla="*/ 348343 h 696686"/>
              <a:gd name="connsiteX3" fmla="*/ 2410732 w 2759075"/>
              <a:gd name="connsiteY3" fmla="*/ 696686 h 696686"/>
              <a:gd name="connsiteX4" fmla="*/ 0 w 2759075"/>
              <a:gd name="connsiteY4" fmla="*/ 696686 h 696686"/>
              <a:gd name="connsiteX5" fmla="*/ 304800 w 2759075"/>
              <a:gd name="connsiteY5" fmla="*/ 0 h 696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9075" h="696686">
                <a:moveTo>
                  <a:pt x="304800" y="0"/>
                </a:moveTo>
                <a:lnTo>
                  <a:pt x="2410732" y="0"/>
                </a:lnTo>
                <a:lnTo>
                  <a:pt x="2759075" y="348343"/>
                </a:lnTo>
                <a:lnTo>
                  <a:pt x="2410732" y="696686"/>
                </a:lnTo>
                <a:lnTo>
                  <a:pt x="0" y="696686"/>
                </a:lnTo>
                <a:lnTo>
                  <a:pt x="304800" y="0"/>
                </a:lnTo>
                <a:close/>
              </a:path>
            </a:pathLst>
          </a:custGeom>
          <a:gradFill flip="none" rotWithShape="1">
            <a:gsLst>
              <a:gs pos="0">
                <a:schemeClr val="accent1">
                  <a:lumMod val="75000"/>
                </a:schemeClr>
              </a:gs>
              <a:gs pos="76000">
                <a:schemeClr val="accent1"/>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zh-CN" altLang="en-US" dirty="0" smtClean="0">
                <a:solidFill>
                  <a:srgbClr val="FFFFFF"/>
                </a:solidFill>
                <a:latin typeface="微软雅黑" panose="020B0503020204020204" pitchFamily="34" charset="-122"/>
                <a:ea typeface="微软雅黑" panose="020B0503020204020204" pitchFamily="34" charset="-122"/>
              </a:rPr>
              <a:t>方案论</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10" name="MH_SubTitle_2"/>
          <p:cNvSpPr/>
          <p:nvPr>
            <p:custDataLst>
              <p:tags r:id="rId3"/>
            </p:custDataLst>
          </p:nvPr>
        </p:nvSpPr>
        <p:spPr>
          <a:xfrm rot="1011258">
            <a:off x="3690938" y="3551356"/>
            <a:ext cx="2409825" cy="696913"/>
          </a:xfrm>
          <a:prstGeom prst="homePlate">
            <a:avLst/>
          </a:prstGeom>
          <a:gradFill>
            <a:gsLst>
              <a:gs pos="0">
                <a:schemeClr val="accent1">
                  <a:lumMod val="75000"/>
                </a:schemeClr>
              </a:gs>
              <a:gs pos="76000">
                <a:schemeClr val="accent1"/>
              </a:gs>
            </a:gsLs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zh-CN" altLang="en-US" dirty="0" smtClean="0">
                <a:solidFill>
                  <a:srgbClr val="FFFFFF"/>
                </a:solidFill>
                <a:latin typeface="微软雅黑" panose="020B0503020204020204" pitchFamily="34" charset="-122"/>
                <a:ea typeface="微软雅黑" panose="020B0503020204020204" pitchFamily="34" charset="-122"/>
              </a:rPr>
              <a:t>与传统方案的本质区别</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11" name="MH_Text_1"/>
          <p:cNvSpPr txBox="1"/>
          <p:nvPr>
            <p:custDataLst>
              <p:tags r:id="rId4"/>
            </p:custDataLst>
          </p:nvPr>
        </p:nvSpPr>
        <p:spPr>
          <a:xfrm>
            <a:off x="368490" y="2141655"/>
            <a:ext cx="2666810" cy="2440998"/>
          </a:xfrm>
          <a:prstGeom prst="rect">
            <a:avLst/>
          </a:prstGeom>
          <a:noFill/>
        </p:spPr>
        <p:txBody>
          <a:bodyPr anchor="ctr">
            <a:normAutofit lnSpcReduction="10000"/>
          </a:bodyPr>
          <a:lstStyle/>
          <a:p>
            <a:pPr algn="r">
              <a:lnSpc>
                <a:spcPct val="130000"/>
              </a:lnSpc>
              <a:defRPr/>
            </a:pPr>
            <a:r>
              <a:rPr lang="zh-CN" altLang="en-US" sz="1600" dirty="0">
                <a:latin typeface="微软雅黑" panose="020B0503020204020204" pitchFamily="34" charset="-122"/>
                <a:ea typeface="微软雅黑" panose="020B0503020204020204" pitchFamily="34" charset="-122"/>
              </a:rPr>
              <a:t>在电话号码位数有效性识别上</a:t>
            </a:r>
            <a:r>
              <a:rPr lang="zh-CN" altLang="en-US" sz="1600" dirty="0" smtClean="0">
                <a:latin typeface="微软雅黑" panose="020B0503020204020204" pitchFamily="34" charset="-122"/>
                <a:ea typeface="微软雅黑" panose="020B0503020204020204" pitchFamily="34" charset="-122"/>
              </a:rPr>
              <a:t>，华矩科技通过</a:t>
            </a:r>
            <a:r>
              <a:rPr lang="zh-CN" altLang="en-US" sz="1600" dirty="0">
                <a:latin typeface="微软雅黑" panose="020B0503020204020204" pitchFamily="34" charset="-122"/>
                <a:ea typeface="微软雅黑" panose="020B0503020204020204" pitchFamily="34" charset="-122"/>
              </a:rPr>
              <a:t>数据质量管理中的数据关联分析发现不同区域不同时间段的电话号码位数</a:t>
            </a:r>
            <a:r>
              <a:rPr lang="zh-CN" altLang="en-US" sz="1600" dirty="0" smtClean="0">
                <a:latin typeface="微软雅黑" panose="020B0503020204020204" pitchFamily="34" charset="-122"/>
                <a:ea typeface="微软雅黑" panose="020B0503020204020204" pitchFamily="34" charset="-122"/>
              </a:rPr>
              <a:t>分频率</a:t>
            </a:r>
            <a:r>
              <a:rPr lang="zh-CN" altLang="en-US" sz="1600" dirty="0">
                <a:latin typeface="微软雅黑" panose="020B0503020204020204" pitchFamily="34" charset="-122"/>
                <a:ea typeface="微软雅黑" panose="020B0503020204020204" pitchFamily="34" charset="-122"/>
              </a:rPr>
              <a:t>来找出规律和异常情况，从而协助发现清洗规则，最终实现数据优化和清洗。</a:t>
            </a:r>
          </a:p>
        </p:txBody>
      </p:sp>
      <p:sp>
        <p:nvSpPr>
          <p:cNvPr id="12" name="MH_Text_2"/>
          <p:cNvSpPr txBox="1"/>
          <p:nvPr>
            <p:custDataLst>
              <p:tags r:id="rId5"/>
            </p:custDataLst>
          </p:nvPr>
        </p:nvSpPr>
        <p:spPr>
          <a:xfrm>
            <a:off x="6073774" y="3216973"/>
            <a:ext cx="2510667" cy="2569678"/>
          </a:xfrm>
          <a:prstGeom prst="rect">
            <a:avLst/>
          </a:prstGeom>
          <a:noFill/>
        </p:spPr>
        <p:txBody>
          <a:bodyPr anchor="ctr">
            <a:normAutofit lnSpcReduction="10000"/>
          </a:bodyPr>
          <a:lstStyle/>
          <a:p>
            <a:pPr>
              <a:lnSpc>
                <a:spcPct val="130000"/>
              </a:lnSpc>
              <a:defRPr/>
            </a:pPr>
            <a:r>
              <a:rPr lang="zh-CN" altLang="en-US" sz="1600" dirty="0">
                <a:latin typeface="微软雅黑" panose="020B0503020204020204" pitchFamily="34" charset="-122"/>
                <a:ea typeface="微软雅黑" panose="020B0503020204020204" pitchFamily="34" charset="-122"/>
              </a:rPr>
              <a:t>华矩科技以数据事实为依据，通过对数据本身进行分析来创建相应的业务规则，从而达到数据有效性识别的目的。基于数据事实发现规则是相对传统通过臆想建立业务规则的最本质区别。</a:t>
            </a:r>
          </a:p>
        </p:txBody>
      </p:sp>
      <p:sp>
        <p:nvSpPr>
          <p:cNvPr id="3" name="文本框 2"/>
          <p:cNvSpPr txBox="1"/>
          <p:nvPr/>
        </p:nvSpPr>
        <p:spPr>
          <a:xfrm>
            <a:off x="6041502" y="2293641"/>
            <a:ext cx="2742546" cy="923330"/>
          </a:xfrm>
          <a:prstGeom prst="rect">
            <a:avLst/>
          </a:prstGeom>
          <a:noFill/>
        </p:spPr>
        <p:txBody>
          <a:bodyPr wrap="square" rtlCol="0">
            <a:spAutoFit/>
          </a:bodyPr>
          <a:lstStyle/>
          <a:p>
            <a:r>
              <a:rPr lang="zh-CN" altLang="en-US" dirty="0" smtClean="0">
                <a:solidFill>
                  <a:srgbClr val="C00000"/>
                </a:solidFill>
              </a:rPr>
              <a:t>自动化的数据剖析与业务规则发现要比人工处理的效率高</a:t>
            </a:r>
            <a:r>
              <a:rPr lang="en-US" altLang="zh-CN" dirty="0" smtClean="0">
                <a:solidFill>
                  <a:srgbClr val="C00000"/>
                </a:solidFill>
              </a:rPr>
              <a:t>90%</a:t>
            </a:r>
            <a:r>
              <a:rPr lang="zh-CN" altLang="en-US" dirty="0" smtClean="0">
                <a:solidFill>
                  <a:srgbClr val="C00000"/>
                </a:solidFill>
              </a:rPr>
              <a:t>甚至更高。</a:t>
            </a:r>
            <a:endParaRPr lang="zh-CN" altLang="en-US" dirty="0">
              <a:solidFill>
                <a:srgbClr val="C00000"/>
              </a:solidFill>
            </a:endParaRPr>
          </a:p>
        </p:txBody>
      </p:sp>
    </p:spTree>
    <p:extLst>
      <p:ext uri="{BB962C8B-B14F-4D97-AF65-F5344CB8AC3E}">
        <p14:creationId xmlns:p14="http://schemas.microsoft.com/office/powerpoint/2010/main" val="15107397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华矩方案操作步骤</a:t>
            </a:r>
            <a:endParaRPr lang="zh-CN" altLang="en-US" dirty="0">
              <a:latin typeface="微软雅黑" panose="020B0503020204020204" pitchFamily="34" charset="-122"/>
              <a:ea typeface="微软雅黑" panose="020B0503020204020204" pitchFamily="34" charset="-122"/>
            </a:endParaRPr>
          </a:p>
        </p:txBody>
      </p:sp>
      <p:sp>
        <p:nvSpPr>
          <p:cNvPr id="5" name="MH_Other_1"/>
          <p:cNvSpPr txBox="1">
            <a:spLocks/>
          </p:cNvSpPr>
          <p:nvPr>
            <p:custDataLst>
              <p:tags r:id="rId1"/>
            </p:custDataLst>
          </p:nvPr>
        </p:nvSpPr>
        <p:spPr bwMode="auto">
          <a:xfrm>
            <a:off x="1080414" y="1628917"/>
            <a:ext cx="695703"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en-US" altLang="zh-CN" sz="4400" b="1">
                <a:solidFill>
                  <a:srgbClr val="0890D0"/>
                </a:solidFill>
                <a:latin typeface="微软雅黑" panose="020B0503020204020204" pitchFamily="34" charset="-122"/>
                <a:ea typeface="微软雅黑" panose="020B0503020204020204" pitchFamily="34" charset="-122"/>
                <a:cs typeface="Arial" panose="020B0604020202020204" pitchFamily="34" charset="0"/>
              </a:rPr>
              <a:t>01</a:t>
            </a:r>
          </a:p>
        </p:txBody>
      </p:sp>
      <p:sp>
        <p:nvSpPr>
          <p:cNvPr id="6" name="MH_Other_2"/>
          <p:cNvSpPr txBox="1">
            <a:spLocks/>
          </p:cNvSpPr>
          <p:nvPr>
            <p:custDataLst>
              <p:tags r:id="rId2"/>
            </p:custDataLst>
          </p:nvPr>
        </p:nvSpPr>
        <p:spPr bwMode="auto">
          <a:xfrm>
            <a:off x="3629144" y="1628917"/>
            <a:ext cx="695704"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en-US" altLang="zh-CN" sz="4400" b="1">
                <a:solidFill>
                  <a:srgbClr val="2D9C9F"/>
                </a:solidFill>
                <a:latin typeface="微软雅黑" panose="020B0503020204020204" pitchFamily="34" charset="-122"/>
                <a:ea typeface="微软雅黑" panose="020B0503020204020204" pitchFamily="34" charset="-122"/>
                <a:cs typeface="Arial" panose="020B0604020202020204" pitchFamily="34" charset="0"/>
              </a:rPr>
              <a:t>02</a:t>
            </a:r>
          </a:p>
        </p:txBody>
      </p:sp>
      <p:sp>
        <p:nvSpPr>
          <p:cNvPr id="7" name="MH_Other_3"/>
          <p:cNvSpPr txBox="1">
            <a:spLocks/>
          </p:cNvSpPr>
          <p:nvPr>
            <p:custDataLst>
              <p:tags r:id="rId3"/>
            </p:custDataLst>
          </p:nvPr>
        </p:nvSpPr>
        <p:spPr bwMode="auto">
          <a:xfrm>
            <a:off x="6199307" y="1628917"/>
            <a:ext cx="695704"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en-US" altLang="zh-CN" sz="4400" b="1">
                <a:solidFill>
                  <a:srgbClr val="80C34D"/>
                </a:solidFill>
                <a:latin typeface="微软雅黑" panose="020B0503020204020204" pitchFamily="34" charset="-122"/>
                <a:ea typeface="微软雅黑" panose="020B0503020204020204" pitchFamily="34" charset="-122"/>
                <a:cs typeface="Arial" panose="020B0604020202020204" pitchFamily="34" charset="0"/>
              </a:rPr>
              <a:t>03</a:t>
            </a:r>
          </a:p>
        </p:txBody>
      </p:sp>
      <p:sp>
        <p:nvSpPr>
          <p:cNvPr id="8" name="MH_Other_4"/>
          <p:cNvSpPr txBox="1">
            <a:spLocks/>
          </p:cNvSpPr>
          <p:nvPr>
            <p:custDataLst>
              <p:tags r:id="rId4"/>
            </p:custDataLst>
          </p:nvPr>
        </p:nvSpPr>
        <p:spPr bwMode="auto">
          <a:xfrm>
            <a:off x="1080414" y="3581542"/>
            <a:ext cx="695703"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en-US" altLang="zh-CN" sz="4400" b="1">
                <a:solidFill>
                  <a:srgbClr val="2D9C9F"/>
                </a:solidFill>
                <a:latin typeface="微软雅黑" panose="020B0503020204020204" pitchFamily="34" charset="-122"/>
                <a:ea typeface="微软雅黑" panose="020B0503020204020204" pitchFamily="34" charset="-122"/>
                <a:cs typeface="Arial" panose="020B0604020202020204" pitchFamily="34" charset="0"/>
              </a:rPr>
              <a:t>06</a:t>
            </a:r>
          </a:p>
        </p:txBody>
      </p:sp>
      <p:sp>
        <p:nvSpPr>
          <p:cNvPr id="9" name="MH_Other_5"/>
          <p:cNvSpPr txBox="1">
            <a:spLocks/>
          </p:cNvSpPr>
          <p:nvPr>
            <p:custDataLst>
              <p:tags r:id="rId5"/>
            </p:custDataLst>
          </p:nvPr>
        </p:nvSpPr>
        <p:spPr bwMode="auto">
          <a:xfrm>
            <a:off x="3629144" y="3581542"/>
            <a:ext cx="695704"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en-US" altLang="zh-CN" sz="4400" b="1">
                <a:solidFill>
                  <a:srgbClr val="0890D0"/>
                </a:solidFill>
                <a:latin typeface="微软雅黑" panose="020B0503020204020204" pitchFamily="34" charset="-122"/>
                <a:ea typeface="微软雅黑" panose="020B0503020204020204" pitchFamily="34" charset="-122"/>
                <a:cs typeface="Arial" panose="020B0604020202020204" pitchFamily="34" charset="0"/>
              </a:rPr>
              <a:t>05</a:t>
            </a:r>
          </a:p>
        </p:txBody>
      </p:sp>
      <p:sp>
        <p:nvSpPr>
          <p:cNvPr id="10" name="MH_Other_6"/>
          <p:cNvSpPr txBox="1">
            <a:spLocks/>
          </p:cNvSpPr>
          <p:nvPr>
            <p:custDataLst>
              <p:tags r:id="rId6"/>
            </p:custDataLst>
          </p:nvPr>
        </p:nvSpPr>
        <p:spPr bwMode="auto">
          <a:xfrm>
            <a:off x="6199307" y="3581542"/>
            <a:ext cx="695704"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en-US" altLang="zh-CN" sz="4400" b="1">
                <a:solidFill>
                  <a:srgbClr val="BAD43B"/>
                </a:solidFill>
                <a:latin typeface="微软雅黑" panose="020B0503020204020204" pitchFamily="34" charset="-122"/>
                <a:ea typeface="微软雅黑" panose="020B0503020204020204" pitchFamily="34" charset="-122"/>
                <a:cs typeface="Arial" panose="020B0604020202020204" pitchFamily="34" charset="0"/>
              </a:rPr>
              <a:t>04</a:t>
            </a:r>
          </a:p>
        </p:txBody>
      </p:sp>
      <p:cxnSp>
        <p:nvCxnSpPr>
          <p:cNvPr id="11" name="MH_Other_7"/>
          <p:cNvCxnSpPr>
            <a:cxnSpLocks noChangeShapeType="1"/>
          </p:cNvCxnSpPr>
          <p:nvPr>
            <p:custDataLst>
              <p:tags r:id="rId7"/>
            </p:custDataLst>
          </p:nvPr>
        </p:nvCxnSpPr>
        <p:spPr bwMode="auto">
          <a:xfrm>
            <a:off x="1827521" y="1957530"/>
            <a:ext cx="1709738" cy="0"/>
          </a:xfrm>
          <a:prstGeom prst="line">
            <a:avLst/>
          </a:prstGeom>
          <a:noFill/>
          <a:ln w="38100" cap="rnd" algn="ctr">
            <a:solidFill>
              <a:srgbClr val="55C4F8"/>
            </a:solidFill>
            <a:miter lim="800000"/>
            <a:headEnd type="oval" w="med" len="med"/>
            <a:tailEnd type="triangle" w="med" len="med"/>
          </a:ln>
          <a:extLst>
            <a:ext uri="{909E8E84-426E-40DD-AFC4-6F175D3DCCD1}">
              <a14:hiddenFill xmlns:a14="http://schemas.microsoft.com/office/drawing/2010/main">
                <a:noFill/>
              </a14:hiddenFill>
            </a:ext>
          </a:extLst>
        </p:spPr>
      </p:cxnSp>
      <p:cxnSp>
        <p:nvCxnSpPr>
          <p:cNvPr id="12" name="MH_Other_8"/>
          <p:cNvCxnSpPr>
            <a:cxnSpLocks noChangeShapeType="1"/>
          </p:cNvCxnSpPr>
          <p:nvPr>
            <p:custDataLst>
              <p:tags r:id="rId8"/>
            </p:custDataLst>
          </p:nvPr>
        </p:nvCxnSpPr>
        <p:spPr bwMode="auto">
          <a:xfrm>
            <a:off x="4411971" y="1957530"/>
            <a:ext cx="1709738" cy="0"/>
          </a:xfrm>
          <a:prstGeom prst="line">
            <a:avLst/>
          </a:prstGeom>
          <a:noFill/>
          <a:ln w="38100" cap="rnd" algn="ctr">
            <a:solidFill>
              <a:srgbClr val="70D4D7"/>
            </a:solidFill>
            <a:miter lim="800000"/>
            <a:headEnd type="oval" w="med" len="med"/>
            <a:tailEnd type="triangle" w="med" len="med"/>
          </a:ln>
          <a:extLst>
            <a:ext uri="{909E8E84-426E-40DD-AFC4-6F175D3DCCD1}">
              <a14:hiddenFill xmlns:a14="http://schemas.microsoft.com/office/drawing/2010/main">
                <a:noFill/>
              </a14:hiddenFill>
            </a:ext>
          </a:extLst>
        </p:spPr>
      </p:cxnSp>
      <p:cxnSp>
        <p:nvCxnSpPr>
          <p:cNvPr id="13" name="MH_Other_9"/>
          <p:cNvCxnSpPr>
            <a:cxnSpLocks noChangeShapeType="1"/>
          </p:cNvCxnSpPr>
          <p:nvPr>
            <p:custDataLst>
              <p:tags r:id="rId9"/>
            </p:custDataLst>
          </p:nvPr>
        </p:nvCxnSpPr>
        <p:spPr bwMode="auto">
          <a:xfrm>
            <a:off x="6975784" y="1957530"/>
            <a:ext cx="1238250" cy="0"/>
          </a:xfrm>
          <a:prstGeom prst="line">
            <a:avLst/>
          </a:prstGeom>
          <a:noFill/>
          <a:ln w="38100" cap="rnd" algn="ctr">
            <a:solidFill>
              <a:srgbClr val="B3DB94"/>
            </a:solidFill>
            <a:miter lim="800000"/>
            <a:headEnd type="oval" w="med" len="med"/>
            <a:tailEnd/>
          </a:ln>
          <a:extLst>
            <a:ext uri="{909E8E84-426E-40DD-AFC4-6F175D3DCCD1}">
              <a14:hiddenFill xmlns:a14="http://schemas.microsoft.com/office/drawing/2010/main">
                <a:noFill/>
              </a14:hiddenFill>
            </a:ext>
          </a:extLst>
        </p:spPr>
      </p:cxnSp>
      <p:cxnSp>
        <p:nvCxnSpPr>
          <p:cNvPr id="14" name="MH_Other_10"/>
          <p:cNvCxnSpPr>
            <a:cxnSpLocks noChangeShapeType="1"/>
          </p:cNvCxnSpPr>
          <p:nvPr>
            <p:custDataLst>
              <p:tags r:id="rId10"/>
            </p:custDataLst>
          </p:nvPr>
        </p:nvCxnSpPr>
        <p:spPr bwMode="auto">
          <a:xfrm rot="5400000">
            <a:off x="6559066" y="2275823"/>
            <a:ext cx="1973262" cy="1336675"/>
          </a:xfrm>
          <a:prstGeom prst="bentConnector3">
            <a:avLst>
              <a:gd name="adj1" fmla="val 99417"/>
            </a:avLst>
          </a:prstGeom>
          <a:noFill/>
          <a:ln w="38100" algn="ctr">
            <a:solidFill>
              <a:srgbClr val="B3DB94"/>
            </a:solidFill>
            <a:miter lim="800000"/>
            <a:headEnd/>
            <a:tailEnd type="triangle" w="med" len="med"/>
          </a:ln>
          <a:extLst>
            <a:ext uri="{909E8E84-426E-40DD-AFC4-6F175D3DCCD1}">
              <a14:hiddenFill xmlns:a14="http://schemas.microsoft.com/office/drawing/2010/main">
                <a:noFill/>
              </a14:hiddenFill>
            </a:ext>
          </a:extLst>
        </p:spPr>
      </p:cxnSp>
      <p:cxnSp>
        <p:nvCxnSpPr>
          <p:cNvPr id="15" name="MH_Other_11"/>
          <p:cNvCxnSpPr>
            <a:cxnSpLocks noChangeShapeType="1"/>
          </p:cNvCxnSpPr>
          <p:nvPr>
            <p:custDataLst>
              <p:tags r:id="rId11"/>
            </p:custDataLst>
          </p:nvPr>
        </p:nvCxnSpPr>
        <p:spPr bwMode="auto">
          <a:xfrm flipH="1">
            <a:off x="4411971" y="3930792"/>
            <a:ext cx="1709738" cy="0"/>
          </a:xfrm>
          <a:prstGeom prst="line">
            <a:avLst/>
          </a:prstGeom>
          <a:noFill/>
          <a:ln w="38100" cap="rnd" algn="ctr">
            <a:solidFill>
              <a:srgbClr val="D6E589"/>
            </a:solidFill>
            <a:miter lim="800000"/>
            <a:headEnd type="oval" w="med" len="med"/>
            <a:tailEnd type="triangle" w="med" len="med"/>
          </a:ln>
          <a:extLst>
            <a:ext uri="{909E8E84-426E-40DD-AFC4-6F175D3DCCD1}">
              <a14:hiddenFill xmlns:a14="http://schemas.microsoft.com/office/drawing/2010/main">
                <a:noFill/>
              </a14:hiddenFill>
            </a:ext>
          </a:extLst>
        </p:spPr>
      </p:cxnSp>
      <p:cxnSp>
        <p:nvCxnSpPr>
          <p:cNvPr id="16" name="MH_Other_12"/>
          <p:cNvCxnSpPr>
            <a:cxnSpLocks noChangeShapeType="1"/>
          </p:cNvCxnSpPr>
          <p:nvPr>
            <p:custDataLst>
              <p:tags r:id="rId12"/>
            </p:custDataLst>
          </p:nvPr>
        </p:nvCxnSpPr>
        <p:spPr bwMode="auto">
          <a:xfrm flipH="1">
            <a:off x="1827521" y="3930792"/>
            <a:ext cx="1709738" cy="0"/>
          </a:xfrm>
          <a:prstGeom prst="line">
            <a:avLst/>
          </a:prstGeom>
          <a:noFill/>
          <a:ln w="38100" cap="rnd" algn="ctr">
            <a:solidFill>
              <a:srgbClr val="55C4F8"/>
            </a:solidFill>
            <a:miter lim="800000"/>
            <a:headEnd type="oval" w="med" len="med"/>
            <a:tailEnd type="triangle" w="med" len="med"/>
          </a:ln>
          <a:extLst>
            <a:ext uri="{909E8E84-426E-40DD-AFC4-6F175D3DCCD1}">
              <a14:hiddenFill xmlns:a14="http://schemas.microsoft.com/office/drawing/2010/main">
                <a:noFill/>
              </a14:hiddenFill>
            </a:ext>
          </a:extLst>
        </p:spPr>
      </p:cxnSp>
      <p:sp>
        <p:nvSpPr>
          <p:cNvPr id="17" name="MH_SubTitle_1"/>
          <p:cNvSpPr txBox="1">
            <a:spLocks noChangeArrowheads="1"/>
          </p:cNvSpPr>
          <p:nvPr>
            <p:custDataLst>
              <p:tags r:id="rId13"/>
            </p:custDataLst>
          </p:nvPr>
        </p:nvSpPr>
        <p:spPr bwMode="auto">
          <a:xfrm>
            <a:off x="984559" y="2344880"/>
            <a:ext cx="1881471" cy="108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20000"/>
              </a:lnSpc>
            </a:pPr>
            <a:r>
              <a:rPr lang="zh-CN" altLang="en-US" dirty="0" smtClean="0">
                <a:latin typeface="微软雅黑" panose="020B0503020204020204" pitchFamily="34" charset="-122"/>
                <a:ea typeface="微软雅黑" panose="020B0503020204020204" pitchFamily="34" charset="-122"/>
              </a:rPr>
              <a:t>海量数据搜集与集成</a:t>
            </a:r>
            <a:endParaRPr lang="zh-CN" altLang="en-US" dirty="0">
              <a:latin typeface="微软雅黑" panose="020B0503020204020204" pitchFamily="34" charset="-122"/>
              <a:ea typeface="微软雅黑" panose="020B0503020204020204" pitchFamily="34" charset="-122"/>
            </a:endParaRPr>
          </a:p>
        </p:txBody>
      </p:sp>
      <p:sp>
        <p:nvSpPr>
          <p:cNvPr id="18" name="MH_SubTitle_2"/>
          <p:cNvSpPr txBox="1">
            <a:spLocks noChangeArrowheads="1"/>
          </p:cNvSpPr>
          <p:nvPr>
            <p:custDataLst>
              <p:tags r:id="rId14"/>
            </p:custDataLst>
          </p:nvPr>
        </p:nvSpPr>
        <p:spPr bwMode="auto">
          <a:xfrm>
            <a:off x="3594409" y="2344880"/>
            <a:ext cx="2033586" cy="108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20000"/>
              </a:lnSpc>
            </a:pPr>
            <a:r>
              <a:rPr lang="zh-CN" altLang="en-US" dirty="0" smtClean="0">
                <a:latin typeface="微软雅黑" panose="020B0503020204020204" pitchFamily="34" charset="-122"/>
                <a:ea typeface="微软雅黑" panose="020B0503020204020204" pitchFamily="34" charset="-122"/>
              </a:rPr>
              <a:t>将目标数据与关注字段进行关联</a:t>
            </a:r>
            <a:endParaRPr lang="zh-CN" altLang="en-US" dirty="0">
              <a:latin typeface="微软雅黑" panose="020B0503020204020204" pitchFamily="34" charset="-122"/>
              <a:ea typeface="微软雅黑" panose="020B0503020204020204" pitchFamily="34" charset="-122"/>
            </a:endParaRPr>
          </a:p>
        </p:txBody>
      </p:sp>
      <p:sp>
        <p:nvSpPr>
          <p:cNvPr id="19" name="MH_SubTitle_3"/>
          <p:cNvSpPr txBox="1">
            <a:spLocks noChangeArrowheads="1"/>
          </p:cNvSpPr>
          <p:nvPr>
            <p:custDataLst>
              <p:tags r:id="rId15"/>
            </p:custDataLst>
          </p:nvPr>
        </p:nvSpPr>
        <p:spPr bwMode="auto">
          <a:xfrm>
            <a:off x="6139171" y="2344880"/>
            <a:ext cx="1563688" cy="108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20000"/>
              </a:lnSpc>
            </a:pPr>
            <a:r>
              <a:rPr lang="zh-CN" altLang="en-US" dirty="0" smtClean="0">
                <a:latin typeface="微软雅黑" panose="020B0503020204020204" pitchFamily="34" charset="-122"/>
                <a:ea typeface="微软雅黑" panose="020B0503020204020204" pitchFamily="34" charset="-122"/>
              </a:rPr>
              <a:t>基于数据分布频率判断规则</a:t>
            </a:r>
            <a:endParaRPr lang="zh-CN" altLang="en-US" dirty="0">
              <a:latin typeface="微软雅黑" panose="020B0503020204020204" pitchFamily="34" charset="-122"/>
              <a:ea typeface="微软雅黑" panose="020B0503020204020204" pitchFamily="34" charset="-122"/>
            </a:endParaRPr>
          </a:p>
        </p:txBody>
      </p:sp>
      <p:sp>
        <p:nvSpPr>
          <p:cNvPr id="20" name="MH_SubTitle_6"/>
          <p:cNvSpPr txBox="1">
            <a:spLocks noChangeArrowheads="1"/>
          </p:cNvSpPr>
          <p:nvPr>
            <p:custDataLst>
              <p:tags r:id="rId16"/>
            </p:custDataLst>
          </p:nvPr>
        </p:nvSpPr>
        <p:spPr bwMode="auto">
          <a:xfrm>
            <a:off x="984559" y="4268930"/>
            <a:ext cx="1881471" cy="108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20000"/>
              </a:lnSpc>
            </a:pPr>
            <a:r>
              <a:rPr lang="zh-CN" altLang="en-US" dirty="0" smtClean="0">
                <a:latin typeface="微软雅黑" panose="020B0503020204020204" pitchFamily="34" charset="-122"/>
                <a:ea typeface="微软雅黑" panose="020B0503020204020204" pitchFamily="34" charset="-122"/>
              </a:rPr>
              <a:t>筛查异常数据并保留有效数据</a:t>
            </a:r>
            <a:endParaRPr lang="zh-CN" altLang="en-US" dirty="0">
              <a:latin typeface="微软雅黑" panose="020B0503020204020204" pitchFamily="34" charset="-122"/>
              <a:ea typeface="微软雅黑" panose="020B0503020204020204" pitchFamily="34" charset="-122"/>
            </a:endParaRPr>
          </a:p>
        </p:txBody>
      </p:sp>
      <p:sp>
        <p:nvSpPr>
          <p:cNvPr id="21" name="MH_SubTitle_5"/>
          <p:cNvSpPr txBox="1">
            <a:spLocks noChangeArrowheads="1"/>
          </p:cNvSpPr>
          <p:nvPr>
            <p:custDataLst>
              <p:tags r:id="rId17"/>
            </p:custDataLst>
          </p:nvPr>
        </p:nvSpPr>
        <p:spPr bwMode="auto">
          <a:xfrm>
            <a:off x="3594409" y="4268930"/>
            <a:ext cx="2033586" cy="108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20000"/>
              </a:lnSpc>
            </a:pPr>
            <a:r>
              <a:rPr lang="zh-CN" altLang="en-US" dirty="0" smtClean="0">
                <a:latin typeface="微软雅黑" panose="020B0503020204020204" pitchFamily="34" charset="-122"/>
                <a:ea typeface="微软雅黑" panose="020B0503020204020204" pitchFamily="34" charset="-122"/>
              </a:rPr>
              <a:t>基于既定规则清洗数据</a:t>
            </a:r>
            <a:endParaRPr lang="zh-CN" altLang="en-US" dirty="0">
              <a:latin typeface="微软雅黑" panose="020B0503020204020204" pitchFamily="34" charset="-122"/>
              <a:ea typeface="微软雅黑" panose="020B0503020204020204" pitchFamily="34" charset="-122"/>
            </a:endParaRPr>
          </a:p>
        </p:txBody>
      </p:sp>
      <p:sp>
        <p:nvSpPr>
          <p:cNvPr id="22" name="MH_SubTitle_4"/>
          <p:cNvSpPr txBox="1">
            <a:spLocks noChangeArrowheads="1"/>
          </p:cNvSpPr>
          <p:nvPr>
            <p:custDataLst>
              <p:tags r:id="rId18"/>
            </p:custDataLst>
          </p:nvPr>
        </p:nvSpPr>
        <p:spPr bwMode="auto">
          <a:xfrm>
            <a:off x="6139171" y="4268930"/>
            <a:ext cx="1563688" cy="108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20000"/>
              </a:lnSpc>
            </a:pPr>
            <a:r>
              <a:rPr lang="zh-CN" altLang="en-US" dirty="0" smtClean="0">
                <a:latin typeface="微软雅黑" panose="020B0503020204020204" pitchFamily="34" charset="-122"/>
                <a:ea typeface="微软雅黑" panose="020B0503020204020204" pitchFamily="34" charset="-122"/>
              </a:rPr>
              <a:t>创建</a:t>
            </a:r>
            <a:r>
              <a:rPr lang="en-US" altLang="zh-CN" dirty="0" smtClean="0">
                <a:latin typeface="微软雅黑" panose="020B0503020204020204" pitchFamily="34" charset="-122"/>
                <a:ea typeface="微软雅黑" panose="020B0503020204020204" pitchFamily="34" charset="-122"/>
              </a:rPr>
              <a:t>ETL</a:t>
            </a:r>
            <a:r>
              <a:rPr lang="zh-CN" altLang="en-US" dirty="0" smtClean="0">
                <a:latin typeface="微软雅黑" panose="020B0503020204020204" pitchFamily="34" charset="-122"/>
                <a:ea typeface="微软雅黑" panose="020B0503020204020204" pitchFamily="34" charset="-122"/>
              </a:rPr>
              <a:t>数据清洗业务规则</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704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华矩数据质量管理完整流程</a:t>
            </a:r>
            <a:endParaRPr lang="zh-CN" altLang="en-US" dirty="0"/>
          </a:p>
        </p:txBody>
      </p:sp>
      <p:sp>
        <p:nvSpPr>
          <p:cNvPr id="8" name="Rectangle 51"/>
          <p:cNvSpPr>
            <a:spLocks noChangeArrowheads="1"/>
          </p:cNvSpPr>
          <p:nvPr/>
        </p:nvSpPr>
        <p:spPr bwMode="auto">
          <a:xfrm>
            <a:off x="7190362" y="1667014"/>
            <a:ext cx="1410715" cy="2811006"/>
          </a:xfrm>
          <a:prstGeom prst="rect">
            <a:avLst/>
          </a:prstGeom>
          <a:solidFill>
            <a:srgbClr val="DDDDDD"/>
          </a:solidFill>
          <a:ln w="3175">
            <a:solidFill>
              <a:srgbClr val="4D4D4D"/>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 name="Rectangle 49"/>
          <p:cNvSpPr>
            <a:spLocks noChangeArrowheads="1"/>
          </p:cNvSpPr>
          <p:nvPr/>
        </p:nvSpPr>
        <p:spPr bwMode="auto">
          <a:xfrm>
            <a:off x="2186562" y="1668601"/>
            <a:ext cx="4288683" cy="3954375"/>
          </a:xfrm>
          <a:prstGeom prst="rect">
            <a:avLst/>
          </a:prstGeom>
          <a:solidFill>
            <a:srgbClr val="DDDDDD"/>
          </a:solidFill>
          <a:ln w="3175">
            <a:solidFill>
              <a:srgbClr val="4D4D4D"/>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0" name="Rectangle 48"/>
          <p:cNvSpPr>
            <a:spLocks noChangeArrowheads="1"/>
          </p:cNvSpPr>
          <p:nvPr/>
        </p:nvSpPr>
        <p:spPr bwMode="auto">
          <a:xfrm>
            <a:off x="186312" y="1668601"/>
            <a:ext cx="1672725" cy="1673592"/>
          </a:xfrm>
          <a:prstGeom prst="rect">
            <a:avLst/>
          </a:prstGeom>
          <a:solidFill>
            <a:srgbClr val="DDDDDD"/>
          </a:solidFill>
          <a:ln w="3175">
            <a:solidFill>
              <a:srgbClr val="4D4D4D"/>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pic>
        <p:nvPicPr>
          <p:cNvPr id="11" name="Picture 5"/>
          <p:cNvPicPr>
            <a:picLocks noChangeAspect="1" noChangeArrowheads="1"/>
          </p:cNvPicPr>
          <p:nvPr/>
        </p:nvPicPr>
        <p:blipFill>
          <a:blip r:embed="rId2"/>
          <a:srcRect/>
          <a:stretch>
            <a:fillRect/>
          </a:stretch>
        </p:blipFill>
        <p:spPr bwMode="auto">
          <a:xfrm>
            <a:off x="3940750" y="2255977"/>
            <a:ext cx="724663" cy="724664"/>
          </a:xfrm>
          <a:prstGeom prst="rect">
            <a:avLst/>
          </a:prstGeom>
          <a:noFill/>
          <a:ln w="9525">
            <a:noFill/>
            <a:miter lim="800000"/>
            <a:headEnd/>
            <a:tailEnd/>
          </a:ln>
        </p:spPr>
      </p:pic>
      <p:cxnSp>
        <p:nvCxnSpPr>
          <p:cNvPr id="12" name="Straight Arrow Connector 7"/>
          <p:cNvCxnSpPr/>
          <p:nvPr/>
        </p:nvCxnSpPr>
        <p:spPr>
          <a:xfrm>
            <a:off x="876875" y="3316426"/>
            <a:ext cx="1072860" cy="643806"/>
          </a:xfrm>
          <a:prstGeom prst="straightConnector1">
            <a:avLst/>
          </a:prstGeom>
          <a:noFill/>
          <a:ln w="25400" cap="flat" cmpd="sng" algn="ctr">
            <a:solidFill>
              <a:srgbClr val="9A9A9B"/>
            </a:solidFill>
            <a:prstDash val="sysDot"/>
            <a:miter lim="800000"/>
            <a:tailEnd type="arrow"/>
          </a:ln>
          <a:effectLst/>
        </p:spPr>
      </p:cxnSp>
      <p:cxnSp>
        <p:nvCxnSpPr>
          <p:cNvPr id="13" name="Straight Arrow Connector 9"/>
          <p:cNvCxnSpPr/>
          <p:nvPr/>
        </p:nvCxnSpPr>
        <p:spPr>
          <a:xfrm flipV="1">
            <a:off x="1254700" y="2997456"/>
            <a:ext cx="2333264" cy="9408"/>
          </a:xfrm>
          <a:prstGeom prst="straightConnector1">
            <a:avLst/>
          </a:prstGeom>
          <a:noFill/>
          <a:ln w="25400" cap="flat" cmpd="sng" algn="ctr">
            <a:solidFill>
              <a:srgbClr val="9A9A9B"/>
            </a:solidFill>
            <a:prstDash val="sysDot"/>
            <a:miter lim="800000"/>
            <a:tailEnd type="arrow"/>
          </a:ln>
          <a:effectLst/>
        </p:spPr>
      </p:cxnSp>
      <p:cxnSp>
        <p:nvCxnSpPr>
          <p:cNvPr id="14" name="Straight Arrow Connector 12"/>
          <p:cNvCxnSpPr/>
          <p:nvPr/>
        </p:nvCxnSpPr>
        <p:spPr>
          <a:xfrm>
            <a:off x="1254700" y="3006864"/>
            <a:ext cx="2333264" cy="584307"/>
          </a:xfrm>
          <a:prstGeom prst="straightConnector1">
            <a:avLst/>
          </a:prstGeom>
          <a:noFill/>
          <a:ln w="25400" cap="flat" cmpd="sng" algn="ctr">
            <a:solidFill>
              <a:srgbClr val="9A9A9B"/>
            </a:solidFill>
            <a:prstDash val="sysDot"/>
            <a:miter lim="800000"/>
            <a:tailEnd type="arrow"/>
          </a:ln>
          <a:effectLst/>
        </p:spPr>
      </p:cxnSp>
      <p:cxnSp>
        <p:nvCxnSpPr>
          <p:cNvPr id="15" name="Straight Arrow Connector 14"/>
          <p:cNvCxnSpPr/>
          <p:nvPr/>
        </p:nvCxnSpPr>
        <p:spPr>
          <a:xfrm flipV="1">
            <a:off x="4694812" y="3602167"/>
            <a:ext cx="2471164" cy="14298"/>
          </a:xfrm>
          <a:prstGeom prst="straightConnector1">
            <a:avLst/>
          </a:prstGeom>
          <a:noFill/>
          <a:ln w="25400" cap="flat" cmpd="sng" algn="ctr">
            <a:solidFill>
              <a:srgbClr val="9A9A9B"/>
            </a:solidFill>
            <a:prstDash val="sysDot"/>
            <a:miter lim="800000"/>
            <a:tailEnd type="arrow"/>
          </a:ln>
          <a:effectLst/>
        </p:spPr>
      </p:cxnSp>
      <p:cxnSp>
        <p:nvCxnSpPr>
          <p:cNvPr id="16" name="Straight Arrow Connector 16"/>
          <p:cNvCxnSpPr/>
          <p:nvPr/>
        </p:nvCxnSpPr>
        <p:spPr>
          <a:xfrm>
            <a:off x="4694812" y="2765564"/>
            <a:ext cx="2253282" cy="363095"/>
          </a:xfrm>
          <a:prstGeom prst="straightConnector1">
            <a:avLst/>
          </a:prstGeom>
          <a:noFill/>
          <a:ln w="25400" cap="flat" cmpd="sng" algn="ctr">
            <a:solidFill>
              <a:srgbClr val="9A9A9B"/>
            </a:solidFill>
            <a:prstDash val="sysDot"/>
            <a:miter lim="800000"/>
            <a:tailEnd type="arrow"/>
          </a:ln>
          <a:effectLst/>
        </p:spPr>
      </p:cxnSp>
      <p:cxnSp>
        <p:nvCxnSpPr>
          <p:cNvPr id="17" name="Straight Arrow Connector 22"/>
          <p:cNvCxnSpPr/>
          <p:nvPr/>
        </p:nvCxnSpPr>
        <p:spPr>
          <a:xfrm flipV="1">
            <a:off x="5275837" y="4780085"/>
            <a:ext cx="1824414" cy="55580"/>
          </a:xfrm>
          <a:prstGeom prst="straightConnector1">
            <a:avLst/>
          </a:prstGeom>
          <a:noFill/>
          <a:ln w="25400" cap="flat" cmpd="sng" algn="ctr">
            <a:solidFill>
              <a:srgbClr val="9A9A9B"/>
            </a:solidFill>
            <a:prstDash val="sysDot"/>
            <a:miter lim="800000"/>
            <a:tailEnd type="arrow"/>
          </a:ln>
          <a:effectLst/>
        </p:spPr>
      </p:cxnSp>
      <p:cxnSp>
        <p:nvCxnSpPr>
          <p:cNvPr id="18" name="Straight Arrow Connector 24"/>
          <p:cNvCxnSpPr/>
          <p:nvPr/>
        </p:nvCxnSpPr>
        <p:spPr>
          <a:xfrm>
            <a:off x="4513837" y="2862401"/>
            <a:ext cx="409563" cy="1615619"/>
          </a:xfrm>
          <a:prstGeom prst="straightConnector1">
            <a:avLst/>
          </a:prstGeom>
          <a:noFill/>
          <a:ln w="25400" cap="flat" cmpd="sng" algn="ctr">
            <a:solidFill>
              <a:srgbClr val="9A9A9B"/>
            </a:solidFill>
            <a:prstDash val="sysDot"/>
            <a:miter lim="800000"/>
            <a:tailEnd type="arrow"/>
          </a:ln>
          <a:effectLst/>
        </p:spPr>
      </p:cxnSp>
      <p:cxnSp>
        <p:nvCxnSpPr>
          <p:cNvPr id="19" name="Straight Arrow Connector 28"/>
          <p:cNvCxnSpPr/>
          <p:nvPr/>
        </p:nvCxnSpPr>
        <p:spPr>
          <a:xfrm>
            <a:off x="5275837" y="4834076"/>
            <a:ext cx="544704" cy="424119"/>
          </a:xfrm>
          <a:prstGeom prst="straightConnector1">
            <a:avLst/>
          </a:prstGeom>
          <a:noFill/>
          <a:ln w="25400" cap="flat" cmpd="sng" algn="ctr">
            <a:solidFill>
              <a:srgbClr val="9A9A9B"/>
            </a:solidFill>
            <a:prstDash val="sysDot"/>
            <a:miter lim="800000"/>
            <a:tailEnd type="arrow"/>
          </a:ln>
          <a:effectLst/>
        </p:spPr>
      </p:cxnSp>
      <p:cxnSp>
        <p:nvCxnSpPr>
          <p:cNvPr id="20" name="Straight Arrow Connector 30"/>
          <p:cNvCxnSpPr/>
          <p:nvPr/>
        </p:nvCxnSpPr>
        <p:spPr>
          <a:xfrm>
            <a:off x="1826200" y="2717939"/>
            <a:ext cx="1835445" cy="47293"/>
          </a:xfrm>
          <a:prstGeom prst="straightConnector1">
            <a:avLst/>
          </a:prstGeom>
          <a:noFill/>
          <a:ln w="25400" cap="flat" cmpd="sng" algn="ctr">
            <a:solidFill>
              <a:srgbClr val="9A9A9B"/>
            </a:solidFill>
            <a:prstDash val="sysDot"/>
            <a:miter lim="800000"/>
            <a:tailEnd type="arrow"/>
          </a:ln>
          <a:effectLst/>
        </p:spPr>
      </p:cxnSp>
      <p:pic>
        <p:nvPicPr>
          <p:cNvPr id="21" name="Picture 7"/>
          <p:cNvPicPr>
            <a:picLocks noChangeAspect="1" noChangeArrowheads="1"/>
          </p:cNvPicPr>
          <p:nvPr/>
        </p:nvPicPr>
        <p:blipFill>
          <a:blip r:embed="rId3"/>
          <a:srcRect/>
          <a:stretch>
            <a:fillRect/>
          </a:stretch>
        </p:blipFill>
        <p:spPr bwMode="auto">
          <a:xfrm>
            <a:off x="3962975" y="3240227"/>
            <a:ext cx="724663" cy="724664"/>
          </a:xfrm>
          <a:prstGeom prst="rect">
            <a:avLst/>
          </a:prstGeom>
          <a:noFill/>
          <a:ln w="9525">
            <a:noFill/>
            <a:miter lim="800000"/>
            <a:headEnd/>
            <a:tailEnd/>
          </a:ln>
        </p:spPr>
      </p:pic>
      <p:cxnSp>
        <p:nvCxnSpPr>
          <p:cNvPr id="22" name="Straight Arrow Connector 7177"/>
          <p:cNvCxnSpPr/>
          <p:nvPr/>
        </p:nvCxnSpPr>
        <p:spPr>
          <a:xfrm flipV="1">
            <a:off x="6960175" y="4105896"/>
            <a:ext cx="361297" cy="18568"/>
          </a:xfrm>
          <a:prstGeom prst="straightConnector1">
            <a:avLst/>
          </a:prstGeom>
          <a:noFill/>
          <a:ln w="25400" cap="flat" cmpd="sng" algn="ctr">
            <a:solidFill>
              <a:srgbClr val="9A9A9B"/>
            </a:solidFill>
            <a:prstDash val="sysDot"/>
            <a:miter lim="800000"/>
            <a:tailEnd type="arrow"/>
          </a:ln>
          <a:effectLst/>
        </p:spPr>
      </p:cxnSp>
      <p:cxnSp>
        <p:nvCxnSpPr>
          <p:cNvPr id="23" name="Straight Arrow Connector 7192"/>
          <p:cNvCxnSpPr>
            <a:cxnSpLocks noChangeShapeType="1"/>
          </p:cNvCxnSpPr>
          <p:nvPr/>
        </p:nvCxnSpPr>
        <p:spPr bwMode="auto">
          <a:xfrm flipV="1">
            <a:off x="2621537" y="3457039"/>
            <a:ext cx="1145947" cy="22901"/>
          </a:xfrm>
          <a:prstGeom prst="straightConnector1">
            <a:avLst/>
          </a:prstGeom>
          <a:noFill/>
          <a:ln w="25400" algn="ctr">
            <a:solidFill>
              <a:srgbClr val="88D7D4"/>
            </a:solidFill>
            <a:miter lim="800000"/>
            <a:headEnd type="oval" w="med" len="med"/>
            <a:tailEnd type="oval" w="med" len="med"/>
          </a:ln>
        </p:spPr>
      </p:cxnSp>
      <p:sp>
        <p:nvSpPr>
          <p:cNvPr id="24" name="TextBox 7197"/>
          <p:cNvSpPr txBox="1">
            <a:spLocks noChangeArrowheads="1"/>
          </p:cNvSpPr>
          <p:nvPr/>
        </p:nvSpPr>
        <p:spPr bwMode="auto">
          <a:xfrm>
            <a:off x="2261175" y="4135576"/>
            <a:ext cx="627443" cy="430887"/>
          </a:xfrm>
          <a:prstGeom prst="rect">
            <a:avLst/>
          </a:prstGeom>
          <a:noFill/>
          <a:ln w="9525">
            <a:noFill/>
            <a:miter lim="800000"/>
            <a:headEnd/>
            <a:tailEnd/>
          </a:ln>
        </p:spPr>
        <p:txBody>
          <a:bodyPr wrap="square" lIns="0" tIns="0" rIns="0" bIns="0">
            <a:spAutoFit/>
          </a:bodyPr>
          <a:lstStyle/>
          <a:p>
            <a:pPr algn="ctr" defTabSz="914400"/>
            <a:r>
              <a:rPr lang="zh-CN" altLang="en-US" sz="1400" dirty="0" smtClean="0">
                <a:solidFill>
                  <a:srgbClr val="C00000"/>
                </a:solidFill>
                <a:latin typeface="微软雅黑" panose="020B0503020204020204" pitchFamily="34" charset="-122"/>
                <a:ea typeface="微软雅黑" panose="020B0503020204020204" pitchFamily="34" charset="-122"/>
              </a:rPr>
              <a:t>业务规则</a:t>
            </a:r>
            <a:endParaRPr lang="en-US" sz="1400" dirty="0">
              <a:solidFill>
                <a:srgbClr val="C00000"/>
              </a:solidFill>
              <a:latin typeface="微软雅黑" panose="020B0503020204020204" pitchFamily="34" charset="-122"/>
              <a:ea typeface="微软雅黑" panose="020B0503020204020204" pitchFamily="34" charset="-122"/>
            </a:endParaRPr>
          </a:p>
        </p:txBody>
      </p:sp>
      <p:sp>
        <p:nvSpPr>
          <p:cNvPr id="25" name="TextBox 65"/>
          <p:cNvSpPr txBox="1">
            <a:spLocks noChangeArrowheads="1"/>
          </p:cNvSpPr>
          <p:nvPr/>
        </p:nvSpPr>
        <p:spPr bwMode="auto">
          <a:xfrm>
            <a:off x="257750" y="2290901"/>
            <a:ext cx="788787" cy="215444"/>
          </a:xfrm>
          <a:prstGeom prst="rect">
            <a:avLst/>
          </a:prstGeom>
          <a:noFill/>
          <a:ln w="9525">
            <a:noFill/>
            <a:miter lim="800000"/>
            <a:headEnd/>
            <a:tailEnd/>
          </a:ln>
        </p:spPr>
        <p:txBody>
          <a:bodyPr wrap="square" lIns="0" tIns="0" rIns="0" bIns="0">
            <a:spAutoFit/>
          </a:bodyPr>
          <a:lstStyle/>
          <a:p>
            <a:pPr algn="ctr" defTabSz="914400"/>
            <a:r>
              <a:rPr lang="zh-CN" altLang="en-US" sz="1400" dirty="0" smtClean="0">
                <a:solidFill>
                  <a:srgbClr val="C00000"/>
                </a:solidFill>
                <a:latin typeface="微软雅黑" panose="020B0503020204020204" pitchFamily="34" charset="-122"/>
                <a:ea typeface="微软雅黑" panose="020B0503020204020204" pitchFamily="34" charset="-122"/>
              </a:rPr>
              <a:t>历史数据</a:t>
            </a:r>
            <a:endParaRPr lang="en-US" sz="1400" dirty="0">
              <a:solidFill>
                <a:srgbClr val="C00000"/>
              </a:solidFill>
              <a:latin typeface="微软雅黑" panose="020B0503020204020204" pitchFamily="34" charset="-122"/>
              <a:ea typeface="微软雅黑" panose="020B0503020204020204" pitchFamily="34" charset="-122"/>
            </a:endParaRPr>
          </a:p>
        </p:txBody>
      </p:sp>
      <p:sp>
        <p:nvSpPr>
          <p:cNvPr id="26" name="TextBox 66"/>
          <p:cNvSpPr txBox="1">
            <a:spLocks noChangeArrowheads="1"/>
          </p:cNvSpPr>
          <p:nvPr/>
        </p:nvSpPr>
        <p:spPr bwMode="auto">
          <a:xfrm>
            <a:off x="2277050" y="1671776"/>
            <a:ext cx="1657555" cy="307777"/>
          </a:xfrm>
          <a:prstGeom prst="rect">
            <a:avLst/>
          </a:prstGeom>
          <a:noFill/>
          <a:ln w="9525">
            <a:noFill/>
            <a:miter lim="800000"/>
            <a:headEnd/>
            <a:tailEnd/>
          </a:ln>
        </p:spPr>
        <p:txBody>
          <a:bodyPr wrap="square">
            <a:spAutoFit/>
          </a:bodyPr>
          <a:lstStyle/>
          <a:p>
            <a:pPr algn="ctr" defTabSz="914400"/>
            <a:r>
              <a:rPr lang="zh-CN" altLang="en-US" sz="1400" dirty="0" smtClean="0">
                <a:solidFill>
                  <a:srgbClr val="C00000"/>
                </a:solidFill>
                <a:latin typeface="微软雅黑" panose="020B0503020204020204" pitchFamily="34" charset="-122"/>
                <a:ea typeface="微软雅黑" panose="020B0503020204020204" pitchFamily="34" charset="-122"/>
              </a:rPr>
              <a:t>数据质量处理</a:t>
            </a:r>
            <a:endParaRPr lang="en-US" sz="1400" dirty="0">
              <a:solidFill>
                <a:srgbClr val="C00000"/>
              </a:solidFill>
              <a:latin typeface="微软雅黑" panose="020B0503020204020204" pitchFamily="34" charset="-122"/>
              <a:ea typeface="微软雅黑" panose="020B0503020204020204" pitchFamily="34" charset="-122"/>
            </a:endParaRPr>
          </a:p>
        </p:txBody>
      </p:sp>
      <p:sp>
        <p:nvSpPr>
          <p:cNvPr id="27" name="TextBox 67"/>
          <p:cNvSpPr txBox="1">
            <a:spLocks noChangeArrowheads="1"/>
          </p:cNvSpPr>
          <p:nvPr/>
        </p:nvSpPr>
        <p:spPr bwMode="auto">
          <a:xfrm>
            <a:off x="7398325" y="1698759"/>
            <a:ext cx="1049417" cy="307777"/>
          </a:xfrm>
          <a:prstGeom prst="rect">
            <a:avLst/>
          </a:prstGeom>
          <a:noFill/>
          <a:ln w="9525">
            <a:noFill/>
            <a:miter lim="800000"/>
            <a:headEnd/>
            <a:tailEnd/>
          </a:ln>
        </p:spPr>
        <p:txBody>
          <a:bodyPr wrap="square">
            <a:spAutoFit/>
          </a:bodyPr>
          <a:lstStyle/>
          <a:p>
            <a:pPr algn="ctr" defTabSz="914400"/>
            <a:r>
              <a:rPr lang="zh-CN" altLang="en-US" sz="1400" dirty="0">
                <a:solidFill>
                  <a:srgbClr val="C00000"/>
                </a:solidFill>
                <a:latin typeface="微软雅黑" panose="020B0503020204020204" pitchFamily="34" charset="-122"/>
                <a:ea typeface="微软雅黑" panose="020B0503020204020204" pitchFamily="34" charset="-122"/>
              </a:rPr>
              <a:t>结果输出</a:t>
            </a:r>
            <a:endParaRPr lang="en-US" sz="1400" dirty="0">
              <a:solidFill>
                <a:srgbClr val="C00000"/>
              </a:solidFill>
              <a:latin typeface="微软雅黑" panose="020B0503020204020204" pitchFamily="34" charset="-122"/>
              <a:ea typeface="微软雅黑" panose="020B0503020204020204" pitchFamily="34" charset="-122"/>
            </a:endParaRPr>
          </a:p>
        </p:txBody>
      </p:sp>
      <p:sp>
        <p:nvSpPr>
          <p:cNvPr id="28" name="TextBox 68"/>
          <p:cNvSpPr txBox="1">
            <a:spLocks noChangeArrowheads="1"/>
          </p:cNvSpPr>
          <p:nvPr/>
        </p:nvSpPr>
        <p:spPr bwMode="auto">
          <a:xfrm>
            <a:off x="4185225" y="5065851"/>
            <a:ext cx="1068723" cy="215444"/>
          </a:xfrm>
          <a:prstGeom prst="rect">
            <a:avLst/>
          </a:prstGeom>
          <a:noFill/>
          <a:ln w="9525">
            <a:noFill/>
            <a:miter lim="800000"/>
            <a:headEnd/>
            <a:tailEnd/>
          </a:ln>
        </p:spPr>
        <p:txBody>
          <a:bodyPr wrap="square" lIns="0" tIns="0" rIns="0" bIns="0">
            <a:spAutoFit/>
          </a:bodyPr>
          <a:lstStyle/>
          <a:p>
            <a:pPr algn="ctr" defTabSz="914400"/>
            <a:r>
              <a:rPr lang="zh-CN" altLang="en-US" sz="1400" dirty="0" smtClean="0">
                <a:solidFill>
                  <a:srgbClr val="C00000"/>
                </a:solidFill>
                <a:latin typeface="微软雅黑" panose="020B0503020204020204" pitchFamily="34" charset="-122"/>
                <a:ea typeface="微软雅黑" panose="020B0503020204020204" pitchFamily="34" charset="-122"/>
              </a:rPr>
              <a:t>不合规的数据</a:t>
            </a:r>
            <a:endParaRPr lang="en-US" sz="1400" dirty="0">
              <a:solidFill>
                <a:srgbClr val="C00000"/>
              </a:solidFill>
              <a:latin typeface="微软雅黑" panose="020B0503020204020204" pitchFamily="34" charset="-122"/>
              <a:ea typeface="微软雅黑" panose="020B0503020204020204" pitchFamily="34" charset="-122"/>
            </a:endParaRPr>
          </a:p>
        </p:txBody>
      </p:sp>
      <p:sp>
        <p:nvSpPr>
          <p:cNvPr id="29" name="TextBox 69"/>
          <p:cNvSpPr txBox="1">
            <a:spLocks noChangeArrowheads="1"/>
          </p:cNvSpPr>
          <p:nvPr/>
        </p:nvSpPr>
        <p:spPr bwMode="auto">
          <a:xfrm>
            <a:off x="5553650" y="4757880"/>
            <a:ext cx="1323838" cy="215444"/>
          </a:xfrm>
          <a:prstGeom prst="rect">
            <a:avLst/>
          </a:prstGeom>
          <a:noFill/>
          <a:ln w="9525">
            <a:noFill/>
            <a:miter lim="800000"/>
            <a:headEnd/>
            <a:tailEnd/>
          </a:ln>
        </p:spPr>
        <p:txBody>
          <a:bodyPr wrap="square" lIns="0" tIns="0" rIns="0" bIns="0">
            <a:spAutoFit/>
          </a:bodyPr>
          <a:lstStyle/>
          <a:p>
            <a:pPr algn="ctr" defTabSz="914400"/>
            <a:r>
              <a:rPr lang="zh-CN" altLang="en-US" sz="1400" dirty="0" smtClean="0">
                <a:solidFill>
                  <a:srgbClr val="C00000"/>
                </a:solidFill>
                <a:latin typeface="微软雅黑" panose="020B0503020204020204" pitchFamily="34" charset="-122"/>
                <a:ea typeface="微软雅黑" panose="020B0503020204020204" pitchFamily="34" charset="-122"/>
              </a:rPr>
              <a:t>数据调查，修正</a:t>
            </a:r>
            <a:endParaRPr lang="en-US" sz="1400" dirty="0">
              <a:solidFill>
                <a:srgbClr val="C00000"/>
              </a:solidFill>
              <a:latin typeface="微软雅黑" panose="020B0503020204020204" pitchFamily="34" charset="-122"/>
              <a:ea typeface="微软雅黑" panose="020B0503020204020204" pitchFamily="34" charset="-122"/>
            </a:endParaRPr>
          </a:p>
        </p:txBody>
      </p:sp>
      <p:sp>
        <p:nvSpPr>
          <p:cNvPr id="30" name="TextBox 70"/>
          <p:cNvSpPr txBox="1">
            <a:spLocks noChangeArrowheads="1"/>
          </p:cNvSpPr>
          <p:nvPr/>
        </p:nvSpPr>
        <p:spPr bwMode="auto">
          <a:xfrm>
            <a:off x="960218" y="1737895"/>
            <a:ext cx="1071482" cy="307777"/>
          </a:xfrm>
          <a:prstGeom prst="rect">
            <a:avLst/>
          </a:prstGeom>
          <a:noFill/>
          <a:ln w="9525">
            <a:noFill/>
            <a:miter lim="800000"/>
            <a:headEnd/>
            <a:tailEnd/>
          </a:ln>
        </p:spPr>
        <p:txBody>
          <a:bodyPr wrap="square">
            <a:spAutoFit/>
          </a:bodyPr>
          <a:lstStyle/>
          <a:p>
            <a:pPr algn="ctr" defTabSz="914400"/>
            <a:r>
              <a:rPr lang="zh-CN" altLang="en-US" sz="1400" dirty="0" smtClean="0">
                <a:solidFill>
                  <a:srgbClr val="C00000"/>
                </a:solidFill>
                <a:latin typeface="微软雅黑" panose="020B0503020204020204" pitchFamily="34" charset="-122"/>
                <a:ea typeface="微软雅黑" panose="020B0503020204020204" pitchFamily="34" charset="-122"/>
              </a:rPr>
              <a:t>新数据</a:t>
            </a:r>
            <a:endParaRPr lang="en-US" sz="1400" dirty="0">
              <a:solidFill>
                <a:srgbClr val="C00000"/>
              </a:solidFill>
              <a:latin typeface="微软雅黑" panose="020B0503020204020204" pitchFamily="34" charset="-122"/>
              <a:ea typeface="微软雅黑" panose="020B0503020204020204" pitchFamily="34" charset="-122"/>
            </a:endParaRPr>
          </a:p>
        </p:txBody>
      </p:sp>
      <p:cxnSp>
        <p:nvCxnSpPr>
          <p:cNvPr id="31" name="Straight Arrow Connector 5124"/>
          <p:cNvCxnSpPr>
            <a:cxnSpLocks noChangeShapeType="1"/>
          </p:cNvCxnSpPr>
          <p:nvPr/>
        </p:nvCxnSpPr>
        <p:spPr bwMode="auto">
          <a:xfrm>
            <a:off x="2940625" y="3735526"/>
            <a:ext cx="848083" cy="0"/>
          </a:xfrm>
          <a:prstGeom prst="straightConnector1">
            <a:avLst/>
          </a:prstGeom>
          <a:noFill/>
          <a:ln w="25400" algn="ctr">
            <a:solidFill>
              <a:srgbClr val="88D7D4"/>
            </a:solidFill>
            <a:miter lim="800000"/>
            <a:headEnd type="oval" w="med" len="med"/>
            <a:tailEnd type="oval" w="med" len="med"/>
          </a:ln>
        </p:spPr>
      </p:cxnSp>
      <p:sp>
        <p:nvSpPr>
          <p:cNvPr id="32" name="Rectangle 5135"/>
          <p:cNvSpPr>
            <a:spLocks noChangeArrowheads="1"/>
          </p:cNvSpPr>
          <p:nvPr/>
        </p:nvSpPr>
        <p:spPr bwMode="auto">
          <a:xfrm>
            <a:off x="5118675" y="1916251"/>
            <a:ext cx="1599637" cy="1384995"/>
          </a:xfrm>
          <a:prstGeom prst="rect">
            <a:avLst/>
          </a:prstGeom>
          <a:solidFill>
            <a:srgbClr val="FFFFFF">
              <a:alpha val="50000"/>
            </a:srgbClr>
          </a:solidFill>
          <a:ln w="9525">
            <a:noFill/>
            <a:miter lim="800000"/>
            <a:headEnd/>
            <a:tailEnd/>
          </a:ln>
        </p:spPr>
        <p:txBody>
          <a:bodyPr wrap="square">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kumimoji="0" lang="zh-CN" altLang="en-US" sz="1400" b="0" i="0" u="none" strike="noStrike" kern="0" cap="none" spc="0" normalizeH="0" baseline="0" noProof="0" dirty="0" smtClean="0">
                <a:ln>
                  <a:noFill/>
                </a:ln>
                <a:solidFill>
                  <a:srgbClr val="409E9E"/>
                </a:solidFill>
                <a:effectLst/>
                <a:uLnTx/>
                <a:uFillTx/>
                <a:latin typeface="微软雅黑" panose="020B0503020204020204" pitchFamily="34" charset="-122"/>
                <a:ea typeface="微软雅黑" panose="020B0503020204020204" pitchFamily="34" charset="-122"/>
              </a:rPr>
              <a:t>改善数据</a:t>
            </a:r>
            <a:endParaRPr kumimoji="0" lang="en-US" altLang="zh-CN" sz="1400" b="0" i="0" u="none" strike="noStrike" kern="0" cap="none" spc="0" normalizeH="0" baseline="0" noProof="0" dirty="0" smtClean="0">
              <a:ln>
                <a:noFill/>
              </a:ln>
              <a:solidFill>
                <a:srgbClr val="409E9E"/>
              </a:solidFill>
              <a:effectLst/>
              <a:uLnTx/>
              <a:uFillTx/>
              <a:latin typeface="微软雅黑" panose="020B0503020204020204" pitchFamily="34" charset="-122"/>
              <a:ea typeface="微软雅黑" panose="020B0503020204020204" pitchFamily="34" charset="-122"/>
            </a:endParaRP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kumimoji="0" lang="zh-CN" altLang="en-US" sz="1400" b="0" i="0" u="none" strike="noStrike" kern="0" cap="none" spc="0" normalizeH="0" baseline="0" noProof="0" dirty="0" smtClean="0">
                <a:ln>
                  <a:noFill/>
                </a:ln>
                <a:solidFill>
                  <a:srgbClr val="409E9E"/>
                </a:solidFill>
                <a:effectLst/>
                <a:uLnTx/>
                <a:uFillTx/>
                <a:latin typeface="微软雅黑" panose="020B0503020204020204" pitchFamily="34" charset="-122"/>
                <a:ea typeface="微软雅黑" panose="020B0503020204020204" pitchFamily="34" charset="-122"/>
              </a:rPr>
              <a:t>阻止无效数据</a:t>
            </a:r>
            <a:endParaRPr kumimoji="0" lang="en-US" altLang="zh-CN" sz="1400" b="0" i="0" u="none" strike="noStrike" kern="0" cap="none" spc="0" normalizeH="0" baseline="0" noProof="0" dirty="0" smtClean="0">
              <a:ln>
                <a:noFill/>
              </a:ln>
              <a:solidFill>
                <a:srgbClr val="409E9E"/>
              </a:solidFill>
              <a:effectLst/>
              <a:uLnTx/>
              <a:uFillTx/>
              <a:latin typeface="微软雅黑" panose="020B0503020204020204" pitchFamily="34" charset="-122"/>
              <a:ea typeface="微软雅黑" panose="020B0503020204020204" pitchFamily="34" charset="-122"/>
            </a:endParaRP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kumimoji="0" lang="zh-CN" altLang="en-US" sz="1400" b="0" i="0" u="none" strike="noStrike" kern="0" cap="none" spc="0" normalizeH="0" baseline="0" noProof="0" dirty="0" smtClean="0">
                <a:ln>
                  <a:noFill/>
                </a:ln>
                <a:solidFill>
                  <a:srgbClr val="409E9E"/>
                </a:solidFill>
                <a:effectLst/>
                <a:uLnTx/>
                <a:uFillTx/>
                <a:latin typeface="微软雅黑" panose="020B0503020204020204" pitchFamily="34" charset="-122"/>
                <a:ea typeface="微软雅黑" panose="020B0503020204020204" pitchFamily="34" charset="-122"/>
              </a:rPr>
              <a:t>匹配数据</a:t>
            </a:r>
            <a:endParaRPr kumimoji="0" lang="en-US" altLang="zh-CN" sz="1400" b="0" i="0" u="none" strike="noStrike" kern="0" cap="none" spc="0" normalizeH="0" baseline="0" noProof="0" dirty="0" smtClean="0">
              <a:ln>
                <a:noFill/>
              </a:ln>
              <a:solidFill>
                <a:srgbClr val="409E9E"/>
              </a:solidFill>
              <a:effectLst/>
              <a:uLnTx/>
              <a:uFillTx/>
              <a:latin typeface="微软雅黑" panose="020B0503020204020204" pitchFamily="34" charset="-122"/>
              <a:ea typeface="微软雅黑" panose="020B0503020204020204" pitchFamily="34" charset="-122"/>
            </a:endParaRP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kumimoji="0" lang="zh-CN" altLang="en-US" sz="1400" b="0" i="0" u="none" strike="noStrike" kern="0" cap="none" spc="0" normalizeH="0" baseline="0" noProof="0" dirty="0" smtClean="0">
                <a:ln>
                  <a:noFill/>
                </a:ln>
                <a:solidFill>
                  <a:srgbClr val="409E9E"/>
                </a:solidFill>
                <a:effectLst/>
                <a:uLnTx/>
                <a:uFillTx/>
                <a:latin typeface="微软雅黑" panose="020B0503020204020204" pitchFamily="34" charset="-122"/>
                <a:ea typeface="微软雅黑" panose="020B0503020204020204" pitchFamily="34" charset="-122"/>
              </a:rPr>
              <a:t>集成数据</a:t>
            </a:r>
            <a:endParaRPr kumimoji="0" lang="en-US" altLang="zh-CN" sz="1400" b="0" i="0" u="none" strike="noStrike" kern="0" cap="none" spc="0" normalizeH="0" baseline="0" noProof="0" dirty="0" smtClean="0">
              <a:ln>
                <a:noFill/>
              </a:ln>
              <a:solidFill>
                <a:srgbClr val="409E9E"/>
              </a:solidFill>
              <a:effectLst/>
              <a:uLnTx/>
              <a:uFillTx/>
              <a:latin typeface="微软雅黑" panose="020B0503020204020204" pitchFamily="34" charset="-122"/>
              <a:ea typeface="微软雅黑" panose="020B0503020204020204" pitchFamily="34" charset="-122"/>
            </a:endParaRP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kumimoji="0" lang="zh-CN" altLang="en-US" sz="1400" b="0" i="0" u="none" strike="noStrike" kern="0" cap="none" spc="0" normalizeH="0" baseline="0" noProof="0" dirty="0" smtClean="0">
                <a:ln>
                  <a:noFill/>
                </a:ln>
                <a:solidFill>
                  <a:srgbClr val="409E9E"/>
                </a:solidFill>
                <a:effectLst/>
                <a:uLnTx/>
                <a:uFillTx/>
                <a:latin typeface="微软雅黑" panose="020B0503020204020204" pitchFamily="34" charset="-122"/>
                <a:ea typeface="微软雅黑" panose="020B0503020204020204" pitchFamily="34" charset="-122"/>
              </a:rPr>
              <a:t>补充数据</a:t>
            </a:r>
            <a:endParaRPr kumimoji="0" lang="en-US" altLang="zh-CN" sz="1400" b="0" i="0" u="none" strike="noStrike" kern="0" cap="none" spc="0" normalizeH="0" baseline="0" noProof="0" dirty="0" smtClean="0">
              <a:ln>
                <a:noFill/>
              </a:ln>
              <a:solidFill>
                <a:srgbClr val="409E9E"/>
              </a:solidFill>
              <a:effectLst/>
              <a:uLnTx/>
              <a:uFillTx/>
              <a:latin typeface="微软雅黑" panose="020B0503020204020204" pitchFamily="34" charset="-122"/>
              <a:ea typeface="微软雅黑" panose="020B0503020204020204" pitchFamily="34" charset="-122"/>
            </a:endParaRPr>
          </a:p>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kumimoji="0" lang="zh-CN" altLang="en-US" sz="1400" b="0" i="0" u="none" strike="noStrike" kern="0" cap="none" spc="0" normalizeH="0" baseline="0" noProof="0" dirty="0" smtClean="0">
                <a:ln>
                  <a:noFill/>
                </a:ln>
                <a:solidFill>
                  <a:srgbClr val="409E9E"/>
                </a:solidFill>
                <a:effectLst/>
                <a:uLnTx/>
                <a:uFillTx/>
                <a:latin typeface="微软雅黑" panose="020B0503020204020204" pitchFamily="34" charset="-122"/>
                <a:ea typeface="微软雅黑" panose="020B0503020204020204" pitchFamily="34" charset="-122"/>
              </a:rPr>
              <a:t>监控数据</a:t>
            </a:r>
            <a:endParaRPr kumimoji="0" lang="en-US" sz="1400" b="0" i="0" u="none" strike="noStrike" kern="0" cap="none" spc="0" normalizeH="0" baseline="0" noProof="0" dirty="0" smtClean="0">
              <a:ln>
                <a:noFill/>
              </a:ln>
              <a:solidFill>
                <a:srgbClr val="409E9E"/>
              </a:solidFill>
              <a:effectLst/>
              <a:uLnTx/>
              <a:uFillTx/>
              <a:latin typeface="微软雅黑" panose="020B0503020204020204" pitchFamily="34" charset="-122"/>
              <a:ea typeface="微软雅黑" panose="020B0503020204020204" pitchFamily="34" charset="-122"/>
            </a:endParaRPr>
          </a:p>
        </p:txBody>
      </p:sp>
      <p:cxnSp>
        <p:nvCxnSpPr>
          <p:cNvPr id="33" name="Straight Arrow Connector 32"/>
          <p:cNvCxnSpPr/>
          <p:nvPr/>
        </p:nvCxnSpPr>
        <p:spPr>
          <a:xfrm>
            <a:off x="4185225" y="3986351"/>
            <a:ext cx="580558" cy="524809"/>
          </a:xfrm>
          <a:prstGeom prst="straightConnector1">
            <a:avLst/>
          </a:prstGeom>
          <a:noFill/>
          <a:ln w="25400" cap="flat" cmpd="sng" algn="ctr">
            <a:solidFill>
              <a:srgbClr val="9A9A9B"/>
            </a:solidFill>
            <a:prstDash val="sysDot"/>
            <a:miter lim="800000"/>
            <a:tailEnd type="arrow"/>
          </a:ln>
          <a:effectLst/>
        </p:spPr>
      </p:cxnSp>
      <p:cxnSp>
        <p:nvCxnSpPr>
          <p:cNvPr id="34" name="Straight Arrow Connector 29"/>
          <p:cNvCxnSpPr/>
          <p:nvPr/>
        </p:nvCxnSpPr>
        <p:spPr>
          <a:xfrm flipV="1">
            <a:off x="1580137" y="5091479"/>
            <a:ext cx="814988" cy="28348"/>
          </a:xfrm>
          <a:prstGeom prst="straightConnector1">
            <a:avLst/>
          </a:prstGeom>
          <a:noFill/>
          <a:ln w="25400" cap="flat" cmpd="sng" algn="ctr">
            <a:solidFill>
              <a:srgbClr val="9A9A9B"/>
            </a:solidFill>
            <a:prstDash val="sysDot"/>
            <a:miter lim="800000"/>
            <a:tailEnd type="arrow"/>
          </a:ln>
          <a:effectLst/>
        </p:spPr>
      </p:cxnSp>
      <p:cxnSp>
        <p:nvCxnSpPr>
          <p:cNvPr id="35" name="Straight Connector 11"/>
          <p:cNvCxnSpPr>
            <a:cxnSpLocks noChangeShapeType="1"/>
          </p:cNvCxnSpPr>
          <p:nvPr/>
        </p:nvCxnSpPr>
        <p:spPr bwMode="auto">
          <a:xfrm>
            <a:off x="4513837" y="2814776"/>
            <a:ext cx="111699" cy="47294"/>
          </a:xfrm>
          <a:prstGeom prst="line">
            <a:avLst/>
          </a:prstGeom>
          <a:noFill/>
          <a:ln w="25400" algn="ctr">
            <a:solidFill>
              <a:srgbClr val="88D7D4"/>
            </a:solidFill>
            <a:miter lim="800000"/>
            <a:headEnd type="oval" w="med" len="med"/>
            <a:tailEnd type="oval" w="med" len="med"/>
          </a:ln>
        </p:spPr>
      </p:cxnSp>
      <p:sp>
        <p:nvSpPr>
          <p:cNvPr id="36" name="TextBox 39"/>
          <p:cNvSpPr txBox="1">
            <a:spLocks noChangeArrowheads="1"/>
          </p:cNvSpPr>
          <p:nvPr/>
        </p:nvSpPr>
        <p:spPr bwMode="auto">
          <a:xfrm>
            <a:off x="346651" y="4259401"/>
            <a:ext cx="1392788" cy="369332"/>
          </a:xfrm>
          <a:prstGeom prst="rect">
            <a:avLst/>
          </a:prstGeom>
          <a:noFill/>
          <a:ln w="9525">
            <a:noFill/>
            <a:miter lim="800000"/>
            <a:headEnd/>
            <a:tailEnd/>
          </a:ln>
        </p:spPr>
        <p:txBody>
          <a:bodyPr wrap="square" lIns="0" tIns="0" rIns="0" bIns="0">
            <a:spAutoFit/>
          </a:bodyPr>
          <a:lstStyle/>
          <a:p>
            <a:pPr defTabSz="914400"/>
            <a:r>
              <a:rPr lang="zh-CN" altLang="en-US" sz="1200" dirty="0" smtClean="0">
                <a:solidFill>
                  <a:srgbClr val="000000"/>
                </a:solidFill>
                <a:latin typeface="微软雅黑" panose="020B0503020204020204" pitchFamily="34" charset="-122"/>
                <a:ea typeface="微软雅黑" panose="020B0503020204020204" pitchFamily="34" charset="-122"/>
              </a:rPr>
              <a:t>业务规则，处理流程，数据质量预期</a:t>
            </a:r>
            <a:endParaRPr lang="en-US" sz="1200" dirty="0">
              <a:solidFill>
                <a:srgbClr val="000000"/>
              </a:solidFill>
              <a:latin typeface="微软雅黑" panose="020B0503020204020204" pitchFamily="34" charset="-122"/>
              <a:ea typeface="微软雅黑" panose="020B0503020204020204" pitchFamily="34" charset="-122"/>
            </a:endParaRPr>
          </a:p>
        </p:txBody>
      </p:sp>
      <p:sp>
        <p:nvSpPr>
          <p:cNvPr id="37" name="TextBox 40"/>
          <p:cNvSpPr txBox="1">
            <a:spLocks noChangeArrowheads="1"/>
          </p:cNvSpPr>
          <p:nvPr/>
        </p:nvSpPr>
        <p:spPr bwMode="auto">
          <a:xfrm>
            <a:off x="2161162" y="4803915"/>
            <a:ext cx="1565163" cy="646331"/>
          </a:xfrm>
          <a:prstGeom prst="rect">
            <a:avLst/>
          </a:prstGeom>
          <a:noFill/>
          <a:ln w="9525">
            <a:noFill/>
            <a:miter lim="800000"/>
            <a:headEnd/>
            <a:tailEnd/>
          </a:ln>
        </p:spPr>
        <p:txBody>
          <a:bodyPr wrap="square">
            <a:spAutoFit/>
          </a:bodyPr>
          <a:lstStyle/>
          <a:p>
            <a:pPr defTabSz="914400"/>
            <a:r>
              <a:rPr lang="en-US" sz="1200" dirty="0" smtClean="0">
                <a:solidFill>
                  <a:srgbClr val="000000"/>
                </a:solidFill>
                <a:latin typeface="微软雅黑" panose="020B0503020204020204" pitchFamily="34" charset="-122"/>
                <a:ea typeface="微软雅黑" panose="020B0503020204020204" pitchFamily="34" charset="-122"/>
              </a:rPr>
              <a:t>IT</a:t>
            </a:r>
            <a:r>
              <a:rPr lang="zh-CN" altLang="en-US" sz="1200" dirty="0" smtClean="0">
                <a:solidFill>
                  <a:srgbClr val="000000"/>
                </a:solidFill>
                <a:latin typeface="微软雅黑" panose="020B0503020204020204" pitchFamily="34" charset="-122"/>
                <a:ea typeface="微软雅黑" panose="020B0503020204020204" pitchFamily="34" charset="-122"/>
              </a:rPr>
              <a:t>基础架构，数据模型，转换器，数据项目</a:t>
            </a:r>
            <a:endParaRPr lang="en-US" sz="1200" dirty="0">
              <a:solidFill>
                <a:srgbClr val="000000"/>
              </a:solidFill>
              <a:latin typeface="微软雅黑" panose="020B0503020204020204" pitchFamily="34" charset="-122"/>
              <a:ea typeface="微软雅黑" panose="020B0503020204020204" pitchFamily="34" charset="-122"/>
            </a:endParaRPr>
          </a:p>
        </p:txBody>
      </p:sp>
      <p:sp>
        <p:nvSpPr>
          <p:cNvPr id="38" name="TextBox 41"/>
          <p:cNvSpPr txBox="1">
            <a:spLocks noChangeArrowheads="1"/>
          </p:cNvSpPr>
          <p:nvPr/>
        </p:nvSpPr>
        <p:spPr bwMode="auto">
          <a:xfrm>
            <a:off x="2846143" y="5358582"/>
            <a:ext cx="1970588" cy="276999"/>
          </a:xfrm>
          <a:prstGeom prst="rect">
            <a:avLst/>
          </a:prstGeom>
          <a:noFill/>
          <a:ln w="9525">
            <a:noFill/>
            <a:miter lim="800000"/>
            <a:headEnd/>
            <a:tailEnd/>
          </a:ln>
        </p:spPr>
        <p:txBody>
          <a:bodyPr wrap="square">
            <a:spAutoFit/>
          </a:bodyPr>
          <a:lstStyle/>
          <a:p>
            <a:pPr defTabSz="914400"/>
            <a:r>
              <a:rPr lang="zh-CN" altLang="en-US" sz="1200" dirty="0" smtClean="0">
                <a:solidFill>
                  <a:srgbClr val="000000"/>
                </a:solidFill>
                <a:latin typeface="微软雅黑" panose="020B0503020204020204" pitchFamily="34" charset="-122"/>
                <a:ea typeface="微软雅黑" panose="020B0503020204020204" pitchFamily="34" charset="-122"/>
              </a:rPr>
              <a:t>所有权与问责制</a:t>
            </a:r>
            <a:endParaRPr lang="en-US" sz="1200" dirty="0">
              <a:solidFill>
                <a:srgbClr val="000000"/>
              </a:solidFill>
              <a:latin typeface="微软雅黑" panose="020B0503020204020204" pitchFamily="34" charset="-122"/>
              <a:ea typeface="微软雅黑" panose="020B0503020204020204" pitchFamily="34" charset="-122"/>
            </a:endParaRPr>
          </a:p>
        </p:txBody>
      </p:sp>
      <p:sp>
        <p:nvSpPr>
          <p:cNvPr id="39" name="TextBox 42"/>
          <p:cNvSpPr txBox="1">
            <a:spLocks noChangeArrowheads="1"/>
          </p:cNvSpPr>
          <p:nvPr/>
        </p:nvSpPr>
        <p:spPr bwMode="auto">
          <a:xfrm>
            <a:off x="4153575" y="5266249"/>
            <a:ext cx="2861420" cy="738664"/>
          </a:xfrm>
          <a:prstGeom prst="rect">
            <a:avLst/>
          </a:prstGeom>
          <a:noFill/>
          <a:ln w="9525">
            <a:noFill/>
            <a:miter lim="800000"/>
            <a:headEnd/>
            <a:tailEnd/>
          </a:ln>
        </p:spPr>
        <p:txBody>
          <a:bodyPr wrap="square">
            <a:spAutoFit/>
          </a:bodyPr>
          <a:lstStyle/>
          <a:p>
            <a:pPr defTabSz="914400"/>
            <a:r>
              <a:rPr lang="en-US" sz="1400" dirty="0">
                <a:solidFill>
                  <a:srgbClr val="000000"/>
                </a:solidFill>
                <a:latin typeface="微软雅黑" panose="020B0503020204020204" pitchFamily="34" charset="-122"/>
                <a:ea typeface="微软雅黑" panose="020B0503020204020204" pitchFamily="34" charset="-122"/>
              </a:rPr>
              <a:t>+ </a:t>
            </a:r>
            <a:r>
              <a:rPr lang="zh-CN" altLang="en-US" sz="1400" dirty="0" smtClean="0">
                <a:solidFill>
                  <a:srgbClr val="000000"/>
                </a:solidFill>
                <a:latin typeface="微软雅黑" panose="020B0503020204020204" pitchFamily="34" charset="-122"/>
                <a:ea typeface="微软雅黑" panose="020B0503020204020204" pitchFamily="34" charset="-122"/>
              </a:rPr>
              <a:t>透明性</a:t>
            </a:r>
            <a:endParaRPr lang="en-US" altLang="zh-CN" sz="1400" dirty="0" smtClean="0">
              <a:solidFill>
                <a:srgbClr val="000000"/>
              </a:solidFill>
              <a:latin typeface="微软雅黑" panose="020B0503020204020204" pitchFamily="34" charset="-122"/>
              <a:ea typeface="微软雅黑" panose="020B0503020204020204" pitchFamily="34" charset="-122"/>
            </a:endParaRPr>
          </a:p>
          <a:p>
            <a:pPr defTabSz="914400"/>
            <a:r>
              <a:rPr lang="en-US" sz="1400" dirty="0" smtClean="0">
                <a:solidFill>
                  <a:srgbClr val="000000"/>
                </a:solidFill>
                <a:latin typeface="微软雅黑" panose="020B0503020204020204" pitchFamily="34" charset="-122"/>
                <a:ea typeface="微软雅黑" panose="020B0503020204020204" pitchFamily="34" charset="-122"/>
              </a:rPr>
              <a:t>+ </a:t>
            </a:r>
            <a:r>
              <a:rPr lang="zh-CN" altLang="en-US" sz="1400" dirty="0" smtClean="0">
                <a:solidFill>
                  <a:srgbClr val="000000"/>
                </a:solidFill>
                <a:latin typeface="微软雅黑" panose="020B0503020204020204" pitchFamily="34" charset="-122"/>
                <a:ea typeface="微软雅黑" panose="020B0503020204020204" pitchFamily="34" charset="-122"/>
              </a:rPr>
              <a:t>业务合规</a:t>
            </a:r>
            <a:endParaRPr lang="en-US" altLang="zh-CN" sz="1400" dirty="0" smtClean="0">
              <a:solidFill>
                <a:srgbClr val="000000"/>
              </a:solidFill>
              <a:latin typeface="微软雅黑" panose="020B0503020204020204" pitchFamily="34" charset="-122"/>
              <a:ea typeface="微软雅黑" panose="020B0503020204020204" pitchFamily="34" charset="-122"/>
            </a:endParaRPr>
          </a:p>
          <a:p>
            <a:pPr defTabSz="914400"/>
            <a:r>
              <a:rPr lang="en-US" sz="1400" dirty="0" smtClean="0">
                <a:solidFill>
                  <a:srgbClr val="000000"/>
                </a:solidFill>
                <a:latin typeface="微软雅黑" panose="020B0503020204020204" pitchFamily="34" charset="-122"/>
                <a:ea typeface="微软雅黑" panose="020B0503020204020204" pitchFamily="34" charset="-122"/>
              </a:rPr>
              <a:t>+ </a:t>
            </a:r>
            <a:r>
              <a:rPr lang="zh-CN" altLang="en-US" sz="1400" dirty="0" smtClean="0">
                <a:solidFill>
                  <a:srgbClr val="000000"/>
                </a:solidFill>
                <a:latin typeface="微软雅黑" panose="020B0503020204020204" pitchFamily="34" charset="-122"/>
                <a:ea typeface="微软雅黑" panose="020B0503020204020204" pitchFamily="34" charset="-122"/>
              </a:rPr>
              <a:t>企业级一致性</a:t>
            </a:r>
            <a:endParaRPr lang="en-US" sz="1400" dirty="0">
              <a:solidFill>
                <a:srgbClr val="000000"/>
              </a:solidFill>
              <a:latin typeface="微软雅黑" panose="020B0503020204020204" pitchFamily="34" charset="-122"/>
              <a:ea typeface="微软雅黑" panose="020B0503020204020204" pitchFamily="34" charset="-122"/>
            </a:endParaRPr>
          </a:p>
        </p:txBody>
      </p:sp>
      <p:pic>
        <p:nvPicPr>
          <p:cNvPr id="40" name="Picture 12"/>
          <p:cNvPicPr>
            <a:picLocks noChangeAspect="1" noChangeArrowheads="1"/>
          </p:cNvPicPr>
          <p:nvPr/>
        </p:nvPicPr>
        <p:blipFill>
          <a:blip r:embed="rId4"/>
          <a:srcRect/>
          <a:stretch>
            <a:fillRect/>
          </a:stretch>
        </p:blipFill>
        <p:spPr bwMode="auto">
          <a:xfrm>
            <a:off x="413325" y="2773501"/>
            <a:ext cx="573629" cy="575155"/>
          </a:xfrm>
          <a:prstGeom prst="rect">
            <a:avLst/>
          </a:prstGeom>
          <a:noFill/>
          <a:ln w="9525">
            <a:noFill/>
            <a:miter lim="800000"/>
            <a:headEnd/>
            <a:tailEnd/>
          </a:ln>
        </p:spPr>
      </p:pic>
      <p:pic>
        <p:nvPicPr>
          <p:cNvPr id="41" name="Picture 53" descr="bar-graph"/>
          <p:cNvPicPr>
            <a:picLocks noChangeAspect="1" noChangeArrowheads="1"/>
          </p:cNvPicPr>
          <p:nvPr/>
        </p:nvPicPr>
        <p:blipFill>
          <a:blip r:embed="rId5"/>
          <a:srcRect/>
          <a:stretch>
            <a:fillRect/>
          </a:stretch>
        </p:blipFill>
        <p:spPr bwMode="auto">
          <a:xfrm>
            <a:off x="7648246" y="2731262"/>
            <a:ext cx="530911" cy="567526"/>
          </a:xfrm>
          <a:prstGeom prst="rect">
            <a:avLst/>
          </a:prstGeom>
          <a:noFill/>
        </p:spPr>
      </p:pic>
      <p:pic>
        <p:nvPicPr>
          <p:cNvPr id="42" name="Picture 12"/>
          <p:cNvPicPr>
            <a:picLocks noChangeAspect="1" noChangeArrowheads="1"/>
          </p:cNvPicPr>
          <p:nvPr/>
        </p:nvPicPr>
        <p:blipFill>
          <a:blip r:embed="rId4"/>
          <a:srcRect/>
          <a:stretch>
            <a:fillRect/>
          </a:stretch>
        </p:blipFill>
        <p:spPr bwMode="auto">
          <a:xfrm>
            <a:off x="7636218" y="3558869"/>
            <a:ext cx="573629" cy="575154"/>
          </a:xfrm>
          <a:prstGeom prst="rect">
            <a:avLst/>
          </a:prstGeom>
          <a:noFill/>
          <a:ln w="9525">
            <a:noFill/>
            <a:miter lim="800000"/>
            <a:headEnd/>
            <a:tailEnd/>
          </a:ln>
        </p:spPr>
      </p:pic>
      <p:pic>
        <p:nvPicPr>
          <p:cNvPr id="43" name="Picture 55" descr="investigation"/>
          <p:cNvPicPr>
            <a:picLocks noChangeAspect="1" noChangeArrowheads="1"/>
          </p:cNvPicPr>
          <p:nvPr/>
        </p:nvPicPr>
        <p:blipFill>
          <a:blip r:embed="rId6"/>
          <a:srcRect/>
          <a:stretch>
            <a:fillRect/>
          </a:stretch>
        </p:blipFill>
        <p:spPr bwMode="auto">
          <a:xfrm>
            <a:off x="5958462" y="5061089"/>
            <a:ext cx="686523" cy="594987"/>
          </a:xfrm>
          <a:prstGeom prst="rect">
            <a:avLst/>
          </a:prstGeom>
          <a:noFill/>
        </p:spPr>
      </p:pic>
      <p:pic>
        <p:nvPicPr>
          <p:cNvPr id="44" name="Picture 56" descr="info"/>
          <p:cNvPicPr>
            <a:picLocks noChangeAspect="1" noChangeArrowheads="1"/>
          </p:cNvPicPr>
          <p:nvPr/>
        </p:nvPicPr>
        <p:blipFill>
          <a:blip r:embed="rId7"/>
          <a:srcRect/>
          <a:stretch>
            <a:fillRect/>
          </a:stretch>
        </p:blipFill>
        <p:spPr bwMode="auto">
          <a:xfrm>
            <a:off x="4640838" y="2863990"/>
            <a:ext cx="405812" cy="434798"/>
          </a:xfrm>
          <a:prstGeom prst="rect">
            <a:avLst/>
          </a:prstGeom>
          <a:noFill/>
        </p:spPr>
      </p:pic>
      <p:pic>
        <p:nvPicPr>
          <p:cNvPr id="45" name="Picture 57" descr="rules"/>
          <p:cNvPicPr>
            <a:picLocks noChangeAspect="1" noChangeArrowheads="1"/>
          </p:cNvPicPr>
          <p:nvPr/>
        </p:nvPicPr>
        <p:blipFill>
          <a:blip r:embed="rId8"/>
          <a:srcRect/>
          <a:stretch>
            <a:fillRect/>
          </a:stretch>
        </p:blipFill>
        <p:spPr bwMode="auto">
          <a:xfrm>
            <a:off x="2278637" y="3546614"/>
            <a:ext cx="594987" cy="549219"/>
          </a:xfrm>
          <a:prstGeom prst="rect">
            <a:avLst/>
          </a:prstGeom>
          <a:noFill/>
        </p:spPr>
      </p:pic>
      <p:pic>
        <p:nvPicPr>
          <p:cNvPr id="46" name="Picture 58" descr="doc-w-arrow"/>
          <p:cNvPicPr>
            <a:picLocks noChangeAspect="1" noChangeArrowheads="1"/>
          </p:cNvPicPr>
          <p:nvPr/>
        </p:nvPicPr>
        <p:blipFill>
          <a:blip r:embed="rId9"/>
          <a:srcRect/>
          <a:stretch>
            <a:fillRect/>
          </a:stretch>
        </p:blipFill>
        <p:spPr bwMode="auto">
          <a:xfrm>
            <a:off x="1275010" y="2027376"/>
            <a:ext cx="686524" cy="549219"/>
          </a:xfrm>
          <a:prstGeom prst="rect">
            <a:avLst/>
          </a:prstGeom>
          <a:noFill/>
        </p:spPr>
      </p:pic>
      <p:pic>
        <p:nvPicPr>
          <p:cNvPr id="47" name="Picture 59" descr="doc-w-arrow"/>
          <p:cNvPicPr>
            <a:picLocks noChangeAspect="1" noChangeArrowheads="1"/>
          </p:cNvPicPr>
          <p:nvPr/>
        </p:nvPicPr>
        <p:blipFill>
          <a:blip r:embed="rId9"/>
          <a:srcRect/>
          <a:stretch>
            <a:fillRect/>
          </a:stretch>
        </p:blipFill>
        <p:spPr bwMode="auto">
          <a:xfrm>
            <a:off x="7615774" y="2063837"/>
            <a:ext cx="686524" cy="549219"/>
          </a:xfrm>
          <a:prstGeom prst="rect">
            <a:avLst/>
          </a:prstGeom>
          <a:noFill/>
        </p:spPr>
      </p:pic>
      <p:pic>
        <p:nvPicPr>
          <p:cNvPr id="48" name="Picture 60" descr="error"/>
          <p:cNvPicPr>
            <a:picLocks noChangeAspect="1" noChangeArrowheads="1"/>
          </p:cNvPicPr>
          <p:nvPr/>
        </p:nvPicPr>
        <p:blipFill>
          <a:blip r:embed="rId10"/>
          <a:srcRect/>
          <a:stretch>
            <a:fillRect/>
          </a:stretch>
        </p:blipFill>
        <p:spPr bwMode="auto">
          <a:xfrm>
            <a:off x="4563050" y="4565789"/>
            <a:ext cx="457682" cy="457682"/>
          </a:xfrm>
          <a:prstGeom prst="rect">
            <a:avLst/>
          </a:prstGeom>
          <a:noFill/>
        </p:spPr>
      </p:pic>
      <p:pic>
        <p:nvPicPr>
          <p:cNvPr id="49" name="Picture 61" descr="biz-lady"/>
          <p:cNvPicPr>
            <a:picLocks noChangeAspect="1" noChangeArrowheads="1"/>
          </p:cNvPicPr>
          <p:nvPr/>
        </p:nvPicPr>
        <p:blipFill>
          <a:blip r:embed="rId11"/>
          <a:srcRect/>
          <a:stretch>
            <a:fillRect/>
          </a:stretch>
        </p:blipFill>
        <p:spPr bwMode="auto">
          <a:xfrm>
            <a:off x="848300" y="4765814"/>
            <a:ext cx="732292" cy="732292"/>
          </a:xfrm>
          <a:prstGeom prst="rect">
            <a:avLst/>
          </a:prstGeom>
          <a:noFill/>
        </p:spPr>
      </p:pic>
    </p:spTree>
    <p:extLst>
      <p:ext uri="{BB962C8B-B14F-4D97-AF65-F5344CB8AC3E}">
        <p14:creationId xmlns:p14="http://schemas.microsoft.com/office/powerpoint/2010/main" val="85717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华矩数据质量管理的核心技术</a:t>
            </a:r>
            <a:endParaRPr lang="zh-CN" altLang="en-US" dirty="0">
              <a:latin typeface="微软雅黑" panose="020B0503020204020204" pitchFamily="34" charset="-122"/>
              <a:ea typeface="微软雅黑" panose="020B0503020204020204" pitchFamily="34" charset="-122"/>
            </a:endParaRPr>
          </a:p>
        </p:txBody>
      </p:sp>
      <p:graphicFrame>
        <p:nvGraphicFramePr>
          <p:cNvPr id="4" name="图示 3"/>
          <p:cNvGraphicFramePr/>
          <p:nvPr>
            <p:extLst>
              <p:ext uri="{D42A27DB-BD31-4B8C-83A1-F6EECF244321}">
                <p14:modId xmlns:p14="http://schemas.microsoft.com/office/powerpoint/2010/main" val="3640058108"/>
              </p:ext>
            </p:extLst>
          </p:nvPr>
        </p:nvGraphicFramePr>
        <p:xfrm>
          <a:off x="1046921" y="1290982"/>
          <a:ext cx="6877878" cy="4473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燕尾形箭头 4"/>
          <p:cNvSpPr/>
          <p:nvPr/>
        </p:nvSpPr>
        <p:spPr bwMode="auto">
          <a:xfrm>
            <a:off x="1640095" y="5844209"/>
            <a:ext cx="5711687" cy="894521"/>
          </a:xfrm>
          <a:prstGeom prst="notched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r>
              <a:rPr kumimoji="0" lang="zh-CN" altLang="en-US"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调查                标准化   关联    补充           治理</a:t>
            </a:r>
          </a:p>
        </p:txBody>
      </p:sp>
      <p:sp>
        <p:nvSpPr>
          <p:cNvPr id="6" name="左大括号 5"/>
          <p:cNvSpPr/>
          <p:nvPr/>
        </p:nvSpPr>
        <p:spPr bwMode="auto">
          <a:xfrm rot="5400000">
            <a:off x="4262300" y="4964665"/>
            <a:ext cx="318052" cy="1759088"/>
          </a:xfrm>
          <a:prstGeom prst="leftBrace">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 typeface="Arial" pitchFamily="34" charset="0"/>
              <a:buNone/>
            </a:pPr>
            <a:endParaRPr kumimoji="0" lang="zh-CN" altLang="en-US"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8" name="直接箭头连接符 7"/>
          <p:cNvCxnSpPr/>
          <p:nvPr/>
        </p:nvCxnSpPr>
        <p:spPr bwMode="auto">
          <a:xfrm flipV="1">
            <a:off x="6493565" y="5685183"/>
            <a:ext cx="159026" cy="318052"/>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10" name="直接箭头连接符 9"/>
          <p:cNvCxnSpPr/>
          <p:nvPr/>
        </p:nvCxnSpPr>
        <p:spPr bwMode="auto">
          <a:xfrm flipH="1" flipV="1">
            <a:off x="2186609" y="5685183"/>
            <a:ext cx="159026" cy="318052"/>
          </a:xfrm>
          <a:prstGeom prst="straightConnector1">
            <a:avLst/>
          </a:prstGeom>
          <a:solidFill>
            <a:schemeClr val="accent1"/>
          </a:solidFill>
          <a:ln w="9525" cap="flat" cmpd="sng" algn="ctr">
            <a:solidFill>
              <a:schemeClr val="tx1"/>
            </a:solidFill>
            <a:prstDash val="solid"/>
            <a:round/>
            <a:headEnd type="none" w="med" len="med"/>
            <a:tailEnd type="triangle"/>
          </a:ln>
        </p:spPr>
      </p:cxnSp>
    </p:spTree>
    <p:extLst>
      <p:ext uri="{BB962C8B-B14F-4D97-AF65-F5344CB8AC3E}">
        <p14:creationId xmlns:p14="http://schemas.microsoft.com/office/powerpoint/2010/main" val="682424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custDataLst>
              <p:tags r:id="rId2"/>
            </p:custDataLst>
          </p:nvPr>
        </p:nvSpPr>
        <p:spPr>
          <a:xfrm>
            <a:off x="3707606" y="2462214"/>
            <a:ext cx="1668066" cy="1041797"/>
          </a:xfrm>
          <a:custGeom>
            <a:avLst/>
            <a:gdLst>
              <a:gd name="connsiteX0" fmla="*/ 0 w 2223821"/>
              <a:gd name="connsiteY0" fmla="*/ 0 h 1389888"/>
              <a:gd name="connsiteX1" fmla="*/ 2223821 w 2223821"/>
              <a:gd name="connsiteY1" fmla="*/ 0 h 1389888"/>
              <a:gd name="connsiteX2" fmla="*/ 2223821 w 2223821"/>
              <a:gd name="connsiteY2" fmla="*/ 1209578 h 1389888"/>
              <a:gd name="connsiteX3" fmla="*/ 1235874 w 2223821"/>
              <a:gd name="connsiteY3" fmla="*/ 1209578 h 1389888"/>
              <a:gd name="connsiteX4" fmla="*/ 1111911 w 2223821"/>
              <a:gd name="connsiteY4" fmla="*/ 1389888 h 1389888"/>
              <a:gd name="connsiteX5" fmla="*/ 987948 w 2223821"/>
              <a:gd name="connsiteY5" fmla="*/ 1209578 h 1389888"/>
              <a:gd name="connsiteX6" fmla="*/ 0 w 2223821"/>
              <a:gd name="connsiteY6" fmla="*/ 1209578 h 138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3821" h="1389888">
                <a:moveTo>
                  <a:pt x="0" y="0"/>
                </a:moveTo>
                <a:lnTo>
                  <a:pt x="2223821" y="0"/>
                </a:lnTo>
                <a:lnTo>
                  <a:pt x="2223821" y="1209578"/>
                </a:lnTo>
                <a:lnTo>
                  <a:pt x="1235874" y="1209578"/>
                </a:lnTo>
                <a:lnTo>
                  <a:pt x="1111911" y="1389888"/>
                </a:lnTo>
                <a:lnTo>
                  <a:pt x="987948" y="1209578"/>
                </a:lnTo>
                <a:lnTo>
                  <a:pt x="0" y="1209578"/>
                </a:lnTo>
                <a:close/>
              </a:path>
            </a:pathLst>
          </a:custGeom>
          <a:solidFill>
            <a:schemeClr val="accent1"/>
          </a:solidFill>
          <a:ln w="19050" cap="flat" cmpd="sng" algn="ctr">
            <a:solidFill>
              <a:schemeClr val="accent1">
                <a:lumMod val="75000"/>
              </a:schemeClr>
            </a:solidFill>
            <a:prstDash val="solid"/>
            <a:miter lim="800000"/>
          </a:ln>
          <a:effectLst/>
        </p:spPr>
        <p:txBody>
          <a:bodyPr anchor="ctr"/>
          <a:lstStyle/>
          <a:p>
            <a:pPr algn="ctr">
              <a:defRPr/>
            </a:pPr>
            <a:r>
              <a:rPr lang="en-US" altLang="zh-CN" sz="2400" kern="0" spc="300" dirty="0">
                <a:solidFill>
                  <a:prstClr val="white"/>
                </a:solidFill>
                <a:latin typeface="微软雅黑" panose="020B0503020204020204" pitchFamily="34" charset="-122"/>
                <a:ea typeface="微软雅黑" panose="020B0503020204020204" pitchFamily="34" charset="-122"/>
                <a:cs typeface="Microsoft New Tai Lue" panose="020B0502040204020203" pitchFamily="34" charset="0"/>
              </a:rPr>
              <a:t>Chapter</a:t>
            </a:r>
            <a:r>
              <a:rPr lang="zh-CN" altLang="en-US" sz="2400" kern="0" spc="300" dirty="0">
                <a:solidFill>
                  <a:prstClr val="white"/>
                </a:solidFill>
                <a:latin typeface="微软雅黑" panose="020B0503020204020204" pitchFamily="34" charset="-122"/>
                <a:ea typeface="微软雅黑" panose="020B0503020204020204" pitchFamily="34" charset="-122"/>
                <a:cs typeface="Microsoft New Tai Lue" panose="020B0502040204020203" pitchFamily="34" charset="0"/>
              </a:rPr>
              <a:t> </a:t>
            </a:r>
            <a:r>
              <a:rPr lang="en-US" altLang="zh-CN" sz="2400" kern="0" spc="300" dirty="0" smtClean="0">
                <a:solidFill>
                  <a:prstClr val="white"/>
                </a:solidFill>
                <a:latin typeface="微软雅黑" panose="020B0503020204020204" pitchFamily="34" charset="-122"/>
                <a:ea typeface="微软雅黑" panose="020B0503020204020204" pitchFamily="34" charset="-122"/>
                <a:cs typeface="Microsoft New Tai Lue" panose="020B0502040204020203" pitchFamily="34" charset="0"/>
              </a:rPr>
              <a:t>3</a:t>
            </a:r>
            <a:endParaRPr lang="zh-CN" altLang="en-US" sz="2400" kern="0" spc="300" dirty="0">
              <a:solidFill>
                <a:prstClr val="white"/>
              </a:solidFill>
              <a:latin typeface="微软雅黑" panose="020B0503020204020204" pitchFamily="34" charset="-122"/>
              <a:ea typeface="微软雅黑" panose="020B0503020204020204" pitchFamily="34" charset="-122"/>
              <a:cs typeface="Microsoft New Tai Lue" panose="020B0502040204020203" pitchFamily="34" charset="0"/>
            </a:endParaRPr>
          </a:p>
        </p:txBody>
      </p:sp>
      <p:sp>
        <p:nvSpPr>
          <p:cNvPr id="12" name="文本框 11"/>
          <p:cNvSpPr txBox="1"/>
          <p:nvPr>
            <p:custDataLst>
              <p:tags r:id="rId3"/>
            </p:custDataLst>
          </p:nvPr>
        </p:nvSpPr>
        <p:spPr>
          <a:xfrm>
            <a:off x="2864645" y="3715943"/>
            <a:ext cx="3355181" cy="516731"/>
          </a:xfrm>
          <a:prstGeom prst="rect">
            <a:avLst/>
          </a:prstGeom>
          <a:noFill/>
        </p:spPr>
        <p:txBody>
          <a:bodyPr anchor="ctr"/>
          <a:lstStyle/>
          <a:p>
            <a:pPr algn="ctr">
              <a:lnSpc>
                <a:spcPct val="150000"/>
              </a:lnSpc>
              <a:defRPr/>
            </a:pPr>
            <a:r>
              <a:rPr lang="zh-CN" altLang="en-US" sz="2400" dirty="0" smtClean="0">
                <a:solidFill>
                  <a:srgbClr val="4D2904"/>
                </a:solidFill>
                <a:latin typeface="微软雅黑" panose="020B0503020204020204" pitchFamily="34" charset="-122"/>
                <a:ea typeface="微软雅黑" panose="020B0503020204020204" pitchFamily="34" charset="-122"/>
              </a:rPr>
              <a:t>华矩科技核心</a:t>
            </a:r>
            <a:r>
              <a:rPr lang="zh-CN" altLang="en-US" sz="2400" dirty="0">
                <a:solidFill>
                  <a:srgbClr val="4D2904"/>
                </a:solidFill>
                <a:latin typeface="微软雅黑" panose="020B0503020204020204" pitchFamily="34" charset="-122"/>
                <a:ea typeface="微软雅黑" panose="020B0503020204020204" pitchFamily="34" charset="-122"/>
              </a:rPr>
              <a:t>竞争力</a:t>
            </a:r>
          </a:p>
        </p:txBody>
      </p:sp>
    </p:spTree>
    <p:custDataLst>
      <p:tags r:id="rId1"/>
    </p:custDataLst>
    <p:extLst>
      <p:ext uri="{BB962C8B-B14F-4D97-AF65-F5344CB8AC3E}">
        <p14:creationId xmlns:p14="http://schemas.microsoft.com/office/powerpoint/2010/main" val="2199715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（一）专注的技术，专业的服务</a:t>
            </a:r>
            <a:endParaRPr lang="zh-CN" altLang="en-US" dirty="0"/>
          </a:p>
        </p:txBody>
      </p:sp>
      <p:pic>
        <p:nvPicPr>
          <p:cNvPr id="5" name="MH_Other_2"/>
          <p:cNvPicPr>
            <a:picLocks noChangeAspect="1"/>
          </p:cNvPicPr>
          <p:nvPr>
            <p:custDataLst>
              <p:tags r:id="rId1"/>
            </p:custDataLst>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1544456" y="1874835"/>
            <a:ext cx="1028130" cy="975307"/>
          </a:xfrm>
          <a:prstGeom prst="rect">
            <a:avLst/>
          </a:prstGeom>
        </p:spPr>
      </p:pic>
      <p:sp>
        <p:nvSpPr>
          <p:cNvPr id="10" name="MH_SubTitle_1"/>
          <p:cNvSpPr txBox="1">
            <a:spLocks noChangeArrowheads="1"/>
          </p:cNvSpPr>
          <p:nvPr>
            <p:custDataLst>
              <p:tags r:id="rId2"/>
            </p:custDataLst>
          </p:nvPr>
        </p:nvSpPr>
        <p:spPr bwMode="auto">
          <a:xfrm>
            <a:off x="1636134" y="1974847"/>
            <a:ext cx="799986" cy="698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sz="2400" dirty="0" smtClean="0">
                <a:solidFill>
                  <a:srgbClr val="FFFFFF"/>
                </a:solidFill>
                <a:latin typeface="微软雅黑" panose="020B0503020204020204" pitchFamily="34" charset="-122"/>
                <a:ea typeface="微软雅黑" panose="020B0503020204020204" pitchFamily="34" charset="-122"/>
              </a:rPr>
              <a:t>专注专业</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11" name="MH_Other_1"/>
          <p:cNvSpPr/>
          <p:nvPr>
            <p:custDataLst>
              <p:tags r:id="rId3"/>
            </p:custDataLst>
          </p:nvPr>
        </p:nvSpPr>
        <p:spPr>
          <a:xfrm>
            <a:off x="2841668" y="2348197"/>
            <a:ext cx="2917031" cy="2394347"/>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algn="ctr">
              <a:defRPr/>
            </a:pPr>
            <a:endParaRPr lang="zh-CN" altLang="en-US" sz="1013" kern="0">
              <a:solidFill>
                <a:srgbClr val="FFFFFF"/>
              </a:solidFill>
              <a:latin typeface="Arial"/>
              <a:ea typeface="宋体"/>
            </a:endParaRPr>
          </a:p>
        </p:txBody>
      </p:sp>
      <p:sp>
        <p:nvSpPr>
          <p:cNvPr id="12" name="MH_Desc_1"/>
          <p:cNvSpPr/>
          <p:nvPr>
            <p:custDataLst>
              <p:tags r:id="rId4"/>
            </p:custDataLst>
          </p:nvPr>
        </p:nvSpPr>
        <p:spPr>
          <a:xfrm>
            <a:off x="2532933" y="2338355"/>
            <a:ext cx="4376585" cy="2933700"/>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459000" tIns="162000" rIns="243000" bIns="1188000">
            <a:noAutofit/>
          </a:bodyPr>
          <a:lstStyle/>
          <a:p>
            <a:pPr algn="just">
              <a:lnSpc>
                <a:spcPct val="160000"/>
              </a:lnSpc>
              <a:defRPr/>
            </a:pPr>
            <a:r>
              <a:rPr lang="zh-CN" altLang="en-US" sz="1400" kern="0" dirty="0">
                <a:latin typeface="微软雅黑" panose="020B0503020204020204" pitchFamily="34" charset="-122"/>
                <a:ea typeface="微软雅黑" panose="020B0503020204020204" pitchFamily="34" charset="-122"/>
              </a:rPr>
              <a:t>平台底层软件产品具有</a:t>
            </a:r>
            <a:r>
              <a:rPr lang="en-US" altLang="zh-CN" sz="1400" kern="0" dirty="0">
                <a:latin typeface="微软雅黑" panose="020B0503020204020204" pitchFamily="34" charset="-122"/>
                <a:ea typeface="微软雅黑" panose="020B0503020204020204" pitchFamily="34" charset="-122"/>
              </a:rPr>
              <a:t>90</a:t>
            </a:r>
            <a:r>
              <a:rPr lang="zh-CN" altLang="en-US" sz="1400" kern="0" dirty="0">
                <a:latin typeface="微软雅黑" panose="020B0503020204020204" pitchFamily="34" charset="-122"/>
                <a:ea typeface="微软雅黑" panose="020B0503020204020204" pitchFamily="34" charset="-122"/>
              </a:rPr>
              <a:t>多年数据处理基因，经过</a:t>
            </a:r>
            <a:r>
              <a:rPr lang="en-US" altLang="zh-CN" sz="1400" kern="0" dirty="0">
                <a:latin typeface="微软雅黑" panose="020B0503020204020204" pitchFamily="34" charset="-122"/>
                <a:ea typeface="微软雅黑" panose="020B0503020204020204" pitchFamily="34" charset="-122"/>
              </a:rPr>
              <a:t>40</a:t>
            </a:r>
            <a:r>
              <a:rPr lang="zh-CN" altLang="en-US" sz="1400" kern="0" dirty="0">
                <a:latin typeface="微软雅黑" panose="020B0503020204020204" pitchFamily="34" charset="-122"/>
                <a:ea typeface="微软雅黑" panose="020B0503020204020204" pitchFamily="34" charset="-122"/>
              </a:rPr>
              <a:t>多年数据质量领域的市场沉淀和技术积累，并连续十年蝉联</a:t>
            </a:r>
            <a:r>
              <a:rPr lang="en-US" altLang="zh-CN" sz="1400" kern="0" dirty="0">
                <a:latin typeface="微软雅黑" panose="020B0503020204020204" pitchFamily="34" charset="-122"/>
                <a:ea typeface="微软雅黑" panose="020B0503020204020204" pitchFamily="34" charset="-122"/>
              </a:rPr>
              <a:t>Gartner</a:t>
            </a:r>
            <a:r>
              <a:rPr lang="zh-CN" altLang="en-US" sz="1400" kern="0" dirty="0">
                <a:latin typeface="微软雅黑" panose="020B0503020204020204" pitchFamily="34" charset="-122"/>
                <a:ea typeface="微软雅黑" panose="020B0503020204020204" pitchFamily="34" charset="-122"/>
              </a:rPr>
              <a:t>数据质量领导者地位，更专业最专注。同时结合华矩科技专业的数据业务能力和丰富的项目经验，提供高质量的服务，为企业的数据战略保驾护航。</a:t>
            </a:r>
          </a:p>
        </p:txBody>
      </p:sp>
      <p:sp>
        <p:nvSpPr>
          <p:cNvPr id="13" name="MH_Other_2"/>
          <p:cNvSpPr>
            <a:spLocks/>
          </p:cNvSpPr>
          <p:nvPr>
            <p:custDataLst>
              <p:tags r:id="rId5"/>
            </p:custDataLst>
          </p:nvPr>
        </p:nvSpPr>
        <p:spPr bwMode="auto">
          <a:xfrm>
            <a:off x="5553315" y="3858504"/>
            <a:ext cx="1710929" cy="1768078"/>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1013" kern="0">
              <a:solidFill>
                <a:srgbClr val="FFFFFF"/>
              </a:solidFill>
              <a:latin typeface="Arial"/>
              <a:ea typeface="宋体"/>
            </a:endParaRPr>
          </a:p>
        </p:txBody>
      </p:sp>
    </p:spTree>
    <p:extLst>
      <p:ext uri="{BB962C8B-B14F-4D97-AF65-F5344CB8AC3E}">
        <p14:creationId xmlns:p14="http://schemas.microsoft.com/office/powerpoint/2010/main" val="1069728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latin typeface="微软雅黑" panose="020B0503020204020204" pitchFamily="34" charset="-122"/>
                <a:ea typeface="微软雅黑" panose="020B0503020204020204" pitchFamily="34" charset="-122"/>
              </a:rPr>
              <a:t>（二）平台适用面广，满足企业广泛数据需求</a:t>
            </a:r>
            <a:endParaRPr lang="zh-CN" altLang="en-US" dirty="0">
              <a:latin typeface="微软雅黑" panose="020B0503020204020204" pitchFamily="34" charset="-122"/>
              <a:ea typeface="微软雅黑" panose="020B0503020204020204" pitchFamily="34" charset="-122"/>
            </a:endParaRPr>
          </a:p>
        </p:txBody>
      </p:sp>
      <p:sp>
        <p:nvSpPr>
          <p:cNvPr id="4" name="MH_Other_1"/>
          <p:cNvSpPr/>
          <p:nvPr>
            <p:custDataLst>
              <p:tags r:id="rId1"/>
            </p:custDataLst>
          </p:nvPr>
        </p:nvSpPr>
        <p:spPr>
          <a:xfrm>
            <a:off x="1485900" y="3848101"/>
            <a:ext cx="2819400" cy="134541"/>
          </a:xfrm>
          <a:custGeom>
            <a:avLst/>
            <a:gdLst>
              <a:gd name="connsiteX0" fmla="*/ 0 w 3721100"/>
              <a:gd name="connsiteY0" fmla="*/ 101600 h 193715"/>
              <a:gd name="connsiteX1" fmla="*/ 2463800 w 3721100"/>
              <a:gd name="connsiteY1" fmla="*/ 190500 h 193715"/>
              <a:gd name="connsiteX2" fmla="*/ 3721100 w 3721100"/>
              <a:gd name="connsiteY2" fmla="*/ 0 h 193715"/>
              <a:gd name="connsiteX0" fmla="*/ 0 w 3721100"/>
              <a:gd name="connsiteY0" fmla="*/ 101600 h 193715"/>
              <a:gd name="connsiteX1" fmla="*/ 2463800 w 3721100"/>
              <a:gd name="connsiteY1" fmla="*/ 190500 h 193715"/>
              <a:gd name="connsiteX2" fmla="*/ 3721100 w 3721100"/>
              <a:gd name="connsiteY2" fmla="*/ 0 h 193715"/>
              <a:gd name="connsiteX0" fmla="*/ 0 w 3721100"/>
              <a:gd name="connsiteY0" fmla="*/ 101600 h 159057"/>
              <a:gd name="connsiteX1" fmla="*/ 1638300 w 3721100"/>
              <a:gd name="connsiteY1" fmla="*/ 152400 h 159057"/>
              <a:gd name="connsiteX2" fmla="*/ 3721100 w 3721100"/>
              <a:gd name="connsiteY2" fmla="*/ 0 h 159057"/>
              <a:gd name="connsiteX0" fmla="*/ 0 w 3759200"/>
              <a:gd name="connsiteY0" fmla="*/ 76200 h 154960"/>
              <a:gd name="connsiteX1" fmla="*/ 1676400 w 3759200"/>
              <a:gd name="connsiteY1" fmla="*/ 152400 h 154960"/>
              <a:gd name="connsiteX2" fmla="*/ 3759200 w 3759200"/>
              <a:gd name="connsiteY2" fmla="*/ 0 h 154960"/>
              <a:gd name="connsiteX0" fmla="*/ 0 w 3759200"/>
              <a:gd name="connsiteY0" fmla="*/ 76200 h 107454"/>
              <a:gd name="connsiteX1" fmla="*/ 2044700 w 3759200"/>
              <a:gd name="connsiteY1" fmla="*/ 88900 h 107454"/>
              <a:gd name="connsiteX2" fmla="*/ 3759200 w 3759200"/>
              <a:gd name="connsiteY2" fmla="*/ 0 h 107454"/>
              <a:gd name="connsiteX0" fmla="*/ 0 w 3759200"/>
              <a:gd name="connsiteY0" fmla="*/ 76200 h 179488"/>
              <a:gd name="connsiteX1" fmla="*/ 2070100 w 3759200"/>
              <a:gd name="connsiteY1" fmla="*/ 177800 h 179488"/>
              <a:gd name="connsiteX2" fmla="*/ 3759200 w 3759200"/>
              <a:gd name="connsiteY2" fmla="*/ 0 h 179488"/>
            </a:gdLst>
            <a:ahLst/>
            <a:cxnLst>
              <a:cxn ang="0">
                <a:pos x="connsiteX0" y="connsiteY0"/>
              </a:cxn>
              <a:cxn ang="0">
                <a:pos x="connsiteX1" y="connsiteY1"/>
              </a:cxn>
              <a:cxn ang="0">
                <a:pos x="connsiteX2" y="connsiteY2"/>
              </a:cxn>
            </a:cxnLst>
            <a:rect l="l" t="t" r="r" b="b"/>
            <a:pathLst>
              <a:path w="3759200" h="179488">
                <a:moveTo>
                  <a:pt x="0" y="76200"/>
                </a:moveTo>
                <a:cubicBezTo>
                  <a:pt x="921808" y="129116"/>
                  <a:pt x="1443567" y="190500"/>
                  <a:pt x="2070100" y="177800"/>
                </a:cubicBezTo>
                <a:cubicBezTo>
                  <a:pt x="2696633" y="165100"/>
                  <a:pt x="3440641" y="86783"/>
                  <a:pt x="3759200" y="0"/>
                </a:cubicBezTo>
              </a:path>
            </a:pathLst>
          </a:custGeom>
          <a:noFill/>
          <a:ln w="127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dirty="0">
              <a:solidFill>
                <a:srgbClr val="FFFFFF"/>
              </a:solidFill>
              <a:latin typeface="微软雅黑" panose="020B0503020204020204" pitchFamily="34" charset="-122"/>
              <a:ea typeface="微软雅黑" panose="020B0503020204020204" pitchFamily="34" charset="-122"/>
            </a:endParaRPr>
          </a:p>
        </p:txBody>
      </p:sp>
      <p:sp>
        <p:nvSpPr>
          <p:cNvPr id="5" name="MH_Other_2"/>
          <p:cNvSpPr/>
          <p:nvPr>
            <p:custDataLst>
              <p:tags r:id="rId2"/>
            </p:custDataLst>
          </p:nvPr>
        </p:nvSpPr>
        <p:spPr>
          <a:xfrm>
            <a:off x="1485901" y="2600325"/>
            <a:ext cx="2447925" cy="1333500"/>
          </a:xfrm>
          <a:custGeom>
            <a:avLst/>
            <a:gdLst>
              <a:gd name="connsiteX0" fmla="*/ 0 w 3225800"/>
              <a:gd name="connsiteY0" fmla="*/ 1816100 h 1816100"/>
              <a:gd name="connsiteX1" fmla="*/ 1727200 w 3225800"/>
              <a:gd name="connsiteY1" fmla="*/ 1270000 h 1816100"/>
              <a:gd name="connsiteX2" fmla="*/ 3225800 w 3225800"/>
              <a:gd name="connsiteY2" fmla="*/ 0 h 1816100"/>
              <a:gd name="connsiteX0" fmla="*/ 0 w 3263900"/>
              <a:gd name="connsiteY0" fmla="*/ 1778000 h 1778000"/>
              <a:gd name="connsiteX1" fmla="*/ 1765300 w 3263900"/>
              <a:gd name="connsiteY1" fmla="*/ 1270000 h 1778000"/>
              <a:gd name="connsiteX2" fmla="*/ 3263900 w 3263900"/>
              <a:gd name="connsiteY2" fmla="*/ 0 h 1778000"/>
              <a:gd name="connsiteX0" fmla="*/ 0 w 3263900"/>
              <a:gd name="connsiteY0" fmla="*/ 1778000 h 1778000"/>
              <a:gd name="connsiteX1" fmla="*/ 2235200 w 3263900"/>
              <a:gd name="connsiteY1" fmla="*/ 1041400 h 1778000"/>
              <a:gd name="connsiteX2" fmla="*/ 3263900 w 3263900"/>
              <a:gd name="connsiteY2" fmla="*/ 0 h 1778000"/>
              <a:gd name="connsiteX0" fmla="*/ 0 w 3263900"/>
              <a:gd name="connsiteY0" fmla="*/ 1778000 h 1778000"/>
              <a:gd name="connsiteX1" fmla="*/ 2235200 w 3263900"/>
              <a:gd name="connsiteY1" fmla="*/ 1041400 h 1778000"/>
              <a:gd name="connsiteX2" fmla="*/ 3263900 w 3263900"/>
              <a:gd name="connsiteY2" fmla="*/ 0 h 1778000"/>
              <a:gd name="connsiteX0" fmla="*/ 0 w 3263900"/>
              <a:gd name="connsiteY0" fmla="*/ 1778000 h 1778000"/>
              <a:gd name="connsiteX1" fmla="*/ 2044700 w 3263900"/>
              <a:gd name="connsiteY1" fmla="*/ 1130300 h 1778000"/>
              <a:gd name="connsiteX2" fmla="*/ 3263900 w 3263900"/>
              <a:gd name="connsiteY2" fmla="*/ 0 h 1778000"/>
              <a:gd name="connsiteX0" fmla="*/ 0 w 3263900"/>
              <a:gd name="connsiteY0" fmla="*/ 1778000 h 1778000"/>
              <a:gd name="connsiteX1" fmla="*/ 2197100 w 3263900"/>
              <a:gd name="connsiteY1" fmla="*/ 901700 h 1778000"/>
              <a:gd name="connsiteX2" fmla="*/ 3263900 w 3263900"/>
              <a:gd name="connsiteY2" fmla="*/ 0 h 1778000"/>
              <a:gd name="connsiteX0" fmla="*/ 0 w 3263900"/>
              <a:gd name="connsiteY0" fmla="*/ 1778000 h 1778000"/>
              <a:gd name="connsiteX1" fmla="*/ 2159000 w 3263900"/>
              <a:gd name="connsiteY1" fmla="*/ 952500 h 1778000"/>
              <a:gd name="connsiteX2" fmla="*/ 3263900 w 3263900"/>
              <a:gd name="connsiteY2" fmla="*/ 0 h 1778000"/>
              <a:gd name="connsiteX0" fmla="*/ 0 w 3263900"/>
              <a:gd name="connsiteY0" fmla="*/ 1778000 h 1778000"/>
              <a:gd name="connsiteX1" fmla="*/ 2070100 w 3263900"/>
              <a:gd name="connsiteY1" fmla="*/ 1016000 h 1778000"/>
              <a:gd name="connsiteX2" fmla="*/ 3263900 w 3263900"/>
              <a:gd name="connsiteY2" fmla="*/ 0 h 1778000"/>
              <a:gd name="connsiteX0" fmla="*/ 0 w 3263900"/>
              <a:gd name="connsiteY0" fmla="*/ 1778000 h 1778000"/>
              <a:gd name="connsiteX1" fmla="*/ 2070100 w 3263900"/>
              <a:gd name="connsiteY1" fmla="*/ 1016000 h 1778000"/>
              <a:gd name="connsiteX2" fmla="*/ 3263900 w 3263900"/>
              <a:gd name="connsiteY2" fmla="*/ 0 h 1778000"/>
            </a:gdLst>
            <a:ahLst/>
            <a:cxnLst>
              <a:cxn ang="0">
                <a:pos x="connsiteX0" y="connsiteY0"/>
              </a:cxn>
              <a:cxn ang="0">
                <a:pos x="connsiteX1" y="connsiteY1"/>
              </a:cxn>
              <a:cxn ang="0">
                <a:pos x="connsiteX2" y="connsiteY2"/>
              </a:cxn>
            </a:cxnLst>
            <a:rect l="l" t="t" r="r" b="b"/>
            <a:pathLst>
              <a:path w="3263900" h="1778000">
                <a:moveTo>
                  <a:pt x="0" y="1778000"/>
                </a:moveTo>
                <a:cubicBezTo>
                  <a:pt x="594783" y="1656291"/>
                  <a:pt x="1526117" y="1312333"/>
                  <a:pt x="2070100" y="1016000"/>
                </a:cubicBezTo>
                <a:cubicBezTo>
                  <a:pt x="2614083" y="719667"/>
                  <a:pt x="2897716" y="483658"/>
                  <a:pt x="3263900" y="0"/>
                </a:cubicBezTo>
              </a:path>
            </a:pathLst>
          </a:custGeom>
          <a:noFill/>
          <a:ln w="127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solidFill>
                <a:srgbClr val="FFFFFF"/>
              </a:solidFill>
              <a:latin typeface="微软雅黑" panose="020B0503020204020204" pitchFamily="34" charset="-122"/>
              <a:ea typeface="微软雅黑" panose="020B0503020204020204" pitchFamily="34" charset="-122"/>
            </a:endParaRPr>
          </a:p>
        </p:txBody>
      </p:sp>
      <p:sp>
        <p:nvSpPr>
          <p:cNvPr id="6" name="MH_Other_3"/>
          <p:cNvSpPr/>
          <p:nvPr>
            <p:custDataLst>
              <p:tags r:id="rId3"/>
            </p:custDataLst>
          </p:nvPr>
        </p:nvSpPr>
        <p:spPr>
          <a:xfrm>
            <a:off x="1485901" y="3228975"/>
            <a:ext cx="3152775" cy="704850"/>
          </a:xfrm>
          <a:custGeom>
            <a:avLst/>
            <a:gdLst>
              <a:gd name="connsiteX0" fmla="*/ 0 w 4203700"/>
              <a:gd name="connsiteY0" fmla="*/ 939800 h 939800"/>
              <a:gd name="connsiteX1" fmla="*/ 2540000 w 4203700"/>
              <a:gd name="connsiteY1" fmla="*/ 558800 h 939800"/>
              <a:gd name="connsiteX2" fmla="*/ 4203700 w 4203700"/>
              <a:gd name="connsiteY2" fmla="*/ 0 h 939800"/>
              <a:gd name="connsiteX0" fmla="*/ 0 w 4203700"/>
              <a:gd name="connsiteY0" fmla="*/ 939800 h 939800"/>
              <a:gd name="connsiteX1" fmla="*/ 2374900 w 4203700"/>
              <a:gd name="connsiteY1" fmla="*/ 711200 h 939800"/>
              <a:gd name="connsiteX2" fmla="*/ 4203700 w 4203700"/>
              <a:gd name="connsiteY2" fmla="*/ 0 h 939800"/>
              <a:gd name="connsiteX0" fmla="*/ 0 w 4203700"/>
              <a:gd name="connsiteY0" fmla="*/ 939800 h 939800"/>
              <a:gd name="connsiteX1" fmla="*/ 2387600 w 4203700"/>
              <a:gd name="connsiteY1" fmla="*/ 622300 h 939800"/>
              <a:gd name="connsiteX2" fmla="*/ 4203700 w 4203700"/>
              <a:gd name="connsiteY2" fmla="*/ 0 h 939800"/>
            </a:gdLst>
            <a:ahLst/>
            <a:cxnLst>
              <a:cxn ang="0">
                <a:pos x="connsiteX0" y="connsiteY0"/>
              </a:cxn>
              <a:cxn ang="0">
                <a:pos x="connsiteX1" y="connsiteY1"/>
              </a:cxn>
              <a:cxn ang="0">
                <a:pos x="connsiteX2" y="connsiteY2"/>
              </a:cxn>
            </a:cxnLst>
            <a:rect l="l" t="t" r="r" b="b"/>
            <a:pathLst>
              <a:path w="4203700" h="939800">
                <a:moveTo>
                  <a:pt x="0" y="939800"/>
                </a:moveTo>
                <a:cubicBezTo>
                  <a:pt x="919691" y="827616"/>
                  <a:pt x="1686983" y="778933"/>
                  <a:pt x="2387600" y="622300"/>
                </a:cubicBezTo>
                <a:cubicBezTo>
                  <a:pt x="3088217" y="465667"/>
                  <a:pt x="3722158" y="201083"/>
                  <a:pt x="4203700" y="0"/>
                </a:cubicBezTo>
              </a:path>
            </a:pathLst>
          </a:custGeom>
          <a:noFill/>
          <a:ln w="127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solidFill>
                <a:srgbClr val="FFFFFF"/>
              </a:solidFill>
              <a:latin typeface="微软雅黑" panose="020B0503020204020204" pitchFamily="34" charset="-122"/>
              <a:ea typeface="微软雅黑" panose="020B0503020204020204" pitchFamily="34" charset="-122"/>
            </a:endParaRPr>
          </a:p>
        </p:txBody>
      </p:sp>
      <p:sp>
        <p:nvSpPr>
          <p:cNvPr id="7" name="MH_Other_4"/>
          <p:cNvSpPr/>
          <p:nvPr>
            <p:custDataLst>
              <p:tags r:id="rId4"/>
            </p:custDataLst>
          </p:nvPr>
        </p:nvSpPr>
        <p:spPr>
          <a:xfrm>
            <a:off x="1533526" y="3924300"/>
            <a:ext cx="3114675" cy="514350"/>
          </a:xfrm>
          <a:custGeom>
            <a:avLst/>
            <a:gdLst>
              <a:gd name="connsiteX0" fmla="*/ 0 w 4152900"/>
              <a:gd name="connsiteY0" fmla="*/ 0 h 685800"/>
              <a:gd name="connsiteX1" fmla="*/ 2959100 w 4152900"/>
              <a:gd name="connsiteY1" fmla="*/ 368300 h 685800"/>
              <a:gd name="connsiteX2" fmla="*/ 4152900 w 4152900"/>
              <a:gd name="connsiteY2" fmla="*/ 685800 h 685800"/>
            </a:gdLst>
            <a:ahLst/>
            <a:cxnLst>
              <a:cxn ang="0">
                <a:pos x="connsiteX0" y="connsiteY0"/>
              </a:cxn>
              <a:cxn ang="0">
                <a:pos x="connsiteX1" y="connsiteY1"/>
              </a:cxn>
              <a:cxn ang="0">
                <a:pos x="connsiteX2" y="connsiteY2"/>
              </a:cxn>
            </a:cxnLst>
            <a:rect l="l" t="t" r="r" b="b"/>
            <a:pathLst>
              <a:path w="4152900" h="685800">
                <a:moveTo>
                  <a:pt x="0" y="0"/>
                </a:moveTo>
                <a:cubicBezTo>
                  <a:pt x="1133475" y="127000"/>
                  <a:pt x="2266950" y="254000"/>
                  <a:pt x="2959100" y="368300"/>
                </a:cubicBezTo>
                <a:cubicBezTo>
                  <a:pt x="3651250" y="482600"/>
                  <a:pt x="3902075" y="584200"/>
                  <a:pt x="4152900" y="685800"/>
                </a:cubicBezTo>
              </a:path>
            </a:pathLst>
          </a:custGeom>
          <a:noFill/>
          <a:ln w="127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solidFill>
                <a:srgbClr val="FFFFFF"/>
              </a:solidFill>
              <a:latin typeface="微软雅黑" panose="020B0503020204020204" pitchFamily="34" charset="-122"/>
              <a:ea typeface="微软雅黑" panose="020B0503020204020204" pitchFamily="34" charset="-122"/>
            </a:endParaRPr>
          </a:p>
        </p:txBody>
      </p:sp>
      <p:sp>
        <p:nvSpPr>
          <p:cNvPr id="8" name="MH_Other_5"/>
          <p:cNvSpPr/>
          <p:nvPr>
            <p:custDataLst>
              <p:tags r:id="rId5"/>
            </p:custDataLst>
          </p:nvPr>
        </p:nvSpPr>
        <p:spPr>
          <a:xfrm>
            <a:off x="1495425" y="3924301"/>
            <a:ext cx="2438400" cy="1152525"/>
          </a:xfrm>
          <a:custGeom>
            <a:avLst/>
            <a:gdLst>
              <a:gd name="connsiteX0" fmla="*/ 0 w 3251200"/>
              <a:gd name="connsiteY0" fmla="*/ 0 h 1536700"/>
              <a:gd name="connsiteX1" fmla="*/ 2489200 w 3251200"/>
              <a:gd name="connsiteY1" fmla="*/ 927100 h 1536700"/>
              <a:gd name="connsiteX2" fmla="*/ 3251200 w 3251200"/>
              <a:gd name="connsiteY2" fmla="*/ 1536700 h 1536700"/>
              <a:gd name="connsiteX0" fmla="*/ 0 w 3251200"/>
              <a:gd name="connsiteY0" fmla="*/ 0 h 1536700"/>
              <a:gd name="connsiteX1" fmla="*/ 2235200 w 3251200"/>
              <a:gd name="connsiteY1" fmla="*/ 787400 h 1536700"/>
              <a:gd name="connsiteX2" fmla="*/ 3251200 w 3251200"/>
              <a:gd name="connsiteY2" fmla="*/ 1536700 h 1536700"/>
              <a:gd name="connsiteX0" fmla="*/ 0 w 3251200"/>
              <a:gd name="connsiteY0" fmla="*/ 0 h 1536700"/>
              <a:gd name="connsiteX1" fmla="*/ 2235200 w 3251200"/>
              <a:gd name="connsiteY1" fmla="*/ 787400 h 1536700"/>
              <a:gd name="connsiteX2" fmla="*/ 3251200 w 3251200"/>
              <a:gd name="connsiteY2" fmla="*/ 1536700 h 1536700"/>
            </a:gdLst>
            <a:ahLst/>
            <a:cxnLst>
              <a:cxn ang="0">
                <a:pos x="connsiteX0" y="connsiteY0"/>
              </a:cxn>
              <a:cxn ang="0">
                <a:pos x="connsiteX1" y="connsiteY1"/>
              </a:cxn>
              <a:cxn ang="0">
                <a:pos x="connsiteX2" y="connsiteY2"/>
              </a:cxn>
            </a:cxnLst>
            <a:rect l="l" t="t" r="r" b="b"/>
            <a:pathLst>
              <a:path w="3251200" h="1536700">
                <a:moveTo>
                  <a:pt x="0" y="0"/>
                </a:moveTo>
                <a:cubicBezTo>
                  <a:pt x="1049866" y="208491"/>
                  <a:pt x="1693333" y="531283"/>
                  <a:pt x="2235200" y="787400"/>
                </a:cubicBezTo>
                <a:cubicBezTo>
                  <a:pt x="2777067" y="1043517"/>
                  <a:pt x="3141133" y="1359958"/>
                  <a:pt x="3251200" y="1536700"/>
                </a:cubicBezTo>
              </a:path>
            </a:pathLst>
          </a:custGeom>
          <a:noFill/>
          <a:ln w="127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solidFill>
                <a:srgbClr val="FFFFFF"/>
              </a:solidFill>
              <a:latin typeface="微软雅黑" panose="020B0503020204020204" pitchFamily="34" charset="-122"/>
              <a:ea typeface="微软雅黑" panose="020B0503020204020204" pitchFamily="34" charset="-122"/>
            </a:endParaRPr>
          </a:p>
        </p:txBody>
      </p:sp>
      <p:sp>
        <p:nvSpPr>
          <p:cNvPr id="9" name="MH_Other_6"/>
          <p:cNvSpPr/>
          <p:nvPr>
            <p:custDataLst>
              <p:tags r:id="rId6"/>
            </p:custDataLst>
          </p:nvPr>
        </p:nvSpPr>
        <p:spPr>
          <a:xfrm>
            <a:off x="3712369" y="2331244"/>
            <a:ext cx="501254" cy="501254"/>
          </a:xfrm>
          <a:prstGeom prst="ellips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000" dirty="0">
                <a:solidFill>
                  <a:srgbClr val="FFFFFF"/>
                </a:solidFill>
                <a:latin typeface="微软雅黑" panose="020B0503020204020204" pitchFamily="34" charset="-122"/>
                <a:ea typeface="微软雅黑" panose="020B0503020204020204" pitchFamily="34" charset="-122"/>
                <a:cs typeface="Verdana" panose="020B0604030504040204" pitchFamily="34" charset="0"/>
              </a:rPr>
              <a:t>01</a:t>
            </a:r>
            <a:endParaRPr lang="zh-CN" altLang="en-US" sz="2000" dirty="0">
              <a:solidFill>
                <a:srgbClr val="FFFFFF"/>
              </a:solidFill>
              <a:latin typeface="微软雅黑" panose="020B0503020204020204" pitchFamily="34" charset="-122"/>
              <a:ea typeface="微软雅黑" panose="020B0503020204020204" pitchFamily="34" charset="-122"/>
              <a:cs typeface="Verdana" panose="020B0604030504040204" pitchFamily="34" charset="0"/>
            </a:endParaRPr>
          </a:p>
        </p:txBody>
      </p:sp>
      <p:sp>
        <p:nvSpPr>
          <p:cNvPr id="10" name="MH_Other_7"/>
          <p:cNvSpPr/>
          <p:nvPr>
            <p:custDataLst>
              <p:tags r:id="rId7"/>
            </p:custDataLst>
          </p:nvPr>
        </p:nvSpPr>
        <p:spPr>
          <a:xfrm>
            <a:off x="4408886" y="2934892"/>
            <a:ext cx="501253" cy="501253"/>
          </a:xfrm>
          <a:prstGeom prst="ellips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000" dirty="0">
                <a:solidFill>
                  <a:srgbClr val="FFFFFF"/>
                </a:solidFill>
                <a:latin typeface="微软雅黑" panose="020B0503020204020204" pitchFamily="34" charset="-122"/>
                <a:ea typeface="微软雅黑" panose="020B0503020204020204" pitchFamily="34" charset="-122"/>
                <a:cs typeface="Verdana" panose="020B0604030504040204" pitchFamily="34" charset="0"/>
              </a:rPr>
              <a:t>02</a:t>
            </a:r>
            <a:endParaRPr lang="zh-CN" altLang="en-US" sz="2000" dirty="0">
              <a:solidFill>
                <a:srgbClr val="FFFFFF"/>
              </a:solidFill>
              <a:latin typeface="微软雅黑" panose="020B0503020204020204" pitchFamily="34" charset="-122"/>
              <a:ea typeface="微软雅黑" panose="020B0503020204020204" pitchFamily="34" charset="-122"/>
              <a:cs typeface="Verdana" panose="020B0604030504040204" pitchFamily="34" charset="0"/>
            </a:endParaRPr>
          </a:p>
        </p:txBody>
      </p:sp>
      <p:sp>
        <p:nvSpPr>
          <p:cNvPr id="11" name="MH_Other_8"/>
          <p:cNvSpPr/>
          <p:nvPr>
            <p:custDataLst>
              <p:tags r:id="rId8"/>
            </p:custDataLst>
          </p:nvPr>
        </p:nvSpPr>
        <p:spPr>
          <a:xfrm>
            <a:off x="4052887" y="3586163"/>
            <a:ext cx="501254" cy="502444"/>
          </a:xfrm>
          <a:prstGeom prst="ellips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000" dirty="0">
                <a:solidFill>
                  <a:srgbClr val="FFFFFF"/>
                </a:solidFill>
                <a:latin typeface="微软雅黑" panose="020B0503020204020204" pitchFamily="34" charset="-122"/>
                <a:ea typeface="微软雅黑" panose="020B0503020204020204" pitchFamily="34" charset="-122"/>
                <a:cs typeface="Verdana" panose="020B0604030504040204" pitchFamily="34" charset="0"/>
              </a:rPr>
              <a:t>03</a:t>
            </a:r>
            <a:endParaRPr lang="zh-CN" altLang="en-US" sz="2000" dirty="0">
              <a:solidFill>
                <a:srgbClr val="FFFFFF"/>
              </a:solidFill>
              <a:latin typeface="微软雅黑" panose="020B0503020204020204" pitchFamily="34" charset="-122"/>
              <a:ea typeface="微软雅黑" panose="020B0503020204020204" pitchFamily="34" charset="-122"/>
              <a:cs typeface="Verdana" panose="020B0604030504040204" pitchFamily="34" charset="0"/>
            </a:endParaRPr>
          </a:p>
        </p:txBody>
      </p:sp>
      <p:sp>
        <p:nvSpPr>
          <p:cNvPr id="12" name="MH_Other_9"/>
          <p:cNvSpPr/>
          <p:nvPr>
            <p:custDataLst>
              <p:tags r:id="rId9"/>
            </p:custDataLst>
          </p:nvPr>
        </p:nvSpPr>
        <p:spPr>
          <a:xfrm>
            <a:off x="4406505" y="4142185"/>
            <a:ext cx="501253" cy="502444"/>
          </a:xfrm>
          <a:prstGeom prst="ellips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000" dirty="0">
                <a:solidFill>
                  <a:srgbClr val="FFFFFF"/>
                </a:solidFill>
                <a:latin typeface="微软雅黑" panose="020B0503020204020204" pitchFamily="34" charset="-122"/>
                <a:ea typeface="微软雅黑" panose="020B0503020204020204" pitchFamily="34" charset="-122"/>
                <a:cs typeface="Verdana" panose="020B0604030504040204" pitchFamily="34" charset="0"/>
              </a:rPr>
              <a:t>04</a:t>
            </a:r>
            <a:endParaRPr lang="zh-CN" altLang="en-US" sz="2000" dirty="0">
              <a:solidFill>
                <a:srgbClr val="FFFFFF"/>
              </a:solidFill>
              <a:latin typeface="微软雅黑" panose="020B0503020204020204" pitchFamily="34" charset="-122"/>
              <a:ea typeface="微软雅黑" panose="020B0503020204020204" pitchFamily="34" charset="-122"/>
              <a:cs typeface="Verdana" panose="020B0604030504040204" pitchFamily="34" charset="0"/>
            </a:endParaRPr>
          </a:p>
        </p:txBody>
      </p:sp>
      <p:sp>
        <p:nvSpPr>
          <p:cNvPr id="13" name="MH_Other_10"/>
          <p:cNvSpPr/>
          <p:nvPr>
            <p:custDataLst>
              <p:tags r:id="rId10"/>
            </p:custDataLst>
          </p:nvPr>
        </p:nvSpPr>
        <p:spPr>
          <a:xfrm>
            <a:off x="3688556" y="4842274"/>
            <a:ext cx="501254" cy="501253"/>
          </a:xfrm>
          <a:prstGeom prst="ellips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000" dirty="0">
                <a:solidFill>
                  <a:srgbClr val="FFFFFF"/>
                </a:solidFill>
                <a:latin typeface="微软雅黑" panose="020B0503020204020204" pitchFamily="34" charset="-122"/>
                <a:ea typeface="微软雅黑" panose="020B0503020204020204" pitchFamily="34" charset="-122"/>
                <a:cs typeface="Verdana" panose="020B0604030504040204" pitchFamily="34" charset="0"/>
              </a:rPr>
              <a:t>05</a:t>
            </a:r>
            <a:endParaRPr lang="zh-CN" altLang="en-US" sz="2000" dirty="0">
              <a:solidFill>
                <a:srgbClr val="FFFFFF"/>
              </a:solidFill>
              <a:latin typeface="微软雅黑" panose="020B0503020204020204" pitchFamily="34" charset="-122"/>
              <a:ea typeface="微软雅黑" panose="020B0503020204020204" pitchFamily="34" charset="-122"/>
              <a:cs typeface="Verdana" panose="020B0604030504040204" pitchFamily="34" charset="0"/>
            </a:endParaRPr>
          </a:p>
        </p:txBody>
      </p:sp>
      <p:sp>
        <p:nvSpPr>
          <p:cNvPr id="14" name="MH_Title_1"/>
          <p:cNvSpPr/>
          <p:nvPr>
            <p:custDataLst>
              <p:tags r:id="rId11"/>
            </p:custDataLst>
          </p:nvPr>
        </p:nvSpPr>
        <p:spPr>
          <a:xfrm>
            <a:off x="1138238" y="3294461"/>
            <a:ext cx="869156" cy="1256109"/>
          </a:xfrm>
          <a:custGeom>
            <a:avLst/>
            <a:gdLst>
              <a:gd name="connsiteX0" fmla="*/ 273226 w 1159484"/>
              <a:gd name="connsiteY0" fmla="*/ 1430 h 1674380"/>
              <a:gd name="connsiteX1" fmla="*/ 987809 w 1159484"/>
              <a:gd name="connsiteY1" fmla="*/ 329296 h 1674380"/>
              <a:gd name="connsiteX2" fmla="*/ 985175 w 1159484"/>
              <a:gd name="connsiteY2" fmla="*/ 1348519 h 1674380"/>
              <a:gd name="connsiteX3" fmla="*/ 0 w 1159484"/>
              <a:gd name="connsiteY3" fmla="*/ 1609769 h 1674380"/>
              <a:gd name="connsiteX4" fmla="*/ 3997 w 1159484"/>
              <a:gd name="connsiteY4" fmla="*/ 62957 h 1674380"/>
              <a:gd name="connsiteX5" fmla="*/ 273226 w 1159484"/>
              <a:gd name="connsiteY5" fmla="*/ 1430 h 167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9484" h="1674380">
                <a:moveTo>
                  <a:pt x="273226" y="1430"/>
                </a:moveTo>
                <a:cubicBezTo>
                  <a:pt x="545324" y="-14516"/>
                  <a:pt x="815402" y="103404"/>
                  <a:pt x="987809" y="329296"/>
                </a:cubicBezTo>
                <a:cubicBezTo>
                  <a:pt x="1217686" y="630485"/>
                  <a:pt x="1216605" y="1048522"/>
                  <a:pt x="985175" y="1348519"/>
                </a:cubicBezTo>
                <a:cubicBezTo>
                  <a:pt x="753745" y="1648515"/>
                  <a:pt x="349672" y="1755668"/>
                  <a:pt x="0" y="1609769"/>
                </a:cubicBezTo>
                <a:lnTo>
                  <a:pt x="3997" y="62957"/>
                </a:lnTo>
                <a:cubicBezTo>
                  <a:pt x="91603" y="26935"/>
                  <a:pt x="182527" y="6745"/>
                  <a:pt x="273226" y="1430"/>
                </a:cubicBezTo>
                <a:close/>
              </a:path>
            </a:pathLst>
          </a:custGeom>
          <a:solidFill>
            <a:schemeClr val="accent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81000" bIns="0" anchor="ctr">
            <a:normAutofit/>
          </a:bodyPr>
          <a:lstStyle/>
          <a:p>
            <a:pPr algn="ctr">
              <a:defRPr/>
            </a:pPr>
            <a:r>
              <a:rPr lang="zh-CN" altLang="en-US" dirty="0" smtClean="0">
                <a:solidFill>
                  <a:srgbClr val="FFFFFF"/>
                </a:solidFill>
                <a:latin typeface="微软雅黑" panose="020B0503020204020204" pitchFamily="34" charset="-122"/>
                <a:ea typeface="微软雅黑" panose="020B0503020204020204" pitchFamily="34" charset="-122"/>
              </a:rPr>
              <a:t>数据质量管理</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15" name="MH_SubTitle_1"/>
          <p:cNvSpPr txBox="1">
            <a:spLocks noChangeArrowheads="1"/>
          </p:cNvSpPr>
          <p:nvPr>
            <p:custDataLst>
              <p:tags r:id="rId12"/>
            </p:custDataLst>
          </p:nvPr>
        </p:nvSpPr>
        <p:spPr bwMode="auto">
          <a:xfrm>
            <a:off x="4212431" y="2249037"/>
            <a:ext cx="3716917" cy="491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sz="1600" dirty="0">
                <a:solidFill>
                  <a:schemeClr val="tx1">
                    <a:lumMod val="75000"/>
                  </a:schemeClr>
                </a:solidFill>
                <a:latin typeface="微软雅黑" panose="020B0503020204020204" pitchFamily="34" charset="-122"/>
                <a:ea typeface="微软雅黑" panose="020B0503020204020204" pitchFamily="34" charset="-122"/>
              </a:rPr>
              <a:t>可连接各种数据源，更易在企业范围部署数据质量管理；</a:t>
            </a:r>
          </a:p>
        </p:txBody>
      </p:sp>
      <p:sp>
        <p:nvSpPr>
          <p:cNvPr id="16" name="MH_SubTitle_2"/>
          <p:cNvSpPr txBox="1">
            <a:spLocks noChangeArrowheads="1"/>
          </p:cNvSpPr>
          <p:nvPr>
            <p:custDataLst>
              <p:tags r:id="rId13"/>
            </p:custDataLst>
          </p:nvPr>
        </p:nvSpPr>
        <p:spPr bwMode="auto">
          <a:xfrm>
            <a:off x="4932761" y="2922985"/>
            <a:ext cx="3296839" cy="49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sz="1600" dirty="0">
                <a:solidFill>
                  <a:schemeClr val="tx1">
                    <a:lumMod val="75000"/>
                  </a:schemeClr>
                </a:solidFill>
                <a:latin typeface="微软雅黑" panose="020B0503020204020204" pitchFamily="34" charset="-122"/>
                <a:ea typeface="微软雅黑" panose="020B0503020204020204" pitchFamily="34" charset="-122"/>
              </a:rPr>
              <a:t>全面支持 </a:t>
            </a:r>
            <a:r>
              <a:rPr lang="en-US" altLang="zh-CN" sz="1600" dirty="0">
                <a:solidFill>
                  <a:schemeClr val="tx1">
                    <a:lumMod val="75000"/>
                  </a:schemeClr>
                </a:solidFill>
                <a:latin typeface="微软雅黑" panose="020B0503020204020204" pitchFamily="34" charset="-122"/>
                <a:ea typeface="微软雅黑" panose="020B0503020204020204" pitchFamily="34" charset="-122"/>
              </a:rPr>
              <a:t>Unicode</a:t>
            </a:r>
            <a:r>
              <a:rPr lang="zh-CN" altLang="en-US" sz="1600" dirty="0">
                <a:solidFill>
                  <a:schemeClr val="tx1">
                    <a:lumMod val="75000"/>
                  </a:schemeClr>
                </a:solidFill>
                <a:latin typeface="微软雅黑" panose="020B0503020204020204" pitchFamily="34" charset="-122"/>
                <a:ea typeface="微软雅黑" panose="020B0503020204020204" pitchFamily="34" charset="-122"/>
              </a:rPr>
              <a:t>，可处理各种系统不同业务类型的数据；</a:t>
            </a:r>
          </a:p>
        </p:txBody>
      </p:sp>
      <p:sp>
        <p:nvSpPr>
          <p:cNvPr id="17" name="MH_SubTitle_3"/>
          <p:cNvSpPr txBox="1">
            <a:spLocks noChangeArrowheads="1"/>
          </p:cNvSpPr>
          <p:nvPr>
            <p:custDataLst>
              <p:tags r:id="rId14"/>
            </p:custDataLst>
          </p:nvPr>
        </p:nvSpPr>
        <p:spPr bwMode="auto">
          <a:xfrm>
            <a:off x="4576762" y="3595688"/>
            <a:ext cx="3652837" cy="491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sz="1600" dirty="0">
                <a:solidFill>
                  <a:schemeClr val="tx1">
                    <a:lumMod val="75000"/>
                  </a:schemeClr>
                </a:solidFill>
                <a:latin typeface="微软雅黑" panose="020B0503020204020204" pitchFamily="34" charset="-122"/>
                <a:ea typeface="微软雅黑" panose="020B0503020204020204" pitchFamily="34" charset="-122"/>
              </a:rPr>
              <a:t>可同时加载不同种数据源的数据进行统一诊断分析；</a:t>
            </a:r>
          </a:p>
        </p:txBody>
      </p:sp>
      <p:sp>
        <p:nvSpPr>
          <p:cNvPr id="18" name="MH_SubTitle_4"/>
          <p:cNvSpPr txBox="1">
            <a:spLocks noChangeArrowheads="1"/>
          </p:cNvSpPr>
          <p:nvPr>
            <p:custDataLst>
              <p:tags r:id="rId15"/>
            </p:custDataLst>
          </p:nvPr>
        </p:nvSpPr>
        <p:spPr bwMode="auto">
          <a:xfrm>
            <a:off x="4907758" y="4268392"/>
            <a:ext cx="2753916" cy="49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sz="1600" dirty="0">
                <a:solidFill>
                  <a:schemeClr val="tx1">
                    <a:lumMod val="75000"/>
                  </a:schemeClr>
                </a:solidFill>
                <a:latin typeface="微软雅黑" panose="020B0503020204020204" pitchFamily="34" charset="-122"/>
                <a:ea typeface="微软雅黑" panose="020B0503020204020204" pitchFamily="34" charset="-122"/>
              </a:rPr>
              <a:t>不需要重构数据就可在生产系统上运行诊断分析；</a:t>
            </a:r>
          </a:p>
        </p:txBody>
      </p:sp>
      <p:sp>
        <p:nvSpPr>
          <p:cNvPr id="19" name="MH_SubTitle_5"/>
          <p:cNvSpPr txBox="1">
            <a:spLocks noChangeArrowheads="1"/>
          </p:cNvSpPr>
          <p:nvPr>
            <p:custDataLst>
              <p:tags r:id="rId16"/>
            </p:custDataLst>
          </p:nvPr>
        </p:nvSpPr>
        <p:spPr bwMode="auto">
          <a:xfrm>
            <a:off x="4212432" y="4864895"/>
            <a:ext cx="3332560" cy="491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sz="1600" dirty="0">
                <a:solidFill>
                  <a:schemeClr val="tx1">
                    <a:lumMod val="75000"/>
                  </a:schemeClr>
                </a:solidFill>
                <a:latin typeface="微软雅黑" panose="020B0503020204020204" pitchFamily="34" charset="-122"/>
                <a:ea typeface="微软雅黑" panose="020B0503020204020204" pitchFamily="34" charset="-122"/>
              </a:rPr>
              <a:t>成熟经验证的全面数据质量功能。</a:t>
            </a:r>
          </a:p>
        </p:txBody>
      </p:sp>
      <p:sp>
        <p:nvSpPr>
          <p:cNvPr id="20" name="文本框 19"/>
          <p:cNvSpPr txBox="1"/>
          <p:nvPr/>
        </p:nvSpPr>
        <p:spPr>
          <a:xfrm>
            <a:off x="275422" y="3484485"/>
            <a:ext cx="862816" cy="9541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zh-CN" altLang="zh-CN" sz="1400" b="1" dirty="0">
                <a:solidFill>
                  <a:schemeClr val="accent1"/>
                </a:solidFill>
                <a:latin typeface="微软雅黑" panose="020B0503020204020204" pitchFamily="34" charset="-122"/>
                <a:ea typeface="微软雅黑" panose="020B0503020204020204" pitchFamily="34" charset="-122"/>
              </a:rPr>
              <a:t>任何业务</a:t>
            </a:r>
            <a:endParaRPr lang="en-US" altLang="zh-CN" sz="1400" b="1" dirty="0">
              <a:solidFill>
                <a:schemeClr val="accent1"/>
              </a:solidFill>
              <a:latin typeface="微软雅黑" panose="020B0503020204020204" pitchFamily="34" charset="-122"/>
              <a:ea typeface="微软雅黑" panose="020B0503020204020204" pitchFamily="34" charset="-122"/>
            </a:endParaRPr>
          </a:p>
          <a:p>
            <a:pPr hangingPunct="0"/>
            <a:r>
              <a:rPr lang="zh-CN" altLang="zh-CN" sz="1400" b="1" dirty="0">
                <a:solidFill>
                  <a:schemeClr val="accent1"/>
                </a:solidFill>
                <a:latin typeface="微软雅黑" panose="020B0503020204020204" pitchFamily="34" charset="-122"/>
                <a:ea typeface="微软雅黑" panose="020B0503020204020204" pitchFamily="34" charset="-122"/>
              </a:rPr>
              <a:t>任何系统</a:t>
            </a:r>
            <a:endParaRPr lang="en-US" altLang="zh-CN" sz="1400" b="1" dirty="0">
              <a:solidFill>
                <a:schemeClr val="accent1"/>
              </a:solidFill>
              <a:latin typeface="微软雅黑" panose="020B0503020204020204" pitchFamily="34" charset="-122"/>
              <a:ea typeface="微软雅黑" panose="020B0503020204020204" pitchFamily="34" charset="-122"/>
            </a:endParaRPr>
          </a:p>
          <a:p>
            <a:pPr hangingPunct="0"/>
            <a:r>
              <a:rPr lang="zh-CN" altLang="zh-CN" sz="1400" b="1" dirty="0">
                <a:solidFill>
                  <a:schemeClr val="accent1"/>
                </a:solidFill>
                <a:latin typeface="微软雅黑" panose="020B0503020204020204" pitchFamily="34" charset="-122"/>
                <a:ea typeface="微软雅黑" panose="020B0503020204020204" pitchFamily="34" charset="-122"/>
              </a:rPr>
              <a:t>任何项目</a:t>
            </a:r>
            <a:endParaRPr lang="en-US" altLang="zh-CN" sz="1400" b="1" dirty="0">
              <a:solidFill>
                <a:schemeClr val="accent1"/>
              </a:solidFill>
              <a:latin typeface="微软雅黑" panose="020B0503020204020204" pitchFamily="34" charset="-122"/>
              <a:ea typeface="微软雅黑" panose="020B0503020204020204" pitchFamily="34" charset="-122"/>
            </a:endParaRPr>
          </a:p>
          <a:p>
            <a:pPr hangingPunct="0"/>
            <a:r>
              <a:rPr lang="zh-CN" altLang="en-US" sz="1400" b="1" dirty="0">
                <a:solidFill>
                  <a:schemeClr val="accent1"/>
                </a:solidFill>
                <a:latin typeface="微软雅黑" panose="020B0503020204020204" pitchFamily="34" charset="-122"/>
                <a:ea typeface="微软雅黑" panose="020B0503020204020204" pitchFamily="34" charset="-122"/>
                <a:cs typeface="Arial"/>
                <a:sym typeface="Arial"/>
              </a:rPr>
              <a:t>任何数据</a:t>
            </a:r>
            <a:endParaRPr lang="zh-CN" altLang="en-US" sz="1400" b="1" dirty="0">
              <a:solidFill>
                <a:srgbClr val="494B4D"/>
              </a:solidFill>
              <a:latin typeface="微软雅黑" panose="020B0503020204020204" pitchFamily="34" charset="-122"/>
              <a:ea typeface="微软雅黑" panose="020B0503020204020204" pitchFamily="34" charset="-122"/>
              <a:cs typeface="Arial"/>
              <a:sym typeface="Arial"/>
            </a:endParaRPr>
          </a:p>
        </p:txBody>
      </p:sp>
    </p:spTree>
    <p:extLst>
      <p:ext uri="{BB962C8B-B14F-4D97-AF65-F5344CB8AC3E}">
        <p14:creationId xmlns:p14="http://schemas.microsoft.com/office/powerpoint/2010/main" val="3294144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latin typeface="微软雅黑" panose="020B0503020204020204" pitchFamily="34" charset="-122"/>
                <a:ea typeface="微软雅黑" panose="020B0503020204020204" pitchFamily="34" charset="-122"/>
              </a:rPr>
              <a:t>（三）智能自动，简化企业数据管理</a:t>
            </a:r>
            <a:endParaRPr lang="zh-CN" altLang="en-US" dirty="0">
              <a:latin typeface="微软雅黑" panose="020B0503020204020204" pitchFamily="34" charset="-122"/>
              <a:ea typeface="微软雅黑" panose="020B0503020204020204" pitchFamily="34" charset="-122"/>
            </a:endParaRPr>
          </a:p>
        </p:txBody>
      </p:sp>
      <p:sp>
        <p:nvSpPr>
          <p:cNvPr id="4" name="MH_Other_1"/>
          <p:cNvSpPr>
            <a:spLocks noChangeArrowheads="1"/>
          </p:cNvSpPr>
          <p:nvPr>
            <p:custDataLst>
              <p:tags r:id="rId1"/>
            </p:custDataLst>
          </p:nvPr>
        </p:nvSpPr>
        <p:spPr bwMode="auto">
          <a:xfrm>
            <a:off x="3657214" y="3449386"/>
            <a:ext cx="1240631" cy="397669"/>
          </a:xfrm>
          <a:prstGeom prst="ellipse">
            <a:avLst/>
          </a:prstGeom>
          <a:gradFill rotWithShape="1">
            <a:gsLst>
              <a:gs pos="0">
                <a:sysClr val="windowText" lastClr="000000">
                  <a:alpha val="70000"/>
                </a:sysClr>
              </a:gs>
              <a:gs pos="100000">
                <a:sysClr val="windowText" lastClr="000000">
                  <a:gamma/>
                  <a:tint val="0"/>
                  <a:invGamma/>
                  <a:alpha val="0"/>
                </a:sys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400" kern="0">
              <a:solidFill>
                <a:prstClr val="black"/>
              </a:solidFill>
              <a:latin typeface="微软雅黑" panose="020B0503020204020204" pitchFamily="34" charset="-122"/>
              <a:ea typeface="微软雅黑" panose="020B0503020204020204" pitchFamily="34" charset="-122"/>
            </a:endParaRPr>
          </a:p>
        </p:txBody>
      </p:sp>
      <p:sp>
        <p:nvSpPr>
          <p:cNvPr id="5" name="MH_Other_2"/>
          <p:cNvSpPr>
            <a:spLocks noChangeShapeType="1"/>
          </p:cNvSpPr>
          <p:nvPr>
            <p:custDataLst>
              <p:tags r:id="rId2"/>
            </p:custDataLst>
          </p:nvPr>
        </p:nvSpPr>
        <p:spPr bwMode="auto">
          <a:xfrm flipH="1">
            <a:off x="3036898" y="3312463"/>
            <a:ext cx="695325" cy="594122"/>
          </a:xfrm>
          <a:prstGeom prst="line">
            <a:avLst/>
          </a:prstGeom>
          <a:noFill/>
          <a:ln w="38100">
            <a:solidFill>
              <a:schemeClr val="tx1">
                <a:lumMod val="60000"/>
                <a:lumOff val="40000"/>
              </a:schemeClr>
            </a:solidFill>
            <a:prstDash val="sysDot"/>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sz="1400" kern="0">
              <a:solidFill>
                <a:prstClr val="black"/>
              </a:solidFill>
              <a:latin typeface="微软雅黑" panose="020B0503020204020204" pitchFamily="34" charset="-122"/>
              <a:ea typeface="微软雅黑" panose="020B0503020204020204" pitchFamily="34" charset="-122"/>
            </a:endParaRPr>
          </a:p>
        </p:txBody>
      </p:sp>
      <p:sp>
        <p:nvSpPr>
          <p:cNvPr id="6" name="MH_Other_3"/>
          <p:cNvSpPr>
            <a:spLocks noChangeShapeType="1"/>
          </p:cNvSpPr>
          <p:nvPr>
            <p:custDataLst>
              <p:tags r:id="rId3"/>
            </p:custDataLst>
          </p:nvPr>
        </p:nvSpPr>
        <p:spPr bwMode="auto">
          <a:xfrm flipH="1">
            <a:off x="4277528" y="3527968"/>
            <a:ext cx="0" cy="745331"/>
          </a:xfrm>
          <a:prstGeom prst="line">
            <a:avLst/>
          </a:prstGeom>
          <a:noFill/>
          <a:ln w="38100">
            <a:solidFill>
              <a:schemeClr val="tx1">
                <a:lumMod val="60000"/>
                <a:lumOff val="40000"/>
              </a:schemeClr>
            </a:solidFill>
            <a:prstDash val="sysDot"/>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sz="1400" kern="0">
              <a:solidFill>
                <a:prstClr val="black"/>
              </a:solidFill>
              <a:latin typeface="微软雅黑" panose="020B0503020204020204" pitchFamily="34" charset="-122"/>
              <a:ea typeface="微软雅黑" panose="020B0503020204020204" pitchFamily="34" charset="-122"/>
            </a:endParaRPr>
          </a:p>
        </p:txBody>
      </p:sp>
      <p:sp>
        <p:nvSpPr>
          <p:cNvPr id="7" name="MH_Other_4"/>
          <p:cNvSpPr>
            <a:spLocks noChangeShapeType="1"/>
          </p:cNvSpPr>
          <p:nvPr>
            <p:custDataLst>
              <p:tags r:id="rId4"/>
            </p:custDataLst>
          </p:nvPr>
        </p:nvSpPr>
        <p:spPr bwMode="auto">
          <a:xfrm>
            <a:off x="4872842" y="3262457"/>
            <a:ext cx="645319" cy="644129"/>
          </a:xfrm>
          <a:prstGeom prst="line">
            <a:avLst/>
          </a:prstGeom>
          <a:noFill/>
          <a:ln w="38100">
            <a:solidFill>
              <a:schemeClr val="tx1">
                <a:lumMod val="60000"/>
                <a:lumOff val="40000"/>
              </a:schemeClr>
            </a:solidFill>
            <a:prstDash val="sysDot"/>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sz="1400" kern="0">
              <a:solidFill>
                <a:prstClr val="black"/>
              </a:solidFill>
              <a:latin typeface="微软雅黑" panose="020B0503020204020204" pitchFamily="34" charset="-122"/>
              <a:ea typeface="微软雅黑" panose="020B0503020204020204" pitchFamily="34" charset="-122"/>
            </a:endParaRPr>
          </a:p>
        </p:txBody>
      </p:sp>
      <p:sp>
        <p:nvSpPr>
          <p:cNvPr id="8" name="MH_Other_5"/>
          <p:cNvSpPr>
            <a:spLocks noChangeShapeType="1"/>
          </p:cNvSpPr>
          <p:nvPr>
            <p:custDataLst>
              <p:tags r:id="rId5"/>
            </p:custDataLst>
          </p:nvPr>
        </p:nvSpPr>
        <p:spPr bwMode="auto">
          <a:xfrm flipH="1">
            <a:off x="2455873" y="2749297"/>
            <a:ext cx="1041797" cy="0"/>
          </a:xfrm>
          <a:prstGeom prst="line">
            <a:avLst/>
          </a:prstGeom>
          <a:noFill/>
          <a:ln w="38100">
            <a:solidFill>
              <a:schemeClr val="tx1">
                <a:lumMod val="60000"/>
                <a:lumOff val="40000"/>
              </a:schemeClr>
            </a:solidFill>
            <a:prstDash val="sysDot"/>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sz="1400" kern="0">
              <a:solidFill>
                <a:prstClr val="black"/>
              </a:solidFill>
              <a:latin typeface="微软雅黑" panose="020B0503020204020204" pitchFamily="34" charset="-122"/>
              <a:ea typeface="微软雅黑" panose="020B0503020204020204" pitchFamily="34" charset="-122"/>
            </a:endParaRPr>
          </a:p>
        </p:txBody>
      </p:sp>
      <p:sp>
        <p:nvSpPr>
          <p:cNvPr id="9" name="MH_Other_6"/>
          <p:cNvSpPr>
            <a:spLocks noChangeShapeType="1"/>
          </p:cNvSpPr>
          <p:nvPr>
            <p:custDataLst>
              <p:tags r:id="rId6"/>
            </p:custDataLst>
          </p:nvPr>
        </p:nvSpPr>
        <p:spPr bwMode="auto">
          <a:xfrm flipH="1">
            <a:off x="5047864" y="2749297"/>
            <a:ext cx="942975" cy="0"/>
          </a:xfrm>
          <a:prstGeom prst="line">
            <a:avLst/>
          </a:prstGeom>
          <a:noFill/>
          <a:ln w="38100">
            <a:solidFill>
              <a:schemeClr val="tx1">
                <a:lumMod val="60000"/>
                <a:lumOff val="40000"/>
              </a:schemeClr>
            </a:solidFill>
            <a:prstDash val="sysDot"/>
            <a:round/>
            <a:headEnd type="oval"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sz="1400" kern="0">
              <a:solidFill>
                <a:prstClr val="black"/>
              </a:solidFill>
              <a:latin typeface="微软雅黑" panose="020B0503020204020204" pitchFamily="34" charset="-122"/>
              <a:ea typeface="微软雅黑" panose="020B0503020204020204" pitchFamily="34" charset="-122"/>
            </a:endParaRPr>
          </a:p>
        </p:txBody>
      </p:sp>
      <p:sp>
        <p:nvSpPr>
          <p:cNvPr id="10" name="MH_Other_7"/>
          <p:cNvSpPr>
            <a:spLocks noChangeAspect="1" noChangeArrowheads="1" noTextEdit="1"/>
          </p:cNvSpPr>
          <p:nvPr>
            <p:custDataLst>
              <p:tags r:id="rId7"/>
            </p:custDataLst>
          </p:nvPr>
        </p:nvSpPr>
        <p:spPr bwMode="auto">
          <a:xfrm>
            <a:off x="3678644" y="2115885"/>
            <a:ext cx="1988344" cy="1265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sz="1013" kern="0">
              <a:solidFill>
                <a:prstClr val="black"/>
              </a:solidFill>
              <a:latin typeface="微软雅黑" panose="020B0503020204020204" pitchFamily="34" charset="-122"/>
              <a:ea typeface="微软雅黑" panose="020B0503020204020204" pitchFamily="34" charset="-122"/>
            </a:endParaRPr>
          </a:p>
        </p:txBody>
      </p:sp>
      <p:sp>
        <p:nvSpPr>
          <p:cNvPr id="11" name="MH_SubTitle_1"/>
          <p:cNvSpPr txBox="1">
            <a:spLocks noChangeArrowheads="1"/>
          </p:cNvSpPr>
          <p:nvPr>
            <p:custDataLst>
              <p:tags r:id="rId8"/>
            </p:custDataLst>
          </p:nvPr>
        </p:nvSpPr>
        <p:spPr bwMode="auto">
          <a:xfrm>
            <a:off x="936434" y="2898127"/>
            <a:ext cx="2001643" cy="489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a:lnSpc>
                <a:spcPct val="130000"/>
              </a:lnSpc>
            </a:pPr>
            <a:r>
              <a:rPr lang="zh-CN" altLang="en-US" sz="1400" dirty="0">
                <a:latin typeface="微软雅黑" panose="020B0503020204020204" pitchFamily="34" charset="-122"/>
                <a:ea typeface="微软雅黑" panose="020B0503020204020204" pitchFamily="34" charset="-122"/>
              </a:rPr>
              <a:t>提供大量成熟的经验证的开箱即用国际通用剖析和诊断规则；</a:t>
            </a:r>
            <a:endParaRPr lang="en-US" altLang="zh-CN" sz="1400" dirty="0">
              <a:latin typeface="微软雅黑" panose="020B0503020204020204" pitchFamily="34" charset="-122"/>
              <a:ea typeface="微软雅黑" panose="020B0503020204020204" pitchFamily="34" charset="-122"/>
            </a:endParaRPr>
          </a:p>
        </p:txBody>
      </p:sp>
      <p:sp>
        <p:nvSpPr>
          <p:cNvPr id="12" name="MH_Title_1"/>
          <p:cNvSpPr>
            <a:spLocks/>
          </p:cNvSpPr>
          <p:nvPr>
            <p:custDataLst>
              <p:tags r:id="rId9"/>
            </p:custDataLst>
          </p:nvPr>
        </p:nvSpPr>
        <p:spPr bwMode="auto">
          <a:xfrm>
            <a:off x="3673882" y="2144460"/>
            <a:ext cx="1207294" cy="1208484"/>
          </a:xfrm>
          <a:custGeom>
            <a:avLst/>
            <a:gdLst>
              <a:gd name="T0" fmla="*/ 720 w 720"/>
              <a:gd name="T1" fmla="*/ 360 h 720"/>
              <a:gd name="T2" fmla="*/ 712 w 720"/>
              <a:gd name="T3" fmla="*/ 432 h 720"/>
              <a:gd name="T4" fmla="*/ 691 w 720"/>
              <a:gd name="T5" fmla="*/ 500 h 720"/>
              <a:gd name="T6" fmla="*/ 659 w 720"/>
              <a:gd name="T7" fmla="*/ 561 h 720"/>
              <a:gd name="T8" fmla="*/ 614 w 720"/>
              <a:gd name="T9" fmla="*/ 614 h 720"/>
              <a:gd name="T10" fmla="*/ 561 w 720"/>
              <a:gd name="T11" fmla="*/ 659 h 720"/>
              <a:gd name="T12" fmla="*/ 500 w 720"/>
              <a:gd name="T13" fmla="*/ 691 h 720"/>
              <a:gd name="T14" fmla="*/ 432 w 720"/>
              <a:gd name="T15" fmla="*/ 712 h 720"/>
              <a:gd name="T16" fmla="*/ 360 w 720"/>
              <a:gd name="T17" fmla="*/ 720 h 720"/>
              <a:gd name="T18" fmla="*/ 323 w 720"/>
              <a:gd name="T19" fmla="*/ 718 h 720"/>
              <a:gd name="T20" fmla="*/ 253 w 720"/>
              <a:gd name="T21" fmla="*/ 704 h 720"/>
              <a:gd name="T22" fmla="*/ 188 w 720"/>
              <a:gd name="T23" fmla="*/ 676 h 720"/>
              <a:gd name="T24" fmla="*/ 132 w 720"/>
              <a:gd name="T25" fmla="*/ 638 h 720"/>
              <a:gd name="T26" fmla="*/ 82 w 720"/>
              <a:gd name="T27" fmla="*/ 588 h 720"/>
              <a:gd name="T28" fmla="*/ 44 w 720"/>
              <a:gd name="T29" fmla="*/ 532 h 720"/>
              <a:gd name="T30" fmla="*/ 16 w 720"/>
              <a:gd name="T31" fmla="*/ 468 h 720"/>
              <a:gd name="T32" fmla="*/ 2 w 720"/>
              <a:gd name="T33" fmla="*/ 397 h 720"/>
              <a:gd name="T34" fmla="*/ 0 w 720"/>
              <a:gd name="T35" fmla="*/ 360 h 720"/>
              <a:gd name="T36" fmla="*/ 8 w 720"/>
              <a:gd name="T37" fmla="*/ 288 h 720"/>
              <a:gd name="T38" fmla="*/ 29 w 720"/>
              <a:gd name="T39" fmla="*/ 220 h 720"/>
              <a:gd name="T40" fmla="*/ 61 w 720"/>
              <a:gd name="T41" fmla="*/ 159 h 720"/>
              <a:gd name="T42" fmla="*/ 106 w 720"/>
              <a:gd name="T43" fmla="*/ 106 h 720"/>
              <a:gd name="T44" fmla="*/ 159 w 720"/>
              <a:gd name="T45" fmla="*/ 61 h 720"/>
              <a:gd name="T46" fmla="*/ 220 w 720"/>
              <a:gd name="T47" fmla="*/ 29 h 720"/>
              <a:gd name="T48" fmla="*/ 288 w 720"/>
              <a:gd name="T49" fmla="*/ 8 h 720"/>
              <a:gd name="T50" fmla="*/ 360 w 720"/>
              <a:gd name="T51" fmla="*/ 0 h 720"/>
              <a:gd name="T52" fmla="*/ 397 w 720"/>
              <a:gd name="T53" fmla="*/ 2 h 720"/>
              <a:gd name="T54" fmla="*/ 468 w 720"/>
              <a:gd name="T55" fmla="*/ 16 h 720"/>
              <a:gd name="T56" fmla="*/ 532 w 720"/>
              <a:gd name="T57" fmla="*/ 44 h 720"/>
              <a:gd name="T58" fmla="*/ 588 w 720"/>
              <a:gd name="T59" fmla="*/ 82 h 720"/>
              <a:gd name="T60" fmla="*/ 638 w 720"/>
              <a:gd name="T61" fmla="*/ 132 h 720"/>
              <a:gd name="T62" fmla="*/ 676 w 720"/>
              <a:gd name="T63" fmla="*/ 188 h 720"/>
              <a:gd name="T64" fmla="*/ 704 w 720"/>
              <a:gd name="T65" fmla="*/ 252 h 720"/>
              <a:gd name="T66" fmla="*/ 718 w 720"/>
              <a:gd name="T67" fmla="*/ 323 h 720"/>
              <a:gd name="T68" fmla="*/ 720 w 720"/>
              <a:gd name="T69" fmla="*/ 360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0" h="720">
                <a:moveTo>
                  <a:pt x="720" y="360"/>
                </a:moveTo>
                <a:lnTo>
                  <a:pt x="720" y="360"/>
                </a:lnTo>
                <a:lnTo>
                  <a:pt x="718" y="397"/>
                </a:lnTo>
                <a:lnTo>
                  <a:pt x="712" y="432"/>
                </a:lnTo>
                <a:lnTo>
                  <a:pt x="704" y="468"/>
                </a:lnTo>
                <a:lnTo>
                  <a:pt x="691" y="500"/>
                </a:lnTo>
                <a:lnTo>
                  <a:pt x="676" y="532"/>
                </a:lnTo>
                <a:lnTo>
                  <a:pt x="659" y="561"/>
                </a:lnTo>
                <a:lnTo>
                  <a:pt x="638" y="588"/>
                </a:lnTo>
                <a:lnTo>
                  <a:pt x="614" y="614"/>
                </a:lnTo>
                <a:lnTo>
                  <a:pt x="588" y="638"/>
                </a:lnTo>
                <a:lnTo>
                  <a:pt x="561" y="659"/>
                </a:lnTo>
                <a:lnTo>
                  <a:pt x="532" y="676"/>
                </a:lnTo>
                <a:lnTo>
                  <a:pt x="500" y="691"/>
                </a:lnTo>
                <a:lnTo>
                  <a:pt x="468" y="704"/>
                </a:lnTo>
                <a:lnTo>
                  <a:pt x="432" y="712"/>
                </a:lnTo>
                <a:lnTo>
                  <a:pt x="397" y="718"/>
                </a:lnTo>
                <a:lnTo>
                  <a:pt x="360" y="720"/>
                </a:lnTo>
                <a:lnTo>
                  <a:pt x="360" y="720"/>
                </a:lnTo>
                <a:lnTo>
                  <a:pt x="323" y="718"/>
                </a:lnTo>
                <a:lnTo>
                  <a:pt x="288" y="712"/>
                </a:lnTo>
                <a:lnTo>
                  <a:pt x="253" y="704"/>
                </a:lnTo>
                <a:lnTo>
                  <a:pt x="220" y="691"/>
                </a:lnTo>
                <a:lnTo>
                  <a:pt x="188" y="676"/>
                </a:lnTo>
                <a:lnTo>
                  <a:pt x="159" y="659"/>
                </a:lnTo>
                <a:lnTo>
                  <a:pt x="132" y="638"/>
                </a:lnTo>
                <a:lnTo>
                  <a:pt x="106" y="614"/>
                </a:lnTo>
                <a:lnTo>
                  <a:pt x="82" y="588"/>
                </a:lnTo>
                <a:lnTo>
                  <a:pt x="61" y="561"/>
                </a:lnTo>
                <a:lnTo>
                  <a:pt x="44" y="532"/>
                </a:lnTo>
                <a:lnTo>
                  <a:pt x="29" y="500"/>
                </a:lnTo>
                <a:lnTo>
                  <a:pt x="16" y="468"/>
                </a:lnTo>
                <a:lnTo>
                  <a:pt x="8" y="432"/>
                </a:lnTo>
                <a:lnTo>
                  <a:pt x="2" y="397"/>
                </a:lnTo>
                <a:lnTo>
                  <a:pt x="0" y="360"/>
                </a:lnTo>
                <a:lnTo>
                  <a:pt x="0" y="360"/>
                </a:lnTo>
                <a:lnTo>
                  <a:pt x="2" y="323"/>
                </a:lnTo>
                <a:lnTo>
                  <a:pt x="8" y="288"/>
                </a:lnTo>
                <a:lnTo>
                  <a:pt x="16" y="252"/>
                </a:lnTo>
                <a:lnTo>
                  <a:pt x="29" y="220"/>
                </a:lnTo>
                <a:lnTo>
                  <a:pt x="44" y="188"/>
                </a:lnTo>
                <a:lnTo>
                  <a:pt x="61" y="159"/>
                </a:lnTo>
                <a:lnTo>
                  <a:pt x="82" y="132"/>
                </a:lnTo>
                <a:lnTo>
                  <a:pt x="106" y="106"/>
                </a:lnTo>
                <a:lnTo>
                  <a:pt x="132" y="82"/>
                </a:lnTo>
                <a:lnTo>
                  <a:pt x="159" y="61"/>
                </a:lnTo>
                <a:lnTo>
                  <a:pt x="188" y="44"/>
                </a:lnTo>
                <a:lnTo>
                  <a:pt x="220" y="29"/>
                </a:lnTo>
                <a:lnTo>
                  <a:pt x="253" y="16"/>
                </a:lnTo>
                <a:lnTo>
                  <a:pt x="288" y="8"/>
                </a:lnTo>
                <a:lnTo>
                  <a:pt x="323" y="2"/>
                </a:lnTo>
                <a:lnTo>
                  <a:pt x="360" y="0"/>
                </a:lnTo>
                <a:lnTo>
                  <a:pt x="360" y="0"/>
                </a:lnTo>
                <a:lnTo>
                  <a:pt x="397" y="2"/>
                </a:lnTo>
                <a:lnTo>
                  <a:pt x="432" y="8"/>
                </a:lnTo>
                <a:lnTo>
                  <a:pt x="468" y="16"/>
                </a:lnTo>
                <a:lnTo>
                  <a:pt x="500" y="29"/>
                </a:lnTo>
                <a:lnTo>
                  <a:pt x="532" y="44"/>
                </a:lnTo>
                <a:lnTo>
                  <a:pt x="561" y="61"/>
                </a:lnTo>
                <a:lnTo>
                  <a:pt x="588" y="82"/>
                </a:lnTo>
                <a:lnTo>
                  <a:pt x="614" y="106"/>
                </a:lnTo>
                <a:lnTo>
                  <a:pt x="638" y="132"/>
                </a:lnTo>
                <a:lnTo>
                  <a:pt x="659" y="159"/>
                </a:lnTo>
                <a:lnTo>
                  <a:pt x="676" y="188"/>
                </a:lnTo>
                <a:lnTo>
                  <a:pt x="691" y="220"/>
                </a:lnTo>
                <a:lnTo>
                  <a:pt x="704" y="252"/>
                </a:lnTo>
                <a:lnTo>
                  <a:pt x="712" y="288"/>
                </a:lnTo>
                <a:lnTo>
                  <a:pt x="718" y="323"/>
                </a:lnTo>
                <a:lnTo>
                  <a:pt x="720" y="360"/>
                </a:lnTo>
                <a:lnTo>
                  <a:pt x="720" y="360"/>
                </a:lnTo>
                <a:close/>
              </a:path>
            </a:pathLst>
          </a:custGeom>
          <a:solidFill>
            <a:schemeClr val="accent1">
              <a:lumMod val="60000"/>
              <a:lumOff val="40000"/>
            </a:schemeClr>
          </a:solidFill>
          <a:ln>
            <a:noFill/>
          </a:ln>
          <a:extLst/>
        </p:spPr>
        <p:txBody>
          <a:bodyPr lIns="0" tIns="0" rIns="0" bIns="0" anchor="ctr" anchorCtr="1">
            <a:normAutofit/>
          </a:bodyPr>
          <a:lstStyle/>
          <a:p>
            <a:pPr>
              <a:defRPr/>
            </a:pPr>
            <a:r>
              <a:rPr lang="zh-CN" altLang="en-US" b="1" kern="0" dirty="0" smtClean="0">
                <a:solidFill>
                  <a:srgbClr val="FFFFFF"/>
                </a:solidFill>
                <a:latin typeface="微软雅黑" panose="020B0503020204020204" pitchFamily="34" charset="-122"/>
                <a:ea typeface="微软雅黑" panose="020B0503020204020204" pitchFamily="34" charset="-122"/>
              </a:rPr>
              <a:t>数据质</a:t>
            </a:r>
            <a:endParaRPr lang="en-US" altLang="zh-CN" b="1" kern="0" dirty="0" smtClean="0">
              <a:solidFill>
                <a:srgbClr val="FFFFFF"/>
              </a:solidFill>
              <a:latin typeface="微软雅黑" panose="020B0503020204020204" pitchFamily="34" charset="-122"/>
              <a:ea typeface="微软雅黑" panose="020B0503020204020204" pitchFamily="34" charset="-122"/>
            </a:endParaRPr>
          </a:p>
          <a:p>
            <a:pPr>
              <a:defRPr/>
            </a:pPr>
            <a:r>
              <a:rPr lang="zh-CN" altLang="en-US" b="1" kern="0" dirty="0" smtClean="0">
                <a:solidFill>
                  <a:srgbClr val="FFFFFF"/>
                </a:solidFill>
                <a:latin typeface="微软雅黑" panose="020B0503020204020204" pitchFamily="34" charset="-122"/>
                <a:ea typeface="微软雅黑" panose="020B0503020204020204" pitchFamily="34" charset="-122"/>
              </a:rPr>
              <a:t>量管理</a:t>
            </a:r>
            <a:endParaRPr lang="zh-CN" altLang="en-US" b="1" kern="0" dirty="0">
              <a:solidFill>
                <a:srgbClr val="FFFFFF"/>
              </a:solidFill>
              <a:latin typeface="微软雅黑" panose="020B0503020204020204" pitchFamily="34" charset="-122"/>
              <a:ea typeface="微软雅黑" panose="020B0503020204020204" pitchFamily="34" charset="-122"/>
            </a:endParaRPr>
          </a:p>
        </p:txBody>
      </p:sp>
      <p:sp>
        <p:nvSpPr>
          <p:cNvPr id="13" name="MH_Other_8"/>
          <p:cNvSpPr>
            <a:spLocks noEditPoints="1"/>
          </p:cNvSpPr>
          <p:nvPr>
            <p:custDataLst>
              <p:tags r:id="rId10"/>
            </p:custDataLst>
          </p:nvPr>
        </p:nvSpPr>
        <p:spPr bwMode="auto">
          <a:xfrm>
            <a:off x="3334553" y="1806323"/>
            <a:ext cx="1885950" cy="1884759"/>
          </a:xfrm>
          <a:custGeom>
            <a:avLst/>
            <a:gdLst>
              <a:gd name="T0" fmla="*/ 6 w 1124"/>
              <a:gd name="T1" fmla="*/ 477 h 1124"/>
              <a:gd name="T2" fmla="*/ 45 w 1124"/>
              <a:gd name="T3" fmla="*/ 344 h 1124"/>
              <a:gd name="T4" fmla="*/ 112 w 1124"/>
              <a:gd name="T5" fmla="*/ 226 h 1124"/>
              <a:gd name="T6" fmla="*/ 204 w 1124"/>
              <a:gd name="T7" fmla="*/ 129 h 1124"/>
              <a:gd name="T8" fmla="*/ 318 w 1124"/>
              <a:gd name="T9" fmla="*/ 56 h 1124"/>
              <a:gd name="T10" fmla="*/ 448 w 1124"/>
              <a:gd name="T11" fmla="*/ 11 h 1124"/>
              <a:gd name="T12" fmla="*/ 562 w 1124"/>
              <a:gd name="T13" fmla="*/ 0 h 1124"/>
              <a:gd name="T14" fmla="*/ 676 w 1124"/>
              <a:gd name="T15" fmla="*/ 11 h 1124"/>
              <a:gd name="T16" fmla="*/ 806 w 1124"/>
              <a:gd name="T17" fmla="*/ 56 h 1124"/>
              <a:gd name="T18" fmla="*/ 920 w 1124"/>
              <a:gd name="T19" fmla="*/ 129 h 1124"/>
              <a:gd name="T20" fmla="*/ 1012 w 1124"/>
              <a:gd name="T21" fmla="*/ 226 h 1124"/>
              <a:gd name="T22" fmla="*/ 1079 w 1124"/>
              <a:gd name="T23" fmla="*/ 344 h 1124"/>
              <a:gd name="T24" fmla="*/ 1118 w 1124"/>
              <a:gd name="T25" fmla="*/ 477 h 1124"/>
              <a:gd name="T26" fmla="*/ 1124 w 1124"/>
              <a:gd name="T27" fmla="*/ 562 h 1124"/>
              <a:gd name="T28" fmla="*/ 1107 w 1124"/>
              <a:gd name="T29" fmla="*/ 702 h 1124"/>
              <a:gd name="T30" fmla="*/ 1057 w 1124"/>
              <a:gd name="T31" fmla="*/ 830 h 1124"/>
              <a:gd name="T32" fmla="*/ 978 w 1124"/>
              <a:gd name="T33" fmla="*/ 939 h 1124"/>
              <a:gd name="T34" fmla="*/ 877 w 1124"/>
              <a:gd name="T35" fmla="*/ 1028 h 1124"/>
              <a:gd name="T36" fmla="*/ 755 w 1124"/>
              <a:gd name="T37" fmla="*/ 1090 h 1124"/>
              <a:gd name="T38" fmla="*/ 620 w 1124"/>
              <a:gd name="T39" fmla="*/ 1121 h 1124"/>
              <a:gd name="T40" fmla="*/ 533 w 1124"/>
              <a:gd name="T41" fmla="*/ 1124 h 1124"/>
              <a:gd name="T42" fmla="*/ 395 w 1124"/>
              <a:gd name="T43" fmla="*/ 1098 h 1124"/>
              <a:gd name="T44" fmla="*/ 271 w 1124"/>
              <a:gd name="T45" fmla="*/ 1042 h 1124"/>
              <a:gd name="T46" fmla="*/ 165 w 1124"/>
              <a:gd name="T47" fmla="*/ 959 h 1124"/>
              <a:gd name="T48" fmla="*/ 82 w 1124"/>
              <a:gd name="T49" fmla="*/ 853 h 1124"/>
              <a:gd name="T50" fmla="*/ 26 w 1124"/>
              <a:gd name="T51" fmla="*/ 729 h 1124"/>
              <a:gd name="T52" fmla="*/ 0 w 1124"/>
              <a:gd name="T53" fmla="*/ 591 h 1124"/>
              <a:gd name="T54" fmla="*/ 217 w 1124"/>
              <a:gd name="T55" fmla="*/ 249 h 1124"/>
              <a:gd name="T56" fmla="*/ 153 w 1124"/>
              <a:gd name="T57" fmla="*/ 340 h 1124"/>
              <a:gd name="T58" fmla="*/ 111 w 1124"/>
              <a:gd name="T59" fmla="*/ 446 h 1124"/>
              <a:gd name="T60" fmla="*/ 96 w 1124"/>
              <a:gd name="T61" fmla="*/ 562 h 1124"/>
              <a:gd name="T62" fmla="*/ 101 w 1124"/>
              <a:gd name="T63" fmla="*/ 633 h 1124"/>
              <a:gd name="T64" fmla="*/ 133 w 1124"/>
              <a:gd name="T65" fmla="*/ 743 h 1124"/>
              <a:gd name="T66" fmla="*/ 190 w 1124"/>
              <a:gd name="T67" fmla="*/ 840 h 1124"/>
              <a:gd name="T68" fmla="*/ 233 w 1124"/>
              <a:gd name="T69" fmla="*/ 891 h 1124"/>
              <a:gd name="T70" fmla="*/ 321 w 1124"/>
              <a:gd name="T71" fmla="*/ 960 h 1124"/>
              <a:gd name="T72" fmla="*/ 424 w 1124"/>
              <a:gd name="T73" fmla="*/ 1007 h 1124"/>
              <a:gd name="T74" fmla="*/ 538 w 1124"/>
              <a:gd name="T75" fmla="*/ 1028 h 1124"/>
              <a:gd name="T76" fmla="*/ 610 w 1124"/>
              <a:gd name="T77" fmla="*/ 1024 h 1124"/>
              <a:gd name="T78" fmla="*/ 723 w 1124"/>
              <a:gd name="T79" fmla="*/ 999 h 1124"/>
              <a:gd name="T80" fmla="*/ 822 w 1124"/>
              <a:gd name="T81" fmla="*/ 947 h 1124"/>
              <a:gd name="T82" fmla="*/ 891 w 1124"/>
              <a:gd name="T83" fmla="*/ 891 h 1124"/>
              <a:gd name="T84" fmla="*/ 948 w 1124"/>
              <a:gd name="T85" fmla="*/ 822 h 1124"/>
              <a:gd name="T86" fmla="*/ 999 w 1124"/>
              <a:gd name="T87" fmla="*/ 723 h 1124"/>
              <a:gd name="T88" fmla="*/ 1025 w 1124"/>
              <a:gd name="T89" fmla="*/ 610 h 1124"/>
              <a:gd name="T90" fmla="*/ 1028 w 1124"/>
              <a:gd name="T91" fmla="*/ 538 h 1124"/>
              <a:gd name="T92" fmla="*/ 1007 w 1124"/>
              <a:gd name="T93" fmla="*/ 424 h 1124"/>
              <a:gd name="T94" fmla="*/ 960 w 1124"/>
              <a:gd name="T95" fmla="*/ 321 h 1124"/>
              <a:gd name="T96" fmla="*/ 891 w 1124"/>
              <a:gd name="T97" fmla="*/ 233 h 1124"/>
              <a:gd name="T98" fmla="*/ 840 w 1124"/>
              <a:gd name="T99" fmla="*/ 190 h 1124"/>
              <a:gd name="T100" fmla="*/ 744 w 1124"/>
              <a:gd name="T101" fmla="*/ 133 h 1124"/>
              <a:gd name="T102" fmla="*/ 633 w 1124"/>
              <a:gd name="T103" fmla="*/ 101 h 1124"/>
              <a:gd name="T104" fmla="*/ 562 w 1124"/>
              <a:gd name="T105" fmla="*/ 96 h 1124"/>
              <a:gd name="T106" fmla="*/ 445 w 1124"/>
              <a:gd name="T107" fmla="*/ 111 h 1124"/>
              <a:gd name="T108" fmla="*/ 340 w 1124"/>
              <a:gd name="T109" fmla="*/ 153 h 1124"/>
              <a:gd name="T110" fmla="*/ 249 w 1124"/>
              <a:gd name="T111" fmla="*/ 217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24" h="1124">
                <a:moveTo>
                  <a:pt x="0" y="562"/>
                </a:moveTo>
                <a:lnTo>
                  <a:pt x="0" y="562"/>
                </a:lnTo>
                <a:lnTo>
                  <a:pt x="0" y="533"/>
                </a:lnTo>
                <a:lnTo>
                  <a:pt x="3" y="504"/>
                </a:lnTo>
                <a:lnTo>
                  <a:pt x="6" y="477"/>
                </a:lnTo>
                <a:lnTo>
                  <a:pt x="11" y="448"/>
                </a:lnTo>
                <a:lnTo>
                  <a:pt x="18" y="422"/>
                </a:lnTo>
                <a:lnTo>
                  <a:pt x="26" y="395"/>
                </a:lnTo>
                <a:lnTo>
                  <a:pt x="34" y="369"/>
                </a:lnTo>
                <a:lnTo>
                  <a:pt x="45" y="344"/>
                </a:lnTo>
                <a:lnTo>
                  <a:pt x="56" y="318"/>
                </a:lnTo>
                <a:lnTo>
                  <a:pt x="67" y="294"/>
                </a:lnTo>
                <a:lnTo>
                  <a:pt x="82" y="271"/>
                </a:lnTo>
                <a:lnTo>
                  <a:pt x="96" y="247"/>
                </a:lnTo>
                <a:lnTo>
                  <a:pt x="112" y="226"/>
                </a:lnTo>
                <a:lnTo>
                  <a:pt x="128" y="204"/>
                </a:lnTo>
                <a:lnTo>
                  <a:pt x="146" y="185"/>
                </a:lnTo>
                <a:lnTo>
                  <a:pt x="165" y="165"/>
                </a:lnTo>
                <a:lnTo>
                  <a:pt x="185" y="146"/>
                </a:lnTo>
                <a:lnTo>
                  <a:pt x="204" y="129"/>
                </a:lnTo>
                <a:lnTo>
                  <a:pt x="226" y="113"/>
                </a:lnTo>
                <a:lnTo>
                  <a:pt x="247" y="96"/>
                </a:lnTo>
                <a:lnTo>
                  <a:pt x="271" y="82"/>
                </a:lnTo>
                <a:lnTo>
                  <a:pt x="294" y="68"/>
                </a:lnTo>
                <a:lnTo>
                  <a:pt x="318" y="56"/>
                </a:lnTo>
                <a:lnTo>
                  <a:pt x="344" y="45"/>
                </a:lnTo>
                <a:lnTo>
                  <a:pt x="369" y="34"/>
                </a:lnTo>
                <a:lnTo>
                  <a:pt x="395" y="26"/>
                </a:lnTo>
                <a:lnTo>
                  <a:pt x="422" y="18"/>
                </a:lnTo>
                <a:lnTo>
                  <a:pt x="448" y="11"/>
                </a:lnTo>
                <a:lnTo>
                  <a:pt x="477" y="7"/>
                </a:lnTo>
                <a:lnTo>
                  <a:pt x="504" y="3"/>
                </a:lnTo>
                <a:lnTo>
                  <a:pt x="533" y="0"/>
                </a:lnTo>
                <a:lnTo>
                  <a:pt x="562" y="0"/>
                </a:lnTo>
                <a:lnTo>
                  <a:pt x="562" y="0"/>
                </a:lnTo>
                <a:lnTo>
                  <a:pt x="562" y="0"/>
                </a:lnTo>
                <a:lnTo>
                  <a:pt x="591" y="0"/>
                </a:lnTo>
                <a:lnTo>
                  <a:pt x="620" y="3"/>
                </a:lnTo>
                <a:lnTo>
                  <a:pt x="647" y="7"/>
                </a:lnTo>
                <a:lnTo>
                  <a:pt x="676" y="11"/>
                </a:lnTo>
                <a:lnTo>
                  <a:pt x="702" y="18"/>
                </a:lnTo>
                <a:lnTo>
                  <a:pt x="729" y="26"/>
                </a:lnTo>
                <a:lnTo>
                  <a:pt x="755" y="34"/>
                </a:lnTo>
                <a:lnTo>
                  <a:pt x="781" y="45"/>
                </a:lnTo>
                <a:lnTo>
                  <a:pt x="806" y="56"/>
                </a:lnTo>
                <a:lnTo>
                  <a:pt x="830" y="68"/>
                </a:lnTo>
                <a:lnTo>
                  <a:pt x="853" y="82"/>
                </a:lnTo>
                <a:lnTo>
                  <a:pt x="877" y="96"/>
                </a:lnTo>
                <a:lnTo>
                  <a:pt x="898" y="113"/>
                </a:lnTo>
                <a:lnTo>
                  <a:pt x="920" y="129"/>
                </a:lnTo>
                <a:lnTo>
                  <a:pt x="940" y="146"/>
                </a:lnTo>
                <a:lnTo>
                  <a:pt x="959" y="165"/>
                </a:lnTo>
                <a:lnTo>
                  <a:pt x="978" y="185"/>
                </a:lnTo>
                <a:lnTo>
                  <a:pt x="996" y="204"/>
                </a:lnTo>
                <a:lnTo>
                  <a:pt x="1012" y="226"/>
                </a:lnTo>
                <a:lnTo>
                  <a:pt x="1028" y="247"/>
                </a:lnTo>
                <a:lnTo>
                  <a:pt x="1042" y="271"/>
                </a:lnTo>
                <a:lnTo>
                  <a:pt x="1057" y="294"/>
                </a:lnTo>
                <a:lnTo>
                  <a:pt x="1068" y="318"/>
                </a:lnTo>
                <a:lnTo>
                  <a:pt x="1079" y="344"/>
                </a:lnTo>
                <a:lnTo>
                  <a:pt x="1090" y="369"/>
                </a:lnTo>
                <a:lnTo>
                  <a:pt x="1099" y="395"/>
                </a:lnTo>
                <a:lnTo>
                  <a:pt x="1107" y="422"/>
                </a:lnTo>
                <a:lnTo>
                  <a:pt x="1113" y="448"/>
                </a:lnTo>
                <a:lnTo>
                  <a:pt x="1118" y="477"/>
                </a:lnTo>
                <a:lnTo>
                  <a:pt x="1121" y="504"/>
                </a:lnTo>
                <a:lnTo>
                  <a:pt x="1124" y="533"/>
                </a:lnTo>
                <a:lnTo>
                  <a:pt x="1124" y="562"/>
                </a:lnTo>
                <a:lnTo>
                  <a:pt x="1124" y="562"/>
                </a:lnTo>
                <a:lnTo>
                  <a:pt x="1124" y="562"/>
                </a:lnTo>
                <a:lnTo>
                  <a:pt x="1124" y="591"/>
                </a:lnTo>
                <a:lnTo>
                  <a:pt x="1121" y="620"/>
                </a:lnTo>
                <a:lnTo>
                  <a:pt x="1118" y="647"/>
                </a:lnTo>
                <a:lnTo>
                  <a:pt x="1113" y="676"/>
                </a:lnTo>
                <a:lnTo>
                  <a:pt x="1107" y="702"/>
                </a:lnTo>
                <a:lnTo>
                  <a:pt x="1099" y="729"/>
                </a:lnTo>
                <a:lnTo>
                  <a:pt x="1090" y="755"/>
                </a:lnTo>
                <a:lnTo>
                  <a:pt x="1079" y="780"/>
                </a:lnTo>
                <a:lnTo>
                  <a:pt x="1068" y="806"/>
                </a:lnTo>
                <a:lnTo>
                  <a:pt x="1057" y="830"/>
                </a:lnTo>
                <a:lnTo>
                  <a:pt x="1042" y="853"/>
                </a:lnTo>
                <a:lnTo>
                  <a:pt x="1028" y="877"/>
                </a:lnTo>
                <a:lnTo>
                  <a:pt x="1012" y="898"/>
                </a:lnTo>
                <a:lnTo>
                  <a:pt x="996" y="920"/>
                </a:lnTo>
                <a:lnTo>
                  <a:pt x="978" y="939"/>
                </a:lnTo>
                <a:lnTo>
                  <a:pt x="959" y="959"/>
                </a:lnTo>
                <a:lnTo>
                  <a:pt x="940" y="978"/>
                </a:lnTo>
                <a:lnTo>
                  <a:pt x="920" y="996"/>
                </a:lnTo>
                <a:lnTo>
                  <a:pt x="898" y="1012"/>
                </a:lnTo>
                <a:lnTo>
                  <a:pt x="877" y="1028"/>
                </a:lnTo>
                <a:lnTo>
                  <a:pt x="853" y="1042"/>
                </a:lnTo>
                <a:lnTo>
                  <a:pt x="830" y="1057"/>
                </a:lnTo>
                <a:lnTo>
                  <a:pt x="806" y="1068"/>
                </a:lnTo>
                <a:lnTo>
                  <a:pt x="781" y="1079"/>
                </a:lnTo>
                <a:lnTo>
                  <a:pt x="755" y="1090"/>
                </a:lnTo>
                <a:lnTo>
                  <a:pt x="729" y="1098"/>
                </a:lnTo>
                <a:lnTo>
                  <a:pt x="702" y="1106"/>
                </a:lnTo>
                <a:lnTo>
                  <a:pt x="676" y="1113"/>
                </a:lnTo>
                <a:lnTo>
                  <a:pt x="647" y="1118"/>
                </a:lnTo>
                <a:lnTo>
                  <a:pt x="620" y="1121"/>
                </a:lnTo>
                <a:lnTo>
                  <a:pt x="591" y="1124"/>
                </a:lnTo>
                <a:lnTo>
                  <a:pt x="562" y="1124"/>
                </a:lnTo>
                <a:lnTo>
                  <a:pt x="562" y="1124"/>
                </a:lnTo>
                <a:lnTo>
                  <a:pt x="562" y="1124"/>
                </a:lnTo>
                <a:lnTo>
                  <a:pt x="533" y="1124"/>
                </a:lnTo>
                <a:lnTo>
                  <a:pt x="504" y="1121"/>
                </a:lnTo>
                <a:lnTo>
                  <a:pt x="477" y="1118"/>
                </a:lnTo>
                <a:lnTo>
                  <a:pt x="448" y="1113"/>
                </a:lnTo>
                <a:lnTo>
                  <a:pt x="422" y="1106"/>
                </a:lnTo>
                <a:lnTo>
                  <a:pt x="395" y="1098"/>
                </a:lnTo>
                <a:lnTo>
                  <a:pt x="369" y="1090"/>
                </a:lnTo>
                <a:lnTo>
                  <a:pt x="344" y="1079"/>
                </a:lnTo>
                <a:lnTo>
                  <a:pt x="318" y="1068"/>
                </a:lnTo>
                <a:lnTo>
                  <a:pt x="294" y="1057"/>
                </a:lnTo>
                <a:lnTo>
                  <a:pt x="271" y="1042"/>
                </a:lnTo>
                <a:lnTo>
                  <a:pt x="247" y="1028"/>
                </a:lnTo>
                <a:lnTo>
                  <a:pt x="226" y="1012"/>
                </a:lnTo>
                <a:lnTo>
                  <a:pt x="204" y="996"/>
                </a:lnTo>
                <a:lnTo>
                  <a:pt x="185" y="978"/>
                </a:lnTo>
                <a:lnTo>
                  <a:pt x="165" y="959"/>
                </a:lnTo>
                <a:lnTo>
                  <a:pt x="146" y="939"/>
                </a:lnTo>
                <a:lnTo>
                  <a:pt x="128" y="920"/>
                </a:lnTo>
                <a:lnTo>
                  <a:pt x="112" y="898"/>
                </a:lnTo>
                <a:lnTo>
                  <a:pt x="96" y="877"/>
                </a:lnTo>
                <a:lnTo>
                  <a:pt x="82" y="853"/>
                </a:lnTo>
                <a:lnTo>
                  <a:pt x="67" y="830"/>
                </a:lnTo>
                <a:lnTo>
                  <a:pt x="56" y="806"/>
                </a:lnTo>
                <a:lnTo>
                  <a:pt x="45" y="780"/>
                </a:lnTo>
                <a:lnTo>
                  <a:pt x="34" y="755"/>
                </a:lnTo>
                <a:lnTo>
                  <a:pt x="26" y="729"/>
                </a:lnTo>
                <a:lnTo>
                  <a:pt x="18" y="702"/>
                </a:lnTo>
                <a:lnTo>
                  <a:pt x="11" y="676"/>
                </a:lnTo>
                <a:lnTo>
                  <a:pt x="6" y="647"/>
                </a:lnTo>
                <a:lnTo>
                  <a:pt x="3" y="620"/>
                </a:lnTo>
                <a:lnTo>
                  <a:pt x="0" y="591"/>
                </a:lnTo>
                <a:lnTo>
                  <a:pt x="0" y="562"/>
                </a:lnTo>
                <a:lnTo>
                  <a:pt x="0" y="562"/>
                </a:lnTo>
                <a:close/>
                <a:moveTo>
                  <a:pt x="233" y="233"/>
                </a:moveTo>
                <a:lnTo>
                  <a:pt x="233" y="233"/>
                </a:lnTo>
                <a:lnTo>
                  <a:pt x="217" y="249"/>
                </a:lnTo>
                <a:lnTo>
                  <a:pt x="202" y="267"/>
                </a:lnTo>
                <a:lnTo>
                  <a:pt x="190" y="284"/>
                </a:lnTo>
                <a:lnTo>
                  <a:pt x="177" y="302"/>
                </a:lnTo>
                <a:lnTo>
                  <a:pt x="164" y="321"/>
                </a:lnTo>
                <a:lnTo>
                  <a:pt x="153" y="340"/>
                </a:lnTo>
                <a:lnTo>
                  <a:pt x="143" y="360"/>
                </a:lnTo>
                <a:lnTo>
                  <a:pt x="133" y="381"/>
                </a:lnTo>
                <a:lnTo>
                  <a:pt x="125" y="402"/>
                </a:lnTo>
                <a:lnTo>
                  <a:pt x="117" y="424"/>
                </a:lnTo>
                <a:lnTo>
                  <a:pt x="111" y="446"/>
                </a:lnTo>
                <a:lnTo>
                  <a:pt x="106" y="469"/>
                </a:lnTo>
                <a:lnTo>
                  <a:pt x="101" y="491"/>
                </a:lnTo>
                <a:lnTo>
                  <a:pt x="98" y="514"/>
                </a:lnTo>
                <a:lnTo>
                  <a:pt x="96" y="538"/>
                </a:lnTo>
                <a:lnTo>
                  <a:pt x="96" y="562"/>
                </a:lnTo>
                <a:lnTo>
                  <a:pt x="96" y="562"/>
                </a:lnTo>
                <a:lnTo>
                  <a:pt x="96" y="562"/>
                </a:lnTo>
                <a:lnTo>
                  <a:pt x="96" y="586"/>
                </a:lnTo>
                <a:lnTo>
                  <a:pt x="98" y="610"/>
                </a:lnTo>
                <a:lnTo>
                  <a:pt x="101" y="633"/>
                </a:lnTo>
                <a:lnTo>
                  <a:pt x="106" y="655"/>
                </a:lnTo>
                <a:lnTo>
                  <a:pt x="111" y="678"/>
                </a:lnTo>
                <a:lnTo>
                  <a:pt x="117" y="700"/>
                </a:lnTo>
                <a:lnTo>
                  <a:pt x="125" y="723"/>
                </a:lnTo>
                <a:lnTo>
                  <a:pt x="133" y="743"/>
                </a:lnTo>
                <a:lnTo>
                  <a:pt x="143" y="764"/>
                </a:lnTo>
                <a:lnTo>
                  <a:pt x="153" y="784"/>
                </a:lnTo>
                <a:lnTo>
                  <a:pt x="164" y="803"/>
                </a:lnTo>
                <a:lnTo>
                  <a:pt x="177" y="822"/>
                </a:lnTo>
                <a:lnTo>
                  <a:pt x="190" y="840"/>
                </a:lnTo>
                <a:lnTo>
                  <a:pt x="202" y="857"/>
                </a:lnTo>
                <a:lnTo>
                  <a:pt x="217" y="875"/>
                </a:lnTo>
                <a:lnTo>
                  <a:pt x="233" y="891"/>
                </a:lnTo>
                <a:lnTo>
                  <a:pt x="233" y="891"/>
                </a:lnTo>
                <a:lnTo>
                  <a:pt x="233" y="891"/>
                </a:lnTo>
                <a:lnTo>
                  <a:pt x="249" y="907"/>
                </a:lnTo>
                <a:lnTo>
                  <a:pt x="267" y="922"/>
                </a:lnTo>
                <a:lnTo>
                  <a:pt x="284" y="935"/>
                </a:lnTo>
                <a:lnTo>
                  <a:pt x="302" y="947"/>
                </a:lnTo>
                <a:lnTo>
                  <a:pt x="321" y="960"/>
                </a:lnTo>
                <a:lnTo>
                  <a:pt x="340" y="971"/>
                </a:lnTo>
                <a:lnTo>
                  <a:pt x="360" y="981"/>
                </a:lnTo>
                <a:lnTo>
                  <a:pt x="381" y="991"/>
                </a:lnTo>
                <a:lnTo>
                  <a:pt x="402" y="999"/>
                </a:lnTo>
                <a:lnTo>
                  <a:pt x="424" y="1007"/>
                </a:lnTo>
                <a:lnTo>
                  <a:pt x="445" y="1013"/>
                </a:lnTo>
                <a:lnTo>
                  <a:pt x="469" y="1018"/>
                </a:lnTo>
                <a:lnTo>
                  <a:pt x="491" y="1023"/>
                </a:lnTo>
                <a:lnTo>
                  <a:pt x="514" y="1024"/>
                </a:lnTo>
                <a:lnTo>
                  <a:pt x="538" y="1028"/>
                </a:lnTo>
                <a:lnTo>
                  <a:pt x="562" y="1028"/>
                </a:lnTo>
                <a:lnTo>
                  <a:pt x="562" y="1028"/>
                </a:lnTo>
                <a:lnTo>
                  <a:pt x="562" y="1028"/>
                </a:lnTo>
                <a:lnTo>
                  <a:pt x="586" y="1028"/>
                </a:lnTo>
                <a:lnTo>
                  <a:pt x="610" y="1024"/>
                </a:lnTo>
                <a:lnTo>
                  <a:pt x="633" y="1023"/>
                </a:lnTo>
                <a:lnTo>
                  <a:pt x="655" y="1018"/>
                </a:lnTo>
                <a:lnTo>
                  <a:pt x="678" y="1013"/>
                </a:lnTo>
                <a:lnTo>
                  <a:pt x="700" y="1007"/>
                </a:lnTo>
                <a:lnTo>
                  <a:pt x="723" y="999"/>
                </a:lnTo>
                <a:lnTo>
                  <a:pt x="744" y="991"/>
                </a:lnTo>
                <a:lnTo>
                  <a:pt x="764" y="981"/>
                </a:lnTo>
                <a:lnTo>
                  <a:pt x="784" y="971"/>
                </a:lnTo>
                <a:lnTo>
                  <a:pt x="803" y="960"/>
                </a:lnTo>
                <a:lnTo>
                  <a:pt x="822" y="947"/>
                </a:lnTo>
                <a:lnTo>
                  <a:pt x="840" y="935"/>
                </a:lnTo>
                <a:lnTo>
                  <a:pt x="858" y="922"/>
                </a:lnTo>
                <a:lnTo>
                  <a:pt x="875" y="907"/>
                </a:lnTo>
                <a:lnTo>
                  <a:pt x="891" y="891"/>
                </a:lnTo>
                <a:lnTo>
                  <a:pt x="891" y="891"/>
                </a:lnTo>
                <a:lnTo>
                  <a:pt x="891" y="891"/>
                </a:lnTo>
                <a:lnTo>
                  <a:pt x="907" y="875"/>
                </a:lnTo>
                <a:lnTo>
                  <a:pt x="922" y="857"/>
                </a:lnTo>
                <a:lnTo>
                  <a:pt x="935" y="840"/>
                </a:lnTo>
                <a:lnTo>
                  <a:pt x="948" y="822"/>
                </a:lnTo>
                <a:lnTo>
                  <a:pt x="960" y="803"/>
                </a:lnTo>
                <a:lnTo>
                  <a:pt x="972" y="784"/>
                </a:lnTo>
                <a:lnTo>
                  <a:pt x="981" y="764"/>
                </a:lnTo>
                <a:lnTo>
                  <a:pt x="991" y="743"/>
                </a:lnTo>
                <a:lnTo>
                  <a:pt x="999" y="723"/>
                </a:lnTo>
                <a:lnTo>
                  <a:pt x="1007" y="700"/>
                </a:lnTo>
                <a:lnTo>
                  <a:pt x="1013" y="678"/>
                </a:lnTo>
                <a:lnTo>
                  <a:pt x="1018" y="655"/>
                </a:lnTo>
                <a:lnTo>
                  <a:pt x="1023" y="633"/>
                </a:lnTo>
                <a:lnTo>
                  <a:pt x="1025" y="610"/>
                </a:lnTo>
                <a:lnTo>
                  <a:pt x="1028" y="586"/>
                </a:lnTo>
                <a:lnTo>
                  <a:pt x="1028" y="562"/>
                </a:lnTo>
                <a:lnTo>
                  <a:pt x="1028" y="562"/>
                </a:lnTo>
                <a:lnTo>
                  <a:pt x="1028" y="562"/>
                </a:lnTo>
                <a:lnTo>
                  <a:pt x="1028" y="538"/>
                </a:lnTo>
                <a:lnTo>
                  <a:pt x="1025" y="514"/>
                </a:lnTo>
                <a:lnTo>
                  <a:pt x="1023" y="491"/>
                </a:lnTo>
                <a:lnTo>
                  <a:pt x="1018" y="469"/>
                </a:lnTo>
                <a:lnTo>
                  <a:pt x="1013" y="446"/>
                </a:lnTo>
                <a:lnTo>
                  <a:pt x="1007" y="424"/>
                </a:lnTo>
                <a:lnTo>
                  <a:pt x="999" y="402"/>
                </a:lnTo>
                <a:lnTo>
                  <a:pt x="991" y="381"/>
                </a:lnTo>
                <a:lnTo>
                  <a:pt x="981" y="360"/>
                </a:lnTo>
                <a:lnTo>
                  <a:pt x="972" y="340"/>
                </a:lnTo>
                <a:lnTo>
                  <a:pt x="960" y="321"/>
                </a:lnTo>
                <a:lnTo>
                  <a:pt x="948" y="302"/>
                </a:lnTo>
                <a:lnTo>
                  <a:pt x="935" y="284"/>
                </a:lnTo>
                <a:lnTo>
                  <a:pt x="922" y="267"/>
                </a:lnTo>
                <a:lnTo>
                  <a:pt x="907" y="249"/>
                </a:lnTo>
                <a:lnTo>
                  <a:pt x="891" y="233"/>
                </a:lnTo>
                <a:lnTo>
                  <a:pt x="891" y="233"/>
                </a:lnTo>
                <a:lnTo>
                  <a:pt x="891" y="233"/>
                </a:lnTo>
                <a:lnTo>
                  <a:pt x="875" y="217"/>
                </a:lnTo>
                <a:lnTo>
                  <a:pt x="858" y="202"/>
                </a:lnTo>
                <a:lnTo>
                  <a:pt x="840" y="190"/>
                </a:lnTo>
                <a:lnTo>
                  <a:pt x="822" y="177"/>
                </a:lnTo>
                <a:lnTo>
                  <a:pt x="803" y="164"/>
                </a:lnTo>
                <a:lnTo>
                  <a:pt x="784" y="153"/>
                </a:lnTo>
                <a:lnTo>
                  <a:pt x="764" y="143"/>
                </a:lnTo>
                <a:lnTo>
                  <a:pt x="744" y="133"/>
                </a:lnTo>
                <a:lnTo>
                  <a:pt x="723" y="125"/>
                </a:lnTo>
                <a:lnTo>
                  <a:pt x="700" y="117"/>
                </a:lnTo>
                <a:lnTo>
                  <a:pt x="678" y="111"/>
                </a:lnTo>
                <a:lnTo>
                  <a:pt x="655" y="106"/>
                </a:lnTo>
                <a:lnTo>
                  <a:pt x="633" y="101"/>
                </a:lnTo>
                <a:lnTo>
                  <a:pt x="610" y="100"/>
                </a:lnTo>
                <a:lnTo>
                  <a:pt x="586" y="96"/>
                </a:lnTo>
                <a:lnTo>
                  <a:pt x="562" y="96"/>
                </a:lnTo>
                <a:lnTo>
                  <a:pt x="562" y="96"/>
                </a:lnTo>
                <a:lnTo>
                  <a:pt x="562" y="96"/>
                </a:lnTo>
                <a:lnTo>
                  <a:pt x="538" y="96"/>
                </a:lnTo>
                <a:lnTo>
                  <a:pt x="514" y="100"/>
                </a:lnTo>
                <a:lnTo>
                  <a:pt x="491" y="101"/>
                </a:lnTo>
                <a:lnTo>
                  <a:pt x="469" y="106"/>
                </a:lnTo>
                <a:lnTo>
                  <a:pt x="445" y="111"/>
                </a:lnTo>
                <a:lnTo>
                  <a:pt x="424" y="117"/>
                </a:lnTo>
                <a:lnTo>
                  <a:pt x="402" y="125"/>
                </a:lnTo>
                <a:lnTo>
                  <a:pt x="381" y="133"/>
                </a:lnTo>
                <a:lnTo>
                  <a:pt x="360" y="143"/>
                </a:lnTo>
                <a:lnTo>
                  <a:pt x="340" y="153"/>
                </a:lnTo>
                <a:lnTo>
                  <a:pt x="321" y="164"/>
                </a:lnTo>
                <a:lnTo>
                  <a:pt x="302" y="177"/>
                </a:lnTo>
                <a:lnTo>
                  <a:pt x="284" y="190"/>
                </a:lnTo>
                <a:lnTo>
                  <a:pt x="267" y="202"/>
                </a:lnTo>
                <a:lnTo>
                  <a:pt x="249" y="217"/>
                </a:lnTo>
                <a:lnTo>
                  <a:pt x="233" y="233"/>
                </a:lnTo>
                <a:lnTo>
                  <a:pt x="233" y="233"/>
                </a:lnTo>
                <a:close/>
              </a:path>
            </a:pathLst>
          </a:custGeom>
          <a:gradFill>
            <a:gsLst>
              <a:gs pos="50000">
                <a:srgbClr val="99CB38"/>
              </a:gs>
              <a:gs pos="50000">
                <a:srgbClr val="99CB38">
                  <a:lumMod val="60000"/>
                  <a:lumOff val="40000"/>
                </a:srgbClr>
              </a:gs>
            </a:gsLst>
            <a:lin ang="16200000" scaled="0"/>
          </a:gradFill>
          <a:ln>
            <a:noFill/>
          </a:ln>
          <a:extLst/>
        </p:spPr>
        <p:txBody>
          <a:bodyPr/>
          <a:lstStyle/>
          <a:p>
            <a:pPr>
              <a:defRPr/>
            </a:pPr>
            <a:endParaRPr lang="zh-CN" altLang="en-US" sz="1013" kern="0">
              <a:solidFill>
                <a:prstClr val="black"/>
              </a:solidFill>
              <a:latin typeface="微软雅黑" panose="020B0503020204020204" pitchFamily="34" charset="-122"/>
              <a:ea typeface="微软雅黑" panose="020B0503020204020204" pitchFamily="34" charset="-122"/>
            </a:endParaRPr>
          </a:p>
        </p:txBody>
      </p:sp>
      <p:sp>
        <p:nvSpPr>
          <p:cNvPr id="14" name="MH_SubTitle_2"/>
          <p:cNvSpPr txBox="1">
            <a:spLocks noChangeArrowheads="1"/>
          </p:cNvSpPr>
          <p:nvPr>
            <p:custDataLst>
              <p:tags r:id="rId11"/>
            </p:custDataLst>
          </p:nvPr>
        </p:nvSpPr>
        <p:spPr bwMode="auto">
          <a:xfrm>
            <a:off x="2126256" y="4030410"/>
            <a:ext cx="1384511" cy="712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p>
            <a:pPr algn="ctr">
              <a:lnSpc>
                <a:spcPct val="130000"/>
              </a:lnSpc>
              <a:defRPr/>
            </a:pPr>
            <a:r>
              <a:rPr lang="zh-CN" altLang="en-US" sz="1400" dirty="0">
                <a:latin typeface="微软雅黑" panose="020B0503020204020204" pitchFamily="34" charset="-122"/>
                <a:ea typeface="微软雅黑" panose="020B0503020204020204" pitchFamily="34" charset="-122"/>
              </a:rPr>
              <a:t>自带钻取功能、方便记录追踪；</a:t>
            </a:r>
            <a:endParaRPr lang="ko-KR" altLang="en-US" sz="1400" dirty="0">
              <a:latin typeface="微软雅黑" panose="020B0503020204020204" pitchFamily="34" charset="-122"/>
            </a:endParaRPr>
          </a:p>
        </p:txBody>
      </p:sp>
      <p:sp>
        <p:nvSpPr>
          <p:cNvPr id="15" name="MH_SubTitle_3"/>
          <p:cNvSpPr txBox="1">
            <a:spLocks noChangeArrowheads="1"/>
          </p:cNvSpPr>
          <p:nvPr>
            <p:custDataLst>
              <p:tags r:id="rId12"/>
            </p:custDataLst>
          </p:nvPr>
        </p:nvSpPr>
        <p:spPr bwMode="auto">
          <a:xfrm>
            <a:off x="3497669" y="4428451"/>
            <a:ext cx="1546623" cy="877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lnSpcReduction="10000"/>
          </a:bodyPr>
          <a:lstStyle/>
          <a:p>
            <a:pPr algn="ctr">
              <a:lnSpc>
                <a:spcPct val="130000"/>
              </a:lnSpc>
              <a:defRPr/>
            </a:pPr>
            <a:r>
              <a:rPr lang="zh-CN" altLang="en-US" sz="1400" dirty="0">
                <a:latin typeface="微软雅黑" panose="020B0503020204020204" pitchFamily="34" charset="-122"/>
                <a:ea typeface="微软雅黑" panose="020B0503020204020204" pitchFamily="34" charset="-122"/>
              </a:rPr>
              <a:t>剖析结果自动图形展示，便于理解和查看；</a:t>
            </a:r>
            <a:endParaRPr lang="ko-KR" altLang="en-US" sz="1400" dirty="0">
              <a:latin typeface="微软雅黑" panose="020B0503020204020204" pitchFamily="34" charset="-122"/>
            </a:endParaRPr>
          </a:p>
        </p:txBody>
      </p:sp>
      <p:sp>
        <p:nvSpPr>
          <p:cNvPr id="16" name="MH_SubTitle_4"/>
          <p:cNvSpPr txBox="1">
            <a:spLocks noChangeArrowheads="1"/>
          </p:cNvSpPr>
          <p:nvPr>
            <p:custDataLst>
              <p:tags r:id="rId13"/>
            </p:custDataLst>
          </p:nvPr>
        </p:nvSpPr>
        <p:spPr bwMode="auto">
          <a:xfrm>
            <a:off x="5195501" y="4018518"/>
            <a:ext cx="2733617" cy="865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lnSpcReduction="10000"/>
          </a:bodyPr>
          <a:lstStyle/>
          <a:p>
            <a:pPr algn="ctr">
              <a:lnSpc>
                <a:spcPct val="130000"/>
              </a:lnSpc>
              <a:defRPr/>
            </a:pPr>
            <a:r>
              <a:rPr lang="zh-CN" altLang="en-US" sz="1400" dirty="0">
                <a:latin typeface="微软雅黑" panose="020B0503020204020204" pitchFamily="34" charset="-122"/>
                <a:ea typeface="微软雅黑" panose="020B0503020204020204" pitchFamily="34" charset="-122"/>
              </a:rPr>
              <a:t>能对数据剖析和诊断过程中发现的问题进行标注和注释，方便问题沟通和追踪；</a:t>
            </a:r>
            <a:endParaRPr lang="ko-KR" altLang="en-US" sz="1400" dirty="0">
              <a:latin typeface="微软雅黑" panose="020B0503020204020204" pitchFamily="34" charset="-122"/>
            </a:endParaRPr>
          </a:p>
        </p:txBody>
      </p:sp>
      <p:sp>
        <p:nvSpPr>
          <p:cNvPr id="17" name="MH_SubTitle_5"/>
          <p:cNvSpPr txBox="1">
            <a:spLocks noChangeArrowheads="1"/>
          </p:cNvSpPr>
          <p:nvPr>
            <p:custDataLst>
              <p:tags r:id="rId14"/>
            </p:custDataLst>
          </p:nvPr>
        </p:nvSpPr>
        <p:spPr bwMode="auto">
          <a:xfrm>
            <a:off x="5530066" y="2876695"/>
            <a:ext cx="1663948" cy="651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p>
            <a:pPr algn="ctr">
              <a:lnSpc>
                <a:spcPct val="130000"/>
              </a:lnSpc>
              <a:defRPr/>
            </a:pPr>
            <a:r>
              <a:rPr lang="zh-CN" altLang="en-US" sz="1400" dirty="0">
                <a:latin typeface="微软雅黑" panose="020B0503020204020204" pitchFamily="34" charset="-122"/>
                <a:ea typeface="微软雅黑" panose="020B0503020204020204" pitchFamily="34" charset="-122"/>
              </a:rPr>
              <a:t>智能自动，显著减少项目实施成本。</a:t>
            </a:r>
            <a:endParaRPr lang="ko-KR" altLang="en-US" sz="1400" dirty="0">
              <a:latin typeface="微软雅黑" panose="020B0503020204020204" pitchFamily="34" charset="-122"/>
            </a:endParaRPr>
          </a:p>
        </p:txBody>
      </p:sp>
    </p:spTree>
    <p:extLst>
      <p:ext uri="{BB962C8B-B14F-4D97-AF65-F5344CB8AC3E}">
        <p14:creationId xmlns:p14="http://schemas.microsoft.com/office/powerpoint/2010/main" val="156165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latin typeface="微软雅黑" panose="020B0503020204020204" pitchFamily="34" charset="-122"/>
                <a:ea typeface="微软雅黑" panose="020B0503020204020204" pitchFamily="34" charset="-122"/>
              </a:rPr>
              <a:t>（四）节能高效，业务规则可重用</a:t>
            </a:r>
            <a:endParaRPr lang="zh-CN" altLang="en-US" dirty="0">
              <a:latin typeface="微软雅黑" panose="020B0503020204020204" pitchFamily="34" charset="-122"/>
              <a:ea typeface="微软雅黑" panose="020B0503020204020204" pitchFamily="34" charset="-122"/>
            </a:endParaRPr>
          </a:p>
        </p:txBody>
      </p:sp>
      <p:cxnSp>
        <p:nvCxnSpPr>
          <p:cNvPr id="4" name="MH_Other_1"/>
          <p:cNvCxnSpPr/>
          <p:nvPr>
            <p:custDataLst>
              <p:tags r:id="rId1"/>
            </p:custDataLst>
          </p:nvPr>
        </p:nvCxnSpPr>
        <p:spPr>
          <a:xfrm flipH="1">
            <a:off x="3655363" y="2215095"/>
            <a:ext cx="0" cy="2690813"/>
          </a:xfrm>
          <a:prstGeom prst="line">
            <a:avLst/>
          </a:prstGeom>
          <a:ln w="12700">
            <a:solidFill>
              <a:srgbClr val="C0C0C0"/>
            </a:solidFill>
            <a:prstDash val="sysDash"/>
          </a:ln>
        </p:spPr>
        <p:style>
          <a:lnRef idx="1">
            <a:schemeClr val="accent1"/>
          </a:lnRef>
          <a:fillRef idx="0">
            <a:schemeClr val="accent1"/>
          </a:fillRef>
          <a:effectRef idx="0">
            <a:schemeClr val="accent1"/>
          </a:effectRef>
          <a:fontRef idx="minor">
            <a:schemeClr val="tx1"/>
          </a:fontRef>
        </p:style>
      </p:cxnSp>
      <p:sp>
        <p:nvSpPr>
          <p:cNvPr id="5" name="MH_Other_2"/>
          <p:cNvSpPr/>
          <p:nvPr>
            <p:custDataLst>
              <p:tags r:id="rId2"/>
            </p:custDataLst>
          </p:nvPr>
        </p:nvSpPr>
        <p:spPr>
          <a:xfrm>
            <a:off x="1703930" y="2809217"/>
            <a:ext cx="1502569" cy="1502569"/>
          </a:xfrm>
          <a:prstGeom prst="ellipse">
            <a:avLst/>
          </a:prstGeom>
          <a:solidFill>
            <a:srgbClr val="FFFFFF"/>
          </a:solidFill>
          <a:ln>
            <a:solidFill>
              <a:srgbClr val="B2B2B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13">
              <a:latin typeface="微软雅黑" panose="020B0503020204020204" pitchFamily="34" charset="-122"/>
              <a:ea typeface="微软雅黑" panose="020B0503020204020204" pitchFamily="34" charset="-122"/>
            </a:endParaRPr>
          </a:p>
        </p:txBody>
      </p:sp>
      <p:sp>
        <p:nvSpPr>
          <p:cNvPr id="6" name="MH_Title_1"/>
          <p:cNvSpPr/>
          <p:nvPr>
            <p:custDataLst>
              <p:tags r:id="rId3"/>
            </p:custDataLst>
          </p:nvPr>
        </p:nvSpPr>
        <p:spPr>
          <a:xfrm>
            <a:off x="1853949" y="2959236"/>
            <a:ext cx="1202531" cy="1202531"/>
          </a:xfrm>
          <a:prstGeom prst="ellipse">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dirty="0">
                <a:solidFill>
                  <a:srgbClr val="FFFFFF"/>
                </a:solidFill>
                <a:latin typeface="微软雅黑" panose="020B0503020204020204" pitchFamily="34" charset="-122"/>
                <a:ea typeface="微软雅黑" panose="020B0503020204020204" pitchFamily="34" charset="-122"/>
              </a:rPr>
              <a:t>数据</a:t>
            </a:r>
            <a:endParaRPr lang="en-US" altLang="zh-CN" dirty="0">
              <a:solidFill>
                <a:srgbClr val="FFFFFF"/>
              </a:solidFill>
              <a:latin typeface="微软雅黑" panose="020B0503020204020204" pitchFamily="34" charset="-122"/>
              <a:ea typeface="微软雅黑" panose="020B0503020204020204" pitchFamily="34" charset="-122"/>
            </a:endParaRPr>
          </a:p>
          <a:p>
            <a:pPr algn="ctr">
              <a:defRPr/>
            </a:pPr>
            <a:r>
              <a:rPr lang="zh-CN" altLang="en-US" dirty="0" smtClean="0">
                <a:solidFill>
                  <a:srgbClr val="FFFFFF"/>
                </a:solidFill>
                <a:latin typeface="微软雅黑" panose="020B0503020204020204" pitchFamily="34" charset="-122"/>
                <a:ea typeface="微软雅黑" panose="020B0503020204020204" pitchFamily="34" charset="-122"/>
              </a:rPr>
              <a:t>质量管理</a:t>
            </a:r>
            <a:endParaRPr lang="en-US" altLang="zh-CN" dirty="0">
              <a:solidFill>
                <a:srgbClr val="FFFFFF"/>
              </a:solidFill>
              <a:latin typeface="微软雅黑" panose="020B0503020204020204" pitchFamily="34" charset="-122"/>
              <a:ea typeface="微软雅黑" panose="020B0503020204020204" pitchFamily="34" charset="-122"/>
            </a:endParaRPr>
          </a:p>
        </p:txBody>
      </p:sp>
      <p:sp>
        <p:nvSpPr>
          <p:cNvPr id="7" name="MH_SubTitle_1"/>
          <p:cNvSpPr>
            <a:spLocks noChangeArrowheads="1"/>
          </p:cNvSpPr>
          <p:nvPr>
            <p:custDataLst>
              <p:tags r:id="rId4"/>
            </p:custDataLst>
          </p:nvPr>
        </p:nvSpPr>
        <p:spPr bwMode="auto">
          <a:xfrm>
            <a:off x="4049460" y="2434170"/>
            <a:ext cx="3034386" cy="70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zh-CN" altLang="en-US" sz="1600" dirty="0">
                <a:latin typeface="微软雅黑" panose="020B0503020204020204" pitchFamily="34" charset="-122"/>
                <a:ea typeface="微软雅黑" panose="020B0503020204020204" pitchFamily="34" charset="-122"/>
              </a:rPr>
              <a:t>开箱即用的功能，节约时间成本；</a:t>
            </a:r>
            <a:endParaRPr lang="en-US" altLang="zh-CN" sz="1600" dirty="0">
              <a:latin typeface="微软雅黑" panose="020B0503020204020204" pitchFamily="34" charset="-122"/>
              <a:ea typeface="微软雅黑" panose="020B0503020204020204" pitchFamily="34" charset="-122"/>
            </a:endParaRPr>
          </a:p>
        </p:txBody>
      </p:sp>
      <p:sp>
        <p:nvSpPr>
          <p:cNvPr id="8" name="MH_Other_3"/>
          <p:cNvSpPr/>
          <p:nvPr>
            <p:custDataLst>
              <p:tags r:id="rId5"/>
            </p:custDataLst>
          </p:nvPr>
        </p:nvSpPr>
        <p:spPr>
          <a:xfrm>
            <a:off x="3482723" y="2599667"/>
            <a:ext cx="339328" cy="339329"/>
          </a:xfrm>
          <a:prstGeom prst="ellipse">
            <a:avLst/>
          </a:prstGeom>
          <a:solidFill>
            <a:srgbClr val="FFFFFF"/>
          </a:solidFill>
          <a:ln>
            <a:solidFill>
              <a:srgbClr val="C0C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1013">
              <a:latin typeface="微软雅黑" panose="020B0503020204020204" pitchFamily="34" charset="-122"/>
              <a:ea typeface="微软雅黑" panose="020B0503020204020204" pitchFamily="34" charset="-122"/>
            </a:endParaRPr>
          </a:p>
        </p:txBody>
      </p:sp>
      <p:sp>
        <p:nvSpPr>
          <p:cNvPr id="9" name="MH_Other_4"/>
          <p:cNvSpPr/>
          <p:nvPr>
            <p:custDataLst>
              <p:tags r:id="rId6"/>
            </p:custDataLst>
          </p:nvPr>
        </p:nvSpPr>
        <p:spPr>
          <a:xfrm>
            <a:off x="3547017" y="2663961"/>
            <a:ext cx="210740" cy="210741"/>
          </a:xfrm>
          <a:prstGeom prst="ellipse">
            <a:avLst/>
          </a:prstGeom>
          <a:solidFill>
            <a:srgbClr val="FAA24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lnSpcReduction="10000"/>
          </a:bodyPr>
          <a:lstStyle/>
          <a:p>
            <a:pPr algn="ctr">
              <a:defRPr/>
            </a:pPr>
            <a:endParaRPr lang="zh-CN" altLang="en-US" sz="1013">
              <a:latin typeface="微软雅黑" panose="020B0503020204020204" pitchFamily="34" charset="-122"/>
              <a:ea typeface="微软雅黑" panose="020B0503020204020204" pitchFamily="34" charset="-122"/>
            </a:endParaRPr>
          </a:p>
        </p:txBody>
      </p:sp>
      <p:sp>
        <p:nvSpPr>
          <p:cNvPr id="10" name="MH_SubTitle_2"/>
          <p:cNvSpPr>
            <a:spLocks noChangeArrowheads="1"/>
          </p:cNvSpPr>
          <p:nvPr>
            <p:custDataLst>
              <p:tags r:id="rId7"/>
            </p:custDataLst>
          </p:nvPr>
        </p:nvSpPr>
        <p:spPr bwMode="auto">
          <a:xfrm>
            <a:off x="4049460" y="3208077"/>
            <a:ext cx="2668190" cy="70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zh-CN" altLang="en-US" sz="1600" dirty="0">
                <a:latin typeface="微软雅黑" panose="020B0503020204020204" pitchFamily="34" charset="-122"/>
                <a:ea typeface="微软雅黑" panose="020B0503020204020204" pitchFamily="34" charset="-122"/>
              </a:rPr>
              <a:t>提供剖析和诊断结构模板，快速生成数据质量报告；</a:t>
            </a:r>
            <a:endParaRPr lang="en-US" altLang="zh-CN" sz="1600" dirty="0">
              <a:latin typeface="微软雅黑" panose="020B0503020204020204" pitchFamily="34" charset="-122"/>
              <a:ea typeface="微软雅黑" panose="020B0503020204020204" pitchFamily="34" charset="-122"/>
            </a:endParaRPr>
          </a:p>
        </p:txBody>
      </p:sp>
      <p:sp>
        <p:nvSpPr>
          <p:cNvPr id="11" name="MH_Other_5"/>
          <p:cNvSpPr/>
          <p:nvPr>
            <p:custDataLst>
              <p:tags r:id="rId8"/>
            </p:custDataLst>
          </p:nvPr>
        </p:nvSpPr>
        <p:spPr>
          <a:xfrm>
            <a:off x="3482723" y="3373573"/>
            <a:ext cx="339328" cy="339329"/>
          </a:xfrm>
          <a:prstGeom prst="ellipse">
            <a:avLst/>
          </a:prstGeom>
          <a:solidFill>
            <a:srgbClr val="FFFFFF"/>
          </a:solidFill>
          <a:ln>
            <a:solidFill>
              <a:srgbClr val="C0C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1013">
              <a:latin typeface="微软雅黑" panose="020B0503020204020204" pitchFamily="34" charset="-122"/>
              <a:ea typeface="微软雅黑" panose="020B0503020204020204" pitchFamily="34" charset="-122"/>
            </a:endParaRPr>
          </a:p>
        </p:txBody>
      </p:sp>
      <p:sp>
        <p:nvSpPr>
          <p:cNvPr id="12" name="MH_Other_6"/>
          <p:cNvSpPr/>
          <p:nvPr>
            <p:custDataLst>
              <p:tags r:id="rId9"/>
            </p:custDataLst>
          </p:nvPr>
        </p:nvSpPr>
        <p:spPr>
          <a:xfrm>
            <a:off x="3547017" y="3437867"/>
            <a:ext cx="210740" cy="210741"/>
          </a:xfrm>
          <a:prstGeom prst="ellipse">
            <a:avLst/>
          </a:prstGeom>
          <a:solidFill>
            <a:srgbClr val="99D35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lnSpcReduction="10000"/>
          </a:bodyPr>
          <a:lstStyle/>
          <a:p>
            <a:pPr algn="ctr">
              <a:defRPr/>
            </a:pPr>
            <a:endParaRPr lang="zh-CN" altLang="en-US" sz="1013">
              <a:latin typeface="微软雅黑" panose="020B0503020204020204" pitchFamily="34" charset="-122"/>
              <a:ea typeface="微软雅黑" panose="020B0503020204020204" pitchFamily="34" charset="-122"/>
            </a:endParaRPr>
          </a:p>
        </p:txBody>
      </p:sp>
      <p:sp>
        <p:nvSpPr>
          <p:cNvPr id="13" name="MH_SubTitle_3"/>
          <p:cNvSpPr>
            <a:spLocks noChangeArrowheads="1"/>
          </p:cNvSpPr>
          <p:nvPr>
            <p:custDataLst>
              <p:tags r:id="rId10"/>
            </p:custDataLst>
          </p:nvPr>
        </p:nvSpPr>
        <p:spPr bwMode="auto">
          <a:xfrm>
            <a:off x="4049460" y="3983172"/>
            <a:ext cx="2668190" cy="703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zh-CN" altLang="en-US" sz="1600" dirty="0">
                <a:latin typeface="微软雅黑" panose="020B0503020204020204" pitchFamily="34" charset="-122"/>
                <a:ea typeface="微软雅黑" panose="020B0503020204020204" pitchFamily="34" charset="-122"/>
              </a:rPr>
              <a:t>利用华</a:t>
            </a:r>
            <a:r>
              <a:rPr lang="zh-CN" altLang="en-US" sz="1600" dirty="0" smtClean="0">
                <a:latin typeface="微软雅黑" panose="020B0503020204020204" pitchFamily="34" charset="-122"/>
                <a:ea typeface="微软雅黑" panose="020B0503020204020204" pitchFamily="34" charset="-122"/>
              </a:rPr>
              <a:t>矩业务</a:t>
            </a:r>
            <a:r>
              <a:rPr lang="zh-CN" altLang="en-US" sz="1600" dirty="0">
                <a:latin typeface="微软雅黑" panose="020B0503020204020204" pitchFamily="34" charset="-122"/>
                <a:ea typeface="微软雅黑" panose="020B0503020204020204" pitchFamily="34" charset="-122"/>
              </a:rPr>
              <a:t>规则库，实现高度重用。</a:t>
            </a:r>
            <a:endParaRPr lang="en-US" altLang="zh-CN" sz="1600" dirty="0">
              <a:latin typeface="微软雅黑" panose="020B0503020204020204" pitchFamily="34" charset="-122"/>
              <a:ea typeface="微软雅黑" panose="020B0503020204020204" pitchFamily="34" charset="-122"/>
            </a:endParaRPr>
          </a:p>
        </p:txBody>
      </p:sp>
      <p:sp>
        <p:nvSpPr>
          <p:cNvPr id="14" name="MH_Other_7"/>
          <p:cNvSpPr/>
          <p:nvPr>
            <p:custDataLst>
              <p:tags r:id="rId11"/>
            </p:custDataLst>
          </p:nvPr>
        </p:nvSpPr>
        <p:spPr>
          <a:xfrm>
            <a:off x="3482723" y="4147479"/>
            <a:ext cx="339328" cy="339329"/>
          </a:xfrm>
          <a:prstGeom prst="ellipse">
            <a:avLst/>
          </a:prstGeom>
          <a:solidFill>
            <a:srgbClr val="FFFFFF"/>
          </a:solidFill>
          <a:ln>
            <a:solidFill>
              <a:srgbClr val="C0C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1013">
              <a:latin typeface="微软雅黑" panose="020B0503020204020204" pitchFamily="34" charset="-122"/>
              <a:ea typeface="微软雅黑" panose="020B0503020204020204" pitchFamily="34" charset="-122"/>
            </a:endParaRPr>
          </a:p>
        </p:txBody>
      </p:sp>
      <p:sp>
        <p:nvSpPr>
          <p:cNvPr id="15" name="MH_Other_8"/>
          <p:cNvSpPr/>
          <p:nvPr>
            <p:custDataLst>
              <p:tags r:id="rId12"/>
            </p:custDataLst>
          </p:nvPr>
        </p:nvSpPr>
        <p:spPr>
          <a:xfrm>
            <a:off x="3547017" y="4211773"/>
            <a:ext cx="210740" cy="210741"/>
          </a:xfrm>
          <a:prstGeom prst="ellipse">
            <a:avLst/>
          </a:prstGeom>
          <a:solidFill>
            <a:srgbClr val="37B1F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lnSpcReduction="10000"/>
          </a:bodyPr>
          <a:lstStyle/>
          <a:p>
            <a:pPr algn="ctr">
              <a:defRPr/>
            </a:pPr>
            <a:endParaRPr lang="zh-CN" altLang="en-US" sz="1013">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5032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p:cNvSpPr>
          <p:nvPr>
            <p:ph type="title"/>
          </p:nvPr>
        </p:nvSpPr>
        <p:spPr>
          <a:xfrm>
            <a:off x="-1" y="593999"/>
            <a:ext cx="2192402" cy="658801"/>
          </a:xfrm>
          <a:prstGeom prst="rect">
            <a:avLst/>
          </a:prstGeom>
        </p:spPr>
        <p:txBody>
          <a:bodyPr/>
          <a:lstStyle>
            <a:lvl1pPr>
              <a:defRPr>
                <a:solidFill>
                  <a:srgbClr val="262626"/>
                </a:solidFill>
                <a:latin typeface="微软雅黑"/>
                <a:ea typeface="微软雅黑"/>
                <a:cs typeface="微软雅黑"/>
                <a:sym typeface="微软雅黑"/>
              </a:defRPr>
            </a:lvl1pPr>
          </a:lstStyle>
          <a:p>
            <a:r>
              <a:rPr dirty="0" err="1">
                <a:solidFill>
                  <a:schemeClr val="bg1"/>
                </a:solidFill>
              </a:rPr>
              <a:t>华矩科技简介</a:t>
            </a:r>
            <a:endParaRPr dirty="0">
              <a:solidFill>
                <a:schemeClr val="bg1"/>
              </a:solidFill>
            </a:endParaRPr>
          </a:p>
        </p:txBody>
      </p:sp>
      <p:pic>
        <p:nvPicPr>
          <p:cNvPr id="223" name="image8.jpg" descr="qrcode_for_gh_ec95fcdc2d06_258 (2)"/>
          <p:cNvPicPr>
            <a:picLocks noChangeAspect="1"/>
          </p:cNvPicPr>
          <p:nvPr/>
        </p:nvPicPr>
        <p:blipFill>
          <a:blip r:embed="rId2">
            <a:extLst/>
          </a:blip>
          <a:stretch>
            <a:fillRect/>
          </a:stretch>
        </p:blipFill>
        <p:spPr>
          <a:xfrm>
            <a:off x="250825" y="2266632"/>
            <a:ext cx="1901825" cy="1900238"/>
          </a:xfrm>
          <a:prstGeom prst="rect">
            <a:avLst/>
          </a:prstGeom>
          <a:ln w="12700">
            <a:miter lim="400000"/>
          </a:ln>
        </p:spPr>
      </p:pic>
      <p:sp>
        <p:nvSpPr>
          <p:cNvPr id="224" name="Shape 224"/>
          <p:cNvSpPr/>
          <p:nvPr/>
        </p:nvSpPr>
        <p:spPr>
          <a:xfrm>
            <a:off x="250825" y="4351020"/>
            <a:ext cx="2098675" cy="32588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a:solidFill>
                  <a:srgbClr val="262626"/>
                </a:solidFill>
                <a:latin typeface="微软雅黑"/>
                <a:ea typeface="微软雅黑"/>
                <a:cs typeface="微软雅黑"/>
                <a:sym typeface="微软雅黑"/>
              </a:defRPr>
            </a:lvl1pPr>
          </a:lstStyle>
          <a:p>
            <a:r>
              <a:t>扫一扫，了解更多</a:t>
            </a:r>
          </a:p>
        </p:txBody>
      </p:sp>
      <p:sp>
        <p:nvSpPr>
          <p:cNvPr id="226" name="Shape 226"/>
          <p:cNvSpPr/>
          <p:nvPr/>
        </p:nvSpPr>
        <p:spPr>
          <a:xfrm>
            <a:off x="2675516" y="868855"/>
            <a:ext cx="6468483" cy="5924699"/>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gn="ctr">
              <a:spcBef>
                <a:spcPts val="600"/>
              </a:spcBef>
              <a:defRPr sz="1600" b="1">
                <a:solidFill>
                  <a:srgbClr val="262626"/>
                </a:solidFill>
                <a:latin typeface="微软雅黑"/>
                <a:ea typeface="微软雅黑"/>
                <a:cs typeface="微软雅黑"/>
                <a:sym typeface="微软雅黑"/>
              </a:defRPr>
            </a:pPr>
            <a:endParaRPr dirty="0"/>
          </a:p>
          <a:p>
            <a:pPr marL="285750" indent="-285750">
              <a:spcBef>
                <a:spcPts val="600"/>
              </a:spcBef>
              <a:buSzPct val="100000"/>
              <a:buBlip>
                <a:blip r:embed="rId3"/>
              </a:buBlip>
              <a:defRPr sz="1600">
                <a:solidFill>
                  <a:srgbClr val="262626"/>
                </a:solidFill>
                <a:latin typeface="微软雅黑"/>
                <a:ea typeface="微软雅黑"/>
                <a:cs typeface="微软雅黑"/>
                <a:sym typeface="微软雅黑"/>
              </a:defRPr>
            </a:pPr>
            <a:r>
              <a:rPr dirty="0"/>
              <a:t>成立于2003年，专注于商用信息技术及商用数据应用，业务涉及产品分销、产品研发、管理咨询及实施服务。尤其在商用信息平台高可用性解决方案、商用信息平台监控、数据治理及质量管理、数据交换与共享技术、商业智能等领域建立了核心竞争力。</a:t>
            </a:r>
          </a:p>
          <a:p>
            <a:pPr>
              <a:spcBef>
                <a:spcPts val="600"/>
              </a:spcBef>
              <a:defRPr sz="1600">
                <a:solidFill>
                  <a:srgbClr val="262626"/>
                </a:solidFill>
                <a:latin typeface="微软雅黑"/>
                <a:ea typeface="微软雅黑"/>
                <a:cs typeface="微软雅黑"/>
                <a:sym typeface="微软雅黑"/>
              </a:defRPr>
            </a:pPr>
            <a:endParaRPr dirty="0"/>
          </a:p>
          <a:p>
            <a:pPr marL="285750" indent="-285750">
              <a:spcBef>
                <a:spcPts val="600"/>
              </a:spcBef>
              <a:buSzPct val="100000"/>
              <a:buBlip>
                <a:blip r:embed="rId3"/>
              </a:buBlip>
              <a:defRPr sz="1600">
                <a:solidFill>
                  <a:srgbClr val="262626"/>
                </a:solidFill>
                <a:latin typeface="微软雅黑"/>
                <a:ea typeface="微软雅黑"/>
                <a:cs typeface="微软雅黑"/>
                <a:sym typeface="微软雅黑"/>
              </a:defRPr>
            </a:pPr>
            <a:r>
              <a:rPr dirty="0" err="1"/>
              <a:t>公司总部在广州，在北京、上海、香港、深圳、惠州设立办事处，业务辐射全国及香港澳门地区</a:t>
            </a:r>
            <a:r>
              <a:rPr dirty="0"/>
              <a:t>。</a:t>
            </a:r>
          </a:p>
          <a:p>
            <a:pPr>
              <a:spcBef>
                <a:spcPts val="600"/>
              </a:spcBef>
              <a:defRPr sz="1600">
                <a:solidFill>
                  <a:srgbClr val="262626"/>
                </a:solidFill>
                <a:latin typeface="微软雅黑"/>
                <a:ea typeface="微软雅黑"/>
                <a:cs typeface="微软雅黑"/>
                <a:sym typeface="微软雅黑"/>
              </a:defRPr>
            </a:pPr>
            <a:endParaRPr dirty="0"/>
          </a:p>
          <a:p>
            <a:pPr marL="285750" indent="-285750">
              <a:spcBef>
                <a:spcPts val="600"/>
              </a:spcBef>
              <a:buSzPct val="100000"/>
              <a:buBlip>
                <a:blip r:embed="rId3"/>
              </a:buBlip>
              <a:defRPr sz="1400">
                <a:solidFill>
                  <a:srgbClr val="262626"/>
                </a:solidFill>
                <a:latin typeface="微软雅黑"/>
                <a:ea typeface="微软雅黑"/>
                <a:cs typeface="微软雅黑"/>
                <a:sym typeface="微软雅黑"/>
              </a:defRPr>
            </a:pPr>
            <a:r>
              <a:rPr lang="zh-CN" altLang="en-US" sz="1600" dirty="0"/>
              <a:t>核心业务包括技术层的数据采集、数据集成、数据治理及数据质量管理、数据可视化分析等服务，并基于多年在数据处理领域的研究与沉淀形成自有数据质量管理平台</a:t>
            </a:r>
            <a:r>
              <a:rPr lang="en-US" altLang="zh-CN" sz="1600" dirty="0"/>
              <a:t>——</a:t>
            </a:r>
            <a:r>
              <a:rPr lang="zh-CN" altLang="en-US" sz="1600" dirty="0"/>
              <a:t>数据诊所；建立基于用户标签的大数据交换与共享平台，为客户提供用户画像分析、数据共享与精准营销等服务</a:t>
            </a:r>
            <a:r>
              <a:rPr lang="zh-CN" altLang="en-US" sz="1600" dirty="0" smtClean="0"/>
              <a:t>。</a:t>
            </a:r>
            <a:endParaRPr lang="en-US" altLang="zh-CN" sz="1600" dirty="0" smtClean="0"/>
          </a:p>
          <a:p>
            <a:pPr>
              <a:spcBef>
                <a:spcPts val="600"/>
              </a:spcBef>
              <a:buSzPct val="100000"/>
              <a:defRPr sz="1400">
                <a:solidFill>
                  <a:srgbClr val="262626"/>
                </a:solidFill>
                <a:latin typeface="微软雅黑"/>
                <a:ea typeface="微软雅黑"/>
                <a:cs typeface="微软雅黑"/>
                <a:sym typeface="微软雅黑"/>
              </a:defRPr>
            </a:pPr>
            <a:endParaRPr dirty="0"/>
          </a:p>
          <a:p>
            <a:pPr marL="285750" indent="-285750">
              <a:spcBef>
                <a:spcPts val="600"/>
              </a:spcBef>
              <a:buSzPct val="100000"/>
              <a:buBlip>
                <a:blip r:embed="rId3"/>
              </a:buBlip>
              <a:defRPr sz="1600">
                <a:solidFill>
                  <a:srgbClr val="262626"/>
                </a:solidFill>
                <a:latin typeface="微软雅黑"/>
                <a:ea typeface="微软雅黑"/>
                <a:cs typeface="微软雅黑"/>
                <a:sym typeface="微软雅黑"/>
              </a:defRPr>
            </a:pPr>
            <a:r>
              <a:rPr dirty="0" err="1"/>
              <a:t>是国际IT产品中国区的总代理及技术服务认证供应商，包括全球领先的数据质量管理软件Trillium</a:t>
            </a:r>
            <a:r>
              <a:rPr dirty="0"/>
              <a:t> Software ; </a:t>
            </a:r>
            <a:r>
              <a:rPr dirty="0" err="1"/>
              <a:t>全球领先的高可高性容错服务器、提供实时商业信息平台监控的IR</a:t>
            </a:r>
            <a:r>
              <a:rPr dirty="0"/>
              <a:t> </a:t>
            </a:r>
            <a:r>
              <a:rPr dirty="0" err="1"/>
              <a:t>Prognosis等</a:t>
            </a:r>
            <a:r>
              <a:rPr dirty="0"/>
              <a:t>。</a:t>
            </a:r>
          </a:p>
          <a:p>
            <a:pPr>
              <a:spcBef>
                <a:spcPts val="600"/>
              </a:spcBef>
              <a:defRPr sz="1600">
                <a:solidFill>
                  <a:srgbClr val="262626"/>
                </a:solidFill>
                <a:latin typeface="微软雅黑"/>
                <a:ea typeface="微软雅黑"/>
                <a:cs typeface="微软雅黑"/>
                <a:sym typeface="微软雅黑"/>
              </a:defRPr>
            </a:pPr>
            <a:endParaRPr dirty="0"/>
          </a:p>
          <a:p>
            <a:pPr marL="285750" indent="-285750">
              <a:spcBef>
                <a:spcPts val="600"/>
              </a:spcBef>
              <a:buSzPct val="100000"/>
              <a:buBlip>
                <a:blip r:embed="rId3"/>
              </a:buBlip>
              <a:defRPr sz="1600">
                <a:solidFill>
                  <a:srgbClr val="262626"/>
                </a:solidFill>
                <a:latin typeface="微软雅黑"/>
                <a:ea typeface="微软雅黑"/>
                <a:cs typeface="微软雅黑"/>
                <a:sym typeface="微软雅黑"/>
              </a:defRPr>
            </a:pPr>
            <a:r>
              <a:rPr dirty="0"/>
              <a:t>所服务的客户大部分是世界500强公司，涉及制造业，金融，通讯，医疗，政府， </a:t>
            </a:r>
            <a:r>
              <a:rPr dirty="0" err="1"/>
              <a:t>交通等主要的行业</a:t>
            </a:r>
            <a:r>
              <a:rPr dirty="0"/>
              <a:t>。</a:t>
            </a:r>
          </a:p>
        </p:txBody>
      </p:sp>
    </p:spTree>
    <p:extLst>
      <p:ext uri="{BB962C8B-B14F-4D97-AF65-F5344CB8AC3E}">
        <p14:creationId xmlns:p14="http://schemas.microsoft.com/office/powerpoint/2010/main" val="462009087"/>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MH_Others_1"/>
          <p:cNvSpPr/>
          <p:nvPr>
            <p:custDataLst>
              <p:tags r:id="rId2"/>
            </p:custDataLst>
          </p:nvPr>
        </p:nvSpPr>
        <p:spPr>
          <a:xfrm>
            <a:off x="1346258" y="2167374"/>
            <a:ext cx="2044489" cy="204448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3" name="MH_Others_2"/>
          <p:cNvSpPr/>
          <p:nvPr>
            <p:custDataLst>
              <p:tags r:id="rId3"/>
            </p:custDataLst>
          </p:nvPr>
        </p:nvSpPr>
        <p:spPr>
          <a:xfrm>
            <a:off x="530100" y="1343960"/>
            <a:ext cx="3721899" cy="3721898"/>
          </a:xfrm>
          <a:prstGeom prst="ellipse">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4" name="MH_Others_3"/>
          <p:cNvSpPr/>
          <p:nvPr>
            <p:custDataLst>
              <p:tags r:id="rId4"/>
            </p:custDataLst>
          </p:nvPr>
        </p:nvSpPr>
        <p:spPr>
          <a:xfrm>
            <a:off x="1487833" y="2327186"/>
            <a:ext cx="1744466" cy="174446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lvl="0" algn="ctr"/>
            <a:r>
              <a:rPr lang="zh-CN" altLang="en-US">
                <a:solidFill>
                  <a:srgbClr val="FFFFFF"/>
                </a:solidFill>
                <a:latin typeface="微软雅黑" panose="020B0503020204020204" pitchFamily="34" charset="-122"/>
                <a:ea typeface="微软雅黑" panose="020B0503020204020204" pitchFamily="34" charset="-122"/>
              </a:rPr>
              <a:t>目录</a:t>
            </a:r>
            <a:endParaRPr lang="en-US" altLang="zh-CN">
              <a:solidFill>
                <a:srgbClr val="FFFFFF"/>
              </a:solidFill>
              <a:latin typeface="微软雅黑" panose="020B0503020204020204" pitchFamily="34" charset="-122"/>
              <a:ea typeface="微软雅黑" panose="020B0503020204020204" pitchFamily="34" charset="-122"/>
            </a:endParaRPr>
          </a:p>
          <a:p>
            <a:pPr lvl="0" algn="ctr"/>
            <a:r>
              <a:rPr lang="en-US" altLang="zh-CN">
                <a:solidFill>
                  <a:srgbClr val="FFFFFF"/>
                </a:solidFill>
                <a:latin typeface="微软雅黑" panose="020B0503020204020204" pitchFamily="34" charset="-122"/>
                <a:ea typeface="微软雅黑" panose="020B0503020204020204" pitchFamily="34" charset="-122"/>
              </a:rPr>
              <a:t>CONTENTS</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7" name="MH_Entry_1">
            <a:hlinkClick r:id="rId16" action="ppaction://hlinksldjump"/>
          </p:cNvPr>
          <p:cNvSpPr>
            <a:spLocks noChangeArrowheads="1"/>
          </p:cNvSpPr>
          <p:nvPr>
            <p:custDataLst>
              <p:tags r:id="rId5"/>
            </p:custDataLst>
          </p:nvPr>
        </p:nvSpPr>
        <p:spPr bwMode="auto">
          <a:xfrm>
            <a:off x="3693410" y="1202110"/>
            <a:ext cx="4802869" cy="767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ctr" anchorCtr="0">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 typeface="Arial" panose="020B0604020202020204" pitchFamily="34" charset="0"/>
              <a:buNone/>
            </a:pPr>
            <a:r>
              <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rPr>
              <a:t>ETL</a:t>
            </a: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的典型困境示例</a:t>
            </a: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：同一个数据库电话号码位数不同是正常的吗？</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MH_Entry_2">
            <a:hlinkClick r:id="rId17" action="ppaction://hlinksldjump"/>
          </p:cNvPr>
          <p:cNvSpPr>
            <a:spLocks noChangeArrowheads="1"/>
          </p:cNvSpPr>
          <p:nvPr>
            <p:custDataLst>
              <p:tags r:id="rId6"/>
            </p:custDataLst>
          </p:nvPr>
        </p:nvSpPr>
        <p:spPr bwMode="auto">
          <a:xfrm>
            <a:off x="4602304" y="2035594"/>
            <a:ext cx="3893975" cy="767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ctr" anchorCtr="0">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buNone/>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传统</a:t>
            </a: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方法：人工发现规则以</a:t>
            </a: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识别</a:t>
            </a: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电话号码位数</a:t>
            </a: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有效性</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MH_Number_1">
            <a:hlinkClick r:id="rId16" action="ppaction://hlinksldjump"/>
          </p:cNvPr>
          <p:cNvSpPr/>
          <p:nvPr>
            <p:custDataLst>
              <p:tags r:id="rId7"/>
            </p:custDataLst>
          </p:nvPr>
        </p:nvSpPr>
        <p:spPr>
          <a:xfrm>
            <a:off x="3067041" y="1310280"/>
            <a:ext cx="551226" cy="5512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mtClean="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rPr>
              <a:t>1</a:t>
            </a:r>
            <a:endParaRPr lang="zh-CN" altLang="en-US"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7" name="MH_Number_2">
            <a:hlinkClick r:id="rId17" action="ppaction://hlinksldjump"/>
          </p:cNvPr>
          <p:cNvSpPr/>
          <p:nvPr>
            <p:custDataLst>
              <p:tags r:id="rId8"/>
            </p:custDataLst>
          </p:nvPr>
        </p:nvSpPr>
        <p:spPr>
          <a:xfrm>
            <a:off x="3817252" y="2098651"/>
            <a:ext cx="551226" cy="5512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rPr>
              <a:t>2</a:t>
            </a:r>
            <a:endParaRPr lang="zh-CN" altLang="en-US"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4" name="MH_Entry_2">
            <a:hlinkClick r:id="rId17" action="ppaction://hlinksldjump"/>
          </p:cNvPr>
          <p:cNvSpPr>
            <a:spLocks noChangeArrowheads="1"/>
          </p:cNvSpPr>
          <p:nvPr>
            <p:custDataLst>
              <p:tags r:id="rId9"/>
            </p:custDataLst>
          </p:nvPr>
        </p:nvSpPr>
        <p:spPr bwMode="auto">
          <a:xfrm>
            <a:off x="4602304" y="2934576"/>
            <a:ext cx="3852584" cy="767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ctr" anchorCtr="0">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 typeface="Arial" panose="020B0604020202020204" pitchFamily="34" charset="0"/>
              <a:buNone/>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传统人工方法</a:t>
            </a: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的局限与弊端</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MH_Number_2">
            <a:hlinkClick r:id="rId17" action="ppaction://hlinksldjump"/>
          </p:cNvPr>
          <p:cNvSpPr/>
          <p:nvPr>
            <p:custDataLst>
              <p:tags r:id="rId10"/>
            </p:custDataLst>
          </p:nvPr>
        </p:nvSpPr>
        <p:spPr>
          <a:xfrm>
            <a:off x="3931292" y="3072609"/>
            <a:ext cx="551226" cy="5512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smtClean="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rPr>
              <a:t>3</a:t>
            </a:r>
            <a:endParaRPr lang="zh-CN" altLang="en-US"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8" name="MH_Number_2">
            <a:hlinkClick r:id="rId17" action="ppaction://hlinksldjump"/>
          </p:cNvPr>
          <p:cNvSpPr/>
          <p:nvPr>
            <p:custDataLst>
              <p:tags r:id="rId11"/>
            </p:custDataLst>
          </p:nvPr>
        </p:nvSpPr>
        <p:spPr>
          <a:xfrm>
            <a:off x="3695433" y="4011638"/>
            <a:ext cx="551226" cy="5512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rPr>
              <a:t>4</a:t>
            </a:r>
            <a:endParaRPr lang="zh-CN" altLang="en-US"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9" name="MH_Entry_2">
            <a:hlinkClick r:id="rId17" action="ppaction://hlinksldjump"/>
          </p:cNvPr>
          <p:cNvSpPr>
            <a:spLocks noChangeArrowheads="1"/>
          </p:cNvSpPr>
          <p:nvPr>
            <p:custDataLst>
              <p:tags r:id="rId12"/>
            </p:custDataLst>
          </p:nvPr>
        </p:nvSpPr>
        <p:spPr bwMode="auto">
          <a:xfrm>
            <a:off x="4323307" y="4061634"/>
            <a:ext cx="4172972" cy="449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ctr" anchorCtr="0">
            <a:normAutofit fontScale="925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 typeface="Arial" panose="020B0604020202020204" pitchFamily="34" charset="0"/>
              <a:buNone/>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华矩自动化的业务规则发现与数据优化方案</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MH_Number_2">
            <a:hlinkClick r:id="rId17" action="ppaction://hlinksldjump"/>
          </p:cNvPr>
          <p:cNvSpPr/>
          <p:nvPr>
            <p:custDataLst>
              <p:tags r:id="rId13"/>
            </p:custDataLst>
          </p:nvPr>
        </p:nvSpPr>
        <p:spPr>
          <a:xfrm>
            <a:off x="2834712" y="4753907"/>
            <a:ext cx="551226" cy="5512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smtClean="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rPr>
              <a:t>5</a:t>
            </a:r>
            <a:endParaRPr lang="zh-CN" altLang="en-US"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2" name="MH_Entry_2">
            <a:hlinkClick r:id="rId17" action="ppaction://hlinksldjump"/>
          </p:cNvPr>
          <p:cNvSpPr>
            <a:spLocks noChangeArrowheads="1"/>
          </p:cNvSpPr>
          <p:nvPr>
            <p:custDataLst>
              <p:tags r:id="rId14"/>
            </p:custDataLst>
          </p:nvPr>
        </p:nvSpPr>
        <p:spPr bwMode="auto">
          <a:xfrm>
            <a:off x="3512250" y="4953098"/>
            <a:ext cx="3624519" cy="368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ctr" anchorCtr="0">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 typeface="Arial" panose="020B0604020202020204" pitchFamily="34" charset="0"/>
              <a:buNone/>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华矩方案的核心优势</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4319819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2"/>
            </p:custDataLst>
          </p:nvPr>
        </p:nvSpPr>
        <p:spPr>
          <a:xfrm>
            <a:off x="-19050" y="0"/>
            <a:ext cx="916305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任意多边形 12"/>
          <p:cNvSpPr/>
          <p:nvPr>
            <p:custDataLst>
              <p:tags r:id="rId3"/>
            </p:custDataLst>
          </p:nvPr>
        </p:nvSpPr>
        <p:spPr>
          <a:xfrm>
            <a:off x="3797300" y="1781175"/>
            <a:ext cx="2111375" cy="1311275"/>
          </a:xfrm>
          <a:custGeom>
            <a:avLst/>
            <a:gdLst>
              <a:gd name="connsiteX0" fmla="*/ 7620 w 2118360"/>
              <a:gd name="connsiteY0" fmla="*/ 792480 h 1310640"/>
              <a:gd name="connsiteX1" fmla="*/ 205740 w 2118360"/>
              <a:gd name="connsiteY1" fmla="*/ 1310640 h 1310640"/>
              <a:gd name="connsiteX2" fmla="*/ 2118360 w 2118360"/>
              <a:gd name="connsiteY2" fmla="*/ 1295400 h 1310640"/>
              <a:gd name="connsiteX3" fmla="*/ 1478280 w 2118360"/>
              <a:gd name="connsiteY3" fmla="*/ 0 h 1310640"/>
              <a:gd name="connsiteX4" fmla="*/ 1295400 w 2118360"/>
              <a:gd name="connsiteY4" fmla="*/ 76200 h 1310640"/>
              <a:gd name="connsiteX5" fmla="*/ 1104900 w 2118360"/>
              <a:gd name="connsiteY5" fmla="*/ 53340 h 1310640"/>
              <a:gd name="connsiteX6" fmla="*/ 906780 w 2118360"/>
              <a:gd name="connsiteY6" fmla="*/ 213360 h 1310640"/>
              <a:gd name="connsiteX7" fmla="*/ 548640 w 2118360"/>
              <a:gd name="connsiteY7" fmla="*/ 0 h 1310640"/>
              <a:gd name="connsiteX8" fmla="*/ 403860 w 2118360"/>
              <a:gd name="connsiteY8" fmla="*/ 91440 h 1310640"/>
              <a:gd name="connsiteX9" fmla="*/ 236220 w 2118360"/>
              <a:gd name="connsiteY9" fmla="*/ 83820 h 1310640"/>
              <a:gd name="connsiteX10" fmla="*/ 0 w 2118360"/>
              <a:gd name="connsiteY10" fmla="*/ 213360 h 1310640"/>
              <a:gd name="connsiteX11" fmla="*/ 7620 w 2118360"/>
              <a:gd name="connsiteY11" fmla="*/ 792480 h 1310640"/>
              <a:gd name="connsiteX0" fmla="*/ 0 w 2110740"/>
              <a:gd name="connsiteY0" fmla="*/ 792480 h 1310640"/>
              <a:gd name="connsiteX1" fmla="*/ 198120 w 2110740"/>
              <a:gd name="connsiteY1" fmla="*/ 1310640 h 1310640"/>
              <a:gd name="connsiteX2" fmla="*/ 2110740 w 2110740"/>
              <a:gd name="connsiteY2" fmla="*/ 1295400 h 1310640"/>
              <a:gd name="connsiteX3" fmla="*/ 1470660 w 2110740"/>
              <a:gd name="connsiteY3" fmla="*/ 0 h 1310640"/>
              <a:gd name="connsiteX4" fmla="*/ 1287780 w 2110740"/>
              <a:gd name="connsiteY4" fmla="*/ 76200 h 1310640"/>
              <a:gd name="connsiteX5" fmla="*/ 1097280 w 2110740"/>
              <a:gd name="connsiteY5" fmla="*/ 53340 h 1310640"/>
              <a:gd name="connsiteX6" fmla="*/ 899160 w 2110740"/>
              <a:gd name="connsiteY6" fmla="*/ 213360 h 1310640"/>
              <a:gd name="connsiteX7" fmla="*/ 541020 w 2110740"/>
              <a:gd name="connsiteY7" fmla="*/ 0 h 1310640"/>
              <a:gd name="connsiteX8" fmla="*/ 396240 w 2110740"/>
              <a:gd name="connsiteY8" fmla="*/ 91440 h 1310640"/>
              <a:gd name="connsiteX9" fmla="*/ 228600 w 2110740"/>
              <a:gd name="connsiteY9" fmla="*/ 83820 h 1310640"/>
              <a:gd name="connsiteX10" fmla="*/ 249833 w 2110740"/>
              <a:gd name="connsiteY10" fmla="*/ 453057 h 1310640"/>
              <a:gd name="connsiteX11" fmla="*/ 0 w 2110740"/>
              <a:gd name="connsiteY11" fmla="*/ 792480 h 1310640"/>
              <a:gd name="connsiteX0" fmla="*/ 0 w 2110740"/>
              <a:gd name="connsiteY0" fmla="*/ 792480 h 1310640"/>
              <a:gd name="connsiteX1" fmla="*/ 198120 w 2110740"/>
              <a:gd name="connsiteY1" fmla="*/ 1310640 h 1310640"/>
              <a:gd name="connsiteX2" fmla="*/ 2110740 w 2110740"/>
              <a:gd name="connsiteY2" fmla="*/ 1295400 h 1310640"/>
              <a:gd name="connsiteX3" fmla="*/ 1470660 w 2110740"/>
              <a:gd name="connsiteY3" fmla="*/ 0 h 1310640"/>
              <a:gd name="connsiteX4" fmla="*/ 1287780 w 2110740"/>
              <a:gd name="connsiteY4" fmla="*/ 76200 h 1310640"/>
              <a:gd name="connsiteX5" fmla="*/ 1097280 w 2110740"/>
              <a:gd name="connsiteY5" fmla="*/ 53340 h 1310640"/>
              <a:gd name="connsiteX6" fmla="*/ 899160 w 2110740"/>
              <a:gd name="connsiteY6" fmla="*/ 213360 h 1310640"/>
              <a:gd name="connsiteX7" fmla="*/ 541020 w 2110740"/>
              <a:gd name="connsiteY7" fmla="*/ 0 h 1310640"/>
              <a:gd name="connsiteX8" fmla="*/ 396240 w 2110740"/>
              <a:gd name="connsiteY8" fmla="*/ 91440 h 1310640"/>
              <a:gd name="connsiteX9" fmla="*/ 228600 w 2110740"/>
              <a:gd name="connsiteY9" fmla="*/ 83820 h 1310640"/>
              <a:gd name="connsiteX10" fmla="*/ 249833 w 2110740"/>
              <a:gd name="connsiteY10" fmla="*/ 453057 h 1310640"/>
              <a:gd name="connsiteX11" fmla="*/ 0 w 2110740"/>
              <a:gd name="connsiteY11" fmla="*/ 792480 h 1310640"/>
              <a:gd name="connsiteX0" fmla="*/ 0 w 2110740"/>
              <a:gd name="connsiteY0" fmla="*/ 792480 h 1310640"/>
              <a:gd name="connsiteX1" fmla="*/ 198120 w 2110740"/>
              <a:gd name="connsiteY1" fmla="*/ 1310640 h 1310640"/>
              <a:gd name="connsiteX2" fmla="*/ 2110740 w 2110740"/>
              <a:gd name="connsiteY2" fmla="*/ 1295400 h 1310640"/>
              <a:gd name="connsiteX3" fmla="*/ 1470660 w 2110740"/>
              <a:gd name="connsiteY3" fmla="*/ 0 h 1310640"/>
              <a:gd name="connsiteX4" fmla="*/ 1287780 w 2110740"/>
              <a:gd name="connsiteY4" fmla="*/ 76200 h 1310640"/>
              <a:gd name="connsiteX5" fmla="*/ 1097280 w 2110740"/>
              <a:gd name="connsiteY5" fmla="*/ 53340 h 1310640"/>
              <a:gd name="connsiteX6" fmla="*/ 899160 w 2110740"/>
              <a:gd name="connsiteY6" fmla="*/ 213360 h 1310640"/>
              <a:gd name="connsiteX7" fmla="*/ 541020 w 2110740"/>
              <a:gd name="connsiteY7" fmla="*/ 0 h 1310640"/>
              <a:gd name="connsiteX8" fmla="*/ 396240 w 2110740"/>
              <a:gd name="connsiteY8" fmla="*/ 91440 h 1310640"/>
              <a:gd name="connsiteX9" fmla="*/ 228600 w 2110740"/>
              <a:gd name="connsiteY9" fmla="*/ 83820 h 1310640"/>
              <a:gd name="connsiteX10" fmla="*/ 122833 w 2110740"/>
              <a:gd name="connsiteY10" fmla="*/ 662607 h 1310640"/>
              <a:gd name="connsiteX11" fmla="*/ 0 w 2110740"/>
              <a:gd name="connsiteY11" fmla="*/ 792480 h 1310640"/>
              <a:gd name="connsiteX0" fmla="*/ 0 w 2110740"/>
              <a:gd name="connsiteY0" fmla="*/ 792480 h 1310640"/>
              <a:gd name="connsiteX1" fmla="*/ 198120 w 2110740"/>
              <a:gd name="connsiteY1" fmla="*/ 1310640 h 1310640"/>
              <a:gd name="connsiteX2" fmla="*/ 2110740 w 2110740"/>
              <a:gd name="connsiteY2" fmla="*/ 1295400 h 1310640"/>
              <a:gd name="connsiteX3" fmla="*/ 1470660 w 2110740"/>
              <a:gd name="connsiteY3" fmla="*/ 0 h 1310640"/>
              <a:gd name="connsiteX4" fmla="*/ 1287780 w 2110740"/>
              <a:gd name="connsiteY4" fmla="*/ 76200 h 1310640"/>
              <a:gd name="connsiteX5" fmla="*/ 1097280 w 2110740"/>
              <a:gd name="connsiteY5" fmla="*/ 53340 h 1310640"/>
              <a:gd name="connsiteX6" fmla="*/ 899160 w 2110740"/>
              <a:gd name="connsiteY6" fmla="*/ 213360 h 1310640"/>
              <a:gd name="connsiteX7" fmla="*/ 541020 w 2110740"/>
              <a:gd name="connsiteY7" fmla="*/ 0 h 1310640"/>
              <a:gd name="connsiteX8" fmla="*/ 396240 w 2110740"/>
              <a:gd name="connsiteY8" fmla="*/ 91440 h 1310640"/>
              <a:gd name="connsiteX9" fmla="*/ 114300 w 2110740"/>
              <a:gd name="connsiteY9" fmla="*/ 45720 h 1310640"/>
              <a:gd name="connsiteX10" fmla="*/ 122833 w 2110740"/>
              <a:gd name="connsiteY10" fmla="*/ 662607 h 1310640"/>
              <a:gd name="connsiteX11" fmla="*/ 0 w 2110740"/>
              <a:gd name="connsiteY11" fmla="*/ 79248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10740" h="1310640">
                <a:moveTo>
                  <a:pt x="0" y="792480"/>
                </a:moveTo>
                <a:lnTo>
                  <a:pt x="198120" y="1310640"/>
                </a:lnTo>
                <a:lnTo>
                  <a:pt x="2110740" y="1295400"/>
                </a:lnTo>
                <a:lnTo>
                  <a:pt x="1470660" y="0"/>
                </a:lnTo>
                <a:lnTo>
                  <a:pt x="1287780" y="76200"/>
                </a:lnTo>
                <a:lnTo>
                  <a:pt x="1097280" y="53340"/>
                </a:lnTo>
                <a:lnTo>
                  <a:pt x="899160" y="213360"/>
                </a:lnTo>
                <a:lnTo>
                  <a:pt x="541020" y="0"/>
                </a:lnTo>
                <a:lnTo>
                  <a:pt x="396240" y="91440"/>
                </a:lnTo>
                <a:lnTo>
                  <a:pt x="114300" y="45720"/>
                </a:lnTo>
                <a:lnTo>
                  <a:pt x="122833" y="662607"/>
                </a:lnTo>
                <a:lnTo>
                  <a:pt x="0" y="79248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1" name="直接连接符 10"/>
          <p:cNvCxnSpPr/>
          <p:nvPr>
            <p:custDataLst>
              <p:tags r:id="rId4"/>
            </p:custDataLst>
          </p:nvPr>
        </p:nvCxnSpPr>
        <p:spPr>
          <a:xfrm>
            <a:off x="1034475" y="3078956"/>
            <a:ext cx="7056000" cy="0"/>
          </a:xfrm>
          <a:prstGeom prst="line">
            <a:avLst/>
          </a:prstGeom>
          <a:ln w="25400">
            <a:gradFill>
              <a:gsLst>
                <a:gs pos="0">
                  <a:schemeClr val="accent1">
                    <a:lumMod val="20000"/>
                    <a:lumOff val="80000"/>
                    <a:alpha val="0"/>
                  </a:schemeClr>
                </a:gs>
                <a:gs pos="49000">
                  <a:schemeClr val="accent1">
                    <a:lumMod val="45000"/>
                    <a:lumOff val="55000"/>
                  </a:schemeClr>
                </a:gs>
                <a:gs pos="100000">
                  <a:schemeClr val="accent1">
                    <a:lumMod val="20000"/>
                    <a:lumOff val="80000"/>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077" name="文本框 11"/>
          <p:cNvSpPr txBox="1">
            <a:spLocks noChangeArrowheads="1"/>
          </p:cNvSpPr>
          <p:nvPr>
            <p:custDataLst>
              <p:tags r:id="rId5"/>
            </p:custDataLst>
          </p:nvPr>
        </p:nvSpPr>
        <p:spPr bwMode="auto">
          <a:xfrm>
            <a:off x="3324225" y="1601788"/>
            <a:ext cx="24765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7200" b="1">
                <a:solidFill>
                  <a:srgbClr val="FCFCFC"/>
                </a:solidFill>
                <a:latin typeface="Bodoni MT Black" panose="02070A03080606020203" pitchFamily="18" charset="0"/>
                <a:ea typeface="方正姚体" panose="02010601030101010101" pitchFamily="2" charset="-122"/>
              </a:rPr>
              <a:t>谢谢</a:t>
            </a:r>
          </a:p>
        </p:txBody>
      </p:sp>
      <p:sp>
        <p:nvSpPr>
          <p:cNvPr id="3078" name="文本框 16"/>
          <p:cNvSpPr txBox="1">
            <a:spLocks noChangeArrowheads="1"/>
          </p:cNvSpPr>
          <p:nvPr>
            <p:custDataLst>
              <p:tags r:id="rId6"/>
            </p:custDataLst>
          </p:nvPr>
        </p:nvSpPr>
        <p:spPr bwMode="auto">
          <a:xfrm>
            <a:off x="2697163" y="3513138"/>
            <a:ext cx="3730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dirty="0">
                <a:solidFill>
                  <a:srgbClr val="FCFCFC"/>
                </a:solidFill>
                <a:latin typeface="方正姚体" panose="02010601030101010101" pitchFamily="2" charset="-122"/>
                <a:ea typeface="方正姚体" panose="02010601030101010101" pitchFamily="2" charset="-122"/>
              </a:rPr>
              <a:t>关注我：</a:t>
            </a:r>
            <a:r>
              <a:rPr lang="en-US" altLang="zh-CN" sz="1800" dirty="0" smtClean="0">
                <a:solidFill>
                  <a:srgbClr val="FCFCFC"/>
                </a:solidFill>
                <a:latin typeface="方正姚体" panose="02010601030101010101" pitchFamily="2" charset="-122"/>
                <a:ea typeface="方正姚体" panose="02010601030101010101" pitchFamily="2" charset="-122"/>
              </a:rPr>
              <a:t>@</a:t>
            </a:r>
            <a:r>
              <a:rPr lang="zh-CN" altLang="en-US" sz="1800" dirty="0" smtClean="0">
                <a:solidFill>
                  <a:srgbClr val="FCFCFC"/>
                </a:solidFill>
                <a:latin typeface="方正姚体" panose="02010601030101010101" pitchFamily="2" charset="-122"/>
                <a:ea typeface="方正姚体" panose="02010601030101010101" pitchFamily="2" charset="-122"/>
              </a:rPr>
              <a:t>华矩科技</a:t>
            </a:r>
            <a:endParaRPr lang="en-US" altLang="zh-CN" sz="1800" dirty="0">
              <a:solidFill>
                <a:srgbClr val="FCFCFC"/>
              </a:solidFill>
              <a:latin typeface="方正姚体" panose="02010601030101010101" pitchFamily="2" charset="-122"/>
              <a:ea typeface="方正姚体" panose="02010601030101010101" pitchFamily="2" charset="-122"/>
            </a:endParaRPr>
          </a:p>
        </p:txBody>
      </p:sp>
      <p:pic>
        <p:nvPicPr>
          <p:cNvPr id="9" name="image8.jpg" descr="qrcode_for_gh_ec95fcdc2d06_258 (2)"/>
          <p:cNvPicPr>
            <a:picLocks noChangeAspect="1"/>
          </p:cNvPicPr>
          <p:nvPr/>
        </p:nvPicPr>
        <p:blipFill>
          <a:blip r:embed="rId9">
            <a:extLst/>
          </a:blip>
          <a:stretch>
            <a:fillRect/>
          </a:stretch>
        </p:blipFill>
        <p:spPr>
          <a:xfrm>
            <a:off x="3704506" y="4031852"/>
            <a:ext cx="1901825" cy="1900238"/>
          </a:xfrm>
          <a:prstGeom prst="rect">
            <a:avLst/>
          </a:prstGeom>
          <a:ln w="12700">
            <a:miter lim="400000"/>
          </a:ln>
        </p:spPr>
      </p:pic>
    </p:spTree>
    <p:custDataLst>
      <p:tags r:id="rId1"/>
    </p:custDataLst>
    <p:extLst>
      <p:ext uri="{BB962C8B-B14F-4D97-AF65-F5344CB8AC3E}">
        <p14:creationId xmlns:p14="http://schemas.microsoft.com/office/powerpoint/2010/main" val="456989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custDataLst>
              <p:tags r:id="rId2"/>
            </p:custDataLst>
          </p:nvPr>
        </p:nvSpPr>
        <p:spPr>
          <a:xfrm>
            <a:off x="3707606" y="2462214"/>
            <a:ext cx="1668066" cy="1041797"/>
          </a:xfrm>
          <a:custGeom>
            <a:avLst/>
            <a:gdLst>
              <a:gd name="connsiteX0" fmla="*/ 0 w 2223821"/>
              <a:gd name="connsiteY0" fmla="*/ 0 h 1389888"/>
              <a:gd name="connsiteX1" fmla="*/ 2223821 w 2223821"/>
              <a:gd name="connsiteY1" fmla="*/ 0 h 1389888"/>
              <a:gd name="connsiteX2" fmla="*/ 2223821 w 2223821"/>
              <a:gd name="connsiteY2" fmla="*/ 1209578 h 1389888"/>
              <a:gd name="connsiteX3" fmla="*/ 1235874 w 2223821"/>
              <a:gd name="connsiteY3" fmla="*/ 1209578 h 1389888"/>
              <a:gd name="connsiteX4" fmla="*/ 1111911 w 2223821"/>
              <a:gd name="connsiteY4" fmla="*/ 1389888 h 1389888"/>
              <a:gd name="connsiteX5" fmla="*/ 987948 w 2223821"/>
              <a:gd name="connsiteY5" fmla="*/ 1209578 h 1389888"/>
              <a:gd name="connsiteX6" fmla="*/ 0 w 2223821"/>
              <a:gd name="connsiteY6" fmla="*/ 1209578 h 138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3821" h="1389888">
                <a:moveTo>
                  <a:pt x="0" y="0"/>
                </a:moveTo>
                <a:lnTo>
                  <a:pt x="2223821" y="0"/>
                </a:lnTo>
                <a:lnTo>
                  <a:pt x="2223821" y="1209578"/>
                </a:lnTo>
                <a:lnTo>
                  <a:pt x="1235874" y="1209578"/>
                </a:lnTo>
                <a:lnTo>
                  <a:pt x="1111911" y="1389888"/>
                </a:lnTo>
                <a:lnTo>
                  <a:pt x="987948" y="1209578"/>
                </a:lnTo>
                <a:lnTo>
                  <a:pt x="0" y="1209578"/>
                </a:lnTo>
                <a:close/>
              </a:path>
            </a:pathLst>
          </a:custGeom>
          <a:solidFill>
            <a:schemeClr val="accent1"/>
          </a:solidFill>
          <a:ln w="19050" cap="flat" cmpd="sng" algn="ctr">
            <a:solidFill>
              <a:schemeClr val="accent1">
                <a:lumMod val="75000"/>
              </a:schemeClr>
            </a:solidFill>
            <a:prstDash val="solid"/>
            <a:miter lim="800000"/>
          </a:ln>
          <a:effectLst/>
        </p:spPr>
        <p:txBody>
          <a:bodyPr anchor="ctr"/>
          <a:lstStyle/>
          <a:p>
            <a:pPr algn="ctr">
              <a:defRPr/>
            </a:pPr>
            <a:r>
              <a:rPr lang="en-US" altLang="zh-CN" sz="2400" kern="0" spc="300" dirty="0">
                <a:solidFill>
                  <a:prstClr val="white"/>
                </a:solidFill>
                <a:latin typeface="微软雅黑" panose="020B0503020204020204" pitchFamily="34" charset="-122"/>
                <a:ea typeface="微软雅黑" panose="020B0503020204020204" pitchFamily="34" charset="-122"/>
                <a:cs typeface="Microsoft New Tai Lue" panose="020B0502040204020203" pitchFamily="34" charset="0"/>
              </a:rPr>
              <a:t>Chapter</a:t>
            </a:r>
            <a:r>
              <a:rPr lang="zh-CN" altLang="en-US" sz="2400" kern="0" spc="300" dirty="0">
                <a:solidFill>
                  <a:prstClr val="white"/>
                </a:solidFill>
                <a:latin typeface="微软雅黑" panose="020B0503020204020204" pitchFamily="34" charset="-122"/>
                <a:ea typeface="微软雅黑" panose="020B0503020204020204" pitchFamily="34" charset="-122"/>
                <a:cs typeface="Microsoft New Tai Lue" panose="020B0502040204020203" pitchFamily="34" charset="0"/>
              </a:rPr>
              <a:t> </a:t>
            </a:r>
            <a:r>
              <a:rPr lang="en-US" altLang="zh-CN" sz="2400" kern="0" spc="300" dirty="0" smtClean="0">
                <a:solidFill>
                  <a:prstClr val="white"/>
                </a:solidFill>
                <a:latin typeface="微软雅黑" panose="020B0503020204020204" pitchFamily="34" charset="-122"/>
                <a:ea typeface="微软雅黑" panose="020B0503020204020204" pitchFamily="34" charset="-122"/>
                <a:cs typeface="Microsoft New Tai Lue" panose="020B0502040204020203" pitchFamily="34" charset="0"/>
              </a:rPr>
              <a:t>1</a:t>
            </a:r>
            <a:endParaRPr lang="zh-CN" altLang="en-US" sz="2400" kern="0" spc="300" dirty="0">
              <a:solidFill>
                <a:prstClr val="white"/>
              </a:solidFill>
              <a:latin typeface="微软雅黑" panose="020B0503020204020204" pitchFamily="34" charset="-122"/>
              <a:ea typeface="微软雅黑" panose="020B0503020204020204" pitchFamily="34" charset="-122"/>
              <a:cs typeface="Microsoft New Tai Lue" panose="020B0502040204020203" pitchFamily="34" charset="0"/>
            </a:endParaRPr>
          </a:p>
        </p:txBody>
      </p:sp>
      <p:sp>
        <p:nvSpPr>
          <p:cNvPr id="12" name="文本框 11"/>
          <p:cNvSpPr txBox="1"/>
          <p:nvPr>
            <p:custDataLst>
              <p:tags r:id="rId3"/>
            </p:custDataLst>
          </p:nvPr>
        </p:nvSpPr>
        <p:spPr>
          <a:xfrm>
            <a:off x="1457740" y="3892573"/>
            <a:ext cx="6506817" cy="516731"/>
          </a:xfrm>
          <a:prstGeom prst="rect">
            <a:avLst/>
          </a:prstGeom>
          <a:noFill/>
        </p:spPr>
        <p:txBody>
          <a:bodyPr anchor="ctr"/>
          <a:lstStyle/>
          <a:p>
            <a:pPr algn="ctr">
              <a:lnSpc>
                <a:spcPct val="150000"/>
              </a:lnSpc>
              <a:defRPr/>
            </a:pPr>
            <a:r>
              <a:rPr lang="en-US" altLang="zh-CN" sz="2400" dirty="0">
                <a:solidFill>
                  <a:srgbClr val="4D2904"/>
                </a:solidFill>
                <a:latin typeface="微软雅黑" panose="020B0503020204020204" pitchFamily="34" charset="-122"/>
                <a:ea typeface="微软雅黑" panose="020B0503020204020204" pitchFamily="34" charset="-122"/>
              </a:rPr>
              <a:t>ETL</a:t>
            </a:r>
            <a:r>
              <a:rPr lang="zh-CN" altLang="en-US" sz="2400" dirty="0">
                <a:solidFill>
                  <a:srgbClr val="4D2904"/>
                </a:solidFill>
                <a:latin typeface="微软雅黑" panose="020B0503020204020204" pitchFamily="34" charset="-122"/>
                <a:ea typeface="微软雅黑" panose="020B0503020204020204" pitchFamily="34" charset="-122"/>
              </a:rPr>
              <a:t>的典型困境示例</a:t>
            </a:r>
            <a:r>
              <a:rPr lang="zh-CN" altLang="en-US" sz="2400" dirty="0" smtClean="0">
                <a:solidFill>
                  <a:srgbClr val="4D2904"/>
                </a:solidFill>
                <a:latin typeface="微软雅黑" panose="020B0503020204020204" pitchFamily="34" charset="-122"/>
                <a:ea typeface="微软雅黑" panose="020B0503020204020204" pitchFamily="34" charset="-122"/>
              </a:rPr>
              <a:t>：</a:t>
            </a:r>
            <a:endParaRPr lang="en-US" altLang="zh-CN" sz="2400" dirty="0" smtClean="0">
              <a:solidFill>
                <a:srgbClr val="4D2904"/>
              </a:solidFill>
              <a:latin typeface="微软雅黑" panose="020B0503020204020204" pitchFamily="34" charset="-122"/>
              <a:ea typeface="微软雅黑" panose="020B0503020204020204" pitchFamily="34" charset="-122"/>
            </a:endParaRPr>
          </a:p>
          <a:p>
            <a:pPr algn="ctr">
              <a:lnSpc>
                <a:spcPct val="150000"/>
              </a:lnSpc>
              <a:defRPr/>
            </a:pPr>
            <a:r>
              <a:rPr lang="zh-CN" altLang="en-US" sz="2400" dirty="0" smtClean="0">
                <a:solidFill>
                  <a:srgbClr val="4D2904"/>
                </a:solidFill>
                <a:latin typeface="微软雅黑" panose="020B0503020204020204" pitchFamily="34" charset="-122"/>
                <a:ea typeface="微软雅黑" panose="020B0503020204020204" pitchFamily="34" charset="-122"/>
              </a:rPr>
              <a:t>同</a:t>
            </a:r>
            <a:r>
              <a:rPr lang="zh-CN" altLang="en-US" sz="2400" dirty="0">
                <a:solidFill>
                  <a:srgbClr val="4D2904"/>
                </a:solidFill>
                <a:latin typeface="微软雅黑" panose="020B0503020204020204" pitchFamily="34" charset="-122"/>
                <a:ea typeface="微软雅黑" panose="020B0503020204020204" pitchFamily="34" charset="-122"/>
              </a:rPr>
              <a:t>一个数据库电话号码位数不同是正常的吗？</a:t>
            </a:r>
          </a:p>
        </p:txBody>
      </p:sp>
    </p:spTree>
    <p:custDataLst>
      <p:tags r:id="rId1"/>
    </p:custDataLst>
    <p:extLst>
      <p:ext uri="{BB962C8B-B14F-4D97-AF65-F5344CB8AC3E}">
        <p14:creationId xmlns:p14="http://schemas.microsoft.com/office/powerpoint/2010/main" val="240488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5" y="522607"/>
            <a:ext cx="5126685" cy="658495"/>
          </a:xfrm>
        </p:spPr>
        <p:txBody>
          <a:bodyPr>
            <a:normAutofit fontScale="90000"/>
          </a:bodyPr>
          <a:lstStyle/>
          <a:p>
            <a:r>
              <a:rPr lang="en-US" altLang="zh-CN" dirty="0" smtClean="0"/>
              <a:t>ETL</a:t>
            </a:r>
            <a:r>
              <a:rPr lang="zh-CN" altLang="en-US" dirty="0" smtClean="0"/>
              <a:t>的典型困境示例：电话号码位数问题</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31166" y="1310965"/>
            <a:ext cx="4161182" cy="4161182"/>
          </a:xfrm>
        </p:spPr>
      </p:pic>
      <p:sp>
        <p:nvSpPr>
          <p:cNvPr id="6" name="文本框 5"/>
          <p:cNvSpPr txBox="1"/>
          <p:nvPr/>
        </p:nvSpPr>
        <p:spPr>
          <a:xfrm>
            <a:off x="6135757" y="3790122"/>
            <a:ext cx="2888973" cy="2308324"/>
          </a:xfrm>
          <a:prstGeom prst="rect">
            <a:avLst/>
          </a:prstGeom>
          <a:noFill/>
        </p:spPr>
        <p:txBody>
          <a:bodyPr wrap="squar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同一个数据库电话号码位数不同是正常的吗</a:t>
            </a: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在这个数据库中，用户的电话号码大部分是</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位的，但是还有是</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7</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位甚至是</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6</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位的。我如何识别这些看似异常的电话号码位数是正常的呢？</a:t>
            </a:r>
            <a:endParaRPr lang="zh-CN" altLang="en-US" dirty="0"/>
          </a:p>
        </p:txBody>
      </p:sp>
      <p:sp>
        <p:nvSpPr>
          <p:cNvPr id="7" name="文本框 6"/>
          <p:cNvSpPr txBox="1"/>
          <p:nvPr/>
        </p:nvSpPr>
        <p:spPr>
          <a:xfrm>
            <a:off x="198784" y="3153808"/>
            <a:ext cx="2531166" cy="2862322"/>
          </a:xfrm>
          <a:prstGeom prst="rect">
            <a:avLst/>
          </a:prstGeom>
          <a:noFill/>
        </p:spPr>
        <p:txBody>
          <a:bodyPr wrap="square" rtlCol="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同一个数据库出现不同位数的电话号码是由多种原因引起的，不可妄下否定论！</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不同的电话号码位数可能是历史时间内不同地域偏差导致的；也有可能是导入异构数据时保存</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下来的。</a:t>
            </a:r>
            <a:endParaRPr lang="en-US" altLang="zh-CN" dirty="0" smtClean="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1118378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latin typeface="微软雅黑" panose="020B0503020204020204" pitchFamily="34" charset="-122"/>
                <a:ea typeface="微软雅黑" panose="020B0503020204020204" pitchFamily="34" charset="-122"/>
              </a:rPr>
              <a:t>追溯：电话号码位数的升级与发展</a:t>
            </a:r>
            <a:endParaRPr lang="zh-CN" altLang="en-US" dirty="0">
              <a:latin typeface="微软雅黑" panose="020B0503020204020204" pitchFamily="34" charset="-122"/>
              <a:ea typeface="微软雅黑" panose="020B0503020204020204" pitchFamily="34" charset="-122"/>
            </a:endParaRPr>
          </a:p>
        </p:txBody>
      </p:sp>
      <p:sp>
        <p:nvSpPr>
          <p:cNvPr id="5" name="MH_Other_1"/>
          <p:cNvSpPr/>
          <p:nvPr>
            <p:custDataLst>
              <p:tags r:id="rId1"/>
            </p:custDataLst>
          </p:nvPr>
        </p:nvSpPr>
        <p:spPr>
          <a:xfrm>
            <a:off x="5288101" y="3608456"/>
            <a:ext cx="1398587" cy="450850"/>
          </a:xfrm>
          <a:custGeom>
            <a:avLst/>
            <a:gdLst>
              <a:gd name="connsiteX0" fmla="*/ 0 w 2952750"/>
              <a:gd name="connsiteY0" fmla="*/ 952500 h 952500"/>
              <a:gd name="connsiteX1" fmla="*/ 2000250 w 2952750"/>
              <a:gd name="connsiteY1" fmla="*/ 952500 h 952500"/>
              <a:gd name="connsiteX2" fmla="*/ 2952750 w 2952750"/>
              <a:gd name="connsiteY2" fmla="*/ 0 h 952500"/>
            </a:gdLst>
            <a:ahLst/>
            <a:cxnLst>
              <a:cxn ang="0">
                <a:pos x="connsiteX0" y="connsiteY0"/>
              </a:cxn>
              <a:cxn ang="0">
                <a:pos x="connsiteX1" y="connsiteY1"/>
              </a:cxn>
              <a:cxn ang="0">
                <a:pos x="connsiteX2" y="connsiteY2"/>
              </a:cxn>
            </a:cxnLst>
            <a:rect l="l" t="t" r="r" b="b"/>
            <a:pathLst>
              <a:path w="2952750" h="952500">
                <a:moveTo>
                  <a:pt x="0" y="952500"/>
                </a:moveTo>
                <a:lnTo>
                  <a:pt x="2000250" y="952500"/>
                </a:lnTo>
                <a:lnTo>
                  <a:pt x="2952750" y="0"/>
                </a:lnTo>
              </a:path>
            </a:pathLst>
          </a:custGeom>
          <a:noFill/>
          <a:ln w="12700" cap="flat" cmpd="sng" algn="ctr">
            <a:solidFill>
              <a:schemeClr val="accent1"/>
            </a:solidFill>
            <a:prstDash val="solid"/>
            <a:miter lim="800000"/>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微软雅黑" panose="020B0503020204020204" pitchFamily="34" charset="-122"/>
              <a:ea typeface="微软雅黑" panose="020B0503020204020204" pitchFamily="34" charset="-122"/>
            </a:endParaRPr>
          </a:p>
        </p:txBody>
      </p:sp>
      <p:sp>
        <p:nvSpPr>
          <p:cNvPr id="6" name="MH_Other_2"/>
          <p:cNvSpPr/>
          <p:nvPr>
            <p:custDataLst>
              <p:tags r:id="rId2"/>
            </p:custDataLst>
          </p:nvPr>
        </p:nvSpPr>
        <p:spPr>
          <a:xfrm rot="10800000">
            <a:off x="1886088" y="3157606"/>
            <a:ext cx="1398588" cy="450850"/>
          </a:xfrm>
          <a:custGeom>
            <a:avLst/>
            <a:gdLst>
              <a:gd name="connsiteX0" fmla="*/ 0 w 2952750"/>
              <a:gd name="connsiteY0" fmla="*/ 952500 h 952500"/>
              <a:gd name="connsiteX1" fmla="*/ 2000250 w 2952750"/>
              <a:gd name="connsiteY1" fmla="*/ 952500 h 952500"/>
              <a:gd name="connsiteX2" fmla="*/ 2952750 w 2952750"/>
              <a:gd name="connsiteY2" fmla="*/ 0 h 952500"/>
            </a:gdLst>
            <a:ahLst/>
            <a:cxnLst>
              <a:cxn ang="0">
                <a:pos x="connsiteX0" y="connsiteY0"/>
              </a:cxn>
              <a:cxn ang="0">
                <a:pos x="connsiteX1" y="connsiteY1"/>
              </a:cxn>
              <a:cxn ang="0">
                <a:pos x="connsiteX2" y="connsiteY2"/>
              </a:cxn>
            </a:cxnLst>
            <a:rect l="l" t="t" r="r" b="b"/>
            <a:pathLst>
              <a:path w="2952750" h="952500">
                <a:moveTo>
                  <a:pt x="0" y="952500"/>
                </a:moveTo>
                <a:lnTo>
                  <a:pt x="2000250" y="952500"/>
                </a:lnTo>
                <a:lnTo>
                  <a:pt x="2952750" y="0"/>
                </a:lnTo>
              </a:path>
            </a:pathLst>
          </a:custGeom>
          <a:noFill/>
          <a:ln w="12700" cap="flat" cmpd="sng" algn="ctr">
            <a:solidFill>
              <a:schemeClr val="accent1">
                <a:lumMod val="40000"/>
                <a:lumOff val="60000"/>
              </a:schemeClr>
            </a:solidFill>
            <a:prstDash val="solid"/>
            <a:miter lim="800000"/>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微软雅黑" panose="020B0503020204020204" pitchFamily="34" charset="-122"/>
              <a:ea typeface="微软雅黑" panose="020B0503020204020204" pitchFamily="34" charset="-122"/>
            </a:endParaRPr>
          </a:p>
        </p:txBody>
      </p:sp>
      <p:sp>
        <p:nvSpPr>
          <p:cNvPr id="7" name="MH_Other_3"/>
          <p:cNvSpPr/>
          <p:nvPr>
            <p:custDataLst>
              <p:tags r:id="rId3"/>
            </p:custDataLst>
          </p:nvPr>
        </p:nvSpPr>
        <p:spPr>
          <a:xfrm>
            <a:off x="5677038" y="2128906"/>
            <a:ext cx="31750" cy="1382713"/>
          </a:xfrm>
          <a:prstGeom prst="rect">
            <a:avLst/>
          </a:prstGeom>
          <a:solidFill>
            <a:schemeClr val="accent1"/>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微软雅黑" panose="020B0503020204020204" pitchFamily="34" charset="-122"/>
              <a:ea typeface="微软雅黑" panose="020B0503020204020204" pitchFamily="34" charset="-122"/>
            </a:endParaRPr>
          </a:p>
        </p:txBody>
      </p:sp>
      <p:sp>
        <p:nvSpPr>
          <p:cNvPr id="8" name="MH_Other_4"/>
          <p:cNvSpPr/>
          <p:nvPr>
            <p:custDataLst>
              <p:tags r:id="rId4"/>
            </p:custDataLst>
          </p:nvPr>
        </p:nvSpPr>
        <p:spPr>
          <a:xfrm>
            <a:off x="628788" y="3557656"/>
            <a:ext cx="33338" cy="1381125"/>
          </a:xfrm>
          <a:prstGeom prst="rect">
            <a:avLst/>
          </a:prstGeom>
          <a:solidFill>
            <a:schemeClr val="accent1">
              <a:lumMod val="60000"/>
              <a:lumOff val="4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微软雅黑" panose="020B0503020204020204" pitchFamily="34" charset="-122"/>
              <a:ea typeface="微软雅黑" panose="020B0503020204020204" pitchFamily="34" charset="-122"/>
            </a:endParaRPr>
          </a:p>
        </p:txBody>
      </p:sp>
      <p:sp>
        <p:nvSpPr>
          <p:cNvPr id="9" name="MH_Other_5"/>
          <p:cNvSpPr/>
          <p:nvPr>
            <p:custDataLst>
              <p:tags r:id="rId5"/>
            </p:custDataLst>
          </p:nvPr>
        </p:nvSpPr>
        <p:spPr>
          <a:xfrm>
            <a:off x="3138626" y="2389256"/>
            <a:ext cx="2398712" cy="2408238"/>
          </a:xfrm>
          <a:custGeom>
            <a:avLst/>
            <a:gdLst>
              <a:gd name="connsiteX0" fmla="*/ 1269440 w 2545728"/>
              <a:gd name="connsiteY0" fmla="*/ 0 h 2555827"/>
              <a:gd name="connsiteX1" fmla="*/ 1398396 w 2545728"/>
              <a:gd name="connsiteY1" fmla="*/ 6511 h 2555827"/>
              <a:gd name="connsiteX2" fmla="*/ 2545728 w 2545728"/>
              <a:gd name="connsiteY2" fmla="*/ 1277913 h 2555827"/>
              <a:gd name="connsiteX3" fmla="*/ 1398396 w 2545728"/>
              <a:gd name="connsiteY3" fmla="*/ 2549315 h 2555827"/>
              <a:gd name="connsiteX4" fmla="*/ 1269440 w 2545728"/>
              <a:gd name="connsiteY4" fmla="*/ 2555827 h 2555827"/>
              <a:gd name="connsiteX5" fmla="*/ 1142416 w 2545728"/>
              <a:gd name="connsiteY5" fmla="*/ 2549413 h 2555827"/>
              <a:gd name="connsiteX6" fmla="*/ 1132157 w 2545728"/>
              <a:gd name="connsiteY6" fmla="*/ 2548044 h 2555827"/>
              <a:gd name="connsiteX7" fmla="*/ 1017127 w 2545728"/>
              <a:gd name="connsiteY7" fmla="*/ 2530489 h 2555827"/>
              <a:gd name="connsiteX8" fmla="*/ 1005921 w 2545728"/>
              <a:gd name="connsiteY8" fmla="*/ 2527977 h 2555827"/>
              <a:gd name="connsiteX9" fmla="*/ 893396 w 2545728"/>
              <a:gd name="connsiteY9" fmla="*/ 2499044 h 2555827"/>
              <a:gd name="connsiteX10" fmla="*/ 888250 w 2545728"/>
              <a:gd name="connsiteY10" fmla="*/ 2497409 h 2555827"/>
              <a:gd name="connsiteX11" fmla="*/ 773697 w 2545728"/>
              <a:gd name="connsiteY11" fmla="*/ 2455481 h 2555827"/>
              <a:gd name="connsiteX12" fmla="*/ 458225 w 2545728"/>
              <a:gd name="connsiteY12" fmla="*/ 2264080 h 2555827"/>
              <a:gd name="connsiteX13" fmla="*/ 408745 w 2545728"/>
              <a:gd name="connsiteY13" fmla="*/ 2219110 h 2555827"/>
              <a:gd name="connsiteX14" fmla="*/ 344960 w 2545728"/>
              <a:gd name="connsiteY14" fmla="*/ 2156829 h 2555827"/>
              <a:gd name="connsiteX15" fmla="*/ 284985 w 2545728"/>
              <a:gd name="connsiteY15" fmla="*/ 2090840 h 2555827"/>
              <a:gd name="connsiteX16" fmla="*/ 19116 w 2545728"/>
              <a:gd name="connsiteY16" fmla="*/ 1535475 h 2555827"/>
              <a:gd name="connsiteX17" fmla="*/ 0 w 2545728"/>
              <a:gd name="connsiteY17" fmla="*/ 1410221 h 2555827"/>
              <a:gd name="connsiteX18" fmla="*/ 228347 w 2545728"/>
              <a:gd name="connsiteY18" fmla="*/ 1410221 h 2555827"/>
              <a:gd name="connsiteX19" fmla="*/ 240408 w 2545728"/>
              <a:gd name="connsiteY19" fmla="*/ 1489248 h 2555827"/>
              <a:gd name="connsiteX20" fmla="*/ 291840 w 2545728"/>
              <a:gd name="connsiteY20" fmla="*/ 1662418 h 2555827"/>
              <a:gd name="connsiteX21" fmla="*/ 348446 w 2545728"/>
              <a:gd name="connsiteY21" fmla="*/ 1776414 h 2555827"/>
              <a:gd name="connsiteX22" fmla="*/ 349090 w 2545728"/>
              <a:gd name="connsiteY22" fmla="*/ 1777750 h 2555827"/>
              <a:gd name="connsiteX23" fmla="*/ 349199 w 2545728"/>
              <a:gd name="connsiteY23" fmla="*/ 1777929 h 2555827"/>
              <a:gd name="connsiteX24" fmla="*/ 370916 w 2545728"/>
              <a:gd name="connsiteY24" fmla="*/ 1821664 h 2555827"/>
              <a:gd name="connsiteX25" fmla="*/ 400016 w 2545728"/>
              <a:gd name="connsiteY25" fmla="*/ 1861575 h 2555827"/>
              <a:gd name="connsiteX26" fmla="*/ 401616 w 2545728"/>
              <a:gd name="connsiteY26" fmla="*/ 1864209 h 2555827"/>
              <a:gd name="connsiteX27" fmla="*/ 414450 w 2545728"/>
              <a:gd name="connsiteY27" fmla="*/ 1881371 h 2555827"/>
              <a:gd name="connsiteX28" fmla="*/ 474813 w 2545728"/>
              <a:gd name="connsiteY28" fmla="*/ 1964161 h 2555827"/>
              <a:gd name="connsiteX29" fmla="*/ 516043 w 2545728"/>
              <a:gd name="connsiteY29" fmla="*/ 2004419 h 2555827"/>
              <a:gd name="connsiteX30" fmla="*/ 529662 w 2545728"/>
              <a:gd name="connsiteY30" fmla="*/ 2019403 h 2555827"/>
              <a:gd name="connsiteX31" fmla="*/ 554636 w 2545728"/>
              <a:gd name="connsiteY31" fmla="*/ 2042101 h 2555827"/>
              <a:gd name="connsiteX32" fmla="*/ 600705 w 2545728"/>
              <a:gd name="connsiteY32" fmla="*/ 2087083 h 2555827"/>
              <a:gd name="connsiteX33" fmla="*/ 647418 w 2545728"/>
              <a:gd name="connsiteY33" fmla="*/ 2119454 h 2555827"/>
              <a:gd name="connsiteX34" fmla="*/ 684856 w 2545728"/>
              <a:gd name="connsiteY34" fmla="*/ 2147449 h 2555827"/>
              <a:gd name="connsiteX35" fmla="*/ 708873 w 2545728"/>
              <a:gd name="connsiteY35" fmla="*/ 2162040 h 2555827"/>
              <a:gd name="connsiteX36" fmla="*/ 745768 w 2545728"/>
              <a:gd name="connsiteY36" fmla="*/ 2187607 h 2555827"/>
              <a:gd name="connsiteX37" fmla="*/ 768126 w 2545728"/>
              <a:gd name="connsiteY37" fmla="*/ 2198038 h 2555827"/>
              <a:gd name="connsiteX38" fmla="*/ 771315 w 2545728"/>
              <a:gd name="connsiteY38" fmla="*/ 2199975 h 2555827"/>
              <a:gd name="connsiteX39" fmla="*/ 862980 w 2545728"/>
              <a:gd name="connsiteY39" fmla="*/ 2244132 h 2555827"/>
              <a:gd name="connsiteX40" fmla="*/ 881310 w 2545728"/>
              <a:gd name="connsiteY40" fmla="*/ 2250841 h 2555827"/>
              <a:gd name="connsiteX41" fmla="*/ 907176 w 2545728"/>
              <a:gd name="connsiteY41" fmla="*/ 2262908 h 2555827"/>
              <a:gd name="connsiteX42" fmla="*/ 993126 w 2545728"/>
              <a:gd name="connsiteY42" fmla="*/ 2290216 h 2555827"/>
              <a:gd name="connsiteX43" fmla="*/ 1057709 w 2545728"/>
              <a:gd name="connsiteY43" fmla="*/ 2304692 h 2555827"/>
              <a:gd name="connsiteX44" fmla="*/ 1059817 w 2545728"/>
              <a:gd name="connsiteY44" fmla="*/ 2305234 h 2555827"/>
              <a:gd name="connsiteX45" fmla="*/ 1060789 w 2545728"/>
              <a:gd name="connsiteY45" fmla="*/ 2305383 h 2555827"/>
              <a:gd name="connsiteX46" fmla="*/ 1082104 w 2545728"/>
              <a:gd name="connsiteY46" fmla="*/ 2310160 h 2555827"/>
              <a:gd name="connsiteX47" fmla="*/ 1161396 w 2545728"/>
              <a:gd name="connsiteY47" fmla="*/ 2320737 h 2555827"/>
              <a:gd name="connsiteX48" fmla="*/ 1163936 w 2545728"/>
              <a:gd name="connsiteY48" fmla="*/ 2321124 h 2555827"/>
              <a:gd name="connsiteX49" fmla="*/ 1164525 w 2545728"/>
              <a:gd name="connsiteY49" fmla="*/ 2321154 h 2555827"/>
              <a:gd name="connsiteX50" fmla="*/ 1173756 w 2545728"/>
              <a:gd name="connsiteY50" fmla="*/ 2322385 h 2555827"/>
              <a:gd name="connsiteX51" fmla="*/ 1267728 w 2545728"/>
              <a:gd name="connsiteY51" fmla="*/ 2326538 h 2555827"/>
              <a:gd name="connsiteX52" fmla="*/ 1269440 w 2545728"/>
              <a:gd name="connsiteY52" fmla="*/ 2326452 h 2555827"/>
              <a:gd name="connsiteX53" fmla="*/ 1271152 w 2545728"/>
              <a:gd name="connsiteY53" fmla="*/ 2326538 h 2555827"/>
              <a:gd name="connsiteX54" fmla="*/ 2319777 w 2545728"/>
              <a:gd name="connsiteY54" fmla="*/ 1277913 h 2555827"/>
              <a:gd name="connsiteX55" fmla="*/ 1271152 w 2545728"/>
              <a:gd name="connsiteY55" fmla="*/ 229288 h 2555827"/>
              <a:gd name="connsiteX56" fmla="*/ 1269440 w 2545728"/>
              <a:gd name="connsiteY56" fmla="*/ 229375 h 2555827"/>
              <a:gd name="connsiteX57" fmla="*/ 1267728 w 2545728"/>
              <a:gd name="connsiteY57" fmla="*/ 229288 h 2555827"/>
              <a:gd name="connsiteX58" fmla="*/ 1267728 w 2545728"/>
              <a:gd name="connsiteY58" fmla="*/ 86 h 2555827"/>
              <a:gd name="connsiteX59" fmla="*/ 1269440 w 2545728"/>
              <a:gd name="connsiteY59" fmla="*/ 0 h 2555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545728" h="2555827">
                <a:moveTo>
                  <a:pt x="1269440" y="0"/>
                </a:moveTo>
                <a:lnTo>
                  <a:pt x="1398396" y="6511"/>
                </a:lnTo>
                <a:cubicBezTo>
                  <a:pt x="2042836" y="71958"/>
                  <a:pt x="2545728" y="616207"/>
                  <a:pt x="2545728" y="1277913"/>
                </a:cubicBezTo>
                <a:cubicBezTo>
                  <a:pt x="2545728" y="1939619"/>
                  <a:pt x="2042836" y="2483869"/>
                  <a:pt x="1398396" y="2549315"/>
                </a:cubicBezTo>
                <a:lnTo>
                  <a:pt x="1269440" y="2555827"/>
                </a:lnTo>
                <a:lnTo>
                  <a:pt x="1142416" y="2549413"/>
                </a:lnTo>
                <a:lnTo>
                  <a:pt x="1132157" y="2548044"/>
                </a:lnTo>
                <a:lnTo>
                  <a:pt x="1017127" y="2530489"/>
                </a:lnTo>
                <a:lnTo>
                  <a:pt x="1005921" y="2527977"/>
                </a:lnTo>
                <a:lnTo>
                  <a:pt x="893396" y="2499044"/>
                </a:lnTo>
                <a:lnTo>
                  <a:pt x="888250" y="2497409"/>
                </a:lnTo>
                <a:lnTo>
                  <a:pt x="773697" y="2455481"/>
                </a:lnTo>
                <a:cubicBezTo>
                  <a:pt x="659023" y="2406979"/>
                  <a:pt x="552903" y="2342215"/>
                  <a:pt x="458225" y="2264080"/>
                </a:cubicBezTo>
                <a:lnTo>
                  <a:pt x="408745" y="2219110"/>
                </a:lnTo>
                <a:lnTo>
                  <a:pt x="344960" y="2156829"/>
                </a:lnTo>
                <a:lnTo>
                  <a:pt x="284985" y="2090840"/>
                </a:lnTo>
                <a:cubicBezTo>
                  <a:pt x="154761" y="1933044"/>
                  <a:pt x="61677" y="1743462"/>
                  <a:pt x="19116" y="1535475"/>
                </a:cubicBezTo>
                <a:lnTo>
                  <a:pt x="0" y="1410221"/>
                </a:lnTo>
                <a:lnTo>
                  <a:pt x="228347" y="1410221"/>
                </a:lnTo>
                <a:lnTo>
                  <a:pt x="240408" y="1489248"/>
                </a:lnTo>
                <a:cubicBezTo>
                  <a:pt x="252631" y="1548978"/>
                  <a:pt x="269931" y="1606859"/>
                  <a:pt x="291840" y="1662418"/>
                </a:cubicBezTo>
                <a:lnTo>
                  <a:pt x="348446" y="1776414"/>
                </a:lnTo>
                <a:lnTo>
                  <a:pt x="349090" y="1777750"/>
                </a:lnTo>
                <a:lnTo>
                  <a:pt x="349199" y="1777929"/>
                </a:lnTo>
                <a:lnTo>
                  <a:pt x="370916" y="1821664"/>
                </a:lnTo>
                <a:lnTo>
                  <a:pt x="400016" y="1861575"/>
                </a:lnTo>
                <a:lnTo>
                  <a:pt x="401616" y="1864209"/>
                </a:lnTo>
                <a:lnTo>
                  <a:pt x="414450" y="1881371"/>
                </a:lnTo>
                <a:lnTo>
                  <a:pt x="474813" y="1964161"/>
                </a:lnTo>
                <a:lnTo>
                  <a:pt x="516043" y="2004419"/>
                </a:lnTo>
                <a:lnTo>
                  <a:pt x="529662" y="2019403"/>
                </a:lnTo>
                <a:lnTo>
                  <a:pt x="554636" y="2042101"/>
                </a:lnTo>
                <a:lnTo>
                  <a:pt x="600705" y="2087083"/>
                </a:lnTo>
                <a:lnTo>
                  <a:pt x="647418" y="2119454"/>
                </a:lnTo>
                <a:lnTo>
                  <a:pt x="684856" y="2147449"/>
                </a:lnTo>
                <a:lnTo>
                  <a:pt x="708873" y="2162040"/>
                </a:lnTo>
                <a:lnTo>
                  <a:pt x="745768" y="2187607"/>
                </a:lnTo>
                <a:lnTo>
                  <a:pt x="768126" y="2198038"/>
                </a:lnTo>
                <a:lnTo>
                  <a:pt x="771315" y="2199975"/>
                </a:lnTo>
                <a:cubicBezTo>
                  <a:pt x="801032" y="2216118"/>
                  <a:pt x="831616" y="2230866"/>
                  <a:pt x="862980" y="2244132"/>
                </a:cubicBezTo>
                <a:lnTo>
                  <a:pt x="881310" y="2250841"/>
                </a:lnTo>
                <a:lnTo>
                  <a:pt x="907176" y="2262908"/>
                </a:lnTo>
                <a:cubicBezTo>
                  <a:pt x="935282" y="2273199"/>
                  <a:pt x="963952" y="2282322"/>
                  <a:pt x="993126" y="2290216"/>
                </a:cubicBezTo>
                <a:lnTo>
                  <a:pt x="1057709" y="2304692"/>
                </a:lnTo>
                <a:lnTo>
                  <a:pt x="1059817" y="2305234"/>
                </a:lnTo>
                <a:lnTo>
                  <a:pt x="1060789" y="2305383"/>
                </a:lnTo>
                <a:lnTo>
                  <a:pt x="1082104" y="2310160"/>
                </a:lnTo>
                <a:lnTo>
                  <a:pt x="1161396" y="2320737"/>
                </a:lnTo>
                <a:lnTo>
                  <a:pt x="1163936" y="2321124"/>
                </a:lnTo>
                <a:lnTo>
                  <a:pt x="1164525" y="2321154"/>
                </a:lnTo>
                <a:lnTo>
                  <a:pt x="1173756" y="2322385"/>
                </a:lnTo>
                <a:cubicBezTo>
                  <a:pt x="1204713" y="2325134"/>
                  <a:pt x="1236057" y="2326538"/>
                  <a:pt x="1267728" y="2326538"/>
                </a:cubicBezTo>
                <a:lnTo>
                  <a:pt x="1269440" y="2326452"/>
                </a:lnTo>
                <a:lnTo>
                  <a:pt x="1271152" y="2326538"/>
                </a:lnTo>
                <a:cubicBezTo>
                  <a:pt x="1850292" y="2326538"/>
                  <a:pt x="2319777" y="1857053"/>
                  <a:pt x="2319777" y="1277913"/>
                </a:cubicBezTo>
                <a:cubicBezTo>
                  <a:pt x="2319777" y="698773"/>
                  <a:pt x="1850292" y="229288"/>
                  <a:pt x="1271152" y="229288"/>
                </a:cubicBezTo>
                <a:lnTo>
                  <a:pt x="1269440" y="229375"/>
                </a:lnTo>
                <a:lnTo>
                  <a:pt x="1267728" y="229288"/>
                </a:lnTo>
                <a:lnTo>
                  <a:pt x="1267728" y="86"/>
                </a:lnTo>
                <a:lnTo>
                  <a:pt x="126944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0" name="MH_Other_6"/>
          <p:cNvSpPr/>
          <p:nvPr>
            <p:custDataLst>
              <p:tags r:id="rId6"/>
            </p:custDataLst>
          </p:nvPr>
        </p:nvSpPr>
        <p:spPr>
          <a:xfrm>
            <a:off x="4003813" y="1955869"/>
            <a:ext cx="1588" cy="0"/>
          </a:xfrm>
          <a:custGeom>
            <a:avLst/>
            <a:gdLst>
              <a:gd name="connsiteX0" fmla="*/ 0 w 1712"/>
              <a:gd name="connsiteY0" fmla="*/ 0 h 173"/>
              <a:gd name="connsiteX1" fmla="*/ 1712 w 1712"/>
              <a:gd name="connsiteY1" fmla="*/ 87 h 173"/>
              <a:gd name="connsiteX2" fmla="*/ 0 w 1712"/>
              <a:gd name="connsiteY2" fmla="*/ 173 h 173"/>
              <a:gd name="connsiteX3" fmla="*/ 0 w 1712"/>
              <a:gd name="connsiteY3" fmla="*/ 0 h 173"/>
            </a:gdLst>
            <a:ahLst/>
            <a:cxnLst>
              <a:cxn ang="0">
                <a:pos x="connsiteX0" y="connsiteY0"/>
              </a:cxn>
              <a:cxn ang="0">
                <a:pos x="connsiteX1" y="connsiteY1"/>
              </a:cxn>
              <a:cxn ang="0">
                <a:pos x="connsiteX2" y="connsiteY2"/>
              </a:cxn>
              <a:cxn ang="0">
                <a:pos x="connsiteX3" y="connsiteY3"/>
              </a:cxn>
            </a:cxnLst>
            <a:rect l="l" t="t" r="r" b="b"/>
            <a:pathLst>
              <a:path w="1712" h="173">
                <a:moveTo>
                  <a:pt x="0" y="0"/>
                </a:moveTo>
                <a:lnTo>
                  <a:pt x="1712" y="87"/>
                </a:lnTo>
                <a:lnTo>
                  <a:pt x="0" y="17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1" name="MH_Other_7"/>
          <p:cNvSpPr/>
          <p:nvPr>
            <p:custDataLst>
              <p:tags r:id="rId7"/>
            </p:custDataLst>
          </p:nvPr>
        </p:nvSpPr>
        <p:spPr>
          <a:xfrm>
            <a:off x="3138626" y="2389256"/>
            <a:ext cx="1155700" cy="1285875"/>
          </a:xfrm>
          <a:custGeom>
            <a:avLst/>
            <a:gdLst>
              <a:gd name="connsiteX0" fmla="*/ 1274576 w 1276288"/>
              <a:gd name="connsiteY0" fmla="*/ 0 h 1398633"/>
              <a:gd name="connsiteX1" fmla="*/ 1274576 w 1276288"/>
              <a:gd name="connsiteY1" fmla="*/ 229202 h 1398633"/>
              <a:gd name="connsiteX2" fmla="*/ 1276288 w 1276288"/>
              <a:gd name="connsiteY2" fmla="*/ 229289 h 1398633"/>
              <a:gd name="connsiteX3" fmla="*/ 1170784 w 1276288"/>
              <a:gd name="connsiteY3" fmla="*/ 234616 h 1398633"/>
              <a:gd name="connsiteX4" fmla="*/ 229375 w 1276288"/>
              <a:gd name="connsiteY4" fmla="*/ 1277827 h 1398633"/>
              <a:gd name="connsiteX5" fmla="*/ 234789 w 1276288"/>
              <a:gd name="connsiteY5" fmla="*/ 1385043 h 1398633"/>
              <a:gd name="connsiteX6" fmla="*/ 236863 w 1276288"/>
              <a:gd name="connsiteY6" fmla="*/ 1398633 h 1398633"/>
              <a:gd name="connsiteX7" fmla="*/ 6100 w 1276288"/>
              <a:gd name="connsiteY7" fmla="*/ 1398633 h 1398633"/>
              <a:gd name="connsiteX8" fmla="*/ 0 w 1276288"/>
              <a:gd name="connsiteY8" fmla="*/ 1277827 h 1398633"/>
              <a:gd name="connsiteX9" fmla="*/ 1147332 w 1276288"/>
              <a:gd name="connsiteY9" fmla="*/ 6425 h 1398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6288" h="1398633">
                <a:moveTo>
                  <a:pt x="1274576" y="0"/>
                </a:moveTo>
                <a:lnTo>
                  <a:pt x="1274576" y="229202"/>
                </a:lnTo>
                <a:lnTo>
                  <a:pt x="1276288" y="229289"/>
                </a:lnTo>
                <a:lnTo>
                  <a:pt x="1170784" y="234616"/>
                </a:lnTo>
                <a:cubicBezTo>
                  <a:pt x="642008" y="288316"/>
                  <a:pt x="229375" y="734883"/>
                  <a:pt x="229375" y="1277827"/>
                </a:cubicBezTo>
                <a:cubicBezTo>
                  <a:pt x="229375" y="1314023"/>
                  <a:pt x="231209" y="1349791"/>
                  <a:pt x="234789" y="1385043"/>
                </a:cubicBezTo>
                <a:lnTo>
                  <a:pt x="236863" y="1398633"/>
                </a:lnTo>
                <a:lnTo>
                  <a:pt x="6100" y="1398633"/>
                </a:lnTo>
                <a:lnTo>
                  <a:pt x="0" y="1277827"/>
                </a:lnTo>
                <a:cubicBezTo>
                  <a:pt x="0" y="616121"/>
                  <a:pt x="502893" y="71872"/>
                  <a:pt x="1147332" y="6425"/>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2" name="MH_Text_1"/>
          <p:cNvSpPr/>
          <p:nvPr>
            <p:custDataLst>
              <p:tags r:id="rId8"/>
            </p:custDataLst>
          </p:nvPr>
        </p:nvSpPr>
        <p:spPr>
          <a:xfrm>
            <a:off x="790712" y="4162493"/>
            <a:ext cx="2493964" cy="1827488"/>
          </a:xfrm>
          <a:prstGeom prst="rect">
            <a:avLst/>
          </a:prstGeom>
        </p:spPr>
        <p:txBody>
          <a:bodyPr lIns="0" tIns="0" rIns="0" bIns="0">
            <a:normAutofit/>
          </a:bodyPr>
          <a:lstStyle/>
          <a:p>
            <a:pPr>
              <a:defRPr/>
            </a:pPr>
            <a:r>
              <a:rPr lang="zh-CN" altLang="en-US" sz="1600" b="1" kern="0" dirty="0" smtClean="0">
                <a:solidFill>
                  <a:schemeClr val="tx1">
                    <a:lumMod val="65000"/>
                    <a:lumOff val="35000"/>
                  </a:schemeClr>
                </a:solidFill>
                <a:latin typeface="微软雅黑" panose="020B0503020204020204" pitchFamily="34" charset="-122"/>
                <a:ea typeface="微软雅黑" panose="020B0503020204020204" pitchFamily="34" charset="-122"/>
              </a:rPr>
              <a:t>首先，</a:t>
            </a:r>
            <a:r>
              <a:rPr lang="zh-CN" altLang="en-US" sz="1600" kern="0" dirty="0" smtClean="0">
                <a:solidFill>
                  <a:schemeClr val="tx1">
                    <a:lumMod val="65000"/>
                    <a:lumOff val="35000"/>
                  </a:schemeClr>
                </a:solidFill>
                <a:latin typeface="微软雅黑" panose="020B0503020204020204" pitchFamily="34" charset="-122"/>
                <a:ea typeface="微软雅黑" panose="020B0503020204020204" pitchFamily="34" charset="-122"/>
              </a:rPr>
              <a:t>很难找到运营商完整</a:t>
            </a:r>
            <a:r>
              <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rPr>
              <a:t>相应</a:t>
            </a:r>
            <a:r>
              <a:rPr lang="zh-CN" altLang="en-US" sz="1600" kern="0" dirty="0" smtClean="0">
                <a:solidFill>
                  <a:schemeClr val="tx1">
                    <a:lumMod val="65000"/>
                    <a:lumOff val="35000"/>
                  </a:schemeClr>
                </a:solidFill>
                <a:latin typeface="微软雅黑" panose="020B0503020204020204" pitchFamily="34" charset="-122"/>
                <a:ea typeface="微软雅黑" panose="020B0503020204020204" pitchFamily="34" charset="-122"/>
              </a:rPr>
              <a:t>的电话号码位数规则。</a:t>
            </a:r>
            <a:endParaRPr lang="en-US" altLang="zh-CN" sz="1600" kern="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zh-CN" altLang="en-US" sz="1600" b="1" kern="0" dirty="0" smtClean="0">
                <a:solidFill>
                  <a:schemeClr val="tx1">
                    <a:lumMod val="65000"/>
                    <a:lumOff val="35000"/>
                  </a:schemeClr>
                </a:solidFill>
                <a:latin typeface="微软雅黑" panose="020B0503020204020204" pitchFamily="34" charset="-122"/>
                <a:ea typeface="微软雅黑" panose="020B0503020204020204" pitchFamily="34" charset="-122"/>
              </a:rPr>
              <a:t>其次，</a:t>
            </a:r>
            <a:r>
              <a:rPr lang="zh-CN" altLang="en-US" sz="1600" kern="0" dirty="0" smtClean="0">
                <a:solidFill>
                  <a:schemeClr val="tx1">
                    <a:lumMod val="65000"/>
                    <a:lumOff val="35000"/>
                  </a:schemeClr>
                </a:solidFill>
                <a:latin typeface="微软雅黑" panose="020B0503020204020204" pitchFamily="34" charset="-122"/>
                <a:ea typeface="微软雅黑" panose="020B0503020204020204" pitchFamily="34" charset="-122"/>
              </a:rPr>
              <a:t>即便</a:t>
            </a:r>
            <a:r>
              <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rPr>
              <a:t>是部分有规则，但是这些规则的正确性也是存在很大的疑问，缺乏事实及相应数据作为支撑。</a:t>
            </a:r>
          </a:p>
        </p:txBody>
      </p:sp>
      <p:sp>
        <p:nvSpPr>
          <p:cNvPr id="13" name="MH_SubTitle_1"/>
          <p:cNvSpPr/>
          <p:nvPr>
            <p:custDataLst>
              <p:tags r:id="rId9"/>
            </p:custDataLst>
          </p:nvPr>
        </p:nvSpPr>
        <p:spPr>
          <a:xfrm>
            <a:off x="790712" y="3273286"/>
            <a:ext cx="2219327" cy="905084"/>
          </a:xfrm>
          <a:prstGeom prst="rect">
            <a:avLst/>
          </a:prstGeom>
        </p:spPr>
        <p:txBody>
          <a:bodyPr lIns="0" tIns="0" rIns="0" bIns="0" anchor="ctr">
            <a:normAutofit fontScale="92500"/>
          </a:bodyPr>
          <a:lstStyle/>
          <a:p>
            <a:pPr>
              <a:defRPr/>
            </a:pPr>
            <a:r>
              <a:rPr lang="zh-CN" altLang="en-US" b="1" kern="0" dirty="0">
                <a:solidFill>
                  <a:schemeClr val="accent1">
                    <a:lumMod val="75000"/>
                  </a:schemeClr>
                </a:solidFill>
                <a:latin typeface="微软雅黑" panose="020B0503020204020204" pitchFamily="34" charset="-122"/>
                <a:ea typeface="微软雅黑" panose="020B0503020204020204" pitchFamily="34" charset="-122"/>
              </a:rPr>
              <a:t>电话号码位数规则历史久远复杂，验证这些规则有效性往往无从下手。</a:t>
            </a:r>
          </a:p>
        </p:txBody>
      </p:sp>
      <p:sp>
        <p:nvSpPr>
          <p:cNvPr id="14" name="MH_Text_2"/>
          <p:cNvSpPr/>
          <p:nvPr>
            <p:custDataLst>
              <p:tags r:id="rId10"/>
            </p:custDataLst>
          </p:nvPr>
        </p:nvSpPr>
        <p:spPr>
          <a:xfrm>
            <a:off x="5862775" y="2860501"/>
            <a:ext cx="2614613" cy="3232427"/>
          </a:xfrm>
          <a:prstGeom prst="rect">
            <a:avLst/>
          </a:prstGeom>
        </p:spPr>
        <p:txBody>
          <a:bodyPr lIns="0" tIns="0" rIns="0" bIns="0">
            <a:normAutofit/>
          </a:bodyPr>
          <a:lstStyle/>
          <a:p>
            <a:pPr>
              <a:defRPr/>
            </a:pPr>
            <a:r>
              <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rPr>
              <a:t>以中国电信为例</a:t>
            </a:r>
            <a:r>
              <a:rPr lang="zh-CN" altLang="en-US" sz="1600" kern="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kern="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r>
              <a:rPr lang="zh-CN" altLang="en-US" sz="1600" b="1" kern="0" dirty="0" smtClean="0">
                <a:solidFill>
                  <a:schemeClr val="tx1">
                    <a:lumMod val="65000"/>
                    <a:lumOff val="35000"/>
                  </a:schemeClr>
                </a:solidFill>
                <a:latin typeface="微软雅黑" panose="020B0503020204020204" pitchFamily="34" charset="-122"/>
                <a:ea typeface="微软雅黑" panose="020B0503020204020204" pitchFamily="34" charset="-122"/>
              </a:rPr>
              <a:t>刚开始</a:t>
            </a:r>
            <a:r>
              <a:rPr lang="zh-CN" altLang="en-US" sz="1600" kern="0" dirty="0" smtClean="0">
                <a:solidFill>
                  <a:schemeClr val="tx1">
                    <a:lumMod val="65000"/>
                    <a:lumOff val="35000"/>
                  </a:schemeClr>
                </a:solidFill>
                <a:latin typeface="微软雅黑" panose="020B0503020204020204" pitchFamily="34" charset="-122"/>
                <a:ea typeface="微软雅黑" panose="020B0503020204020204" pitchFamily="34" charset="-122"/>
              </a:rPr>
              <a:t>，电话号码都是</a:t>
            </a:r>
            <a:r>
              <a:rPr lang="en-US" altLang="zh-CN" sz="1600" kern="0" dirty="0" smtClean="0">
                <a:solidFill>
                  <a:schemeClr val="tx1">
                    <a:lumMod val="65000"/>
                    <a:lumOff val="35000"/>
                  </a:schemeClr>
                </a:solidFill>
                <a:latin typeface="微软雅黑" panose="020B0503020204020204" pitchFamily="34" charset="-122"/>
                <a:ea typeface="微软雅黑" panose="020B0503020204020204" pitchFamily="34" charset="-122"/>
              </a:rPr>
              <a:t>6</a:t>
            </a:r>
            <a:r>
              <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rPr>
              <a:t>位</a:t>
            </a:r>
            <a:r>
              <a:rPr lang="zh-CN" altLang="en-US" sz="1600" kern="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kern="0"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rPr>
              <a:t>个地区理论上最多可以有大约</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rPr>
              <a:t>50</a:t>
            </a:r>
            <a:r>
              <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rPr>
              <a:t>万用户可用（</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rPr>
              <a:t>9</a:t>
            </a:r>
            <a:r>
              <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rPr>
              <a:t>是固定电话不可用段</a:t>
            </a:r>
            <a:r>
              <a:rPr lang="zh-CN" altLang="en-US" sz="1600" kern="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kern="0" dirty="0" smtClean="0">
                <a:solidFill>
                  <a:schemeClr val="tx1">
                    <a:lumMod val="65000"/>
                    <a:lumOff val="35000"/>
                  </a:schemeClr>
                </a:solidFill>
                <a:latin typeface="微软雅黑" panose="020B0503020204020204" pitchFamily="34" charset="-122"/>
                <a:ea typeface="微软雅黑" panose="020B0503020204020204" pitchFamily="34" charset="-122"/>
              </a:rPr>
              <a:t>】</a:t>
            </a:r>
          </a:p>
          <a:p>
            <a:pPr>
              <a:defRPr/>
            </a:pPr>
            <a:r>
              <a:rPr lang="zh-CN" altLang="en-US" sz="1600" b="1" kern="0" dirty="0">
                <a:solidFill>
                  <a:schemeClr val="tx1">
                    <a:lumMod val="65000"/>
                    <a:lumOff val="35000"/>
                  </a:schemeClr>
                </a:solidFill>
                <a:latin typeface="微软雅黑" panose="020B0503020204020204" pitchFamily="34" charset="-122"/>
                <a:ea typeface="微软雅黑" panose="020B0503020204020204" pitchFamily="34" charset="-122"/>
              </a:rPr>
              <a:t>业务</a:t>
            </a:r>
            <a:r>
              <a:rPr lang="zh-CN" altLang="en-US" sz="1600" b="1" kern="0" dirty="0" smtClean="0">
                <a:solidFill>
                  <a:schemeClr val="tx1">
                    <a:lumMod val="65000"/>
                    <a:lumOff val="35000"/>
                  </a:schemeClr>
                </a:solidFill>
                <a:latin typeface="微软雅黑" panose="020B0503020204020204" pitchFamily="34" charset="-122"/>
                <a:ea typeface="微软雅黑" panose="020B0503020204020204" pitchFamily="34" charset="-122"/>
              </a:rPr>
              <a:t>发展，</a:t>
            </a:r>
            <a:r>
              <a:rPr lang="zh-CN" altLang="en-US" sz="1600" kern="0" dirty="0" smtClean="0">
                <a:solidFill>
                  <a:schemeClr val="tx1">
                    <a:lumMod val="65000"/>
                    <a:lumOff val="35000"/>
                  </a:schemeClr>
                </a:solidFill>
                <a:latin typeface="微软雅黑" panose="020B0503020204020204" pitchFamily="34" charset="-122"/>
                <a:ea typeface="微软雅黑" panose="020B0503020204020204" pitchFamily="34" charset="-122"/>
              </a:rPr>
              <a:t>某些大城市人口增加，电话号码开始延长至</a:t>
            </a:r>
            <a:r>
              <a:rPr lang="en-US" altLang="zh-CN" sz="1600" kern="0" dirty="0" smtClean="0">
                <a:solidFill>
                  <a:schemeClr val="tx1">
                    <a:lumMod val="65000"/>
                    <a:lumOff val="35000"/>
                  </a:schemeClr>
                </a:solidFill>
                <a:latin typeface="微软雅黑" panose="020B0503020204020204" pitchFamily="34" charset="-122"/>
                <a:ea typeface="微软雅黑" panose="020B0503020204020204" pitchFamily="34" charset="-122"/>
              </a:rPr>
              <a:t>8</a:t>
            </a:r>
            <a:r>
              <a:rPr lang="zh-CN" altLang="en-US" sz="1600" kern="0" dirty="0" smtClean="0">
                <a:solidFill>
                  <a:schemeClr val="tx1">
                    <a:lumMod val="65000"/>
                    <a:lumOff val="35000"/>
                  </a:schemeClr>
                </a:solidFill>
                <a:latin typeface="微软雅黑" panose="020B0503020204020204" pitchFamily="34" charset="-122"/>
                <a:ea typeface="微软雅黑" panose="020B0503020204020204" pitchFamily="34" charset="-122"/>
              </a:rPr>
              <a:t>位，原先位数仍保留。</a:t>
            </a:r>
            <a:endPar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MH_SubTitle_2"/>
          <p:cNvSpPr/>
          <p:nvPr>
            <p:custDataLst>
              <p:tags r:id="rId11"/>
            </p:custDataLst>
          </p:nvPr>
        </p:nvSpPr>
        <p:spPr>
          <a:xfrm>
            <a:off x="5862775" y="1806125"/>
            <a:ext cx="2614613" cy="984388"/>
          </a:xfrm>
          <a:prstGeom prst="rect">
            <a:avLst/>
          </a:prstGeom>
        </p:spPr>
        <p:txBody>
          <a:bodyPr lIns="0" tIns="0" rIns="0" bIns="0" anchor="ctr">
            <a:normAutofit fontScale="92500" lnSpcReduction="10000"/>
          </a:bodyPr>
          <a:lstStyle/>
          <a:p>
            <a:pPr>
              <a:defRPr/>
            </a:pPr>
            <a:r>
              <a:rPr lang="zh-CN" altLang="en-US" b="1" kern="0" dirty="0">
                <a:solidFill>
                  <a:schemeClr val="accent1">
                    <a:lumMod val="75000"/>
                  </a:schemeClr>
                </a:solidFill>
                <a:latin typeface="微软雅黑" panose="020B0503020204020204" pitchFamily="34" charset="-122"/>
                <a:ea typeface="微软雅黑" panose="020B0503020204020204" pitchFamily="34" charset="-122"/>
              </a:rPr>
              <a:t>电话号码位数</a:t>
            </a:r>
            <a:r>
              <a:rPr lang="zh-CN" altLang="en-US" b="1" kern="0" dirty="0" smtClean="0">
                <a:solidFill>
                  <a:schemeClr val="accent1">
                    <a:lumMod val="75000"/>
                  </a:schemeClr>
                </a:solidFill>
                <a:latin typeface="微软雅黑" panose="020B0503020204020204" pitchFamily="34" charset="-122"/>
                <a:ea typeface="微软雅黑" panose="020B0503020204020204" pitchFamily="34" charset="-122"/>
              </a:rPr>
              <a:t>取决于运营商电话用户</a:t>
            </a:r>
            <a:r>
              <a:rPr lang="zh-CN" altLang="en-US" b="1" kern="0" dirty="0">
                <a:solidFill>
                  <a:schemeClr val="accent1">
                    <a:lumMod val="75000"/>
                  </a:schemeClr>
                </a:solidFill>
                <a:latin typeface="微软雅黑" panose="020B0503020204020204" pitchFamily="34" charset="-122"/>
                <a:ea typeface="微软雅黑" panose="020B0503020204020204" pitchFamily="34" charset="-122"/>
              </a:rPr>
              <a:t>数量，因此不同时间或区域的有效电话号码位数不同。</a:t>
            </a:r>
          </a:p>
        </p:txBody>
      </p:sp>
      <p:pic>
        <p:nvPicPr>
          <p:cNvPr id="16" name="图片 1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356716" y="2790513"/>
            <a:ext cx="2014920" cy="1534570"/>
          </a:xfrm>
          <a:prstGeom prst="rect">
            <a:avLst/>
          </a:prstGeom>
        </p:spPr>
      </p:pic>
    </p:spTree>
    <p:extLst>
      <p:ext uri="{BB962C8B-B14F-4D97-AF65-F5344CB8AC3E}">
        <p14:creationId xmlns:p14="http://schemas.microsoft.com/office/powerpoint/2010/main" val="2474177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5" y="522607"/>
            <a:ext cx="5404981" cy="658495"/>
          </a:xfrm>
        </p:spPr>
        <p:txBody>
          <a:bodyPr>
            <a:normAutofit fontScale="90000"/>
          </a:bodyPr>
          <a:lstStyle/>
          <a:p>
            <a:r>
              <a:rPr lang="zh-CN" altLang="en-US" dirty="0" smtClean="0">
                <a:latin typeface="微软雅黑" panose="020B0503020204020204" pitchFamily="34" charset="-122"/>
                <a:ea typeface="微软雅黑" panose="020B0503020204020204" pitchFamily="34" charset="-122"/>
              </a:rPr>
              <a:t>识别任意电话号码位数有效性的传统方案</a:t>
            </a:r>
            <a:endParaRPr lang="zh-CN" altLang="en-US" dirty="0">
              <a:latin typeface="微软雅黑" panose="020B0503020204020204" pitchFamily="34" charset="-122"/>
              <a:ea typeface="微软雅黑" panose="020B0503020204020204" pitchFamily="34" charset="-122"/>
            </a:endParaRPr>
          </a:p>
        </p:txBody>
      </p:sp>
      <p:graphicFrame>
        <p:nvGraphicFramePr>
          <p:cNvPr id="4" name="图示 3"/>
          <p:cNvGraphicFramePr/>
          <p:nvPr>
            <p:extLst>
              <p:ext uri="{D42A27DB-BD31-4B8C-83A1-F6EECF244321}">
                <p14:modId xmlns:p14="http://schemas.microsoft.com/office/powerpoint/2010/main" val="2308559054"/>
              </p:ext>
            </p:extLst>
          </p:nvPr>
        </p:nvGraphicFramePr>
        <p:xfrm>
          <a:off x="159024" y="1209265"/>
          <a:ext cx="8878957" cy="408341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MH_Other_1"/>
          <p:cNvSpPr/>
          <p:nvPr>
            <p:custDataLst>
              <p:tags r:id="rId1"/>
            </p:custDataLst>
          </p:nvPr>
        </p:nvSpPr>
        <p:spPr>
          <a:xfrm>
            <a:off x="5540721" y="5110232"/>
            <a:ext cx="925512" cy="1017588"/>
          </a:xfrm>
          <a:custGeom>
            <a:avLst/>
            <a:gdLst>
              <a:gd name="connsiteX0" fmla="*/ 1059517 w 1926055"/>
              <a:gd name="connsiteY0" fmla="*/ 0 h 2119034"/>
              <a:gd name="connsiteX1" fmla="*/ 1808709 w 1926055"/>
              <a:gd name="connsiteY1" fmla="*/ 310325 h 2119034"/>
              <a:gd name="connsiteX2" fmla="*/ 1809467 w 1926055"/>
              <a:gd name="connsiteY2" fmla="*/ 311244 h 2119034"/>
              <a:gd name="connsiteX3" fmla="*/ 1841388 w 1926055"/>
              <a:gd name="connsiteY3" fmla="*/ 304799 h 2119034"/>
              <a:gd name="connsiteX4" fmla="*/ 1926055 w 1926055"/>
              <a:gd name="connsiteY4" fmla="*/ 389466 h 2119034"/>
              <a:gd name="connsiteX5" fmla="*/ 1841388 w 1926055"/>
              <a:gd name="connsiteY5" fmla="*/ 474133 h 2119034"/>
              <a:gd name="connsiteX6" fmla="*/ 1756721 w 1926055"/>
              <a:gd name="connsiteY6" fmla="*/ 389466 h 2119034"/>
              <a:gd name="connsiteX7" fmla="*/ 1763375 w 1926055"/>
              <a:gd name="connsiteY7" fmla="*/ 356510 h 2119034"/>
              <a:gd name="connsiteX8" fmla="*/ 1777196 w 1926055"/>
              <a:gd name="connsiteY8" fmla="*/ 336010 h 2119034"/>
              <a:gd name="connsiteX9" fmla="*/ 1629511 w 1926055"/>
              <a:gd name="connsiteY9" fmla="*/ 214159 h 2119034"/>
              <a:gd name="connsiteX10" fmla="*/ 1059517 w 1926055"/>
              <a:gd name="connsiteY10" fmla="*/ 40050 h 2119034"/>
              <a:gd name="connsiteX11" fmla="*/ 40050 w 1926055"/>
              <a:gd name="connsiteY11" fmla="*/ 1059517 h 2119034"/>
              <a:gd name="connsiteX12" fmla="*/ 1059517 w 1926055"/>
              <a:gd name="connsiteY12" fmla="*/ 2078984 h 2119034"/>
              <a:gd name="connsiteX13" fmla="*/ 1629511 w 1926055"/>
              <a:gd name="connsiteY13" fmla="*/ 1904875 h 2119034"/>
              <a:gd name="connsiteX14" fmla="*/ 1774554 w 1926055"/>
              <a:gd name="connsiteY14" fmla="*/ 1785204 h 2119034"/>
              <a:gd name="connsiteX15" fmla="*/ 1763375 w 1926055"/>
              <a:gd name="connsiteY15" fmla="*/ 1768623 h 2119034"/>
              <a:gd name="connsiteX16" fmla="*/ 1756721 w 1926055"/>
              <a:gd name="connsiteY16" fmla="*/ 1735667 h 2119034"/>
              <a:gd name="connsiteX17" fmla="*/ 1841388 w 1926055"/>
              <a:gd name="connsiteY17" fmla="*/ 1651000 h 2119034"/>
              <a:gd name="connsiteX18" fmla="*/ 1926055 w 1926055"/>
              <a:gd name="connsiteY18" fmla="*/ 1735667 h 2119034"/>
              <a:gd name="connsiteX19" fmla="*/ 1841388 w 1926055"/>
              <a:gd name="connsiteY19" fmla="*/ 1820334 h 2119034"/>
              <a:gd name="connsiteX20" fmla="*/ 1808432 w 1926055"/>
              <a:gd name="connsiteY20" fmla="*/ 1813681 h 2119034"/>
              <a:gd name="connsiteX21" fmla="*/ 1805269 w 1926055"/>
              <a:gd name="connsiteY21" fmla="*/ 1811548 h 2119034"/>
              <a:gd name="connsiteX22" fmla="*/ 1651903 w 1926055"/>
              <a:gd name="connsiteY22" fmla="*/ 1938086 h 2119034"/>
              <a:gd name="connsiteX23" fmla="*/ 1059517 w 1926055"/>
              <a:gd name="connsiteY23" fmla="*/ 2119034 h 2119034"/>
              <a:gd name="connsiteX24" fmla="*/ 0 w 1926055"/>
              <a:gd name="connsiteY24" fmla="*/ 1059517 h 2119034"/>
              <a:gd name="connsiteX25" fmla="*/ 1059517 w 1926055"/>
              <a:gd name="connsiteY25" fmla="*/ 0 h 211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26055" h="2119034">
                <a:moveTo>
                  <a:pt x="1059517" y="0"/>
                </a:moveTo>
                <a:cubicBezTo>
                  <a:pt x="1352095" y="0"/>
                  <a:pt x="1616974" y="118591"/>
                  <a:pt x="1808709" y="310325"/>
                </a:cubicBezTo>
                <a:lnTo>
                  <a:pt x="1809467" y="311244"/>
                </a:lnTo>
                <a:lnTo>
                  <a:pt x="1841388" y="304799"/>
                </a:lnTo>
                <a:cubicBezTo>
                  <a:pt x="1888148" y="304799"/>
                  <a:pt x="1926055" y="342706"/>
                  <a:pt x="1926055" y="389466"/>
                </a:cubicBezTo>
                <a:cubicBezTo>
                  <a:pt x="1926055" y="436226"/>
                  <a:pt x="1888148" y="474133"/>
                  <a:pt x="1841388" y="474133"/>
                </a:cubicBezTo>
                <a:cubicBezTo>
                  <a:pt x="1794628" y="474133"/>
                  <a:pt x="1756721" y="436226"/>
                  <a:pt x="1756721" y="389466"/>
                </a:cubicBezTo>
                <a:cubicBezTo>
                  <a:pt x="1756721" y="377776"/>
                  <a:pt x="1759090" y="366639"/>
                  <a:pt x="1763375" y="356510"/>
                </a:cubicBezTo>
                <a:lnTo>
                  <a:pt x="1777196" y="336010"/>
                </a:lnTo>
                <a:lnTo>
                  <a:pt x="1629511" y="214159"/>
                </a:lnTo>
                <a:cubicBezTo>
                  <a:pt x="1466803" y="104236"/>
                  <a:pt x="1270655" y="40050"/>
                  <a:pt x="1059517" y="40050"/>
                </a:cubicBezTo>
                <a:cubicBezTo>
                  <a:pt x="496481" y="40050"/>
                  <a:pt x="40050" y="496481"/>
                  <a:pt x="40050" y="1059517"/>
                </a:cubicBezTo>
                <a:cubicBezTo>
                  <a:pt x="40050" y="1622553"/>
                  <a:pt x="496481" y="2078984"/>
                  <a:pt x="1059517" y="2078984"/>
                </a:cubicBezTo>
                <a:cubicBezTo>
                  <a:pt x="1270655" y="2078984"/>
                  <a:pt x="1466803" y="2014798"/>
                  <a:pt x="1629511" y="1904875"/>
                </a:cubicBezTo>
                <a:lnTo>
                  <a:pt x="1774554" y="1785204"/>
                </a:lnTo>
                <a:lnTo>
                  <a:pt x="1763375" y="1768623"/>
                </a:lnTo>
                <a:cubicBezTo>
                  <a:pt x="1759090" y="1758494"/>
                  <a:pt x="1756721" y="1747357"/>
                  <a:pt x="1756721" y="1735667"/>
                </a:cubicBezTo>
                <a:cubicBezTo>
                  <a:pt x="1756721" y="1688907"/>
                  <a:pt x="1794628" y="1651000"/>
                  <a:pt x="1841388" y="1651000"/>
                </a:cubicBezTo>
                <a:cubicBezTo>
                  <a:pt x="1888148" y="1651000"/>
                  <a:pt x="1926055" y="1688907"/>
                  <a:pt x="1926055" y="1735667"/>
                </a:cubicBezTo>
                <a:cubicBezTo>
                  <a:pt x="1926055" y="1782427"/>
                  <a:pt x="1888148" y="1820334"/>
                  <a:pt x="1841388" y="1820334"/>
                </a:cubicBezTo>
                <a:cubicBezTo>
                  <a:pt x="1829698" y="1820334"/>
                  <a:pt x="1818561" y="1817965"/>
                  <a:pt x="1808432" y="1813681"/>
                </a:cubicBezTo>
                <a:lnTo>
                  <a:pt x="1805269" y="1811548"/>
                </a:lnTo>
                <a:lnTo>
                  <a:pt x="1651903" y="1938086"/>
                </a:lnTo>
                <a:cubicBezTo>
                  <a:pt x="1482803" y="2052327"/>
                  <a:pt x="1278950" y="2119034"/>
                  <a:pt x="1059517" y="2119034"/>
                </a:cubicBezTo>
                <a:cubicBezTo>
                  <a:pt x="474362" y="2119034"/>
                  <a:pt x="0" y="1644672"/>
                  <a:pt x="0" y="1059517"/>
                </a:cubicBezTo>
                <a:cubicBezTo>
                  <a:pt x="0" y="474362"/>
                  <a:pt x="474362" y="0"/>
                  <a:pt x="1059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en-US" altLang="zh-CN" sz="3200" dirty="0">
                <a:solidFill>
                  <a:schemeClr val="accent1"/>
                </a:solidFill>
                <a:latin typeface="微软雅黑" panose="020B0503020204020204" pitchFamily="34" charset="-122"/>
                <a:ea typeface="微软雅黑" panose="020B0503020204020204" pitchFamily="34" charset="-122"/>
              </a:rPr>
              <a:t>B</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
        <p:nvSpPr>
          <p:cNvPr id="7" name="MH_Other_2"/>
          <p:cNvSpPr/>
          <p:nvPr>
            <p:custDataLst>
              <p:tags r:id="rId2"/>
            </p:custDataLst>
          </p:nvPr>
        </p:nvSpPr>
        <p:spPr>
          <a:xfrm flipH="1">
            <a:off x="3075333" y="5110232"/>
            <a:ext cx="925513" cy="1017588"/>
          </a:xfrm>
          <a:custGeom>
            <a:avLst/>
            <a:gdLst>
              <a:gd name="connsiteX0" fmla="*/ 1059517 w 1926055"/>
              <a:gd name="connsiteY0" fmla="*/ 0 h 2119034"/>
              <a:gd name="connsiteX1" fmla="*/ 1808709 w 1926055"/>
              <a:gd name="connsiteY1" fmla="*/ 310325 h 2119034"/>
              <a:gd name="connsiteX2" fmla="*/ 1809467 w 1926055"/>
              <a:gd name="connsiteY2" fmla="*/ 311244 h 2119034"/>
              <a:gd name="connsiteX3" fmla="*/ 1841388 w 1926055"/>
              <a:gd name="connsiteY3" fmla="*/ 304799 h 2119034"/>
              <a:gd name="connsiteX4" fmla="*/ 1926055 w 1926055"/>
              <a:gd name="connsiteY4" fmla="*/ 389466 h 2119034"/>
              <a:gd name="connsiteX5" fmla="*/ 1841388 w 1926055"/>
              <a:gd name="connsiteY5" fmla="*/ 474133 h 2119034"/>
              <a:gd name="connsiteX6" fmla="*/ 1756721 w 1926055"/>
              <a:gd name="connsiteY6" fmla="*/ 389466 h 2119034"/>
              <a:gd name="connsiteX7" fmla="*/ 1763375 w 1926055"/>
              <a:gd name="connsiteY7" fmla="*/ 356510 h 2119034"/>
              <a:gd name="connsiteX8" fmla="*/ 1777196 w 1926055"/>
              <a:gd name="connsiteY8" fmla="*/ 336010 h 2119034"/>
              <a:gd name="connsiteX9" fmla="*/ 1629511 w 1926055"/>
              <a:gd name="connsiteY9" fmla="*/ 214159 h 2119034"/>
              <a:gd name="connsiteX10" fmla="*/ 1059517 w 1926055"/>
              <a:gd name="connsiteY10" fmla="*/ 40050 h 2119034"/>
              <a:gd name="connsiteX11" fmla="*/ 40050 w 1926055"/>
              <a:gd name="connsiteY11" fmla="*/ 1059517 h 2119034"/>
              <a:gd name="connsiteX12" fmla="*/ 1059517 w 1926055"/>
              <a:gd name="connsiteY12" fmla="*/ 2078984 h 2119034"/>
              <a:gd name="connsiteX13" fmla="*/ 1629511 w 1926055"/>
              <a:gd name="connsiteY13" fmla="*/ 1904875 h 2119034"/>
              <a:gd name="connsiteX14" fmla="*/ 1774554 w 1926055"/>
              <a:gd name="connsiteY14" fmla="*/ 1785204 h 2119034"/>
              <a:gd name="connsiteX15" fmla="*/ 1763375 w 1926055"/>
              <a:gd name="connsiteY15" fmla="*/ 1768623 h 2119034"/>
              <a:gd name="connsiteX16" fmla="*/ 1756721 w 1926055"/>
              <a:gd name="connsiteY16" fmla="*/ 1735667 h 2119034"/>
              <a:gd name="connsiteX17" fmla="*/ 1841388 w 1926055"/>
              <a:gd name="connsiteY17" fmla="*/ 1651000 h 2119034"/>
              <a:gd name="connsiteX18" fmla="*/ 1926055 w 1926055"/>
              <a:gd name="connsiteY18" fmla="*/ 1735667 h 2119034"/>
              <a:gd name="connsiteX19" fmla="*/ 1841388 w 1926055"/>
              <a:gd name="connsiteY19" fmla="*/ 1820334 h 2119034"/>
              <a:gd name="connsiteX20" fmla="*/ 1808432 w 1926055"/>
              <a:gd name="connsiteY20" fmla="*/ 1813681 h 2119034"/>
              <a:gd name="connsiteX21" fmla="*/ 1805269 w 1926055"/>
              <a:gd name="connsiteY21" fmla="*/ 1811548 h 2119034"/>
              <a:gd name="connsiteX22" fmla="*/ 1651903 w 1926055"/>
              <a:gd name="connsiteY22" fmla="*/ 1938086 h 2119034"/>
              <a:gd name="connsiteX23" fmla="*/ 1059517 w 1926055"/>
              <a:gd name="connsiteY23" fmla="*/ 2119034 h 2119034"/>
              <a:gd name="connsiteX24" fmla="*/ 0 w 1926055"/>
              <a:gd name="connsiteY24" fmla="*/ 1059517 h 2119034"/>
              <a:gd name="connsiteX25" fmla="*/ 1059517 w 1926055"/>
              <a:gd name="connsiteY25" fmla="*/ 0 h 211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26055" h="2119034">
                <a:moveTo>
                  <a:pt x="1059517" y="0"/>
                </a:moveTo>
                <a:cubicBezTo>
                  <a:pt x="1352095" y="0"/>
                  <a:pt x="1616974" y="118591"/>
                  <a:pt x="1808709" y="310325"/>
                </a:cubicBezTo>
                <a:lnTo>
                  <a:pt x="1809467" y="311244"/>
                </a:lnTo>
                <a:lnTo>
                  <a:pt x="1841388" y="304799"/>
                </a:lnTo>
                <a:cubicBezTo>
                  <a:pt x="1888148" y="304799"/>
                  <a:pt x="1926055" y="342706"/>
                  <a:pt x="1926055" y="389466"/>
                </a:cubicBezTo>
                <a:cubicBezTo>
                  <a:pt x="1926055" y="436226"/>
                  <a:pt x="1888148" y="474133"/>
                  <a:pt x="1841388" y="474133"/>
                </a:cubicBezTo>
                <a:cubicBezTo>
                  <a:pt x="1794628" y="474133"/>
                  <a:pt x="1756721" y="436226"/>
                  <a:pt x="1756721" y="389466"/>
                </a:cubicBezTo>
                <a:cubicBezTo>
                  <a:pt x="1756721" y="377776"/>
                  <a:pt x="1759090" y="366639"/>
                  <a:pt x="1763375" y="356510"/>
                </a:cubicBezTo>
                <a:lnTo>
                  <a:pt x="1777196" y="336010"/>
                </a:lnTo>
                <a:lnTo>
                  <a:pt x="1629511" y="214159"/>
                </a:lnTo>
                <a:cubicBezTo>
                  <a:pt x="1466803" y="104236"/>
                  <a:pt x="1270655" y="40050"/>
                  <a:pt x="1059517" y="40050"/>
                </a:cubicBezTo>
                <a:cubicBezTo>
                  <a:pt x="496481" y="40050"/>
                  <a:pt x="40050" y="496481"/>
                  <a:pt x="40050" y="1059517"/>
                </a:cubicBezTo>
                <a:cubicBezTo>
                  <a:pt x="40050" y="1622553"/>
                  <a:pt x="496481" y="2078984"/>
                  <a:pt x="1059517" y="2078984"/>
                </a:cubicBezTo>
                <a:cubicBezTo>
                  <a:pt x="1270655" y="2078984"/>
                  <a:pt x="1466803" y="2014798"/>
                  <a:pt x="1629511" y="1904875"/>
                </a:cubicBezTo>
                <a:lnTo>
                  <a:pt x="1774554" y="1785204"/>
                </a:lnTo>
                <a:lnTo>
                  <a:pt x="1763375" y="1768623"/>
                </a:lnTo>
                <a:cubicBezTo>
                  <a:pt x="1759090" y="1758494"/>
                  <a:pt x="1756721" y="1747357"/>
                  <a:pt x="1756721" y="1735667"/>
                </a:cubicBezTo>
                <a:cubicBezTo>
                  <a:pt x="1756721" y="1688907"/>
                  <a:pt x="1794628" y="1651000"/>
                  <a:pt x="1841388" y="1651000"/>
                </a:cubicBezTo>
                <a:cubicBezTo>
                  <a:pt x="1888148" y="1651000"/>
                  <a:pt x="1926055" y="1688907"/>
                  <a:pt x="1926055" y="1735667"/>
                </a:cubicBezTo>
                <a:cubicBezTo>
                  <a:pt x="1926055" y="1782427"/>
                  <a:pt x="1888148" y="1820334"/>
                  <a:pt x="1841388" y="1820334"/>
                </a:cubicBezTo>
                <a:cubicBezTo>
                  <a:pt x="1829698" y="1820334"/>
                  <a:pt x="1818561" y="1817965"/>
                  <a:pt x="1808432" y="1813681"/>
                </a:cubicBezTo>
                <a:lnTo>
                  <a:pt x="1805269" y="1811548"/>
                </a:lnTo>
                <a:lnTo>
                  <a:pt x="1651903" y="1938086"/>
                </a:lnTo>
                <a:cubicBezTo>
                  <a:pt x="1482803" y="2052327"/>
                  <a:pt x="1278950" y="2119034"/>
                  <a:pt x="1059517" y="2119034"/>
                </a:cubicBezTo>
                <a:cubicBezTo>
                  <a:pt x="474362" y="2119034"/>
                  <a:pt x="0" y="1644672"/>
                  <a:pt x="0" y="1059517"/>
                </a:cubicBezTo>
                <a:cubicBezTo>
                  <a:pt x="0" y="474362"/>
                  <a:pt x="474362" y="0"/>
                  <a:pt x="1059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en-US" altLang="zh-CN" sz="3200" dirty="0">
                <a:solidFill>
                  <a:schemeClr val="accent1"/>
                </a:solidFill>
                <a:latin typeface="微软雅黑" panose="020B0503020204020204" pitchFamily="34" charset="-122"/>
                <a:ea typeface="微软雅黑" panose="020B0503020204020204" pitchFamily="34" charset="-122"/>
              </a:rPr>
              <a:t>A</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
        <p:nvSpPr>
          <p:cNvPr id="8" name="MH_Title_1"/>
          <p:cNvSpPr/>
          <p:nvPr>
            <p:custDataLst>
              <p:tags r:id="rId3"/>
            </p:custDataLst>
          </p:nvPr>
        </p:nvSpPr>
        <p:spPr>
          <a:xfrm>
            <a:off x="4000846" y="4848295"/>
            <a:ext cx="1539875" cy="15414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zh-CN" altLang="en-US" b="1" dirty="0" smtClean="0">
                <a:solidFill>
                  <a:srgbClr val="FEFFFF"/>
                </a:solidFill>
                <a:latin typeface="微软雅黑" panose="020B0503020204020204" pitchFamily="34" charset="-122"/>
                <a:ea typeface="微软雅黑" panose="020B0503020204020204" pitchFamily="34" charset="-122"/>
              </a:rPr>
              <a:t>局限与弊端</a:t>
            </a:r>
            <a:endParaRPr lang="zh-CN" altLang="en-US" b="1" dirty="0">
              <a:solidFill>
                <a:srgbClr val="FEFFFF"/>
              </a:solidFill>
              <a:latin typeface="微软雅黑" panose="020B0503020204020204" pitchFamily="34" charset="-122"/>
              <a:ea typeface="微软雅黑" panose="020B0503020204020204" pitchFamily="34" charset="-122"/>
            </a:endParaRPr>
          </a:p>
        </p:txBody>
      </p:sp>
      <p:sp>
        <p:nvSpPr>
          <p:cNvPr id="9" name="MH_SubTitle_2"/>
          <p:cNvSpPr>
            <a:spLocks noChangeArrowheads="1"/>
          </p:cNvSpPr>
          <p:nvPr>
            <p:custDataLst>
              <p:tags r:id="rId4"/>
            </p:custDataLst>
          </p:nvPr>
        </p:nvSpPr>
        <p:spPr bwMode="auto">
          <a:xfrm>
            <a:off x="6466232" y="5335657"/>
            <a:ext cx="2571751"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defRPr/>
            </a:pP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无从查证规则的情况下，历史问题无限累积，劣质数据现象无限放大</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MH_SubTitle_1"/>
          <p:cNvSpPr>
            <a:spLocks noChangeArrowheads="1"/>
          </p:cNvSpPr>
          <p:nvPr>
            <p:custDataLst>
              <p:tags r:id="rId5"/>
            </p:custDataLst>
          </p:nvPr>
        </p:nvSpPr>
        <p:spPr bwMode="auto">
          <a:xfrm>
            <a:off x="528292" y="5614057"/>
            <a:ext cx="254524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lnSpc>
                <a:spcPct val="150000"/>
              </a:lnSpc>
              <a:defRPr/>
            </a:pPr>
            <a:r>
              <a:rPr lang="en-US" altLang="zh-CN" dirty="0">
                <a:solidFill>
                  <a:schemeClr val="accent1"/>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耗时</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长</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人工</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成本</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高，且数据处理</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效率低，容易出现漏查或误判</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lgn="r">
              <a:lnSpc>
                <a:spcPct val="150000"/>
              </a:lnSpc>
              <a:defRPr/>
            </a:pP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56127" y="1577008"/>
            <a:ext cx="4185761" cy="461665"/>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传统处理方案</a:t>
            </a:r>
            <a:r>
              <a:rPr lang="zh-CN" altLang="en-US" sz="2400" dirty="0" smtClean="0">
                <a:latin typeface="微软雅黑" panose="020B0503020204020204" pitchFamily="34" charset="-122"/>
                <a:ea typeface="微软雅黑" panose="020B0503020204020204" pitchFamily="34" charset="-122"/>
              </a:rPr>
              <a:t>：人工处理为主</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2145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传统</a:t>
            </a:r>
            <a:r>
              <a:rPr lang="zh-CN" altLang="en-US" dirty="0" smtClean="0">
                <a:latin typeface="微软雅黑" panose="020B0503020204020204" pitchFamily="34" charset="-122"/>
                <a:ea typeface="微软雅黑" panose="020B0503020204020204" pitchFamily="34" charset="-122"/>
              </a:rPr>
              <a:t>方案深入数据清洗误区</a:t>
            </a:r>
            <a:endParaRPr lang="zh-CN" altLang="en-US" dirty="0">
              <a:latin typeface="微软雅黑" panose="020B0503020204020204" pitchFamily="34" charset="-122"/>
              <a:ea typeface="微软雅黑" panose="020B0503020204020204" pitchFamily="34" charset="-122"/>
            </a:endParaRPr>
          </a:p>
        </p:txBody>
      </p:sp>
      <p:sp>
        <p:nvSpPr>
          <p:cNvPr id="5" name="MH_Other_1"/>
          <p:cNvSpPr/>
          <p:nvPr>
            <p:custDataLst>
              <p:tags r:id="rId1"/>
            </p:custDataLst>
          </p:nvPr>
        </p:nvSpPr>
        <p:spPr>
          <a:xfrm>
            <a:off x="5800488" y="2941212"/>
            <a:ext cx="2136738" cy="2116084"/>
          </a:xfrm>
          <a:prstGeom prst="ellipse">
            <a:avLst/>
          </a:prstGeom>
          <a:solidFill>
            <a:schemeClr val="accent5">
              <a:lumMod val="75000"/>
            </a:schemeClr>
          </a:solidFill>
          <a:ln w="25400" cap="flat" cmpd="sng" algn="ctr">
            <a:noFill/>
            <a:prstDash val="solid"/>
          </a:ln>
          <a:effectLst/>
        </p:spPr>
        <p:txBody>
          <a:bodyPr rtlCol="0" anchor="ctr"/>
          <a:lstStyle/>
          <a:p>
            <a:pPr algn="ctr">
              <a:defRPr/>
            </a:pPr>
            <a:endParaRPr lang="zh-CN" altLang="en-US" sz="1350" kern="0" dirty="0">
              <a:solidFill>
                <a:sysClr val="window" lastClr="FFFFFF"/>
              </a:solidFill>
              <a:latin typeface="微软雅黑" panose="020B0503020204020204" pitchFamily="34" charset="-122"/>
              <a:ea typeface="微软雅黑" panose="020B0503020204020204" pitchFamily="34" charset="-122"/>
            </a:endParaRPr>
          </a:p>
        </p:txBody>
      </p:sp>
      <p:sp>
        <p:nvSpPr>
          <p:cNvPr id="6" name="MH_Other_2"/>
          <p:cNvSpPr/>
          <p:nvPr>
            <p:custDataLst>
              <p:tags r:id="rId2"/>
            </p:custDataLst>
          </p:nvPr>
        </p:nvSpPr>
        <p:spPr>
          <a:xfrm rot="19406748">
            <a:off x="3139899" y="3291702"/>
            <a:ext cx="2666105" cy="2734196"/>
          </a:xfrm>
          <a:custGeom>
            <a:avLst/>
            <a:gdLst/>
            <a:ahLst/>
            <a:cxnLst/>
            <a:rect l="l" t="t" r="r" b="b"/>
            <a:pathLst>
              <a:path w="2474483" h="2387362">
                <a:moveTo>
                  <a:pt x="1023374" y="0"/>
                </a:moveTo>
                <a:cubicBezTo>
                  <a:pt x="1588568" y="0"/>
                  <a:pt x="2046748" y="458180"/>
                  <a:pt x="2046748" y="1023374"/>
                </a:cubicBezTo>
                <a:cubicBezTo>
                  <a:pt x="2046748" y="1223242"/>
                  <a:pt x="1989452" y="1409727"/>
                  <a:pt x="1889481" y="1566731"/>
                </a:cubicBezTo>
                <a:lnTo>
                  <a:pt x="2190488" y="1759978"/>
                </a:lnTo>
                <a:lnTo>
                  <a:pt x="2324749" y="1550850"/>
                </a:lnTo>
                <a:lnTo>
                  <a:pt x="2474483" y="2237628"/>
                </a:lnTo>
                <a:lnTo>
                  <a:pt x="1787705" y="2387362"/>
                </a:lnTo>
                <a:lnTo>
                  <a:pt x="1921966" y="2178234"/>
                </a:lnTo>
                <a:lnTo>
                  <a:pt x="1518160" y="1918989"/>
                </a:lnTo>
                <a:cubicBezTo>
                  <a:pt x="1371651" y="2000515"/>
                  <a:pt x="1202912" y="2046748"/>
                  <a:pt x="1023374" y="2046748"/>
                </a:cubicBezTo>
                <a:cubicBezTo>
                  <a:pt x="458180" y="2046748"/>
                  <a:pt x="0" y="1588568"/>
                  <a:pt x="0" y="1023374"/>
                </a:cubicBezTo>
                <a:cubicBezTo>
                  <a:pt x="0" y="458180"/>
                  <a:pt x="458180" y="0"/>
                  <a:pt x="1023374" y="0"/>
                </a:cubicBezTo>
                <a:close/>
              </a:path>
            </a:pathLst>
          </a:custGeom>
          <a:solidFill>
            <a:schemeClr val="accent2"/>
          </a:solidFill>
          <a:ln w="25400" cap="flat" cmpd="sng" algn="ctr">
            <a:noFill/>
            <a:prstDash val="solid"/>
          </a:ln>
          <a:effectLst/>
        </p:spPr>
        <p:txBody>
          <a:bodyPr rtlCol="0" anchor="ctr"/>
          <a:lstStyle/>
          <a:p>
            <a:pPr algn="ctr">
              <a:defRPr/>
            </a:pPr>
            <a:endParaRPr lang="zh-CN" altLang="en-US" sz="1350" kern="0" dirty="0">
              <a:solidFill>
                <a:sysClr val="window" lastClr="FFFFFF"/>
              </a:solidFill>
              <a:latin typeface="微软雅黑" panose="020B0503020204020204" pitchFamily="34" charset="-122"/>
              <a:ea typeface="微软雅黑" panose="020B0503020204020204" pitchFamily="34" charset="-122"/>
            </a:endParaRPr>
          </a:p>
        </p:txBody>
      </p:sp>
      <p:sp>
        <p:nvSpPr>
          <p:cNvPr id="7" name="MH_Other_3"/>
          <p:cNvSpPr/>
          <p:nvPr>
            <p:custDataLst>
              <p:tags r:id="rId3"/>
            </p:custDataLst>
          </p:nvPr>
        </p:nvSpPr>
        <p:spPr>
          <a:xfrm>
            <a:off x="1181194" y="2347078"/>
            <a:ext cx="2135291" cy="2060112"/>
          </a:xfrm>
          <a:custGeom>
            <a:avLst/>
            <a:gdLst/>
            <a:ahLst/>
            <a:cxnLst/>
            <a:rect l="l" t="t" r="r" b="b"/>
            <a:pathLst>
              <a:path w="2474483" h="2387362">
                <a:moveTo>
                  <a:pt x="1023374" y="0"/>
                </a:moveTo>
                <a:cubicBezTo>
                  <a:pt x="1588568" y="0"/>
                  <a:pt x="2046748" y="458180"/>
                  <a:pt x="2046748" y="1023374"/>
                </a:cubicBezTo>
                <a:cubicBezTo>
                  <a:pt x="2046748" y="1223242"/>
                  <a:pt x="1989452" y="1409727"/>
                  <a:pt x="1889481" y="1566731"/>
                </a:cubicBezTo>
                <a:lnTo>
                  <a:pt x="2190488" y="1759978"/>
                </a:lnTo>
                <a:lnTo>
                  <a:pt x="2324749" y="1550850"/>
                </a:lnTo>
                <a:lnTo>
                  <a:pt x="2474483" y="2237628"/>
                </a:lnTo>
                <a:lnTo>
                  <a:pt x="1787705" y="2387362"/>
                </a:lnTo>
                <a:lnTo>
                  <a:pt x="1921966" y="2178234"/>
                </a:lnTo>
                <a:lnTo>
                  <a:pt x="1518160" y="1918989"/>
                </a:lnTo>
                <a:cubicBezTo>
                  <a:pt x="1371651" y="2000515"/>
                  <a:pt x="1202912" y="2046748"/>
                  <a:pt x="1023374" y="2046748"/>
                </a:cubicBezTo>
                <a:cubicBezTo>
                  <a:pt x="458180" y="2046748"/>
                  <a:pt x="0" y="1588568"/>
                  <a:pt x="0" y="1023374"/>
                </a:cubicBezTo>
                <a:cubicBezTo>
                  <a:pt x="0" y="458180"/>
                  <a:pt x="458180" y="0"/>
                  <a:pt x="1023374" y="0"/>
                </a:cubicBezTo>
                <a:close/>
              </a:path>
            </a:pathLst>
          </a:custGeom>
          <a:solidFill>
            <a:schemeClr val="accent1"/>
          </a:solidFill>
          <a:ln w="25400" cap="flat" cmpd="sng" algn="ctr">
            <a:noFill/>
            <a:prstDash val="solid"/>
          </a:ln>
          <a:effectLst/>
          <a:scene3d>
            <a:camera prst="orthographicFront">
              <a:rot lat="0" lon="0" rev="0"/>
            </a:camera>
            <a:lightRig rig="brightRoom" dir="t">
              <a:rot lat="0" lon="0" rev="600000"/>
            </a:lightRig>
          </a:scene3d>
          <a:sp3d prstMaterial="metal"/>
        </p:spPr>
        <p:txBody>
          <a:bodyPr rtlCol="0" anchor="ctr"/>
          <a:lstStyle/>
          <a:p>
            <a:pPr algn="ctr">
              <a:defRPr/>
            </a:pPr>
            <a:endParaRPr lang="zh-CN" altLang="en-US" sz="1350" kern="0" dirty="0">
              <a:solidFill>
                <a:sysClr val="window" lastClr="FFFFFF"/>
              </a:solidFill>
              <a:latin typeface="微软雅黑" panose="020B0503020204020204" pitchFamily="34" charset="-122"/>
              <a:ea typeface="微软雅黑" panose="020B0503020204020204" pitchFamily="34" charset="-122"/>
            </a:endParaRPr>
          </a:p>
        </p:txBody>
      </p:sp>
      <p:sp>
        <p:nvSpPr>
          <p:cNvPr id="8" name="MH_SubTitle_3"/>
          <p:cNvSpPr/>
          <p:nvPr>
            <p:custDataLst>
              <p:tags r:id="rId4"/>
            </p:custDataLst>
          </p:nvPr>
        </p:nvSpPr>
        <p:spPr>
          <a:xfrm>
            <a:off x="5862624" y="2982582"/>
            <a:ext cx="1883811" cy="1865601"/>
          </a:xfrm>
          <a:prstGeom prst="ellipse">
            <a:avLst/>
          </a:prstGeom>
          <a:solidFill>
            <a:schemeClr val="bg1"/>
          </a:solidFill>
          <a:ln w="25400" cap="flat" cmpd="sng" algn="ctr">
            <a:noFill/>
            <a:prstDash val="solid"/>
          </a:ln>
          <a:effectLst/>
        </p:spPr>
        <p:txBody>
          <a:bodyPr wrap="square" lIns="0" tIns="0" rIns="0" bIns="0" rtlCol="0" anchor="ctr">
            <a:normAutofit fontScale="77500" lnSpcReduction="20000"/>
          </a:bodyPr>
          <a:lstStyle/>
          <a:p>
            <a:pPr algn="ctr">
              <a:lnSpc>
                <a:spcPct val="110000"/>
              </a:lnSpc>
              <a:defRPr/>
            </a:pPr>
            <a:r>
              <a:rPr lang="zh-CN" altLang="en-US" sz="2000" kern="0" dirty="0">
                <a:solidFill>
                  <a:srgbClr val="212121"/>
                </a:solidFill>
                <a:latin typeface="微软雅黑" panose="020B0503020204020204" pitchFamily="34" charset="-122"/>
                <a:ea typeface="微软雅黑" panose="020B0503020204020204" pitchFamily="34" charset="-122"/>
              </a:rPr>
              <a:t>停留在非“大数据”的场景</a:t>
            </a:r>
            <a:r>
              <a:rPr lang="zh-CN" altLang="en-US" sz="2000" kern="0" dirty="0" smtClean="0">
                <a:solidFill>
                  <a:srgbClr val="212121"/>
                </a:solidFill>
                <a:latin typeface="微软雅黑" panose="020B0503020204020204" pitchFamily="34" charset="-122"/>
                <a:ea typeface="微软雅黑" panose="020B0503020204020204" pitchFamily="34" charset="-122"/>
              </a:rPr>
              <a:t>，</a:t>
            </a:r>
            <a:r>
              <a:rPr lang="zh-CN" altLang="en-US" sz="2000" kern="0" dirty="0">
                <a:solidFill>
                  <a:srgbClr val="212121"/>
                </a:solidFill>
                <a:latin typeface="微软雅黑" panose="020B0503020204020204" pitchFamily="34" charset="-122"/>
                <a:ea typeface="微软雅黑" panose="020B0503020204020204" pitchFamily="34" charset="-122"/>
              </a:rPr>
              <a:t>循环往复，</a:t>
            </a:r>
            <a:r>
              <a:rPr lang="zh-CN" altLang="en-US" sz="2000" kern="0" dirty="0" smtClean="0">
                <a:solidFill>
                  <a:srgbClr val="212121"/>
                </a:solidFill>
                <a:latin typeface="微软雅黑" panose="020B0503020204020204" pitchFamily="34" charset="-122"/>
                <a:ea typeface="微软雅黑" panose="020B0503020204020204" pitchFamily="34" charset="-122"/>
              </a:rPr>
              <a:t>陷入有</a:t>
            </a:r>
            <a:r>
              <a:rPr lang="zh-CN" altLang="en-US" sz="2000" kern="0" dirty="0">
                <a:solidFill>
                  <a:srgbClr val="212121"/>
                </a:solidFill>
                <a:latin typeface="微软雅黑" panose="020B0503020204020204" pitchFamily="34" charset="-122"/>
                <a:ea typeface="微软雅黑" panose="020B0503020204020204" pitchFamily="34" charset="-122"/>
              </a:rPr>
              <a:t>“因”才有“果”的传统思维模式。</a:t>
            </a:r>
            <a:endParaRPr lang="en-US" altLang="zh-CN" sz="2000" kern="0" dirty="0" smtClean="0">
              <a:solidFill>
                <a:srgbClr val="212121"/>
              </a:solidFill>
              <a:latin typeface="微软雅黑" panose="020B0503020204020204" pitchFamily="34" charset="-122"/>
              <a:ea typeface="微软雅黑" panose="020B0503020204020204" pitchFamily="34" charset="-122"/>
            </a:endParaRPr>
          </a:p>
        </p:txBody>
      </p:sp>
      <p:sp>
        <p:nvSpPr>
          <p:cNvPr id="9" name="MH_SubTitle_2"/>
          <p:cNvSpPr/>
          <p:nvPr>
            <p:custDataLst>
              <p:tags r:id="rId5"/>
            </p:custDataLst>
          </p:nvPr>
        </p:nvSpPr>
        <p:spPr>
          <a:xfrm>
            <a:off x="3183815" y="3610868"/>
            <a:ext cx="2095603" cy="2087567"/>
          </a:xfrm>
          <a:prstGeom prst="ellipse">
            <a:avLst/>
          </a:prstGeom>
          <a:solidFill>
            <a:srgbClr val="FFFFFF"/>
          </a:solidFill>
          <a:ln w="25400" cap="flat" cmpd="sng" algn="ctr">
            <a:noFill/>
            <a:prstDash val="solid"/>
          </a:ln>
          <a:effectLst/>
        </p:spPr>
        <p:txBody>
          <a:bodyPr wrap="square" lIns="0" tIns="0" rIns="0" bIns="0" rtlCol="0" anchor="ctr">
            <a:normAutofit fontScale="77500" lnSpcReduction="20000"/>
          </a:bodyPr>
          <a:lstStyle/>
          <a:p>
            <a:pPr algn="ctr">
              <a:lnSpc>
                <a:spcPct val="110000"/>
              </a:lnSpc>
              <a:defRPr/>
            </a:pPr>
            <a:r>
              <a:rPr lang="zh-CN" altLang="en-US" sz="2000" kern="0" dirty="0" smtClean="0">
                <a:solidFill>
                  <a:srgbClr val="212121"/>
                </a:solidFill>
                <a:latin typeface="微软雅黑" panose="020B0503020204020204" pitchFamily="34" charset="-122"/>
                <a:ea typeface="微软雅黑" panose="020B0503020204020204" pitchFamily="34" charset="-122"/>
              </a:rPr>
              <a:t>基于臆想</a:t>
            </a:r>
            <a:r>
              <a:rPr lang="zh-CN" altLang="en-US" sz="2000" kern="0" dirty="0">
                <a:solidFill>
                  <a:srgbClr val="212121"/>
                </a:solidFill>
                <a:latin typeface="微软雅黑" panose="020B0503020204020204" pitchFamily="34" charset="-122"/>
                <a:ea typeface="微软雅黑" panose="020B0503020204020204" pitchFamily="34" charset="-122"/>
              </a:rPr>
              <a:t>规则，写</a:t>
            </a:r>
            <a:r>
              <a:rPr lang="en-US" altLang="zh-CN" sz="2000" kern="0" dirty="0">
                <a:solidFill>
                  <a:srgbClr val="212121"/>
                </a:solidFill>
                <a:latin typeface="微软雅黑" panose="020B0503020204020204" pitchFamily="34" charset="-122"/>
                <a:ea typeface="微软雅黑" panose="020B0503020204020204" pitchFamily="34" charset="-122"/>
              </a:rPr>
              <a:t>SQL</a:t>
            </a:r>
            <a:r>
              <a:rPr lang="zh-CN" altLang="en-US" sz="2000" kern="0" dirty="0">
                <a:solidFill>
                  <a:srgbClr val="212121"/>
                </a:solidFill>
                <a:latin typeface="微软雅黑" panose="020B0503020204020204" pitchFamily="34" charset="-122"/>
                <a:ea typeface="微软雅黑" panose="020B0503020204020204" pitchFamily="34" charset="-122"/>
              </a:rPr>
              <a:t>处理，近似手工目测来调整规则及</a:t>
            </a:r>
            <a:r>
              <a:rPr lang="en-US" altLang="zh-CN" sz="2000" kern="0" dirty="0">
                <a:solidFill>
                  <a:srgbClr val="212121"/>
                </a:solidFill>
                <a:latin typeface="微软雅黑" panose="020B0503020204020204" pitchFamily="34" charset="-122"/>
                <a:ea typeface="微软雅黑" panose="020B0503020204020204" pitchFamily="34" charset="-122"/>
              </a:rPr>
              <a:t>SQL</a:t>
            </a:r>
            <a:r>
              <a:rPr lang="zh-CN" altLang="en-US" sz="2000" kern="0" dirty="0" smtClean="0">
                <a:solidFill>
                  <a:srgbClr val="212121"/>
                </a:solidFill>
                <a:latin typeface="微软雅黑" panose="020B0503020204020204" pitchFamily="34" charset="-122"/>
                <a:ea typeface="微软雅黑" panose="020B0503020204020204" pitchFamily="34" charset="-122"/>
              </a:rPr>
              <a:t>语句，从而进行数据清洗</a:t>
            </a:r>
            <a:endParaRPr lang="zh-CN" altLang="en-US" sz="2000" kern="0" dirty="0">
              <a:solidFill>
                <a:srgbClr val="212121"/>
              </a:solidFill>
              <a:latin typeface="微软雅黑" panose="020B0503020204020204" pitchFamily="34" charset="-122"/>
              <a:ea typeface="微软雅黑" panose="020B0503020204020204" pitchFamily="34" charset="-122"/>
            </a:endParaRPr>
          </a:p>
        </p:txBody>
      </p:sp>
      <p:sp>
        <p:nvSpPr>
          <p:cNvPr id="10" name="MH_SubTitle_1"/>
          <p:cNvSpPr/>
          <p:nvPr>
            <p:custDataLst>
              <p:tags r:id="rId6"/>
            </p:custDataLst>
          </p:nvPr>
        </p:nvSpPr>
        <p:spPr>
          <a:xfrm>
            <a:off x="1252083" y="2383680"/>
            <a:ext cx="1615574" cy="1615574"/>
          </a:xfrm>
          <a:prstGeom prst="ellipse">
            <a:avLst/>
          </a:prstGeom>
          <a:solidFill>
            <a:srgbClr val="FFFFFF"/>
          </a:solidFill>
          <a:ln w="25400" cap="flat" cmpd="sng" algn="ctr">
            <a:noFill/>
            <a:prstDash val="solid"/>
          </a:ln>
          <a:effectLst/>
        </p:spPr>
        <p:txBody>
          <a:bodyPr wrap="square" lIns="0" tIns="0" rIns="0" bIns="0" rtlCol="0" anchor="ctr">
            <a:normAutofit fontScale="85000" lnSpcReduction="10000"/>
          </a:bodyPr>
          <a:lstStyle/>
          <a:p>
            <a:pPr algn="ctr">
              <a:lnSpc>
                <a:spcPct val="110000"/>
              </a:lnSpc>
              <a:defRPr/>
            </a:pPr>
            <a:r>
              <a:rPr lang="zh-CN" altLang="en-US" sz="2000" kern="0" dirty="0" smtClean="0">
                <a:solidFill>
                  <a:srgbClr val="212121"/>
                </a:solidFill>
                <a:latin typeface="微软雅黑" panose="020B0503020204020204" pitchFamily="34" charset="-122"/>
                <a:ea typeface="微软雅黑" panose="020B0503020204020204" pitchFamily="34" charset="-122"/>
              </a:rPr>
              <a:t>基于经验臆想业务规则，准确性无从考证</a:t>
            </a:r>
            <a:endParaRPr lang="en-US" altLang="zh-CN" sz="2000" kern="0" dirty="0" smtClean="0">
              <a:solidFill>
                <a:srgbClr val="212121"/>
              </a:solidFill>
              <a:latin typeface="微软雅黑" panose="020B0503020204020204" pitchFamily="34" charset="-122"/>
              <a:ea typeface="微软雅黑" panose="020B0503020204020204" pitchFamily="34" charset="-122"/>
            </a:endParaRPr>
          </a:p>
        </p:txBody>
      </p:sp>
      <p:sp>
        <p:nvSpPr>
          <p:cNvPr id="11" name="MH_Other_4"/>
          <p:cNvSpPr/>
          <p:nvPr>
            <p:custDataLst>
              <p:tags r:id="rId7"/>
            </p:custDataLst>
          </p:nvPr>
        </p:nvSpPr>
        <p:spPr>
          <a:xfrm>
            <a:off x="1953181" y="1995591"/>
            <a:ext cx="675274" cy="675274"/>
          </a:xfrm>
          <a:prstGeom prst="ellipse">
            <a:avLst/>
          </a:prstGeom>
          <a:solidFill>
            <a:schemeClr val="accent1"/>
          </a:solidFill>
          <a:ln w="25400" cap="flat" cmpd="sng" algn="ctr">
            <a:noFill/>
            <a:prstDash val="solid"/>
          </a:ln>
          <a:effectLst/>
          <a:scene3d>
            <a:camera prst="orthographicFront">
              <a:rot lat="0" lon="0" rev="0"/>
            </a:camera>
            <a:lightRig rig="brightRoom" dir="t">
              <a:rot lat="0" lon="0" rev="600000"/>
            </a:lightRig>
          </a:scene3d>
          <a:sp3d prstMaterial="metal"/>
        </p:spPr>
        <p:txBody>
          <a:bodyPr rtlCol="0" anchor="ctr"/>
          <a:lstStyle/>
          <a:p>
            <a:pPr algn="ctr">
              <a:defRPr/>
            </a:pPr>
            <a:r>
              <a:rPr lang="en-US" altLang="zh-CN" sz="3600" kern="0" dirty="0">
                <a:solidFill>
                  <a:srgbClr val="FFFFFF"/>
                </a:solidFill>
                <a:latin typeface="微软雅黑" panose="020B0503020204020204" pitchFamily="34" charset="-122"/>
                <a:ea typeface="微软雅黑" panose="020B0503020204020204" pitchFamily="34" charset="-122"/>
              </a:rPr>
              <a:t>1</a:t>
            </a:r>
            <a:endParaRPr lang="zh-CN" altLang="en-US" sz="3600" kern="0" dirty="0">
              <a:solidFill>
                <a:srgbClr val="FFFFFF"/>
              </a:solidFill>
              <a:latin typeface="微软雅黑" panose="020B0503020204020204" pitchFamily="34" charset="-122"/>
              <a:ea typeface="微软雅黑" panose="020B0503020204020204" pitchFamily="34" charset="-122"/>
            </a:endParaRPr>
          </a:p>
        </p:txBody>
      </p:sp>
      <p:sp>
        <p:nvSpPr>
          <p:cNvPr id="12" name="MH_Other_5"/>
          <p:cNvSpPr/>
          <p:nvPr>
            <p:custDataLst>
              <p:tags r:id="rId8"/>
            </p:custDataLst>
          </p:nvPr>
        </p:nvSpPr>
        <p:spPr>
          <a:xfrm>
            <a:off x="3630891" y="3127014"/>
            <a:ext cx="820915" cy="840723"/>
          </a:xfrm>
          <a:prstGeom prst="ellipse">
            <a:avLst/>
          </a:prstGeom>
          <a:solidFill>
            <a:schemeClr val="accent2"/>
          </a:solidFill>
          <a:ln w="25400" cap="flat" cmpd="sng" algn="ctr">
            <a:noFill/>
            <a:prstDash val="solid"/>
          </a:ln>
          <a:effectLst/>
          <a:scene3d>
            <a:camera prst="orthographicFront">
              <a:rot lat="0" lon="0" rev="0"/>
            </a:camera>
            <a:lightRig rig="brightRoom" dir="t">
              <a:rot lat="0" lon="0" rev="600000"/>
            </a:lightRig>
          </a:scene3d>
          <a:sp3d prstMaterial="metal"/>
        </p:spPr>
        <p:txBody>
          <a:bodyPr rtlCol="0" anchor="ctr"/>
          <a:lstStyle/>
          <a:p>
            <a:pPr algn="ctr">
              <a:defRPr/>
            </a:pPr>
            <a:r>
              <a:rPr lang="en-US" altLang="zh-CN" sz="3600" kern="0" dirty="0">
                <a:solidFill>
                  <a:srgbClr val="FFFFFF"/>
                </a:solidFill>
                <a:latin typeface="微软雅黑" panose="020B0503020204020204" pitchFamily="34" charset="-122"/>
                <a:ea typeface="微软雅黑" panose="020B0503020204020204" pitchFamily="34" charset="-122"/>
              </a:rPr>
              <a:t>2</a:t>
            </a:r>
            <a:endParaRPr lang="zh-CN" altLang="en-US" sz="3600" kern="0" dirty="0">
              <a:solidFill>
                <a:srgbClr val="FFFFFF"/>
              </a:solidFill>
              <a:latin typeface="微软雅黑" panose="020B0503020204020204" pitchFamily="34" charset="-122"/>
              <a:ea typeface="微软雅黑" panose="020B0503020204020204" pitchFamily="34" charset="-122"/>
            </a:endParaRPr>
          </a:p>
        </p:txBody>
      </p:sp>
      <p:sp>
        <p:nvSpPr>
          <p:cNvPr id="13" name="MH_Other_6"/>
          <p:cNvSpPr/>
          <p:nvPr>
            <p:custDataLst>
              <p:tags r:id="rId9"/>
            </p:custDataLst>
          </p:nvPr>
        </p:nvSpPr>
        <p:spPr>
          <a:xfrm>
            <a:off x="6288161" y="2474564"/>
            <a:ext cx="829315" cy="821299"/>
          </a:xfrm>
          <a:prstGeom prst="ellipse">
            <a:avLst/>
          </a:prstGeom>
          <a:solidFill>
            <a:schemeClr val="accent5">
              <a:lumMod val="75000"/>
            </a:schemeClr>
          </a:solidFill>
          <a:ln w="25400" cap="flat" cmpd="sng" algn="ctr">
            <a:noFill/>
            <a:prstDash val="solid"/>
          </a:ln>
          <a:effectLst/>
          <a:scene3d>
            <a:camera prst="orthographicFront">
              <a:rot lat="0" lon="0" rev="0"/>
            </a:camera>
            <a:lightRig rig="brightRoom" dir="t">
              <a:rot lat="0" lon="0" rev="600000"/>
            </a:lightRig>
          </a:scene3d>
          <a:sp3d prstMaterial="metal"/>
        </p:spPr>
        <p:txBody>
          <a:bodyPr rtlCol="0" anchor="ctr"/>
          <a:lstStyle/>
          <a:p>
            <a:pPr algn="ctr">
              <a:defRPr/>
            </a:pPr>
            <a:r>
              <a:rPr lang="en-US" altLang="zh-CN" sz="3600" kern="0" dirty="0">
                <a:solidFill>
                  <a:srgbClr val="FFFFFF"/>
                </a:solidFill>
                <a:latin typeface="微软雅黑" panose="020B0503020204020204" pitchFamily="34" charset="-122"/>
                <a:ea typeface="微软雅黑" panose="020B0503020204020204" pitchFamily="34" charset="-122"/>
              </a:rPr>
              <a:t>3</a:t>
            </a:r>
            <a:endParaRPr lang="zh-CN" altLang="en-US" sz="3600" kern="0" dirty="0">
              <a:solidFill>
                <a:srgbClr val="FFFFFF"/>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33499" y="5997623"/>
            <a:ext cx="7975453" cy="369332"/>
          </a:xfrm>
          <a:prstGeom prst="rect">
            <a:avLst/>
          </a:prstGeom>
          <a:noFill/>
        </p:spPr>
        <p:txBody>
          <a:bodyPr wrap="none" rtlCol="0">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而业务规则无从考证的情况下，甚至无法进行电话号码位数的</a:t>
            </a:r>
            <a:r>
              <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rPr>
              <a:t>ETL</a:t>
            </a: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数据清洗！</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76458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觉醒：业务规则发现要有依据</a:t>
            </a:r>
            <a:endParaRPr lang="zh-CN" altLang="en-US" dirty="0">
              <a:latin typeface="微软雅黑" panose="020B0503020204020204" pitchFamily="34" charset="-122"/>
              <a:ea typeface="微软雅黑" panose="020B0503020204020204" pitchFamily="34" charset="-122"/>
            </a:endParaRPr>
          </a:p>
        </p:txBody>
      </p:sp>
      <p:sp>
        <p:nvSpPr>
          <p:cNvPr id="5" name="MH_Other_1"/>
          <p:cNvSpPr>
            <a:spLocks noChangeArrowheads="1"/>
          </p:cNvSpPr>
          <p:nvPr>
            <p:custDataLst>
              <p:tags r:id="rId1"/>
            </p:custDataLst>
          </p:nvPr>
        </p:nvSpPr>
        <p:spPr bwMode="auto">
          <a:xfrm>
            <a:off x="1409608" y="4278381"/>
            <a:ext cx="1444548" cy="288909"/>
          </a:xfrm>
          <a:prstGeom prst="ellipse">
            <a:avLst/>
          </a:prstGeom>
          <a:gradFill rotWithShape="1">
            <a:gsLst>
              <a:gs pos="0">
                <a:schemeClr val="tx1">
                  <a:lumMod val="50000"/>
                  <a:lumOff val="50000"/>
                </a:schemeClr>
              </a:gs>
              <a:gs pos="100000">
                <a:schemeClr val="bg1">
                  <a:lumMod val="85000"/>
                  <a:alpha val="0"/>
                </a:schemeClr>
              </a:gs>
            </a:gsLst>
            <a:path path="shape">
              <a:fillToRect l="50000" t="50000" r="50000" b="50000"/>
            </a:path>
          </a:gradFill>
          <a:ln w="9525">
            <a:noFill/>
            <a:round/>
            <a:headEnd/>
            <a:tailEnd/>
          </a:ln>
          <a:effectLst/>
        </p:spPr>
        <p:txBody>
          <a:bodyPr wrap="none" anchor="ctr"/>
          <a:lstStyle/>
          <a:p>
            <a:pPr>
              <a:defRPr/>
            </a:pPr>
            <a:endParaRPr lang="zh-CN" altLang="en-US" sz="1350">
              <a:solidFill>
                <a:srgbClr val="FFFFFF"/>
              </a:solidFill>
              <a:latin typeface="微软雅黑" panose="020B0503020204020204" pitchFamily="34" charset="-122"/>
              <a:ea typeface="微软雅黑" panose="020B0503020204020204" pitchFamily="34" charset="-122"/>
            </a:endParaRPr>
          </a:p>
        </p:txBody>
      </p:sp>
      <p:sp>
        <p:nvSpPr>
          <p:cNvPr id="6" name="MH_Title_1"/>
          <p:cNvSpPr/>
          <p:nvPr>
            <p:custDataLst>
              <p:tags r:id="rId2"/>
            </p:custDataLst>
          </p:nvPr>
        </p:nvSpPr>
        <p:spPr bwMode="auto">
          <a:xfrm>
            <a:off x="1333636" y="2721675"/>
            <a:ext cx="1673615" cy="1673617"/>
          </a:xfrm>
          <a:prstGeom prst="ellipse">
            <a:avLst/>
          </a:prstGeom>
          <a:gradFill flip="none" rotWithShape="1">
            <a:gsLst>
              <a:gs pos="0">
                <a:schemeClr val="accent2">
                  <a:lumMod val="60000"/>
                  <a:lumOff val="40000"/>
                </a:schemeClr>
              </a:gs>
              <a:gs pos="99000">
                <a:schemeClr val="accent2">
                  <a:lumMod val="75000"/>
                </a:schemeClr>
              </a:gs>
            </a:gsLst>
            <a:path path="circle">
              <a:fillToRect r="100000" b="100000"/>
            </a:path>
            <a:tileRect l="-100000" t="-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Autofit/>
          </a:bodyPr>
          <a:lstStyle/>
          <a:p>
            <a:pPr algn="ctr">
              <a:defRPr/>
            </a:pPr>
            <a:r>
              <a:rPr lang="zh-CN" altLang="en-US" sz="2000" dirty="0" smtClean="0">
                <a:solidFill>
                  <a:schemeClr val="tx2">
                    <a:lumMod val="50000"/>
                  </a:schemeClr>
                </a:solidFill>
                <a:latin typeface="微软雅黑" panose="020B0503020204020204" pitchFamily="34" charset="-122"/>
                <a:ea typeface="微软雅黑" panose="020B0503020204020204" pitchFamily="34" charset="-122"/>
              </a:rPr>
              <a:t>业务</a:t>
            </a:r>
            <a:r>
              <a:rPr lang="zh-CN" altLang="en-US" sz="2000" dirty="0" smtClean="0">
                <a:solidFill>
                  <a:schemeClr val="tx2">
                    <a:lumMod val="50000"/>
                  </a:schemeClr>
                </a:solidFill>
                <a:latin typeface="微软雅黑" panose="020B0503020204020204" pitchFamily="34" charset="-122"/>
                <a:ea typeface="微软雅黑" panose="020B0503020204020204" pitchFamily="34" charset="-122"/>
              </a:rPr>
              <a:t>规则</a:t>
            </a:r>
            <a:r>
              <a:rPr lang="zh-CN" altLang="en-US" sz="2000" dirty="0" smtClean="0">
                <a:solidFill>
                  <a:schemeClr val="tx2">
                    <a:lumMod val="50000"/>
                  </a:schemeClr>
                </a:solidFill>
                <a:latin typeface="微软雅黑" panose="020B0503020204020204" pitchFamily="34" charset="-122"/>
                <a:ea typeface="微软雅黑" panose="020B0503020204020204" pitchFamily="34" charset="-122"/>
              </a:rPr>
              <a:t>发现需基于海量数据分布规律之上</a:t>
            </a:r>
            <a:endParaRPr lang="zh-CN" altLang="en-US" sz="2000" dirty="0">
              <a:solidFill>
                <a:schemeClr val="tx2">
                  <a:lumMod val="50000"/>
                </a:schemeClr>
              </a:solidFill>
              <a:latin typeface="微软雅黑" panose="020B0503020204020204" pitchFamily="34" charset="-122"/>
              <a:ea typeface="微软雅黑" panose="020B0503020204020204" pitchFamily="34" charset="-122"/>
            </a:endParaRPr>
          </a:p>
        </p:txBody>
      </p:sp>
      <p:sp>
        <p:nvSpPr>
          <p:cNvPr id="8" name="MH_Other_3"/>
          <p:cNvSpPr>
            <a:spLocks noChangeArrowheads="1"/>
          </p:cNvSpPr>
          <p:nvPr>
            <p:custDataLst>
              <p:tags r:id="rId3"/>
            </p:custDataLst>
          </p:nvPr>
        </p:nvSpPr>
        <p:spPr bwMode="auto">
          <a:xfrm>
            <a:off x="3941616" y="4089999"/>
            <a:ext cx="699099" cy="139820"/>
          </a:xfrm>
          <a:prstGeom prst="ellipse">
            <a:avLst/>
          </a:prstGeom>
          <a:gradFill rotWithShape="1">
            <a:gsLst>
              <a:gs pos="0">
                <a:schemeClr val="bg2">
                  <a:gamma/>
                  <a:shade val="46275"/>
                  <a:invGamma/>
                </a:schemeClr>
              </a:gs>
              <a:gs pos="100000">
                <a:schemeClr val="bg2">
                  <a:alpha val="0"/>
                </a:schemeClr>
              </a:gs>
            </a:gsLst>
            <a:path path="shape">
              <a:fillToRect l="50000" t="50000" r="50000" b="50000"/>
            </a:path>
          </a:gradFill>
          <a:ln w="9525">
            <a:noFill/>
            <a:round/>
            <a:headEnd/>
            <a:tailEnd/>
          </a:ln>
          <a:effectLst/>
        </p:spPr>
        <p:txBody>
          <a:bodyPr wrap="none" anchor="ctr"/>
          <a:lstStyle/>
          <a:p>
            <a:pPr>
              <a:defRPr/>
            </a:pPr>
            <a:endParaRPr lang="zh-CN" altLang="en-US" sz="1350">
              <a:solidFill>
                <a:srgbClr val="FFFFFF"/>
              </a:solidFill>
              <a:latin typeface="微软雅黑" panose="020B0503020204020204" pitchFamily="34" charset="-122"/>
              <a:ea typeface="微软雅黑" panose="020B0503020204020204" pitchFamily="34" charset="-122"/>
            </a:endParaRPr>
          </a:p>
        </p:txBody>
      </p:sp>
      <p:sp>
        <p:nvSpPr>
          <p:cNvPr id="9" name="MH_SubTitle_2"/>
          <p:cNvSpPr/>
          <p:nvPr>
            <p:custDataLst>
              <p:tags r:id="rId4"/>
            </p:custDataLst>
          </p:nvPr>
        </p:nvSpPr>
        <p:spPr bwMode="auto">
          <a:xfrm>
            <a:off x="3904846" y="3336622"/>
            <a:ext cx="809958" cy="809959"/>
          </a:xfrm>
          <a:prstGeom prst="ellipse">
            <a:avLst/>
          </a:prstGeom>
          <a:gradFill flip="none" rotWithShape="1">
            <a:gsLst>
              <a:gs pos="0">
                <a:schemeClr val="accent1">
                  <a:lumMod val="60000"/>
                  <a:lumOff val="40000"/>
                </a:schemeClr>
              </a:gs>
              <a:gs pos="100000">
                <a:schemeClr val="accent1">
                  <a:lumMod val="75000"/>
                </a:schemeClr>
              </a:gs>
            </a:gsLst>
            <a:path path="circle">
              <a:fillToRect r="100000" b="100000"/>
            </a:path>
            <a:tileRect l="-100000" t="-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r>
              <a:rPr lang="en-US" altLang="zh-CN" sz="1600" dirty="0" smtClean="0">
                <a:solidFill>
                  <a:srgbClr val="FFFFFF"/>
                </a:solidFill>
                <a:latin typeface="微软雅黑" panose="020B0503020204020204" pitchFamily="34" charset="-122"/>
                <a:ea typeface="微软雅黑" panose="020B0503020204020204" pitchFamily="34" charset="-122"/>
              </a:rPr>
              <a:t>2</a:t>
            </a:r>
            <a:endParaRPr lang="zh-CN" altLang="en-US" sz="1600" dirty="0">
              <a:solidFill>
                <a:srgbClr val="FFFFFF"/>
              </a:solidFill>
              <a:latin typeface="微软雅黑" panose="020B0503020204020204" pitchFamily="34" charset="-122"/>
              <a:ea typeface="微软雅黑" panose="020B0503020204020204" pitchFamily="34" charset="-122"/>
            </a:endParaRPr>
          </a:p>
        </p:txBody>
      </p:sp>
      <p:sp>
        <p:nvSpPr>
          <p:cNvPr id="10" name="MH_Other_4"/>
          <p:cNvSpPr/>
          <p:nvPr>
            <p:custDataLst>
              <p:tags r:id="rId5"/>
            </p:custDataLst>
          </p:nvPr>
        </p:nvSpPr>
        <p:spPr bwMode="auto">
          <a:xfrm rot="2140418">
            <a:off x="3990335" y="3343525"/>
            <a:ext cx="667287" cy="611848"/>
          </a:xfrm>
          <a:prstGeom prst="ellipse">
            <a:avLst/>
          </a:prstGeom>
          <a:gradFill flip="none" rotWithShape="1">
            <a:gsLst>
              <a:gs pos="0">
                <a:srgbClr val="FFFFFF">
                  <a:alpha val="0"/>
                </a:srgbClr>
              </a:gs>
              <a:gs pos="16000">
                <a:srgbClr val="FFFFFF">
                  <a:alpha val="87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rgbClr val="FFFFFF"/>
              </a:solidFill>
              <a:latin typeface="微软雅黑" panose="020B0503020204020204" pitchFamily="34" charset="-122"/>
              <a:ea typeface="微软雅黑" panose="020B0503020204020204" pitchFamily="34" charset="-122"/>
            </a:endParaRPr>
          </a:p>
        </p:txBody>
      </p:sp>
      <p:sp>
        <p:nvSpPr>
          <p:cNvPr id="11" name="MH_Other_5"/>
          <p:cNvSpPr>
            <a:spLocks noChangeArrowheads="1"/>
          </p:cNvSpPr>
          <p:nvPr>
            <p:custDataLst>
              <p:tags r:id="rId6"/>
            </p:custDataLst>
          </p:nvPr>
        </p:nvSpPr>
        <p:spPr bwMode="auto">
          <a:xfrm>
            <a:off x="4511914" y="5416183"/>
            <a:ext cx="719701" cy="143940"/>
          </a:xfrm>
          <a:prstGeom prst="ellipse">
            <a:avLst/>
          </a:prstGeom>
          <a:gradFill rotWithShape="1">
            <a:gsLst>
              <a:gs pos="0">
                <a:schemeClr val="bg2">
                  <a:gamma/>
                  <a:shade val="46275"/>
                  <a:invGamma/>
                </a:schemeClr>
              </a:gs>
              <a:gs pos="100000">
                <a:schemeClr val="bg2">
                  <a:alpha val="0"/>
                </a:schemeClr>
              </a:gs>
            </a:gsLst>
            <a:path path="shape">
              <a:fillToRect l="50000" t="50000" r="50000" b="50000"/>
            </a:path>
          </a:gradFill>
          <a:ln w="9525">
            <a:noFill/>
            <a:round/>
            <a:headEnd/>
            <a:tailEnd/>
          </a:ln>
          <a:effectLst/>
        </p:spPr>
        <p:txBody>
          <a:bodyPr wrap="none" anchor="ctr"/>
          <a:lstStyle/>
          <a:p>
            <a:pPr>
              <a:defRPr/>
            </a:pPr>
            <a:endParaRPr lang="zh-CN" altLang="en-US" sz="1350">
              <a:solidFill>
                <a:srgbClr val="FFFFFF"/>
              </a:solidFill>
              <a:latin typeface="微软雅黑" panose="020B0503020204020204" pitchFamily="34" charset="-122"/>
              <a:ea typeface="微软雅黑" panose="020B0503020204020204" pitchFamily="34" charset="-122"/>
            </a:endParaRPr>
          </a:p>
        </p:txBody>
      </p:sp>
      <p:sp>
        <p:nvSpPr>
          <p:cNvPr id="12" name="MH_SubTitle_3"/>
          <p:cNvSpPr/>
          <p:nvPr>
            <p:custDataLst>
              <p:tags r:id="rId7"/>
            </p:custDataLst>
          </p:nvPr>
        </p:nvSpPr>
        <p:spPr bwMode="auto">
          <a:xfrm>
            <a:off x="4474062" y="4640603"/>
            <a:ext cx="833827" cy="833829"/>
          </a:xfrm>
          <a:prstGeom prst="ellipse">
            <a:avLst/>
          </a:prstGeom>
          <a:gradFill flip="none" rotWithShape="1">
            <a:gsLst>
              <a:gs pos="0">
                <a:schemeClr val="accent1">
                  <a:lumMod val="60000"/>
                  <a:lumOff val="40000"/>
                </a:schemeClr>
              </a:gs>
              <a:gs pos="100000">
                <a:schemeClr val="accent1">
                  <a:lumMod val="75000"/>
                </a:schemeClr>
              </a:gs>
            </a:gsLst>
            <a:path path="circle">
              <a:fillToRect r="100000" b="100000"/>
            </a:path>
            <a:tileRect l="-100000" t="-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r>
              <a:rPr lang="en-US" altLang="zh-CN" sz="1600" dirty="0" smtClean="0">
                <a:solidFill>
                  <a:srgbClr val="FFFFFF"/>
                </a:solidFill>
                <a:latin typeface="微软雅黑" panose="020B0503020204020204" pitchFamily="34" charset="-122"/>
                <a:ea typeface="微软雅黑" panose="020B0503020204020204" pitchFamily="34" charset="-122"/>
              </a:rPr>
              <a:t>3</a:t>
            </a:r>
            <a:endParaRPr lang="zh-CN" altLang="en-US" sz="1600" dirty="0">
              <a:solidFill>
                <a:srgbClr val="FFFFFF"/>
              </a:solidFill>
              <a:latin typeface="微软雅黑" panose="020B0503020204020204" pitchFamily="34" charset="-122"/>
              <a:ea typeface="微软雅黑" panose="020B0503020204020204" pitchFamily="34" charset="-122"/>
            </a:endParaRPr>
          </a:p>
        </p:txBody>
      </p:sp>
      <p:sp>
        <p:nvSpPr>
          <p:cNvPr id="13" name="MH_Other_6"/>
          <p:cNvSpPr/>
          <p:nvPr>
            <p:custDataLst>
              <p:tags r:id="rId8"/>
            </p:custDataLst>
          </p:nvPr>
        </p:nvSpPr>
        <p:spPr bwMode="auto">
          <a:xfrm rot="2140418">
            <a:off x="4547499" y="4668256"/>
            <a:ext cx="686951" cy="629880"/>
          </a:xfrm>
          <a:prstGeom prst="ellipse">
            <a:avLst/>
          </a:prstGeom>
          <a:gradFill flip="none" rotWithShape="1">
            <a:gsLst>
              <a:gs pos="0">
                <a:srgbClr val="FFFFFF">
                  <a:alpha val="0"/>
                </a:srgbClr>
              </a:gs>
              <a:gs pos="16000">
                <a:srgbClr val="FFFFFF">
                  <a:alpha val="87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rgbClr val="FFFFFF"/>
              </a:solidFill>
              <a:latin typeface="微软雅黑" panose="020B0503020204020204" pitchFamily="34" charset="-122"/>
              <a:ea typeface="微软雅黑" panose="020B0503020204020204" pitchFamily="34" charset="-122"/>
            </a:endParaRPr>
          </a:p>
        </p:txBody>
      </p:sp>
      <p:sp>
        <p:nvSpPr>
          <p:cNvPr id="14" name="MH_Other_7"/>
          <p:cNvSpPr>
            <a:spLocks noChangeArrowheads="1"/>
          </p:cNvSpPr>
          <p:nvPr>
            <p:custDataLst>
              <p:tags r:id="rId9"/>
            </p:custDataLst>
          </p:nvPr>
        </p:nvSpPr>
        <p:spPr bwMode="auto">
          <a:xfrm>
            <a:off x="3432694" y="2784799"/>
            <a:ext cx="705202" cy="141041"/>
          </a:xfrm>
          <a:prstGeom prst="ellipse">
            <a:avLst/>
          </a:prstGeom>
          <a:gradFill rotWithShape="1">
            <a:gsLst>
              <a:gs pos="0">
                <a:schemeClr val="bg2">
                  <a:gamma/>
                  <a:shade val="46275"/>
                  <a:invGamma/>
                </a:schemeClr>
              </a:gs>
              <a:gs pos="100000">
                <a:schemeClr val="bg2">
                  <a:alpha val="0"/>
                </a:schemeClr>
              </a:gs>
            </a:gsLst>
            <a:path path="shape">
              <a:fillToRect l="50000" t="50000" r="50000" b="50000"/>
            </a:path>
          </a:gradFill>
          <a:ln w="9525">
            <a:noFill/>
            <a:round/>
            <a:headEnd/>
            <a:tailEnd/>
          </a:ln>
          <a:effectLst/>
        </p:spPr>
        <p:txBody>
          <a:bodyPr wrap="none" anchor="ctr"/>
          <a:lstStyle/>
          <a:p>
            <a:pPr>
              <a:defRPr/>
            </a:pPr>
            <a:endParaRPr lang="zh-CN" altLang="en-US" sz="1350">
              <a:solidFill>
                <a:srgbClr val="FFFFFF"/>
              </a:solidFill>
              <a:latin typeface="微软雅黑" panose="020B0503020204020204" pitchFamily="34" charset="-122"/>
              <a:ea typeface="微软雅黑" panose="020B0503020204020204" pitchFamily="34" charset="-122"/>
            </a:endParaRPr>
          </a:p>
        </p:txBody>
      </p:sp>
      <p:sp>
        <p:nvSpPr>
          <p:cNvPr id="15" name="MH_SubTitle_1"/>
          <p:cNvSpPr/>
          <p:nvPr>
            <p:custDataLst>
              <p:tags r:id="rId10"/>
            </p:custDataLst>
          </p:nvPr>
        </p:nvSpPr>
        <p:spPr bwMode="auto">
          <a:xfrm>
            <a:off x="3395607" y="2024842"/>
            <a:ext cx="817029" cy="817031"/>
          </a:xfrm>
          <a:prstGeom prst="ellipse">
            <a:avLst/>
          </a:prstGeom>
          <a:gradFill flip="none" rotWithShape="1">
            <a:gsLst>
              <a:gs pos="0">
                <a:schemeClr val="accent1">
                  <a:lumMod val="60000"/>
                  <a:lumOff val="40000"/>
                </a:schemeClr>
              </a:gs>
              <a:gs pos="100000">
                <a:schemeClr val="accent1">
                  <a:lumMod val="75000"/>
                </a:schemeClr>
              </a:gs>
            </a:gsLst>
            <a:path path="circle">
              <a:fillToRect r="100000" b="100000"/>
            </a:path>
            <a:tileRect l="-100000" t="-100000"/>
          </a:gra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rmAutofit/>
          </a:bodyPr>
          <a:lstStyle/>
          <a:p>
            <a:pPr algn="ctr">
              <a:defRPr/>
            </a:pPr>
            <a:r>
              <a:rPr lang="en-US" altLang="zh-CN" sz="1600" dirty="0" smtClean="0">
                <a:solidFill>
                  <a:srgbClr val="FFFFFF"/>
                </a:solidFill>
                <a:latin typeface="微软雅黑" panose="020B0503020204020204" pitchFamily="34" charset="-122"/>
                <a:ea typeface="微软雅黑" panose="020B0503020204020204" pitchFamily="34" charset="-122"/>
              </a:rPr>
              <a:t>1</a:t>
            </a:r>
            <a:endParaRPr lang="zh-CN" altLang="en-US" sz="1600" dirty="0">
              <a:solidFill>
                <a:srgbClr val="FFFFFF"/>
              </a:solidFill>
              <a:latin typeface="微软雅黑" panose="020B0503020204020204" pitchFamily="34" charset="-122"/>
              <a:ea typeface="微软雅黑" panose="020B0503020204020204" pitchFamily="34" charset="-122"/>
            </a:endParaRPr>
          </a:p>
        </p:txBody>
      </p:sp>
      <p:sp>
        <p:nvSpPr>
          <p:cNvPr id="16" name="MH_Other_9"/>
          <p:cNvSpPr/>
          <p:nvPr>
            <p:custDataLst>
              <p:tags r:id="rId11"/>
            </p:custDataLst>
          </p:nvPr>
        </p:nvSpPr>
        <p:spPr>
          <a:xfrm rot="14285600">
            <a:off x="3106875" y="2441015"/>
            <a:ext cx="79565" cy="855079"/>
          </a:xfrm>
          <a:custGeom>
            <a:avLst/>
            <a:gdLst>
              <a:gd name="connsiteX0" fmla="*/ 0 w 86873"/>
              <a:gd name="connsiteY0" fmla="*/ 0 h 1144603"/>
              <a:gd name="connsiteX1" fmla="*/ 86873 w 86873"/>
              <a:gd name="connsiteY1" fmla="*/ 0 h 1144603"/>
              <a:gd name="connsiteX2" fmla="*/ 86873 w 86873"/>
              <a:gd name="connsiteY2" fmla="*/ 1144603 h 1144603"/>
              <a:gd name="connsiteX3" fmla="*/ 0 w 86873"/>
              <a:gd name="connsiteY3" fmla="*/ 1144603 h 1144603"/>
              <a:gd name="connsiteX4" fmla="*/ 0 w 86873"/>
              <a:gd name="connsiteY4" fmla="*/ 0 h 1144603"/>
              <a:gd name="connsiteX0" fmla="*/ 0 w 88075"/>
              <a:gd name="connsiteY0" fmla="*/ 0 h 1144781"/>
              <a:gd name="connsiteX1" fmla="*/ 86873 w 88075"/>
              <a:gd name="connsiteY1" fmla="*/ 0 h 1144781"/>
              <a:gd name="connsiteX2" fmla="*/ 86873 w 88075"/>
              <a:gd name="connsiteY2" fmla="*/ 1144603 h 1144781"/>
              <a:gd name="connsiteX3" fmla="*/ 88075 w 88075"/>
              <a:gd name="connsiteY3" fmla="*/ 1144781 h 1144781"/>
              <a:gd name="connsiteX4" fmla="*/ 0 w 88075"/>
              <a:gd name="connsiteY4" fmla="*/ 1144603 h 1144781"/>
              <a:gd name="connsiteX5" fmla="*/ 0 w 88075"/>
              <a:gd name="connsiteY5" fmla="*/ 0 h 1144781"/>
              <a:gd name="connsiteX0" fmla="*/ 0 w 86873"/>
              <a:gd name="connsiteY0" fmla="*/ 0 h 1204829"/>
              <a:gd name="connsiteX1" fmla="*/ 86873 w 86873"/>
              <a:gd name="connsiteY1" fmla="*/ 0 h 1204829"/>
              <a:gd name="connsiteX2" fmla="*/ 86873 w 86873"/>
              <a:gd name="connsiteY2" fmla="*/ 1144603 h 1204829"/>
              <a:gd name="connsiteX3" fmla="*/ 34192 w 86873"/>
              <a:gd name="connsiteY3" fmla="*/ 1204829 h 1204829"/>
              <a:gd name="connsiteX4" fmla="*/ 0 w 86873"/>
              <a:gd name="connsiteY4" fmla="*/ 1144603 h 1204829"/>
              <a:gd name="connsiteX5" fmla="*/ 0 w 86873"/>
              <a:gd name="connsiteY5" fmla="*/ 0 h 1204829"/>
              <a:gd name="connsiteX0" fmla="*/ 0 w 86873"/>
              <a:gd name="connsiteY0" fmla="*/ 0 h 1189421"/>
              <a:gd name="connsiteX1" fmla="*/ 86873 w 86873"/>
              <a:gd name="connsiteY1" fmla="*/ 0 h 1189421"/>
              <a:gd name="connsiteX2" fmla="*/ 86873 w 86873"/>
              <a:gd name="connsiteY2" fmla="*/ 1144603 h 1189421"/>
              <a:gd name="connsiteX3" fmla="*/ 45058 w 86873"/>
              <a:gd name="connsiteY3" fmla="*/ 1189421 h 1189421"/>
              <a:gd name="connsiteX4" fmla="*/ 0 w 86873"/>
              <a:gd name="connsiteY4" fmla="*/ 1144603 h 1189421"/>
              <a:gd name="connsiteX5" fmla="*/ 0 w 86873"/>
              <a:gd name="connsiteY5" fmla="*/ 0 h 1189421"/>
              <a:gd name="connsiteX0" fmla="*/ 0 w 86873"/>
              <a:gd name="connsiteY0" fmla="*/ 0 h 1246043"/>
              <a:gd name="connsiteX1" fmla="*/ 86873 w 86873"/>
              <a:gd name="connsiteY1" fmla="*/ 0 h 1246043"/>
              <a:gd name="connsiteX2" fmla="*/ 86873 w 86873"/>
              <a:gd name="connsiteY2" fmla="*/ 1144603 h 1246043"/>
              <a:gd name="connsiteX3" fmla="*/ 45058 w 86873"/>
              <a:gd name="connsiteY3" fmla="*/ 1189421 h 1246043"/>
              <a:gd name="connsiteX4" fmla="*/ 0 w 86873"/>
              <a:gd name="connsiteY4" fmla="*/ 1144603 h 1246043"/>
              <a:gd name="connsiteX5" fmla="*/ 0 w 86873"/>
              <a:gd name="connsiteY5" fmla="*/ 0 h 1246043"/>
              <a:gd name="connsiteX0" fmla="*/ 243 w 87116"/>
              <a:gd name="connsiteY0" fmla="*/ 0 h 1246043"/>
              <a:gd name="connsiteX1" fmla="*/ 87116 w 87116"/>
              <a:gd name="connsiteY1" fmla="*/ 0 h 1246043"/>
              <a:gd name="connsiteX2" fmla="*/ 87116 w 87116"/>
              <a:gd name="connsiteY2" fmla="*/ 1144603 h 1246043"/>
              <a:gd name="connsiteX3" fmla="*/ 45301 w 87116"/>
              <a:gd name="connsiteY3" fmla="*/ 1189421 h 1246043"/>
              <a:gd name="connsiteX4" fmla="*/ 243 w 87116"/>
              <a:gd name="connsiteY4" fmla="*/ 1144603 h 1246043"/>
              <a:gd name="connsiteX5" fmla="*/ 243 w 87116"/>
              <a:gd name="connsiteY5" fmla="*/ 0 h 1246043"/>
              <a:gd name="connsiteX0" fmla="*/ 243 w 90259"/>
              <a:gd name="connsiteY0" fmla="*/ 0 h 1189421"/>
              <a:gd name="connsiteX1" fmla="*/ 87116 w 90259"/>
              <a:gd name="connsiteY1" fmla="*/ 0 h 1189421"/>
              <a:gd name="connsiteX2" fmla="*/ 87116 w 90259"/>
              <a:gd name="connsiteY2" fmla="*/ 1144603 h 1189421"/>
              <a:gd name="connsiteX3" fmla="*/ 45301 w 90259"/>
              <a:gd name="connsiteY3" fmla="*/ 1189421 h 1189421"/>
              <a:gd name="connsiteX4" fmla="*/ 243 w 90259"/>
              <a:gd name="connsiteY4" fmla="*/ 1144603 h 1189421"/>
              <a:gd name="connsiteX5" fmla="*/ 243 w 90259"/>
              <a:gd name="connsiteY5" fmla="*/ 0 h 1189421"/>
              <a:gd name="connsiteX0" fmla="*/ 305 w 90802"/>
              <a:gd name="connsiteY0" fmla="*/ 0 h 1189943"/>
              <a:gd name="connsiteX1" fmla="*/ 87178 w 90802"/>
              <a:gd name="connsiteY1" fmla="*/ 0 h 1189943"/>
              <a:gd name="connsiteX2" fmla="*/ 87178 w 90802"/>
              <a:gd name="connsiteY2" fmla="*/ 1144603 h 1189943"/>
              <a:gd name="connsiteX3" fmla="*/ 45363 w 90802"/>
              <a:gd name="connsiteY3" fmla="*/ 1189421 h 1189943"/>
              <a:gd name="connsiteX4" fmla="*/ 305 w 90802"/>
              <a:gd name="connsiteY4" fmla="*/ 1144603 h 1189943"/>
              <a:gd name="connsiteX5" fmla="*/ 305 w 90802"/>
              <a:gd name="connsiteY5" fmla="*/ 0 h 1189943"/>
              <a:gd name="connsiteX0" fmla="*/ 305 w 97392"/>
              <a:gd name="connsiteY0" fmla="*/ 0 h 1189943"/>
              <a:gd name="connsiteX1" fmla="*/ 87178 w 97392"/>
              <a:gd name="connsiteY1" fmla="*/ 0 h 1189943"/>
              <a:gd name="connsiteX2" fmla="*/ 97392 w 97392"/>
              <a:gd name="connsiteY2" fmla="*/ 3385 h 1189943"/>
              <a:gd name="connsiteX3" fmla="*/ 87178 w 97392"/>
              <a:gd name="connsiteY3" fmla="*/ 1144603 h 1189943"/>
              <a:gd name="connsiteX4" fmla="*/ 45363 w 97392"/>
              <a:gd name="connsiteY4" fmla="*/ 1189421 h 1189943"/>
              <a:gd name="connsiteX5" fmla="*/ 305 w 97392"/>
              <a:gd name="connsiteY5" fmla="*/ 1144603 h 1189943"/>
              <a:gd name="connsiteX6" fmla="*/ 305 w 97392"/>
              <a:gd name="connsiteY6" fmla="*/ 0 h 1189943"/>
              <a:gd name="connsiteX0" fmla="*/ 305 w 97392"/>
              <a:gd name="connsiteY0" fmla="*/ 26029 h 1215972"/>
              <a:gd name="connsiteX1" fmla="*/ 42091 w 97392"/>
              <a:gd name="connsiteY1" fmla="*/ 0 h 1215972"/>
              <a:gd name="connsiteX2" fmla="*/ 97392 w 97392"/>
              <a:gd name="connsiteY2" fmla="*/ 29414 h 1215972"/>
              <a:gd name="connsiteX3" fmla="*/ 87178 w 97392"/>
              <a:gd name="connsiteY3" fmla="*/ 1170632 h 1215972"/>
              <a:gd name="connsiteX4" fmla="*/ 45363 w 97392"/>
              <a:gd name="connsiteY4" fmla="*/ 1215450 h 1215972"/>
              <a:gd name="connsiteX5" fmla="*/ 305 w 97392"/>
              <a:gd name="connsiteY5" fmla="*/ 1170632 h 1215972"/>
              <a:gd name="connsiteX6" fmla="*/ 305 w 97392"/>
              <a:gd name="connsiteY6" fmla="*/ 26029 h 1215972"/>
              <a:gd name="connsiteX0" fmla="*/ 305 w 97392"/>
              <a:gd name="connsiteY0" fmla="*/ 48450 h 1238393"/>
              <a:gd name="connsiteX1" fmla="*/ 34833 w 97392"/>
              <a:gd name="connsiteY1" fmla="*/ 0 h 1238393"/>
              <a:gd name="connsiteX2" fmla="*/ 97392 w 97392"/>
              <a:gd name="connsiteY2" fmla="*/ 51835 h 1238393"/>
              <a:gd name="connsiteX3" fmla="*/ 87178 w 97392"/>
              <a:gd name="connsiteY3" fmla="*/ 1193053 h 1238393"/>
              <a:gd name="connsiteX4" fmla="*/ 45363 w 97392"/>
              <a:gd name="connsiteY4" fmla="*/ 1237871 h 1238393"/>
              <a:gd name="connsiteX5" fmla="*/ 305 w 97392"/>
              <a:gd name="connsiteY5" fmla="*/ 1193053 h 1238393"/>
              <a:gd name="connsiteX6" fmla="*/ 305 w 97392"/>
              <a:gd name="connsiteY6" fmla="*/ 48450 h 1238393"/>
              <a:gd name="connsiteX0" fmla="*/ 305 w 97392"/>
              <a:gd name="connsiteY0" fmla="*/ 103117 h 1293060"/>
              <a:gd name="connsiteX1" fmla="*/ 34833 w 97392"/>
              <a:gd name="connsiteY1" fmla="*/ 54667 h 1293060"/>
              <a:gd name="connsiteX2" fmla="*/ 97392 w 97392"/>
              <a:gd name="connsiteY2" fmla="*/ 106502 h 1293060"/>
              <a:gd name="connsiteX3" fmla="*/ 87178 w 97392"/>
              <a:gd name="connsiteY3" fmla="*/ 1247720 h 1293060"/>
              <a:gd name="connsiteX4" fmla="*/ 45363 w 97392"/>
              <a:gd name="connsiteY4" fmla="*/ 1292538 h 1293060"/>
              <a:gd name="connsiteX5" fmla="*/ 305 w 97392"/>
              <a:gd name="connsiteY5" fmla="*/ 1247720 h 1293060"/>
              <a:gd name="connsiteX6" fmla="*/ 305 w 97392"/>
              <a:gd name="connsiteY6" fmla="*/ 103117 h 1293060"/>
              <a:gd name="connsiteX0" fmla="*/ 498 w 97585"/>
              <a:gd name="connsiteY0" fmla="*/ 100602 h 1290545"/>
              <a:gd name="connsiteX1" fmla="*/ 35026 w 97585"/>
              <a:gd name="connsiteY1" fmla="*/ 52152 h 1290545"/>
              <a:gd name="connsiteX2" fmla="*/ 97585 w 97585"/>
              <a:gd name="connsiteY2" fmla="*/ 103987 h 1290545"/>
              <a:gd name="connsiteX3" fmla="*/ 87371 w 97585"/>
              <a:gd name="connsiteY3" fmla="*/ 1245205 h 1290545"/>
              <a:gd name="connsiteX4" fmla="*/ 45556 w 97585"/>
              <a:gd name="connsiteY4" fmla="*/ 1290023 h 1290545"/>
              <a:gd name="connsiteX5" fmla="*/ 498 w 97585"/>
              <a:gd name="connsiteY5" fmla="*/ 1245205 h 1290545"/>
              <a:gd name="connsiteX6" fmla="*/ 498 w 97585"/>
              <a:gd name="connsiteY6" fmla="*/ 100602 h 1290545"/>
              <a:gd name="connsiteX0" fmla="*/ 498 w 97585"/>
              <a:gd name="connsiteY0" fmla="*/ 48459 h 1238402"/>
              <a:gd name="connsiteX1" fmla="*/ 35026 w 97585"/>
              <a:gd name="connsiteY1" fmla="*/ 9 h 1238402"/>
              <a:gd name="connsiteX2" fmla="*/ 97585 w 97585"/>
              <a:gd name="connsiteY2" fmla="*/ 51844 h 1238402"/>
              <a:gd name="connsiteX3" fmla="*/ 87371 w 97585"/>
              <a:gd name="connsiteY3" fmla="*/ 1193062 h 1238402"/>
              <a:gd name="connsiteX4" fmla="*/ 45556 w 97585"/>
              <a:gd name="connsiteY4" fmla="*/ 1237880 h 1238402"/>
              <a:gd name="connsiteX5" fmla="*/ 498 w 97585"/>
              <a:gd name="connsiteY5" fmla="*/ 1193062 h 1238402"/>
              <a:gd name="connsiteX6" fmla="*/ 498 w 97585"/>
              <a:gd name="connsiteY6" fmla="*/ 48459 h 1238402"/>
              <a:gd name="connsiteX0" fmla="*/ 498 w 97585"/>
              <a:gd name="connsiteY0" fmla="*/ 48459 h 1238402"/>
              <a:gd name="connsiteX1" fmla="*/ 35026 w 97585"/>
              <a:gd name="connsiteY1" fmla="*/ 9 h 1238402"/>
              <a:gd name="connsiteX2" fmla="*/ 97585 w 97585"/>
              <a:gd name="connsiteY2" fmla="*/ 51844 h 1238402"/>
              <a:gd name="connsiteX3" fmla="*/ 87371 w 97585"/>
              <a:gd name="connsiteY3" fmla="*/ 1193062 h 1238402"/>
              <a:gd name="connsiteX4" fmla="*/ 45556 w 97585"/>
              <a:gd name="connsiteY4" fmla="*/ 1237880 h 1238402"/>
              <a:gd name="connsiteX5" fmla="*/ 498 w 97585"/>
              <a:gd name="connsiteY5" fmla="*/ 1193062 h 1238402"/>
              <a:gd name="connsiteX6" fmla="*/ 498 w 97585"/>
              <a:gd name="connsiteY6" fmla="*/ 48459 h 1238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85" h="1238402">
                <a:moveTo>
                  <a:pt x="498" y="48459"/>
                </a:moveTo>
                <a:cubicBezTo>
                  <a:pt x="-3635" y="27207"/>
                  <a:pt x="18845" y="-555"/>
                  <a:pt x="35026" y="9"/>
                </a:cubicBezTo>
                <a:cubicBezTo>
                  <a:pt x="51207" y="573"/>
                  <a:pt x="85987" y="12468"/>
                  <a:pt x="97585" y="51844"/>
                </a:cubicBezTo>
                <a:cubicBezTo>
                  <a:pt x="94180" y="432250"/>
                  <a:pt x="90776" y="812656"/>
                  <a:pt x="87371" y="1193062"/>
                </a:cubicBezTo>
                <a:cubicBezTo>
                  <a:pt x="102291" y="1204870"/>
                  <a:pt x="67739" y="1243313"/>
                  <a:pt x="45556" y="1237880"/>
                </a:cubicBezTo>
                <a:cubicBezTo>
                  <a:pt x="23373" y="1232447"/>
                  <a:pt x="-2944" y="1210548"/>
                  <a:pt x="498" y="1193062"/>
                </a:cubicBezTo>
                <a:lnTo>
                  <a:pt x="498" y="48459"/>
                </a:lnTo>
                <a:close/>
              </a:path>
            </a:pathLst>
          </a:custGeom>
          <a:gradFill flip="none" rotWithShape="1">
            <a:gsLst>
              <a:gs pos="49000">
                <a:schemeClr val="bg1">
                  <a:lumMod val="85000"/>
                </a:schemeClr>
              </a:gs>
              <a:gs pos="9000">
                <a:schemeClr val="bg1">
                  <a:lumMod val="50000"/>
                </a:schemeClr>
              </a:gs>
              <a:gs pos="98000">
                <a:schemeClr val="tx1">
                  <a:lumMod val="85000"/>
                  <a:lumOff val="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rgbClr val="FFFFFF"/>
              </a:solidFill>
              <a:latin typeface="微软雅黑" panose="020B0503020204020204" pitchFamily="34" charset="-122"/>
              <a:ea typeface="微软雅黑" panose="020B0503020204020204" pitchFamily="34" charset="-122"/>
            </a:endParaRPr>
          </a:p>
        </p:txBody>
      </p:sp>
      <p:sp>
        <p:nvSpPr>
          <p:cNvPr id="17" name="MH_Other_10"/>
          <p:cNvSpPr/>
          <p:nvPr>
            <p:custDataLst>
              <p:tags r:id="rId12"/>
            </p:custDataLst>
          </p:nvPr>
        </p:nvSpPr>
        <p:spPr>
          <a:xfrm rot="17849605">
            <a:off x="3582451" y="3550761"/>
            <a:ext cx="81360" cy="2051627"/>
          </a:xfrm>
          <a:custGeom>
            <a:avLst/>
            <a:gdLst>
              <a:gd name="connsiteX0" fmla="*/ 0 w 118084"/>
              <a:gd name="connsiteY0" fmla="*/ 0 h 2658126"/>
              <a:gd name="connsiteX1" fmla="*/ 118084 w 118084"/>
              <a:gd name="connsiteY1" fmla="*/ 0 h 2658126"/>
              <a:gd name="connsiteX2" fmla="*/ 118084 w 118084"/>
              <a:gd name="connsiteY2" fmla="*/ 2658126 h 2658126"/>
              <a:gd name="connsiteX3" fmla="*/ 0 w 118084"/>
              <a:gd name="connsiteY3" fmla="*/ 2658126 h 2658126"/>
              <a:gd name="connsiteX4" fmla="*/ 0 w 118084"/>
              <a:gd name="connsiteY4" fmla="*/ 0 h 2658126"/>
              <a:gd name="connsiteX0" fmla="*/ 0 w 118084"/>
              <a:gd name="connsiteY0" fmla="*/ 0 h 2658126"/>
              <a:gd name="connsiteX1" fmla="*/ 118084 w 118084"/>
              <a:gd name="connsiteY1" fmla="*/ 0 h 2658126"/>
              <a:gd name="connsiteX2" fmla="*/ 118084 w 118084"/>
              <a:gd name="connsiteY2" fmla="*/ 2658126 h 2658126"/>
              <a:gd name="connsiteX3" fmla="*/ 110355 w 118084"/>
              <a:gd name="connsiteY3" fmla="*/ 2657975 h 2658126"/>
              <a:gd name="connsiteX4" fmla="*/ 0 w 118084"/>
              <a:gd name="connsiteY4" fmla="*/ 2658126 h 2658126"/>
              <a:gd name="connsiteX5" fmla="*/ 0 w 118084"/>
              <a:gd name="connsiteY5" fmla="*/ 0 h 2658126"/>
              <a:gd name="connsiteX0" fmla="*/ 0 w 118084"/>
              <a:gd name="connsiteY0" fmla="*/ 0 h 2687179"/>
              <a:gd name="connsiteX1" fmla="*/ 118084 w 118084"/>
              <a:gd name="connsiteY1" fmla="*/ 0 h 2687179"/>
              <a:gd name="connsiteX2" fmla="*/ 118084 w 118084"/>
              <a:gd name="connsiteY2" fmla="*/ 2658126 h 2687179"/>
              <a:gd name="connsiteX3" fmla="*/ 54239 w 118084"/>
              <a:gd name="connsiteY3" fmla="*/ 2687179 h 2687179"/>
              <a:gd name="connsiteX4" fmla="*/ 0 w 118084"/>
              <a:gd name="connsiteY4" fmla="*/ 2658126 h 2687179"/>
              <a:gd name="connsiteX5" fmla="*/ 0 w 118084"/>
              <a:gd name="connsiteY5" fmla="*/ 0 h 2687179"/>
              <a:gd name="connsiteX0" fmla="*/ 0 w 118084"/>
              <a:gd name="connsiteY0" fmla="*/ 0 h 2864998"/>
              <a:gd name="connsiteX1" fmla="*/ 118084 w 118084"/>
              <a:gd name="connsiteY1" fmla="*/ 0 h 2864998"/>
              <a:gd name="connsiteX2" fmla="*/ 118084 w 118084"/>
              <a:gd name="connsiteY2" fmla="*/ 2658126 h 2864998"/>
              <a:gd name="connsiteX3" fmla="*/ 54239 w 118084"/>
              <a:gd name="connsiteY3" fmla="*/ 2687179 h 2864998"/>
              <a:gd name="connsiteX4" fmla="*/ 0 w 118084"/>
              <a:gd name="connsiteY4" fmla="*/ 2658126 h 2864998"/>
              <a:gd name="connsiteX5" fmla="*/ 0 w 118084"/>
              <a:gd name="connsiteY5" fmla="*/ 0 h 2864998"/>
              <a:gd name="connsiteX0" fmla="*/ 0 w 118084"/>
              <a:gd name="connsiteY0" fmla="*/ 0 h 2864998"/>
              <a:gd name="connsiteX1" fmla="*/ 118084 w 118084"/>
              <a:gd name="connsiteY1" fmla="*/ 0 h 2864998"/>
              <a:gd name="connsiteX2" fmla="*/ 118084 w 118084"/>
              <a:gd name="connsiteY2" fmla="*/ 2658126 h 2864998"/>
              <a:gd name="connsiteX3" fmla="*/ 54239 w 118084"/>
              <a:gd name="connsiteY3" fmla="*/ 2687179 h 2864998"/>
              <a:gd name="connsiteX4" fmla="*/ 0 w 118084"/>
              <a:gd name="connsiteY4" fmla="*/ 2658126 h 2864998"/>
              <a:gd name="connsiteX5" fmla="*/ 0 w 118084"/>
              <a:gd name="connsiteY5" fmla="*/ 0 h 2864998"/>
              <a:gd name="connsiteX0" fmla="*/ 1770 w 119854"/>
              <a:gd name="connsiteY0" fmla="*/ 0 h 2687179"/>
              <a:gd name="connsiteX1" fmla="*/ 119854 w 119854"/>
              <a:gd name="connsiteY1" fmla="*/ 0 h 2687179"/>
              <a:gd name="connsiteX2" fmla="*/ 119854 w 119854"/>
              <a:gd name="connsiteY2" fmla="*/ 2658126 h 2687179"/>
              <a:gd name="connsiteX3" fmla="*/ 56009 w 119854"/>
              <a:gd name="connsiteY3" fmla="*/ 2687179 h 2687179"/>
              <a:gd name="connsiteX4" fmla="*/ 1770 w 119854"/>
              <a:gd name="connsiteY4" fmla="*/ 2658126 h 2687179"/>
              <a:gd name="connsiteX5" fmla="*/ 1770 w 119854"/>
              <a:gd name="connsiteY5" fmla="*/ 0 h 2687179"/>
              <a:gd name="connsiteX0" fmla="*/ 1770 w 119854"/>
              <a:gd name="connsiteY0" fmla="*/ 0 h 2687179"/>
              <a:gd name="connsiteX1" fmla="*/ 119854 w 119854"/>
              <a:gd name="connsiteY1" fmla="*/ 0 h 2687179"/>
              <a:gd name="connsiteX2" fmla="*/ 119854 w 119854"/>
              <a:gd name="connsiteY2" fmla="*/ 2658126 h 2687179"/>
              <a:gd name="connsiteX3" fmla="*/ 56009 w 119854"/>
              <a:gd name="connsiteY3" fmla="*/ 2687179 h 2687179"/>
              <a:gd name="connsiteX4" fmla="*/ 1770 w 119854"/>
              <a:gd name="connsiteY4" fmla="*/ 2658126 h 2687179"/>
              <a:gd name="connsiteX5" fmla="*/ 1770 w 119854"/>
              <a:gd name="connsiteY5" fmla="*/ 0 h 2687179"/>
              <a:gd name="connsiteX0" fmla="*/ 1770 w 119854"/>
              <a:gd name="connsiteY0" fmla="*/ 5487 h 2692666"/>
              <a:gd name="connsiteX1" fmla="*/ 119854 w 119854"/>
              <a:gd name="connsiteY1" fmla="*/ 5487 h 2692666"/>
              <a:gd name="connsiteX2" fmla="*/ 119707 w 119854"/>
              <a:gd name="connsiteY2" fmla="*/ 0 h 2692666"/>
              <a:gd name="connsiteX3" fmla="*/ 119854 w 119854"/>
              <a:gd name="connsiteY3" fmla="*/ 2663613 h 2692666"/>
              <a:gd name="connsiteX4" fmla="*/ 56009 w 119854"/>
              <a:gd name="connsiteY4" fmla="*/ 2692666 h 2692666"/>
              <a:gd name="connsiteX5" fmla="*/ 1770 w 119854"/>
              <a:gd name="connsiteY5" fmla="*/ 2663613 h 2692666"/>
              <a:gd name="connsiteX6" fmla="*/ 1770 w 119854"/>
              <a:gd name="connsiteY6" fmla="*/ 5487 h 2692666"/>
              <a:gd name="connsiteX0" fmla="*/ 1770 w 119854"/>
              <a:gd name="connsiteY0" fmla="*/ 5487 h 2692666"/>
              <a:gd name="connsiteX1" fmla="*/ 65011 w 119854"/>
              <a:gd name="connsiteY1" fmla="*/ 7211 h 2692666"/>
              <a:gd name="connsiteX2" fmla="*/ 119854 w 119854"/>
              <a:gd name="connsiteY2" fmla="*/ 5487 h 2692666"/>
              <a:gd name="connsiteX3" fmla="*/ 119707 w 119854"/>
              <a:gd name="connsiteY3" fmla="*/ 0 h 2692666"/>
              <a:gd name="connsiteX4" fmla="*/ 119854 w 119854"/>
              <a:gd name="connsiteY4" fmla="*/ 2663613 h 2692666"/>
              <a:gd name="connsiteX5" fmla="*/ 56009 w 119854"/>
              <a:gd name="connsiteY5" fmla="*/ 2692666 h 2692666"/>
              <a:gd name="connsiteX6" fmla="*/ 1770 w 119854"/>
              <a:gd name="connsiteY6" fmla="*/ 2663613 h 2692666"/>
              <a:gd name="connsiteX7" fmla="*/ 1770 w 119854"/>
              <a:gd name="connsiteY7" fmla="*/ 5487 h 2692666"/>
              <a:gd name="connsiteX0" fmla="*/ 1770 w 119854"/>
              <a:gd name="connsiteY0" fmla="*/ 51266 h 2738445"/>
              <a:gd name="connsiteX1" fmla="*/ 74695 w 119854"/>
              <a:gd name="connsiteY1" fmla="*/ 128 h 2738445"/>
              <a:gd name="connsiteX2" fmla="*/ 119854 w 119854"/>
              <a:gd name="connsiteY2" fmla="*/ 51266 h 2738445"/>
              <a:gd name="connsiteX3" fmla="*/ 119707 w 119854"/>
              <a:gd name="connsiteY3" fmla="*/ 45779 h 2738445"/>
              <a:gd name="connsiteX4" fmla="*/ 119854 w 119854"/>
              <a:gd name="connsiteY4" fmla="*/ 2709392 h 2738445"/>
              <a:gd name="connsiteX5" fmla="*/ 56009 w 119854"/>
              <a:gd name="connsiteY5" fmla="*/ 2738445 h 2738445"/>
              <a:gd name="connsiteX6" fmla="*/ 1770 w 119854"/>
              <a:gd name="connsiteY6" fmla="*/ 2709392 h 2738445"/>
              <a:gd name="connsiteX7" fmla="*/ 1770 w 119854"/>
              <a:gd name="connsiteY7" fmla="*/ 51266 h 2738445"/>
              <a:gd name="connsiteX0" fmla="*/ 1770 w 119854"/>
              <a:gd name="connsiteY0" fmla="*/ 49095 h 2736274"/>
              <a:gd name="connsiteX1" fmla="*/ 70513 w 119854"/>
              <a:gd name="connsiteY1" fmla="*/ 133 h 2736274"/>
              <a:gd name="connsiteX2" fmla="*/ 119854 w 119854"/>
              <a:gd name="connsiteY2" fmla="*/ 49095 h 2736274"/>
              <a:gd name="connsiteX3" fmla="*/ 119707 w 119854"/>
              <a:gd name="connsiteY3" fmla="*/ 43608 h 2736274"/>
              <a:gd name="connsiteX4" fmla="*/ 119854 w 119854"/>
              <a:gd name="connsiteY4" fmla="*/ 2707221 h 2736274"/>
              <a:gd name="connsiteX5" fmla="*/ 56009 w 119854"/>
              <a:gd name="connsiteY5" fmla="*/ 2736274 h 2736274"/>
              <a:gd name="connsiteX6" fmla="*/ 1770 w 119854"/>
              <a:gd name="connsiteY6" fmla="*/ 2707221 h 2736274"/>
              <a:gd name="connsiteX7" fmla="*/ 1770 w 119854"/>
              <a:gd name="connsiteY7" fmla="*/ 49095 h 2736274"/>
              <a:gd name="connsiteX0" fmla="*/ 1770 w 119854"/>
              <a:gd name="connsiteY0" fmla="*/ 218161 h 2905340"/>
              <a:gd name="connsiteX1" fmla="*/ 70513 w 119854"/>
              <a:gd name="connsiteY1" fmla="*/ 169199 h 2905340"/>
              <a:gd name="connsiteX2" fmla="*/ 119854 w 119854"/>
              <a:gd name="connsiteY2" fmla="*/ 218161 h 2905340"/>
              <a:gd name="connsiteX3" fmla="*/ 119707 w 119854"/>
              <a:gd name="connsiteY3" fmla="*/ 212674 h 2905340"/>
              <a:gd name="connsiteX4" fmla="*/ 119854 w 119854"/>
              <a:gd name="connsiteY4" fmla="*/ 2876287 h 2905340"/>
              <a:gd name="connsiteX5" fmla="*/ 56009 w 119854"/>
              <a:gd name="connsiteY5" fmla="*/ 2905340 h 2905340"/>
              <a:gd name="connsiteX6" fmla="*/ 1770 w 119854"/>
              <a:gd name="connsiteY6" fmla="*/ 2876287 h 2905340"/>
              <a:gd name="connsiteX7" fmla="*/ 1770 w 119854"/>
              <a:gd name="connsiteY7" fmla="*/ 218161 h 2905340"/>
              <a:gd name="connsiteX0" fmla="*/ 1770 w 119854"/>
              <a:gd name="connsiteY0" fmla="*/ 52506 h 2739685"/>
              <a:gd name="connsiteX1" fmla="*/ 70513 w 119854"/>
              <a:gd name="connsiteY1" fmla="*/ 3544 h 2739685"/>
              <a:gd name="connsiteX2" fmla="*/ 119854 w 119854"/>
              <a:gd name="connsiteY2" fmla="*/ 52506 h 2739685"/>
              <a:gd name="connsiteX3" fmla="*/ 119707 w 119854"/>
              <a:gd name="connsiteY3" fmla="*/ 47019 h 2739685"/>
              <a:gd name="connsiteX4" fmla="*/ 119854 w 119854"/>
              <a:gd name="connsiteY4" fmla="*/ 2710632 h 2739685"/>
              <a:gd name="connsiteX5" fmla="*/ 56009 w 119854"/>
              <a:gd name="connsiteY5" fmla="*/ 2739685 h 2739685"/>
              <a:gd name="connsiteX6" fmla="*/ 1770 w 119854"/>
              <a:gd name="connsiteY6" fmla="*/ 2710632 h 2739685"/>
              <a:gd name="connsiteX7" fmla="*/ 1770 w 119854"/>
              <a:gd name="connsiteY7" fmla="*/ 52506 h 2739685"/>
              <a:gd name="connsiteX0" fmla="*/ 1770 w 119854"/>
              <a:gd name="connsiteY0" fmla="*/ 49200 h 2736379"/>
              <a:gd name="connsiteX1" fmla="*/ 70513 w 119854"/>
              <a:gd name="connsiteY1" fmla="*/ 238 h 2736379"/>
              <a:gd name="connsiteX2" fmla="*/ 119854 w 119854"/>
              <a:gd name="connsiteY2" fmla="*/ 49200 h 2736379"/>
              <a:gd name="connsiteX3" fmla="*/ 119707 w 119854"/>
              <a:gd name="connsiteY3" fmla="*/ 43713 h 2736379"/>
              <a:gd name="connsiteX4" fmla="*/ 119854 w 119854"/>
              <a:gd name="connsiteY4" fmla="*/ 2707326 h 2736379"/>
              <a:gd name="connsiteX5" fmla="*/ 56009 w 119854"/>
              <a:gd name="connsiteY5" fmla="*/ 2736379 h 2736379"/>
              <a:gd name="connsiteX6" fmla="*/ 1770 w 119854"/>
              <a:gd name="connsiteY6" fmla="*/ 2707326 h 2736379"/>
              <a:gd name="connsiteX7" fmla="*/ 1770 w 119854"/>
              <a:gd name="connsiteY7" fmla="*/ 49200 h 2736379"/>
              <a:gd name="connsiteX0" fmla="*/ 1770 w 119854"/>
              <a:gd name="connsiteY0" fmla="*/ 50424 h 2737603"/>
              <a:gd name="connsiteX1" fmla="*/ 70513 w 119854"/>
              <a:gd name="connsiteY1" fmla="*/ 1462 h 2737603"/>
              <a:gd name="connsiteX2" fmla="*/ 119854 w 119854"/>
              <a:gd name="connsiteY2" fmla="*/ 50424 h 2737603"/>
              <a:gd name="connsiteX3" fmla="*/ 119707 w 119854"/>
              <a:gd name="connsiteY3" fmla="*/ 44937 h 2737603"/>
              <a:gd name="connsiteX4" fmla="*/ 119854 w 119854"/>
              <a:gd name="connsiteY4" fmla="*/ 2708550 h 2737603"/>
              <a:gd name="connsiteX5" fmla="*/ 56009 w 119854"/>
              <a:gd name="connsiteY5" fmla="*/ 2737603 h 2737603"/>
              <a:gd name="connsiteX6" fmla="*/ 1770 w 119854"/>
              <a:gd name="connsiteY6" fmla="*/ 2708550 h 2737603"/>
              <a:gd name="connsiteX7" fmla="*/ 1770 w 119854"/>
              <a:gd name="connsiteY7" fmla="*/ 50424 h 2737603"/>
              <a:gd name="connsiteX0" fmla="*/ 1770 w 119854"/>
              <a:gd name="connsiteY0" fmla="*/ 48323 h 2735502"/>
              <a:gd name="connsiteX1" fmla="*/ 66333 w 119854"/>
              <a:gd name="connsiteY1" fmla="*/ 1537 h 2735502"/>
              <a:gd name="connsiteX2" fmla="*/ 119854 w 119854"/>
              <a:gd name="connsiteY2" fmla="*/ 48323 h 2735502"/>
              <a:gd name="connsiteX3" fmla="*/ 119707 w 119854"/>
              <a:gd name="connsiteY3" fmla="*/ 42836 h 2735502"/>
              <a:gd name="connsiteX4" fmla="*/ 119854 w 119854"/>
              <a:gd name="connsiteY4" fmla="*/ 2706449 h 2735502"/>
              <a:gd name="connsiteX5" fmla="*/ 56009 w 119854"/>
              <a:gd name="connsiteY5" fmla="*/ 2735502 h 2735502"/>
              <a:gd name="connsiteX6" fmla="*/ 1770 w 119854"/>
              <a:gd name="connsiteY6" fmla="*/ 2706449 h 2735502"/>
              <a:gd name="connsiteX7" fmla="*/ 1770 w 119854"/>
              <a:gd name="connsiteY7" fmla="*/ 48323 h 2735502"/>
              <a:gd name="connsiteX0" fmla="*/ 1770 w 119854"/>
              <a:gd name="connsiteY0" fmla="*/ 48323 h 2735502"/>
              <a:gd name="connsiteX1" fmla="*/ 66333 w 119854"/>
              <a:gd name="connsiteY1" fmla="*/ 1537 h 2735502"/>
              <a:gd name="connsiteX2" fmla="*/ 119854 w 119854"/>
              <a:gd name="connsiteY2" fmla="*/ 48323 h 2735502"/>
              <a:gd name="connsiteX3" fmla="*/ 114898 w 119854"/>
              <a:gd name="connsiteY3" fmla="*/ 34473 h 2735502"/>
              <a:gd name="connsiteX4" fmla="*/ 119854 w 119854"/>
              <a:gd name="connsiteY4" fmla="*/ 2706449 h 2735502"/>
              <a:gd name="connsiteX5" fmla="*/ 56009 w 119854"/>
              <a:gd name="connsiteY5" fmla="*/ 2735502 h 2735502"/>
              <a:gd name="connsiteX6" fmla="*/ 1770 w 119854"/>
              <a:gd name="connsiteY6" fmla="*/ 2706449 h 2735502"/>
              <a:gd name="connsiteX7" fmla="*/ 1770 w 119854"/>
              <a:gd name="connsiteY7" fmla="*/ 48323 h 2735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854" h="2735502">
                <a:moveTo>
                  <a:pt x="1770" y="48323"/>
                </a:moveTo>
                <a:cubicBezTo>
                  <a:pt x="13872" y="27200"/>
                  <a:pt x="5727" y="-7746"/>
                  <a:pt x="66333" y="1537"/>
                </a:cubicBezTo>
                <a:cubicBezTo>
                  <a:pt x="126939" y="10820"/>
                  <a:pt x="103407" y="32002"/>
                  <a:pt x="119854" y="48323"/>
                </a:cubicBezTo>
                <a:lnTo>
                  <a:pt x="114898" y="34473"/>
                </a:lnTo>
                <a:lnTo>
                  <a:pt x="119854" y="2706449"/>
                </a:lnTo>
                <a:cubicBezTo>
                  <a:pt x="99003" y="2727062"/>
                  <a:pt x="75690" y="2735502"/>
                  <a:pt x="56009" y="2735502"/>
                </a:cubicBezTo>
                <a:cubicBezTo>
                  <a:pt x="36328" y="2735502"/>
                  <a:pt x="-9547" y="2691639"/>
                  <a:pt x="1770" y="2706449"/>
                </a:cubicBezTo>
                <a:lnTo>
                  <a:pt x="1770" y="48323"/>
                </a:lnTo>
                <a:close/>
              </a:path>
            </a:pathLst>
          </a:custGeom>
          <a:gradFill flip="none" rotWithShape="1">
            <a:gsLst>
              <a:gs pos="49000">
                <a:schemeClr val="bg1">
                  <a:lumMod val="85000"/>
                </a:schemeClr>
              </a:gs>
              <a:gs pos="9000">
                <a:schemeClr val="bg1">
                  <a:lumMod val="50000"/>
                </a:schemeClr>
              </a:gs>
              <a:gs pos="98000">
                <a:schemeClr val="tx1">
                  <a:lumMod val="85000"/>
                  <a:lumOff val="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rgbClr val="FFFFFF"/>
              </a:solidFill>
              <a:latin typeface="微软雅黑" panose="020B0503020204020204" pitchFamily="34" charset="-122"/>
              <a:ea typeface="微软雅黑" panose="020B0503020204020204" pitchFamily="34" charset="-122"/>
            </a:endParaRPr>
          </a:p>
        </p:txBody>
      </p:sp>
      <p:sp>
        <p:nvSpPr>
          <p:cNvPr id="18" name="MH_Other_11"/>
          <p:cNvSpPr/>
          <p:nvPr>
            <p:custDataLst>
              <p:tags r:id="rId13"/>
            </p:custDataLst>
          </p:nvPr>
        </p:nvSpPr>
        <p:spPr>
          <a:xfrm rot="16777798">
            <a:off x="3393792" y="3156473"/>
            <a:ext cx="77807" cy="1042734"/>
          </a:xfrm>
          <a:custGeom>
            <a:avLst/>
            <a:gdLst>
              <a:gd name="connsiteX0" fmla="*/ 0 w 94225"/>
              <a:gd name="connsiteY0" fmla="*/ 0 h 1326338"/>
              <a:gd name="connsiteX1" fmla="*/ 94225 w 94225"/>
              <a:gd name="connsiteY1" fmla="*/ 0 h 1326338"/>
              <a:gd name="connsiteX2" fmla="*/ 94225 w 94225"/>
              <a:gd name="connsiteY2" fmla="*/ 1326338 h 1326338"/>
              <a:gd name="connsiteX3" fmla="*/ 0 w 94225"/>
              <a:gd name="connsiteY3" fmla="*/ 1326338 h 1326338"/>
              <a:gd name="connsiteX4" fmla="*/ 0 w 94225"/>
              <a:gd name="connsiteY4" fmla="*/ 0 h 1326338"/>
              <a:gd name="connsiteX0" fmla="*/ 0 w 94225"/>
              <a:gd name="connsiteY0" fmla="*/ 0 h 1328240"/>
              <a:gd name="connsiteX1" fmla="*/ 94225 w 94225"/>
              <a:gd name="connsiteY1" fmla="*/ 0 h 1328240"/>
              <a:gd name="connsiteX2" fmla="*/ 94225 w 94225"/>
              <a:gd name="connsiteY2" fmla="*/ 1326338 h 1328240"/>
              <a:gd name="connsiteX3" fmla="*/ 88811 w 94225"/>
              <a:gd name="connsiteY3" fmla="*/ 1328240 h 1328240"/>
              <a:gd name="connsiteX4" fmla="*/ 0 w 94225"/>
              <a:gd name="connsiteY4" fmla="*/ 1326338 h 1328240"/>
              <a:gd name="connsiteX5" fmla="*/ 0 w 94225"/>
              <a:gd name="connsiteY5" fmla="*/ 0 h 1328240"/>
              <a:gd name="connsiteX0" fmla="*/ 0 w 94225"/>
              <a:gd name="connsiteY0" fmla="*/ 0 h 1353754"/>
              <a:gd name="connsiteX1" fmla="*/ 94225 w 94225"/>
              <a:gd name="connsiteY1" fmla="*/ 0 h 1353754"/>
              <a:gd name="connsiteX2" fmla="*/ 94225 w 94225"/>
              <a:gd name="connsiteY2" fmla="*/ 1326338 h 1353754"/>
              <a:gd name="connsiteX3" fmla="*/ 57298 w 94225"/>
              <a:gd name="connsiteY3" fmla="*/ 1353754 h 1353754"/>
              <a:gd name="connsiteX4" fmla="*/ 0 w 94225"/>
              <a:gd name="connsiteY4" fmla="*/ 1326338 h 1353754"/>
              <a:gd name="connsiteX5" fmla="*/ 0 w 94225"/>
              <a:gd name="connsiteY5" fmla="*/ 0 h 1353754"/>
              <a:gd name="connsiteX0" fmla="*/ 0 w 94225"/>
              <a:gd name="connsiteY0" fmla="*/ 0 h 1345765"/>
              <a:gd name="connsiteX1" fmla="*/ 94225 w 94225"/>
              <a:gd name="connsiteY1" fmla="*/ 0 h 1345765"/>
              <a:gd name="connsiteX2" fmla="*/ 94225 w 94225"/>
              <a:gd name="connsiteY2" fmla="*/ 1326338 h 1345765"/>
              <a:gd name="connsiteX3" fmla="*/ 33206 w 94225"/>
              <a:gd name="connsiteY3" fmla="*/ 1345765 h 1345765"/>
              <a:gd name="connsiteX4" fmla="*/ 0 w 94225"/>
              <a:gd name="connsiteY4" fmla="*/ 1326338 h 1345765"/>
              <a:gd name="connsiteX5" fmla="*/ 0 w 94225"/>
              <a:gd name="connsiteY5" fmla="*/ 0 h 1345765"/>
              <a:gd name="connsiteX0" fmla="*/ 0 w 94225"/>
              <a:gd name="connsiteY0" fmla="*/ 0 h 1431322"/>
              <a:gd name="connsiteX1" fmla="*/ 94225 w 94225"/>
              <a:gd name="connsiteY1" fmla="*/ 0 h 1431322"/>
              <a:gd name="connsiteX2" fmla="*/ 94225 w 94225"/>
              <a:gd name="connsiteY2" fmla="*/ 1326338 h 1431322"/>
              <a:gd name="connsiteX3" fmla="*/ 33206 w 94225"/>
              <a:gd name="connsiteY3" fmla="*/ 1345765 h 1431322"/>
              <a:gd name="connsiteX4" fmla="*/ 0 w 94225"/>
              <a:gd name="connsiteY4" fmla="*/ 1326338 h 1431322"/>
              <a:gd name="connsiteX5" fmla="*/ 0 w 94225"/>
              <a:gd name="connsiteY5" fmla="*/ 0 h 1431322"/>
              <a:gd name="connsiteX0" fmla="*/ 1299 w 95524"/>
              <a:gd name="connsiteY0" fmla="*/ 0 h 1431322"/>
              <a:gd name="connsiteX1" fmla="*/ 95524 w 95524"/>
              <a:gd name="connsiteY1" fmla="*/ 0 h 1431322"/>
              <a:gd name="connsiteX2" fmla="*/ 95524 w 95524"/>
              <a:gd name="connsiteY2" fmla="*/ 1326338 h 1431322"/>
              <a:gd name="connsiteX3" fmla="*/ 34505 w 95524"/>
              <a:gd name="connsiteY3" fmla="*/ 1345765 h 1431322"/>
              <a:gd name="connsiteX4" fmla="*/ 1299 w 95524"/>
              <a:gd name="connsiteY4" fmla="*/ 1326338 h 1431322"/>
              <a:gd name="connsiteX5" fmla="*/ 1299 w 95524"/>
              <a:gd name="connsiteY5" fmla="*/ 0 h 1431322"/>
              <a:gd name="connsiteX0" fmla="*/ 1299 w 95524"/>
              <a:gd name="connsiteY0" fmla="*/ 0 h 1345765"/>
              <a:gd name="connsiteX1" fmla="*/ 95524 w 95524"/>
              <a:gd name="connsiteY1" fmla="*/ 0 h 1345765"/>
              <a:gd name="connsiteX2" fmla="*/ 95524 w 95524"/>
              <a:gd name="connsiteY2" fmla="*/ 1326338 h 1345765"/>
              <a:gd name="connsiteX3" fmla="*/ 34505 w 95524"/>
              <a:gd name="connsiteY3" fmla="*/ 1345765 h 1345765"/>
              <a:gd name="connsiteX4" fmla="*/ 1299 w 95524"/>
              <a:gd name="connsiteY4" fmla="*/ 1326338 h 1345765"/>
              <a:gd name="connsiteX5" fmla="*/ 1299 w 95524"/>
              <a:gd name="connsiteY5" fmla="*/ 0 h 1345765"/>
              <a:gd name="connsiteX0" fmla="*/ 865 w 95090"/>
              <a:gd name="connsiteY0" fmla="*/ 0 h 1368436"/>
              <a:gd name="connsiteX1" fmla="*/ 95090 w 95090"/>
              <a:gd name="connsiteY1" fmla="*/ 0 h 1368436"/>
              <a:gd name="connsiteX2" fmla="*/ 95090 w 95090"/>
              <a:gd name="connsiteY2" fmla="*/ 1326338 h 1368436"/>
              <a:gd name="connsiteX3" fmla="*/ 49607 w 95090"/>
              <a:gd name="connsiteY3" fmla="*/ 1368436 h 1368436"/>
              <a:gd name="connsiteX4" fmla="*/ 865 w 95090"/>
              <a:gd name="connsiteY4" fmla="*/ 1326338 h 1368436"/>
              <a:gd name="connsiteX5" fmla="*/ 865 w 95090"/>
              <a:gd name="connsiteY5" fmla="*/ 0 h 1368436"/>
              <a:gd name="connsiteX0" fmla="*/ 2191 w 96416"/>
              <a:gd name="connsiteY0" fmla="*/ 0 h 1365435"/>
              <a:gd name="connsiteX1" fmla="*/ 96416 w 96416"/>
              <a:gd name="connsiteY1" fmla="*/ 0 h 1365435"/>
              <a:gd name="connsiteX2" fmla="*/ 96416 w 96416"/>
              <a:gd name="connsiteY2" fmla="*/ 1326338 h 1365435"/>
              <a:gd name="connsiteX3" fmla="*/ 22419 w 96416"/>
              <a:gd name="connsiteY3" fmla="*/ 1365435 h 1365435"/>
              <a:gd name="connsiteX4" fmla="*/ 2191 w 96416"/>
              <a:gd name="connsiteY4" fmla="*/ 1326338 h 1365435"/>
              <a:gd name="connsiteX5" fmla="*/ 2191 w 96416"/>
              <a:gd name="connsiteY5" fmla="*/ 0 h 1365435"/>
              <a:gd name="connsiteX0" fmla="*/ 970 w 95195"/>
              <a:gd name="connsiteY0" fmla="*/ 0 h 1364014"/>
              <a:gd name="connsiteX1" fmla="*/ 95195 w 95195"/>
              <a:gd name="connsiteY1" fmla="*/ 0 h 1364014"/>
              <a:gd name="connsiteX2" fmla="*/ 95195 w 95195"/>
              <a:gd name="connsiteY2" fmla="*/ 1326338 h 1364014"/>
              <a:gd name="connsiteX3" fmla="*/ 44722 w 95195"/>
              <a:gd name="connsiteY3" fmla="*/ 1364014 h 1364014"/>
              <a:gd name="connsiteX4" fmla="*/ 970 w 95195"/>
              <a:gd name="connsiteY4" fmla="*/ 1326338 h 1364014"/>
              <a:gd name="connsiteX5" fmla="*/ 970 w 95195"/>
              <a:gd name="connsiteY5" fmla="*/ 0 h 1364014"/>
              <a:gd name="connsiteX0" fmla="*/ 4717 w 98942"/>
              <a:gd name="connsiteY0" fmla="*/ 0 h 1365063"/>
              <a:gd name="connsiteX1" fmla="*/ 98942 w 98942"/>
              <a:gd name="connsiteY1" fmla="*/ 0 h 1365063"/>
              <a:gd name="connsiteX2" fmla="*/ 98942 w 98942"/>
              <a:gd name="connsiteY2" fmla="*/ 1326338 h 1365063"/>
              <a:gd name="connsiteX3" fmla="*/ 48469 w 98942"/>
              <a:gd name="connsiteY3" fmla="*/ 1364014 h 1365063"/>
              <a:gd name="connsiteX4" fmla="*/ 4717 w 98942"/>
              <a:gd name="connsiteY4" fmla="*/ 1326338 h 1365063"/>
              <a:gd name="connsiteX5" fmla="*/ 4717 w 98942"/>
              <a:gd name="connsiteY5" fmla="*/ 0 h 1365063"/>
              <a:gd name="connsiteX0" fmla="*/ 2312 w 96537"/>
              <a:gd name="connsiteY0" fmla="*/ 0 h 1364234"/>
              <a:gd name="connsiteX1" fmla="*/ 96537 w 96537"/>
              <a:gd name="connsiteY1" fmla="*/ 0 h 1364234"/>
              <a:gd name="connsiteX2" fmla="*/ 96537 w 96537"/>
              <a:gd name="connsiteY2" fmla="*/ 1326338 h 1364234"/>
              <a:gd name="connsiteX3" fmla="*/ 60178 w 96537"/>
              <a:gd name="connsiteY3" fmla="*/ 1363161 h 1364234"/>
              <a:gd name="connsiteX4" fmla="*/ 2312 w 96537"/>
              <a:gd name="connsiteY4" fmla="*/ 1326338 h 1364234"/>
              <a:gd name="connsiteX5" fmla="*/ 2312 w 96537"/>
              <a:gd name="connsiteY5" fmla="*/ 0 h 1364234"/>
              <a:gd name="connsiteX0" fmla="*/ 2806 w 97031"/>
              <a:gd name="connsiteY0" fmla="*/ 0 h 1373706"/>
              <a:gd name="connsiteX1" fmla="*/ 97031 w 97031"/>
              <a:gd name="connsiteY1" fmla="*/ 0 h 1373706"/>
              <a:gd name="connsiteX2" fmla="*/ 97031 w 97031"/>
              <a:gd name="connsiteY2" fmla="*/ 1326338 h 1373706"/>
              <a:gd name="connsiteX3" fmla="*/ 56535 w 97031"/>
              <a:gd name="connsiteY3" fmla="*/ 1372855 h 1373706"/>
              <a:gd name="connsiteX4" fmla="*/ 2806 w 97031"/>
              <a:gd name="connsiteY4" fmla="*/ 1326338 h 1373706"/>
              <a:gd name="connsiteX5" fmla="*/ 2806 w 97031"/>
              <a:gd name="connsiteY5" fmla="*/ 0 h 1373706"/>
              <a:gd name="connsiteX0" fmla="*/ 2806 w 100032"/>
              <a:gd name="connsiteY0" fmla="*/ 18034 h 1391740"/>
              <a:gd name="connsiteX1" fmla="*/ 97031 w 100032"/>
              <a:gd name="connsiteY1" fmla="*/ 18034 h 1391740"/>
              <a:gd name="connsiteX2" fmla="*/ 100032 w 100032"/>
              <a:gd name="connsiteY2" fmla="*/ 0 h 1391740"/>
              <a:gd name="connsiteX3" fmla="*/ 97031 w 100032"/>
              <a:gd name="connsiteY3" fmla="*/ 1344372 h 1391740"/>
              <a:gd name="connsiteX4" fmla="*/ 56535 w 100032"/>
              <a:gd name="connsiteY4" fmla="*/ 1390889 h 1391740"/>
              <a:gd name="connsiteX5" fmla="*/ 2806 w 100032"/>
              <a:gd name="connsiteY5" fmla="*/ 1344372 h 1391740"/>
              <a:gd name="connsiteX6" fmla="*/ 2806 w 100032"/>
              <a:gd name="connsiteY6" fmla="*/ 18034 h 1391740"/>
              <a:gd name="connsiteX0" fmla="*/ 2806 w 100032"/>
              <a:gd name="connsiteY0" fmla="*/ 77993 h 1451699"/>
              <a:gd name="connsiteX1" fmla="*/ 59267 w 100032"/>
              <a:gd name="connsiteY1" fmla="*/ 0 h 1451699"/>
              <a:gd name="connsiteX2" fmla="*/ 100032 w 100032"/>
              <a:gd name="connsiteY2" fmla="*/ 59959 h 1451699"/>
              <a:gd name="connsiteX3" fmla="*/ 97031 w 100032"/>
              <a:gd name="connsiteY3" fmla="*/ 1404331 h 1451699"/>
              <a:gd name="connsiteX4" fmla="*/ 56535 w 100032"/>
              <a:gd name="connsiteY4" fmla="*/ 1450848 h 1451699"/>
              <a:gd name="connsiteX5" fmla="*/ 2806 w 100032"/>
              <a:gd name="connsiteY5" fmla="*/ 1404331 h 1451699"/>
              <a:gd name="connsiteX6" fmla="*/ 2806 w 100032"/>
              <a:gd name="connsiteY6" fmla="*/ 77993 h 1451699"/>
              <a:gd name="connsiteX0" fmla="*/ 2806 w 100032"/>
              <a:gd name="connsiteY0" fmla="*/ 141128 h 1514834"/>
              <a:gd name="connsiteX1" fmla="*/ 59267 w 100032"/>
              <a:gd name="connsiteY1" fmla="*/ 63135 h 1514834"/>
              <a:gd name="connsiteX2" fmla="*/ 100032 w 100032"/>
              <a:gd name="connsiteY2" fmla="*/ 123094 h 1514834"/>
              <a:gd name="connsiteX3" fmla="*/ 97031 w 100032"/>
              <a:gd name="connsiteY3" fmla="*/ 1467466 h 1514834"/>
              <a:gd name="connsiteX4" fmla="*/ 56535 w 100032"/>
              <a:gd name="connsiteY4" fmla="*/ 1513983 h 1514834"/>
              <a:gd name="connsiteX5" fmla="*/ 2806 w 100032"/>
              <a:gd name="connsiteY5" fmla="*/ 1467466 h 1514834"/>
              <a:gd name="connsiteX6" fmla="*/ 2806 w 100032"/>
              <a:gd name="connsiteY6" fmla="*/ 141128 h 1514834"/>
              <a:gd name="connsiteX0" fmla="*/ 2806 w 100032"/>
              <a:gd name="connsiteY0" fmla="*/ 133122 h 1506828"/>
              <a:gd name="connsiteX1" fmla="*/ 55983 w 100032"/>
              <a:gd name="connsiteY1" fmla="*/ 78937 h 1506828"/>
              <a:gd name="connsiteX2" fmla="*/ 100032 w 100032"/>
              <a:gd name="connsiteY2" fmla="*/ 115088 h 1506828"/>
              <a:gd name="connsiteX3" fmla="*/ 97031 w 100032"/>
              <a:gd name="connsiteY3" fmla="*/ 1459460 h 1506828"/>
              <a:gd name="connsiteX4" fmla="*/ 56535 w 100032"/>
              <a:gd name="connsiteY4" fmla="*/ 1505977 h 1506828"/>
              <a:gd name="connsiteX5" fmla="*/ 2806 w 100032"/>
              <a:gd name="connsiteY5" fmla="*/ 1459460 h 1506828"/>
              <a:gd name="connsiteX6" fmla="*/ 2806 w 100032"/>
              <a:gd name="connsiteY6" fmla="*/ 133122 h 1506828"/>
              <a:gd name="connsiteX0" fmla="*/ 2806 w 100032"/>
              <a:gd name="connsiteY0" fmla="*/ 133122 h 1506828"/>
              <a:gd name="connsiteX1" fmla="*/ 55983 w 100032"/>
              <a:gd name="connsiteY1" fmla="*/ 78937 h 1506828"/>
              <a:gd name="connsiteX2" fmla="*/ 100032 w 100032"/>
              <a:gd name="connsiteY2" fmla="*/ 115088 h 1506828"/>
              <a:gd name="connsiteX3" fmla="*/ 97031 w 100032"/>
              <a:gd name="connsiteY3" fmla="*/ 1459460 h 1506828"/>
              <a:gd name="connsiteX4" fmla="*/ 56535 w 100032"/>
              <a:gd name="connsiteY4" fmla="*/ 1505977 h 1506828"/>
              <a:gd name="connsiteX5" fmla="*/ 2806 w 100032"/>
              <a:gd name="connsiteY5" fmla="*/ 1459460 h 1506828"/>
              <a:gd name="connsiteX6" fmla="*/ 2806 w 100032"/>
              <a:gd name="connsiteY6" fmla="*/ 133122 h 1506828"/>
              <a:gd name="connsiteX0" fmla="*/ 2806 w 101860"/>
              <a:gd name="connsiteY0" fmla="*/ 54813 h 1428519"/>
              <a:gd name="connsiteX1" fmla="*/ 55983 w 101860"/>
              <a:gd name="connsiteY1" fmla="*/ 628 h 1428519"/>
              <a:gd name="connsiteX2" fmla="*/ 100032 w 101860"/>
              <a:gd name="connsiteY2" fmla="*/ 36779 h 1428519"/>
              <a:gd name="connsiteX3" fmla="*/ 97031 w 101860"/>
              <a:gd name="connsiteY3" fmla="*/ 1381151 h 1428519"/>
              <a:gd name="connsiteX4" fmla="*/ 56535 w 101860"/>
              <a:gd name="connsiteY4" fmla="*/ 1427668 h 1428519"/>
              <a:gd name="connsiteX5" fmla="*/ 2806 w 101860"/>
              <a:gd name="connsiteY5" fmla="*/ 1381151 h 1428519"/>
              <a:gd name="connsiteX6" fmla="*/ 2806 w 101860"/>
              <a:gd name="connsiteY6" fmla="*/ 54813 h 1428519"/>
              <a:gd name="connsiteX0" fmla="*/ 2806 w 101244"/>
              <a:gd name="connsiteY0" fmla="*/ 57963 h 1431669"/>
              <a:gd name="connsiteX1" fmla="*/ 32174 w 101244"/>
              <a:gd name="connsiteY1" fmla="*/ 494 h 1431669"/>
              <a:gd name="connsiteX2" fmla="*/ 100032 w 101244"/>
              <a:gd name="connsiteY2" fmla="*/ 39929 h 1431669"/>
              <a:gd name="connsiteX3" fmla="*/ 97031 w 101244"/>
              <a:gd name="connsiteY3" fmla="*/ 1384301 h 1431669"/>
              <a:gd name="connsiteX4" fmla="*/ 56535 w 101244"/>
              <a:gd name="connsiteY4" fmla="*/ 1430818 h 1431669"/>
              <a:gd name="connsiteX5" fmla="*/ 2806 w 101244"/>
              <a:gd name="connsiteY5" fmla="*/ 1384301 h 1431669"/>
              <a:gd name="connsiteX6" fmla="*/ 2806 w 101244"/>
              <a:gd name="connsiteY6" fmla="*/ 57963 h 143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244" h="1431669">
                <a:moveTo>
                  <a:pt x="2806" y="57963"/>
                </a:moveTo>
                <a:cubicBezTo>
                  <a:pt x="5329" y="22646"/>
                  <a:pt x="15970" y="3500"/>
                  <a:pt x="32174" y="494"/>
                </a:cubicBezTo>
                <a:cubicBezTo>
                  <a:pt x="48378" y="-2512"/>
                  <a:pt x="110661" y="7898"/>
                  <a:pt x="100032" y="39929"/>
                </a:cubicBezTo>
                <a:cubicBezTo>
                  <a:pt x="99032" y="488053"/>
                  <a:pt x="98031" y="936177"/>
                  <a:pt x="97031" y="1384301"/>
                </a:cubicBezTo>
                <a:cubicBezTo>
                  <a:pt x="82633" y="1382194"/>
                  <a:pt x="114298" y="1423556"/>
                  <a:pt x="56535" y="1430818"/>
                </a:cubicBezTo>
                <a:cubicBezTo>
                  <a:pt x="-1228" y="1438080"/>
                  <a:pt x="-4446" y="1396877"/>
                  <a:pt x="2806" y="1384301"/>
                </a:cubicBezTo>
                <a:lnTo>
                  <a:pt x="2806" y="57963"/>
                </a:lnTo>
                <a:close/>
              </a:path>
            </a:pathLst>
          </a:custGeom>
          <a:gradFill flip="none" rotWithShape="1">
            <a:gsLst>
              <a:gs pos="49000">
                <a:schemeClr val="bg1">
                  <a:lumMod val="85000"/>
                </a:schemeClr>
              </a:gs>
              <a:gs pos="9000">
                <a:schemeClr val="bg1">
                  <a:lumMod val="50000"/>
                </a:schemeClr>
              </a:gs>
              <a:gs pos="98000">
                <a:schemeClr val="tx1">
                  <a:lumMod val="85000"/>
                  <a:lumOff val="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solidFill>
                <a:srgbClr val="FFFFFF"/>
              </a:solidFill>
              <a:latin typeface="微软雅黑" panose="020B0503020204020204" pitchFamily="34" charset="-122"/>
              <a:ea typeface="微软雅黑" panose="020B0503020204020204" pitchFamily="34" charset="-122"/>
            </a:endParaRPr>
          </a:p>
        </p:txBody>
      </p:sp>
      <p:sp>
        <p:nvSpPr>
          <p:cNvPr id="19" name="MH_Text_3"/>
          <p:cNvSpPr/>
          <p:nvPr>
            <p:custDataLst>
              <p:tags r:id="rId14"/>
            </p:custDataLst>
          </p:nvPr>
        </p:nvSpPr>
        <p:spPr>
          <a:xfrm>
            <a:off x="5307886" y="4655137"/>
            <a:ext cx="2954691" cy="813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0" rIns="90000" bIns="0" rtlCol="0" anchor="ctr">
            <a:normAutofit fontScale="77500" lnSpcReduction="20000"/>
          </a:bodyPr>
          <a:lstStyle/>
          <a:p>
            <a:pPr>
              <a:lnSpc>
                <a:spcPct val="120000"/>
              </a:lnSpc>
            </a:pPr>
            <a:r>
              <a:rPr lang="zh-CN" altLang="en-US" dirty="0">
                <a:solidFill>
                  <a:schemeClr val="tx1"/>
                </a:solidFill>
                <a:latin typeface="微软雅黑" panose="020B0503020204020204" pitchFamily="34" charset="-122"/>
                <a:ea typeface="微软雅黑" panose="020B0503020204020204" pitchFamily="34" charset="-122"/>
              </a:rPr>
              <a:t>如果不能抛弃这个习惯思维和建立大数据的思维观，谈数据质量</a:t>
            </a:r>
            <a:r>
              <a:rPr lang="zh-CN" altLang="en-US" dirty="0" smtClean="0">
                <a:solidFill>
                  <a:schemeClr val="tx1"/>
                </a:solidFill>
                <a:latin typeface="微软雅黑" panose="020B0503020204020204" pitchFamily="34" charset="-122"/>
                <a:ea typeface="微软雅黑" panose="020B0503020204020204" pitchFamily="34" charset="-122"/>
              </a:rPr>
              <a:t>和</a:t>
            </a:r>
            <a:r>
              <a:rPr lang="en-US" altLang="zh-CN" dirty="0" smtClean="0">
                <a:solidFill>
                  <a:schemeClr val="tx1"/>
                </a:solidFill>
                <a:latin typeface="微软雅黑" panose="020B0503020204020204" pitchFamily="34" charset="-122"/>
                <a:ea typeface="微软雅黑" panose="020B0503020204020204" pitchFamily="34" charset="-122"/>
              </a:rPr>
              <a:t>ETL</a:t>
            </a:r>
            <a:r>
              <a:rPr lang="zh-CN" altLang="en-US" dirty="0" smtClean="0">
                <a:solidFill>
                  <a:schemeClr val="tx1"/>
                </a:solidFill>
                <a:latin typeface="微软雅黑" panose="020B0503020204020204" pitchFamily="34" charset="-122"/>
                <a:ea typeface="微软雅黑" panose="020B0503020204020204" pitchFamily="34" charset="-122"/>
              </a:rPr>
              <a:t>数据</a:t>
            </a:r>
            <a:r>
              <a:rPr lang="zh-CN" altLang="en-US" dirty="0">
                <a:solidFill>
                  <a:schemeClr val="tx1"/>
                </a:solidFill>
                <a:latin typeface="微软雅黑" panose="020B0503020204020204" pitchFamily="34" charset="-122"/>
                <a:ea typeface="微软雅黑" panose="020B0503020204020204" pitchFamily="34" charset="-122"/>
              </a:rPr>
              <a:t>清洗无疑是“对牛弹琴”。</a:t>
            </a:r>
          </a:p>
        </p:txBody>
      </p:sp>
      <p:sp>
        <p:nvSpPr>
          <p:cNvPr id="20" name="MH_Text_2"/>
          <p:cNvSpPr/>
          <p:nvPr>
            <p:custDataLst>
              <p:tags r:id="rId15"/>
            </p:custDataLst>
          </p:nvPr>
        </p:nvSpPr>
        <p:spPr>
          <a:xfrm>
            <a:off x="4736321" y="3217859"/>
            <a:ext cx="3214983" cy="932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0" rIns="90000" bIns="0" rtlCol="0" anchor="ctr">
            <a:normAutofit fontScale="85000" lnSpcReduction="10000"/>
          </a:bodyPr>
          <a:lstStyle/>
          <a:p>
            <a:pPr>
              <a:lnSpc>
                <a:spcPct val="120000"/>
              </a:lnSpc>
            </a:pPr>
            <a:r>
              <a:rPr lang="zh-CN" altLang="en-US" dirty="0" smtClean="0">
                <a:solidFill>
                  <a:schemeClr val="tx1"/>
                </a:solidFill>
                <a:latin typeface="微软雅黑" panose="020B0503020204020204" pitchFamily="34" charset="-122"/>
                <a:ea typeface="微软雅黑" panose="020B0503020204020204" pitchFamily="34" charset="-122"/>
              </a:rPr>
              <a:t>基于数据质量管理能</a:t>
            </a:r>
            <a:r>
              <a:rPr lang="zh-CN" altLang="en-US" dirty="0">
                <a:solidFill>
                  <a:schemeClr val="tx1"/>
                </a:solidFill>
                <a:latin typeface="微软雅黑" panose="020B0503020204020204" pitchFamily="34" charset="-122"/>
                <a:ea typeface="微软雅黑" panose="020B0503020204020204" pitchFamily="34" charset="-122"/>
              </a:rPr>
              <a:t>通过对数据关联分析等找到业务人员和</a:t>
            </a:r>
            <a:r>
              <a:rPr lang="en-US" altLang="zh-CN" dirty="0">
                <a:solidFill>
                  <a:schemeClr val="tx1"/>
                </a:solidFill>
                <a:latin typeface="微软雅黑" panose="020B0503020204020204" pitchFamily="34" charset="-122"/>
                <a:ea typeface="微软雅黑" panose="020B0503020204020204" pitchFamily="34" charset="-122"/>
              </a:rPr>
              <a:t>IT</a:t>
            </a:r>
            <a:r>
              <a:rPr lang="zh-CN" altLang="en-US" dirty="0">
                <a:solidFill>
                  <a:schemeClr val="tx1"/>
                </a:solidFill>
                <a:latin typeface="微软雅黑" panose="020B0503020204020204" pitchFamily="34" charset="-122"/>
                <a:ea typeface="微软雅黑" panose="020B0503020204020204" pitchFamily="34" charset="-122"/>
              </a:rPr>
              <a:t>人员所不能靠“目测”发现的问题和</a:t>
            </a:r>
            <a:r>
              <a:rPr lang="zh-CN" altLang="en-US" dirty="0" smtClean="0">
                <a:solidFill>
                  <a:schemeClr val="tx1"/>
                </a:solidFill>
                <a:latin typeface="微软雅黑" panose="020B0503020204020204" pitchFamily="34" charset="-122"/>
                <a:ea typeface="微软雅黑" panose="020B0503020204020204" pitchFamily="34" charset="-122"/>
              </a:rPr>
              <a:t>规则。</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1" name="MH_Text_1"/>
          <p:cNvSpPr/>
          <p:nvPr>
            <p:custDataLst>
              <p:tags r:id="rId16"/>
            </p:custDataLst>
          </p:nvPr>
        </p:nvSpPr>
        <p:spPr>
          <a:xfrm>
            <a:off x="4226498" y="2023660"/>
            <a:ext cx="2954691" cy="813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0" rIns="90000" bIns="0" rtlCol="0" anchor="ctr">
            <a:normAutofit fontScale="85000" lnSpcReduction="10000"/>
          </a:bodyPr>
          <a:lstStyle/>
          <a:p>
            <a:pPr>
              <a:lnSpc>
                <a:spcPct val="120000"/>
              </a:lnSpc>
            </a:pPr>
            <a:r>
              <a:rPr lang="zh-CN" altLang="en-US" dirty="0">
                <a:solidFill>
                  <a:schemeClr val="tx1"/>
                </a:solidFill>
                <a:latin typeface="微软雅黑" panose="020B0503020204020204" pitchFamily="34" charset="-122"/>
                <a:ea typeface="微软雅黑" panose="020B0503020204020204" pitchFamily="34" charset="-122"/>
              </a:rPr>
              <a:t>大数据背景下的数据质量问题，数据清洗都要建立在一个智能化的业务规则发现</a:t>
            </a:r>
            <a:r>
              <a:rPr lang="zh-CN" altLang="en-US" dirty="0" smtClean="0">
                <a:solidFill>
                  <a:schemeClr val="tx1"/>
                </a:solidFill>
                <a:latin typeface="微软雅黑" panose="020B0503020204020204" pitchFamily="34" charset="-122"/>
                <a:ea typeface="微软雅黑" panose="020B0503020204020204" pitchFamily="34" charset="-122"/>
              </a:rPr>
              <a:t>体系。</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2" name="MH_Other_6"/>
          <p:cNvSpPr/>
          <p:nvPr>
            <p:custDataLst>
              <p:tags r:id="rId17"/>
            </p:custDataLst>
          </p:nvPr>
        </p:nvSpPr>
        <p:spPr bwMode="auto">
          <a:xfrm rot="2140418">
            <a:off x="3460646" y="2038705"/>
            <a:ext cx="686951" cy="629880"/>
          </a:xfrm>
          <a:prstGeom prst="ellipse">
            <a:avLst/>
          </a:prstGeom>
          <a:gradFill flip="none" rotWithShape="1">
            <a:gsLst>
              <a:gs pos="0">
                <a:srgbClr val="FFFFFF">
                  <a:alpha val="0"/>
                </a:srgbClr>
              </a:gs>
              <a:gs pos="16000">
                <a:srgbClr val="FFFFFF">
                  <a:alpha val="87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56850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custDataLst>
              <p:tags r:id="rId2"/>
            </p:custDataLst>
          </p:nvPr>
        </p:nvSpPr>
        <p:spPr>
          <a:xfrm>
            <a:off x="3707606" y="2462214"/>
            <a:ext cx="1668066" cy="1041797"/>
          </a:xfrm>
          <a:custGeom>
            <a:avLst/>
            <a:gdLst>
              <a:gd name="connsiteX0" fmla="*/ 0 w 2223821"/>
              <a:gd name="connsiteY0" fmla="*/ 0 h 1389888"/>
              <a:gd name="connsiteX1" fmla="*/ 2223821 w 2223821"/>
              <a:gd name="connsiteY1" fmla="*/ 0 h 1389888"/>
              <a:gd name="connsiteX2" fmla="*/ 2223821 w 2223821"/>
              <a:gd name="connsiteY2" fmla="*/ 1209578 h 1389888"/>
              <a:gd name="connsiteX3" fmla="*/ 1235874 w 2223821"/>
              <a:gd name="connsiteY3" fmla="*/ 1209578 h 1389888"/>
              <a:gd name="connsiteX4" fmla="*/ 1111911 w 2223821"/>
              <a:gd name="connsiteY4" fmla="*/ 1389888 h 1389888"/>
              <a:gd name="connsiteX5" fmla="*/ 987948 w 2223821"/>
              <a:gd name="connsiteY5" fmla="*/ 1209578 h 1389888"/>
              <a:gd name="connsiteX6" fmla="*/ 0 w 2223821"/>
              <a:gd name="connsiteY6" fmla="*/ 1209578 h 138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3821" h="1389888">
                <a:moveTo>
                  <a:pt x="0" y="0"/>
                </a:moveTo>
                <a:lnTo>
                  <a:pt x="2223821" y="0"/>
                </a:lnTo>
                <a:lnTo>
                  <a:pt x="2223821" y="1209578"/>
                </a:lnTo>
                <a:lnTo>
                  <a:pt x="1235874" y="1209578"/>
                </a:lnTo>
                <a:lnTo>
                  <a:pt x="1111911" y="1389888"/>
                </a:lnTo>
                <a:lnTo>
                  <a:pt x="987948" y="1209578"/>
                </a:lnTo>
                <a:lnTo>
                  <a:pt x="0" y="1209578"/>
                </a:lnTo>
                <a:close/>
              </a:path>
            </a:pathLst>
          </a:custGeom>
          <a:solidFill>
            <a:schemeClr val="accent1"/>
          </a:solidFill>
          <a:ln w="19050" cap="flat" cmpd="sng" algn="ctr">
            <a:solidFill>
              <a:schemeClr val="accent1">
                <a:lumMod val="75000"/>
              </a:schemeClr>
            </a:solidFill>
            <a:prstDash val="solid"/>
            <a:miter lim="800000"/>
          </a:ln>
          <a:effectLst/>
        </p:spPr>
        <p:txBody>
          <a:bodyPr anchor="ctr"/>
          <a:lstStyle/>
          <a:p>
            <a:pPr algn="ctr">
              <a:defRPr/>
            </a:pPr>
            <a:r>
              <a:rPr lang="en-US" altLang="zh-CN" sz="2400" kern="0" spc="300" dirty="0">
                <a:solidFill>
                  <a:prstClr val="white"/>
                </a:solidFill>
                <a:latin typeface="微软雅黑" panose="020B0503020204020204" pitchFamily="34" charset="-122"/>
                <a:ea typeface="微软雅黑" panose="020B0503020204020204" pitchFamily="34" charset="-122"/>
                <a:cs typeface="Microsoft New Tai Lue" panose="020B0502040204020203" pitchFamily="34" charset="0"/>
              </a:rPr>
              <a:t>Chapter</a:t>
            </a:r>
            <a:r>
              <a:rPr lang="zh-CN" altLang="en-US" sz="2400" kern="0" spc="300" dirty="0">
                <a:solidFill>
                  <a:prstClr val="white"/>
                </a:solidFill>
                <a:latin typeface="微软雅黑" panose="020B0503020204020204" pitchFamily="34" charset="-122"/>
                <a:ea typeface="微软雅黑" panose="020B0503020204020204" pitchFamily="34" charset="-122"/>
                <a:cs typeface="Microsoft New Tai Lue" panose="020B0502040204020203" pitchFamily="34" charset="0"/>
              </a:rPr>
              <a:t> </a:t>
            </a:r>
            <a:r>
              <a:rPr lang="en-US" altLang="zh-CN" sz="2400" kern="0" spc="300" dirty="0">
                <a:solidFill>
                  <a:prstClr val="white"/>
                </a:solidFill>
                <a:latin typeface="微软雅黑" panose="020B0503020204020204" pitchFamily="34" charset="-122"/>
                <a:ea typeface="微软雅黑" panose="020B0503020204020204" pitchFamily="34" charset="-122"/>
                <a:cs typeface="Microsoft New Tai Lue" panose="020B0502040204020203" pitchFamily="34" charset="0"/>
              </a:rPr>
              <a:t>2</a:t>
            </a:r>
            <a:endParaRPr lang="zh-CN" altLang="en-US" sz="2400" kern="0" spc="300" dirty="0">
              <a:solidFill>
                <a:prstClr val="white"/>
              </a:solidFill>
              <a:latin typeface="微软雅黑" panose="020B0503020204020204" pitchFamily="34" charset="-122"/>
              <a:ea typeface="微软雅黑" panose="020B0503020204020204" pitchFamily="34" charset="-122"/>
              <a:cs typeface="Microsoft New Tai Lue" panose="020B0502040204020203" pitchFamily="34" charset="0"/>
            </a:endParaRPr>
          </a:p>
        </p:txBody>
      </p:sp>
      <p:sp>
        <p:nvSpPr>
          <p:cNvPr id="12" name="文本框 11"/>
          <p:cNvSpPr txBox="1"/>
          <p:nvPr>
            <p:custDataLst>
              <p:tags r:id="rId3"/>
            </p:custDataLst>
          </p:nvPr>
        </p:nvSpPr>
        <p:spPr>
          <a:xfrm>
            <a:off x="2330009" y="3866068"/>
            <a:ext cx="4423259" cy="516731"/>
          </a:xfrm>
          <a:prstGeom prst="rect">
            <a:avLst/>
          </a:prstGeom>
          <a:noFill/>
        </p:spPr>
        <p:txBody>
          <a:bodyPr anchor="ctr"/>
          <a:lstStyle/>
          <a:p>
            <a:pPr algn="ctr">
              <a:lnSpc>
                <a:spcPct val="150000"/>
              </a:lnSpc>
              <a:defRPr/>
            </a:pPr>
            <a:r>
              <a:rPr lang="zh-CN" altLang="en-US" sz="2400" dirty="0">
                <a:solidFill>
                  <a:srgbClr val="4D2904"/>
                </a:solidFill>
                <a:latin typeface="微软雅黑" panose="020B0503020204020204" pitchFamily="34" charset="-122"/>
                <a:ea typeface="微软雅黑" panose="020B0503020204020204" pitchFamily="34" charset="-122"/>
              </a:rPr>
              <a:t>华矩自动化的业务规则发现与数据优化方案</a:t>
            </a:r>
            <a:endParaRPr lang="zh-CN" altLang="en-US" sz="2400" dirty="0">
              <a:solidFill>
                <a:srgbClr val="4D2904"/>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632514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258"/>
  <p:tag name="MH_SECTIONID" val="259,260,"/>
</p:tagLst>
</file>

<file path=ppt/tags/tag10.xml><?xml version="1.0" encoding="utf-8"?>
<p:tagLst xmlns:a="http://schemas.openxmlformats.org/drawingml/2006/main" xmlns:r="http://schemas.openxmlformats.org/officeDocument/2006/relationships" xmlns:p="http://schemas.openxmlformats.org/presentationml/2006/main">
  <p:tag name="MH" val="20161026094014"/>
  <p:tag name="MH_LIBRARY" val="CONTENTS"/>
  <p:tag name="MH_TYPE" val="ENTRY"/>
  <p:tag name="ID" val="626778"/>
  <p:tag name="MH_ORDER" val="2"/>
</p:tagLst>
</file>

<file path=ppt/tags/tag100.xml><?xml version="1.0" encoding="utf-8"?>
<p:tagLst xmlns:a="http://schemas.openxmlformats.org/drawingml/2006/main" xmlns:r="http://schemas.openxmlformats.org/officeDocument/2006/relationships" xmlns:p="http://schemas.openxmlformats.org/presentationml/2006/main">
  <p:tag name="MH" val="20161213164547"/>
  <p:tag name="MH_LIBRARY" val="GRAPHIC"/>
  <p:tag name="MH_TYPE" val="Other"/>
  <p:tag name="MH_ORDER" val="6"/>
</p:tagLst>
</file>

<file path=ppt/tags/tag101.xml><?xml version="1.0" encoding="utf-8"?>
<p:tagLst xmlns:a="http://schemas.openxmlformats.org/drawingml/2006/main" xmlns:r="http://schemas.openxmlformats.org/officeDocument/2006/relationships" xmlns:p="http://schemas.openxmlformats.org/presentationml/2006/main">
  <p:tag name="MH" val="20161213164547"/>
  <p:tag name="MH_LIBRARY" val="GRAPHIC"/>
  <p:tag name="MH_TYPE" val="Other"/>
  <p:tag name="MH_ORDER" val="7"/>
</p:tagLst>
</file>

<file path=ppt/tags/tag102.xml><?xml version="1.0" encoding="utf-8"?>
<p:tagLst xmlns:a="http://schemas.openxmlformats.org/drawingml/2006/main" xmlns:r="http://schemas.openxmlformats.org/officeDocument/2006/relationships" xmlns:p="http://schemas.openxmlformats.org/presentationml/2006/main">
  <p:tag name="MH" val="20161213164547"/>
  <p:tag name="MH_LIBRARY" val="GRAPHIC"/>
  <p:tag name="MH_TYPE" val="Other"/>
  <p:tag name="MH_ORDER" val="8"/>
</p:tagLst>
</file>

<file path=ppt/tags/tag103.xml><?xml version="1.0" encoding="utf-8"?>
<p:tagLst xmlns:a="http://schemas.openxmlformats.org/drawingml/2006/main" xmlns:r="http://schemas.openxmlformats.org/officeDocument/2006/relationships" xmlns:p="http://schemas.openxmlformats.org/presentationml/2006/main">
  <p:tag name="MH" val="20161213164547"/>
  <p:tag name="MH_LIBRARY" val="GRAPHIC"/>
  <p:tag name="MH_TYPE" val="Other"/>
  <p:tag name="MH_ORDER" val="9"/>
</p:tagLst>
</file>

<file path=ppt/tags/tag104.xml><?xml version="1.0" encoding="utf-8"?>
<p:tagLst xmlns:a="http://schemas.openxmlformats.org/drawingml/2006/main" xmlns:r="http://schemas.openxmlformats.org/officeDocument/2006/relationships" xmlns:p="http://schemas.openxmlformats.org/presentationml/2006/main">
  <p:tag name="MH" val="20161213164547"/>
  <p:tag name="MH_LIBRARY" val="GRAPHIC"/>
  <p:tag name="MH_TYPE" val="Other"/>
  <p:tag name="MH_ORDER" val="10"/>
</p:tagLst>
</file>

<file path=ppt/tags/tag105.xml><?xml version="1.0" encoding="utf-8"?>
<p:tagLst xmlns:a="http://schemas.openxmlformats.org/drawingml/2006/main" xmlns:r="http://schemas.openxmlformats.org/officeDocument/2006/relationships" xmlns:p="http://schemas.openxmlformats.org/presentationml/2006/main">
  <p:tag name="MH" val="20161213164547"/>
  <p:tag name="MH_LIBRARY" val="GRAPHIC"/>
  <p:tag name="MH_TYPE" val="Title"/>
  <p:tag name="MH_ORDER" val="1"/>
</p:tagLst>
</file>

<file path=ppt/tags/tag106.xml><?xml version="1.0" encoding="utf-8"?>
<p:tagLst xmlns:a="http://schemas.openxmlformats.org/drawingml/2006/main" xmlns:r="http://schemas.openxmlformats.org/officeDocument/2006/relationships" xmlns:p="http://schemas.openxmlformats.org/presentationml/2006/main">
  <p:tag name="MH" val="20161213164547"/>
  <p:tag name="MH_LIBRARY" val="GRAPHIC"/>
  <p:tag name="MH_TYPE" val="SubTitle"/>
  <p:tag name="MH_ORDER" val="1"/>
</p:tagLst>
</file>

<file path=ppt/tags/tag107.xml><?xml version="1.0" encoding="utf-8"?>
<p:tagLst xmlns:a="http://schemas.openxmlformats.org/drawingml/2006/main" xmlns:r="http://schemas.openxmlformats.org/officeDocument/2006/relationships" xmlns:p="http://schemas.openxmlformats.org/presentationml/2006/main">
  <p:tag name="MH" val="20161213164547"/>
  <p:tag name="MH_LIBRARY" val="GRAPHIC"/>
  <p:tag name="MH_TYPE" val="SubTitle"/>
  <p:tag name="MH_ORDER" val="2"/>
</p:tagLst>
</file>

<file path=ppt/tags/tag108.xml><?xml version="1.0" encoding="utf-8"?>
<p:tagLst xmlns:a="http://schemas.openxmlformats.org/drawingml/2006/main" xmlns:r="http://schemas.openxmlformats.org/officeDocument/2006/relationships" xmlns:p="http://schemas.openxmlformats.org/presentationml/2006/main">
  <p:tag name="MH" val="20161213164547"/>
  <p:tag name="MH_LIBRARY" val="GRAPHIC"/>
  <p:tag name="MH_TYPE" val="SubTitle"/>
  <p:tag name="MH_ORDER" val="3"/>
</p:tagLst>
</file>

<file path=ppt/tags/tag109.xml><?xml version="1.0" encoding="utf-8"?>
<p:tagLst xmlns:a="http://schemas.openxmlformats.org/drawingml/2006/main" xmlns:r="http://schemas.openxmlformats.org/officeDocument/2006/relationships" xmlns:p="http://schemas.openxmlformats.org/presentationml/2006/main">
  <p:tag name="MH" val="20161213164547"/>
  <p:tag name="MH_LIBRARY" val="GRAPHIC"/>
  <p:tag name="MH_TYPE" val="SubTitle"/>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1026094014"/>
  <p:tag name="MH_LIBRARY" val="CONTENTS"/>
  <p:tag name="MH_TYPE" val="NUMBER"/>
  <p:tag name="ID" val="626778"/>
  <p:tag name="MH_ORDER" val="2"/>
</p:tagLst>
</file>

<file path=ppt/tags/tag110.xml><?xml version="1.0" encoding="utf-8"?>
<p:tagLst xmlns:a="http://schemas.openxmlformats.org/drawingml/2006/main" xmlns:r="http://schemas.openxmlformats.org/officeDocument/2006/relationships" xmlns:p="http://schemas.openxmlformats.org/presentationml/2006/main">
  <p:tag name="MH" val="20161213164547"/>
  <p:tag name="MH_LIBRARY" val="GRAPHIC"/>
  <p:tag name="MH_TYPE" val="SubTitle"/>
  <p:tag name="MH_ORDER" val="5"/>
</p:tagLst>
</file>

<file path=ppt/tags/tag111.xml><?xml version="1.0" encoding="utf-8"?>
<p:tagLst xmlns:a="http://schemas.openxmlformats.org/drawingml/2006/main" xmlns:r="http://schemas.openxmlformats.org/officeDocument/2006/relationships" xmlns:p="http://schemas.openxmlformats.org/presentationml/2006/main">
  <p:tag name="MH" val="20161213165131"/>
  <p:tag name="MH_LIBRARY" val="GRAPHIC"/>
  <p:tag name="MH_TYPE" val="Other"/>
  <p:tag name="MH_ORDER" val="1"/>
</p:tagLst>
</file>

<file path=ppt/tags/tag112.xml><?xml version="1.0" encoding="utf-8"?>
<p:tagLst xmlns:a="http://schemas.openxmlformats.org/drawingml/2006/main" xmlns:r="http://schemas.openxmlformats.org/officeDocument/2006/relationships" xmlns:p="http://schemas.openxmlformats.org/presentationml/2006/main">
  <p:tag name="MH" val="20161213165131"/>
  <p:tag name="MH_LIBRARY" val="GRAPHIC"/>
  <p:tag name="MH_TYPE" val="Other"/>
  <p:tag name="MH_ORDER" val="2"/>
</p:tagLst>
</file>

<file path=ppt/tags/tag113.xml><?xml version="1.0" encoding="utf-8"?>
<p:tagLst xmlns:a="http://schemas.openxmlformats.org/drawingml/2006/main" xmlns:r="http://schemas.openxmlformats.org/officeDocument/2006/relationships" xmlns:p="http://schemas.openxmlformats.org/presentationml/2006/main">
  <p:tag name="MH" val="20161213165131"/>
  <p:tag name="MH_LIBRARY" val="GRAPHIC"/>
  <p:tag name="MH_TYPE" val="Other"/>
  <p:tag name="MH_ORDER" val="3"/>
</p:tagLst>
</file>

<file path=ppt/tags/tag114.xml><?xml version="1.0" encoding="utf-8"?>
<p:tagLst xmlns:a="http://schemas.openxmlformats.org/drawingml/2006/main" xmlns:r="http://schemas.openxmlformats.org/officeDocument/2006/relationships" xmlns:p="http://schemas.openxmlformats.org/presentationml/2006/main">
  <p:tag name="MH" val="20161213165131"/>
  <p:tag name="MH_LIBRARY" val="GRAPHIC"/>
  <p:tag name="MH_TYPE" val="Other"/>
  <p:tag name="MH_ORDER" val="4"/>
</p:tagLst>
</file>

<file path=ppt/tags/tag115.xml><?xml version="1.0" encoding="utf-8"?>
<p:tagLst xmlns:a="http://schemas.openxmlformats.org/drawingml/2006/main" xmlns:r="http://schemas.openxmlformats.org/officeDocument/2006/relationships" xmlns:p="http://schemas.openxmlformats.org/presentationml/2006/main">
  <p:tag name="MH" val="20161213165131"/>
  <p:tag name="MH_LIBRARY" val="GRAPHIC"/>
  <p:tag name="MH_TYPE" val="Other"/>
  <p:tag name="MH_ORDER" val="5"/>
</p:tagLst>
</file>

<file path=ppt/tags/tag116.xml><?xml version="1.0" encoding="utf-8"?>
<p:tagLst xmlns:a="http://schemas.openxmlformats.org/drawingml/2006/main" xmlns:r="http://schemas.openxmlformats.org/officeDocument/2006/relationships" xmlns:p="http://schemas.openxmlformats.org/presentationml/2006/main">
  <p:tag name="MH" val="20161213165131"/>
  <p:tag name="MH_LIBRARY" val="GRAPHIC"/>
  <p:tag name="MH_TYPE" val="Other"/>
  <p:tag name="MH_ORDER" val="6"/>
</p:tagLst>
</file>

<file path=ppt/tags/tag117.xml><?xml version="1.0" encoding="utf-8"?>
<p:tagLst xmlns:a="http://schemas.openxmlformats.org/drawingml/2006/main" xmlns:r="http://schemas.openxmlformats.org/officeDocument/2006/relationships" xmlns:p="http://schemas.openxmlformats.org/presentationml/2006/main">
  <p:tag name="MH" val="20161213165131"/>
  <p:tag name="MH_LIBRARY" val="GRAPHIC"/>
  <p:tag name="MH_TYPE" val="Other"/>
  <p:tag name="MH_ORDER" val="7"/>
</p:tagLst>
</file>

<file path=ppt/tags/tag118.xml><?xml version="1.0" encoding="utf-8"?>
<p:tagLst xmlns:a="http://schemas.openxmlformats.org/drawingml/2006/main" xmlns:r="http://schemas.openxmlformats.org/officeDocument/2006/relationships" xmlns:p="http://schemas.openxmlformats.org/presentationml/2006/main">
  <p:tag name="MH" val="20161213165131"/>
  <p:tag name="MH_LIBRARY" val="GRAPHIC"/>
  <p:tag name="MH_TYPE" val="SubTitle"/>
  <p:tag name="MH_ORDER" val="1"/>
</p:tagLst>
</file>

<file path=ppt/tags/tag119.xml><?xml version="1.0" encoding="utf-8"?>
<p:tagLst xmlns:a="http://schemas.openxmlformats.org/drawingml/2006/main" xmlns:r="http://schemas.openxmlformats.org/officeDocument/2006/relationships" xmlns:p="http://schemas.openxmlformats.org/presentationml/2006/main">
  <p:tag name="MH" val="20161213165131"/>
  <p:tag name="MH_LIBRARY" val="GRAPHIC"/>
  <p:tag name="MH_TYPE" val="Title"/>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61026094014"/>
  <p:tag name="MH_LIBRARY" val="CONTENTS"/>
  <p:tag name="MH_TYPE" val="NUMBER"/>
  <p:tag name="ID" val="626778"/>
  <p:tag name="MH_ORDER" val="2"/>
</p:tagLst>
</file>

<file path=ppt/tags/tag120.xml><?xml version="1.0" encoding="utf-8"?>
<p:tagLst xmlns:a="http://schemas.openxmlformats.org/drawingml/2006/main" xmlns:r="http://schemas.openxmlformats.org/officeDocument/2006/relationships" xmlns:p="http://schemas.openxmlformats.org/presentationml/2006/main">
  <p:tag name="MH" val="20161213165131"/>
  <p:tag name="MH_LIBRARY" val="GRAPHIC"/>
  <p:tag name="MH_TYPE" val="Other"/>
  <p:tag name="MH_ORDER" val="8"/>
</p:tagLst>
</file>

<file path=ppt/tags/tag121.xml><?xml version="1.0" encoding="utf-8"?>
<p:tagLst xmlns:a="http://schemas.openxmlformats.org/drawingml/2006/main" xmlns:r="http://schemas.openxmlformats.org/officeDocument/2006/relationships" xmlns:p="http://schemas.openxmlformats.org/presentationml/2006/main">
  <p:tag name="MH" val="20161213165131"/>
  <p:tag name="MH_LIBRARY" val="GRAPHIC"/>
  <p:tag name="MH_TYPE" val="SubTitle"/>
  <p:tag name="MH_ORDER" val="2"/>
</p:tagLst>
</file>

<file path=ppt/tags/tag122.xml><?xml version="1.0" encoding="utf-8"?>
<p:tagLst xmlns:a="http://schemas.openxmlformats.org/drawingml/2006/main" xmlns:r="http://schemas.openxmlformats.org/officeDocument/2006/relationships" xmlns:p="http://schemas.openxmlformats.org/presentationml/2006/main">
  <p:tag name="MH" val="20161213165131"/>
  <p:tag name="MH_LIBRARY" val="GRAPHIC"/>
  <p:tag name="MH_TYPE" val="SubTitle"/>
  <p:tag name="MH_ORDER" val="3"/>
</p:tagLst>
</file>

<file path=ppt/tags/tag123.xml><?xml version="1.0" encoding="utf-8"?>
<p:tagLst xmlns:a="http://schemas.openxmlformats.org/drawingml/2006/main" xmlns:r="http://schemas.openxmlformats.org/officeDocument/2006/relationships" xmlns:p="http://schemas.openxmlformats.org/presentationml/2006/main">
  <p:tag name="MH" val="20161213165131"/>
  <p:tag name="MH_LIBRARY" val="GRAPHIC"/>
  <p:tag name="MH_TYPE" val="SubTitle"/>
  <p:tag name="MH_ORDER" val="4"/>
</p:tagLst>
</file>

<file path=ppt/tags/tag124.xml><?xml version="1.0" encoding="utf-8"?>
<p:tagLst xmlns:a="http://schemas.openxmlformats.org/drawingml/2006/main" xmlns:r="http://schemas.openxmlformats.org/officeDocument/2006/relationships" xmlns:p="http://schemas.openxmlformats.org/presentationml/2006/main">
  <p:tag name="MH" val="20161213165131"/>
  <p:tag name="MH_LIBRARY" val="GRAPHIC"/>
  <p:tag name="MH_TYPE" val="SubTitle"/>
  <p:tag name="MH_ORDER" val="5"/>
</p:tagLst>
</file>

<file path=ppt/tags/tag125.xml><?xml version="1.0" encoding="utf-8"?>
<p:tagLst xmlns:a="http://schemas.openxmlformats.org/drawingml/2006/main" xmlns:r="http://schemas.openxmlformats.org/officeDocument/2006/relationships" xmlns:p="http://schemas.openxmlformats.org/presentationml/2006/main">
  <p:tag name="MH" val="20161213165912"/>
  <p:tag name="MH_LIBRARY" val="GRAPHIC"/>
  <p:tag name="MH_TYPE" val="Other"/>
  <p:tag name="MH_ORDER" val="1"/>
</p:tagLst>
</file>

<file path=ppt/tags/tag126.xml><?xml version="1.0" encoding="utf-8"?>
<p:tagLst xmlns:a="http://schemas.openxmlformats.org/drawingml/2006/main" xmlns:r="http://schemas.openxmlformats.org/officeDocument/2006/relationships" xmlns:p="http://schemas.openxmlformats.org/presentationml/2006/main">
  <p:tag name="MH" val="20161213165912"/>
  <p:tag name="MH_LIBRARY" val="GRAPHIC"/>
  <p:tag name="MH_TYPE" val="Other"/>
  <p:tag name="MH_ORDER" val="2"/>
</p:tagLst>
</file>

<file path=ppt/tags/tag127.xml><?xml version="1.0" encoding="utf-8"?>
<p:tagLst xmlns:a="http://schemas.openxmlformats.org/drawingml/2006/main" xmlns:r="http://schemas.openxmlformats.org/officeDocument/2006/relationships" xmlns:p="http://schemas.openxmlformats.org/presentationml/2006/main">
  <p:tag name="MH" val="20161213165912"/>
  <p:tag name="MH_LIBRARY" val="GRAPHIC"/>
  <p:tag name="MH_TYPE" val="Title"/>
  <p:tag name="MH_ORDER" val="1"/>
</p:tagLst>
</file>

<file path=ppt/tags/tag128.xml><?xml version="1.0" encoding="utf-8"?>
<p:tagLst xmlns:a="http://schemas.openxmlformats.org/drawingml/2006/main" xmlns:r="http://schemas.openxmlformats.org/officeDocument/2006/relationships" xmlns:p="http://schemas.openxmlformats.org/presentationml/2006/main">
  <p:tag name="MH" val="20161213165912"/>
  <p:tag name="MH_LIBRARY" val="GRAPHIC"/>
  <p:tag name="MH_TYPE" val="SubTitle"/>
  <p:tag name="MH_ORDER" val="1"/>
</p:tagLst>
</file>

<file path=ppt/tags/tag129.xml><?xml version="1.0" encoding="utf-8"?>
<p:tagLst xmlns:a="http://schemas.openxmlformats.org/drawingml/2006/main" xmlns:r="http://schemas.openxmlformats.org/officeDocument/2006/relationships" xmlns:p="http://schemas.openxmlformats.org/presentationml/2006/main">
  <p:tag name="MH" val="20161213165912"/>
  <p:tag name="MH_LIBRARY" val="GRAPHIC"/>
  <p:tag name="MH_TYPE" val="Other"/>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61026094014"/>
  <p:tag name="MH_LIBRARY" val="CONTENTS"/>
  <p:tag name="MH_TYPE" val="ENTRY"/>
  <p:tag name="ID" val="626778"/>
  <p:tag name="MH_ORDER" val="2"/>
</p:tagLst>
</file>

<file path=ppt/tags/tag130.xml><?xml version="1.0" encoding="utf-8"?>
<p:tagLst xmlns:a="http://schemas.openxmlformats.org/drawingml/2006/main" xmlns:r="http://schemas.openxmlformats.org/officeDocument/2006/relationships" xmlns:p="http://schemas.openxmlformats.org/presentationml/2006/main">
  <p:tag name="MH" val="20161213165912"/>
  <p:tag name="MH_LIBRARY" val="GRAPHIC"/>
  <p:tag name="MH_TYPE" val="Other"/>
  <p:tag name="MH_ORDER" val="4"/>
</p:tagLst>
</file>

<file path=ppt/tags/tag131.xml><?xml version="1.0" encoding="utf-8"?>
<p:tagLst xmlns:a="http://schemas.openxmlformats.org/drawingml/2006/main" xmlns:r="http://schemas.openxmlformats.org/officeDocument/2006/relationships" xmlns:p="http://schemas.openxmlformats.org/presentationml/2006/main">
  <p:tag name="MH" val="20161213165912"/>
  <p:tag name="MH_LIBRARY" val="GRAPHIC"/>
  <p:tag name="MH_TYPE" val="SubTitle"/>
  <p:tag name="MH_ORDER" val="2"/>
</p:tagLst>
</file>

<file path=ppt/tags/tag132.xml><?xml version="1.0" encoding="utf-8"?>
<p:tagLst xmlns:a="http://schemas.openxmlformats.org/drawingml/2006/main" xmlns:r="http://schemas.openxmlformats.org/officeDocument/2006/relationships" xmlns:p="http://schemas.openxmlformats.org/presentationml/2006/main">
  <p:tag name="MH" val="20161213165912"/>
  <p:tag name="MH_LIBRARY" val="GRAPHIC"/>
  <p:tag name="MH_TYPE" val="Other"/>
  <p:tag name="MH_ORDER" val="5"/>
</p:tagLst>
</file>

<file path=ppt/tags/tag133.xml><?xml version="1.0" encoding="utf-8"?>
<p:tagLst xmlns:a="http://schemas.openxmlformats.org/drawingml/2006/main" xmlns:r="http://schemas.openxmlformats.org/officeDocument/2006/relationships" xmlns:p="http://schemas.openxmlformats.org/presentationml/2006/main">
  <p:tag name="MH" val="20161213165912"/>
  <p:tag name="MH_LIBRARY" val="GRAPHIC"/>
  <p:tag name="MH_TYPE" val="Other"/>
  <p:tag name="MH_ORDER" val="6"/>
</p:tagLst>
</file>

<file path=ppt/tags/tag134.xml><?xml version="1.0" encoding="utf-8"?>
<p:tagLst xmlns:a="http://schemas.openxmlformats.org/drawingml/2006/main" xmlns:r="http://schemas.openxmlformats.org/officeDocument/2006/relationships" xmlns:p="http://schemas.openxmlformats.org/presentationml/2006/main">
  <p:tag name="MH" val="20161213165912"/>
  <p:tag name="MH_LIBRARY" val="GRAPHIC"/>
  <p:tag name="MH_TYPE" val="SubTitle"/>
  <p:tag name="MH_ORDER" val="3"/>
</p:tagLst>
</file>

<file path=ppt/tags/tag135.xml><?xml version="1.0" encoding="utf-8"?>
<p:tagLst xmlns:a="http://schemas.openxmlformats.org/drawingml/2006/main" xmlns:r="http://schemas.openxmlformats.org/officeDocument/2006/relationships" xmlns:p="http://schemas.openxmlformats.org/presentationml/2006/main">
  <p:tag name="MH" val="20161213165912"/>
  <p:tag name="MH_LIBRARY" val="GRAPHIC"/>
  <p:tag name="MH_TYPE" val="Other"/>
  <p:tag name="MH_ORDER" val="7"/>
</p:tagLst>
</file>

<file path=ppt/tags/tag136.xml><?xml version="1.0" encoding="utf-8"?>
<p:tagLst xmlns:a="http://schemas.openxmlformats.org/drawingml/2006/main" xmlns:r="http://schemas.openxmlformats.org/officeDocument/2006/relationships" xmlns:p="http://schemas.openxmlformats.org/presentationml/2006/main">
  <p:tag name="MH" val="20161213165912"/>
  <p:tag name="MH_LIBRARY" val="GRAPHIC"/>
  <p:tag name="MH_TYPE" val="Other"/>
  <p:tag name="MH_ORDER" val="8"/>
</p:tagLst>
</file>

<file path=ppt/tags/tag137.xml><?xml version="1.0" encoding="utf-8"?>
<p:tagLst xmlns:a="http://schemas.openxmlformats.org/drawingml/2006/main" xmlns:r="http://schemas.openxmlformats.org/officeDocument/2006/relationships" xmlns:p="http://schemas.openxmlformats.org/presentationml/2006/main">
  <p:tag name="MH" val="20161021104743"/>
  <p:tag name="MH_LIBRARY" val="GRAPHIC"/>
</p:tagLst>
</file>

<file path=ppt/tags/tag138.xml><?xml version="1.0" encoding="utf-8"?>
<p:tagLst xmlns:a="http://schemas.openxmlformats.org/drawingml/2006/main" xmlns:r="http://schemas.openxmlformats.org/officeDocument/2006/relationships" xmlns:p="http://schemas.openxmlformats.org/presentationml/2006/main">
  <p:tag name="MH" val="20161021104743"/>
  <p:tag name="MH_LIBRARY" val="GRAPHIC"/>
  <p:tag name="MH_ORDER" val="Rectangle 13"/>
</p:tagLst>
</file>

<file path=ppt/tags/tag139.xml><?xml version="1.0" encoding="utf-8"?>
<p:tagLst xmlns:a="http://schemas.openxmlformats.org/drawingml/2006/main" xmlns:r="http://schemas.openxmlformats.org/officeDocument/2006/relationships" xmlns:p="http://schemas.openxmlformats.org/presentationml/2006/main">
  <p:tag name="MH" val="20161021104743"/>
  <p:tag name="MH_LIBRARY" val="GRAPHIC"/>
  <p:tag name="MH_ORDER" val="Freeform 12"/>
</p:tagLst>
</file>

<file path=ppt/tags/tag14.xml><?xml version="1.0" encoding="utf-8"?>
<p:tagLst xmlns:a="http://schemas.openxmlformats.org/drawingml/2006/main" xmlns:r="http://schemas.openxmlformats.org/officeDocument/2006/relationships" xmlns:p="http://schemas.openxmlformats.org/presentationml/2006/main">
  <p:tag name="MH" val="20161026094014"/>
  <p:tag name="MH_LIBRARY" val="CONTENTS"/>
  <p:tag name="MH_TYPE" val="NUMBER"/>
  <p:tag name="ID" val="626778"/>
  <p:tag name="MH_ORDER" val="2"/>
</p:tagLst>
</file>

<file path=ppt/tags/tag140.xml><?xml version="1.0" encoding="utf-8"?>
<p:tagLst xmlns:a="http://schemas.openxmlformats.org/drawingml/2006/main" xmlns:r="http://schemas.openxmlformats.org/officeDocument/2006/relationships" xmlns:p="http://schemas.openxmlformats.org/presentationml/2006/main">
  <p:tag name="MH" val="20161021104743"/>
  <p:tag name="MH_LIBRARY" val="GRAPHIC"/>
  <p:tag name="MH_ORDER" val="Straight Connector 10"/>
</p:tagLst>
</file>

<file path=ppt/tags/tag141.xml><?xml version="1.0" encoding="utf-8"?>
<p:tagLst xmlns:a="http://schemas.openxmlformats.org/drawingml/2006/main" xmlns:r="http://schemas.openxmlformats.org/officeDocument/2006/relationships" xmlns:p="http://schemas.openxmlformats.org/presentationml/2006/main">
  <p:tag name="MH" val="20161021104743"/>
  <p:tag name="MH_LIBRARY" val="GRAPHIC"/>
  <p:tag name="MH_ORDER" val="文本框 11"/>
</p:tagLst>
</file>

<file path=ppt/tags/tag142.xml><?xml version="1.0" encoding="utf-8"?>
<p:tagLst xmlns:a="http://schemas.openxmlformats.org/drawingml/2006/main" xmlns:r="http://schemas.openxmlformats.org/officeDocument/2006/relationships" xmlns:p="http://schemas.openxmlformats.org/presentationml/2006/main">
  <p:tag name="MH" val="20161021104743"/>
  <p:tag name="MH_LIBRARY" val="GRAPHIC"/>
  <p:tag name="MH_ORDER" val="文本框 16"/>
</p:tagLst>
</file>

<file path=ppt/tags/tag15.xml><?xml version="1.0" encoding="utf-8"?>
<p:tagLst xmlns:a="http://schemas.openxmlformats.org/drawingml/2006/main" xmlns:r="http://schemas.openxmlformats.org/officeDocument/2006/relationships" xmlns:p="http://schemas.openxmlformats.org/presentationml/2006/main">
  <p:tag name="MH" val="20161026094014"/>
  <p:tag name="MH_LIBRARY" val="CONTENTS"/>
  <p:tag name="MH_TYPE" val="ENTRY"/>
  <p:tag name="ID" val="626778"/>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61111181752"/>
  <p:tag name="MH_LIBRARY" val="GRAPHIC"/>
</p:tagLst>
</file>

<file path=ppt/tags/tag17.xml><?xml version="1.0" encoding="utf-8"?>
<p:tagLst xmlns:a="http://schemas.openxmlformats.org/drawingml/2006/main" xmlns:r="http://schemas.openxmlformats.org/officeDocument/2006/relationships" xmlns:p="http://schemas.openxmlformats.org/presentationml/2006/main">
  <p:tag name="MH" val="20161111181752"/>
  <p:tag name="MH_LIBRARY" val="GRAPHIC"/>
  <p:tag name="MH_ORDER" val="Freeform 10"/>
</p:tagLst>
</file>

<file path=ppt/tags/tag18.xml><?xml version="1.0" encoding="utf-8"?>
<p:tagLst xmlns:a="http://schemas.openxmlformats.org/drawingml/2006/main" xmlns:r="http://schemas.openxmlformats.org/officeDocument/2006/relationships" xmlns:p="http://schemas.openxmlformats.org/presentationml/2006/main">
  <p:tag name="MH" val="20161111181752"/>
  <p:tag name="MH_LIBRARY" val="GRAPHIC"/>
  <p:tag name="MH_ORDER" val="TextBox 11"/>
</p:tagLst>
</file>

<file path=ppt/tags/tag19.xml><?xml version="1.0" encoding="utf-8"?>
<p:tagLst xmlns:a="http://schemas.openxmlformats.org/drawingml/2006/main" xmlns:r="http://schemas.openxmlformats.org/officeDocument/2006/relationships" xmlns:p="http://schemas.openxmlformats.org/presentationml/2006/main">
  <p:tag name="MH" val="20170320150628"/>
  <p:tag name="MH_LIBRARY" val="GRAPHIC"/>
  <p:tag name="MH_TYPE" val="Other"/>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1026094014"/>
  <p:tag name="MH_LIBRARY" val="CONTENTS"/>
  <p:tag name="MH_AUTOCOLOR" val="TRUE"/>
  <p:tag name="MH_TYPE" val="CONTENTS"/>
  <p:tag name="ID" val="626778"/>
</p:tagLst>
</file>

<file path=ppt/tags/tag20.xml><?xml version="1.0" encoding="utf-8"?>
<p:tagLst xmlns:a="http://schemas.openxmlformats.org/drawingml/2006/main" xmlns:r="http://schemas.openxmlformats.org/officeDocument/2006/relationships" xmlns:p="http://schemas.openxmlformats.org/presentationml/2006/main">
  <p:tag name="MH" val="20170320150628"/>
  <p:tag name="MH_LIBRARY" val="GRAPHIC"/>
  <p:tag name="MH_TYPE" val="Other"/>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MH" val="20170320150628"/>
  <p:tag name="MH_LIBRARY" val="GRAPHIC"/>
  <p:tag name="MH_TYPE" val="Other"/>
  <p:tag name="MH_ORDER" val="3"/>
</p:tagLst>
</file>

<file path=ppt/tags/tag22.xml><?xml version="1.0" encoding="utf-8"?>
<p:tagLst xmlns:a="http://schemas.openxmlformats.org/drawingml/2006/main" xmlns:r="http://schemas.openxmlformats.org/officeDocument/2006/relationships" xmlns:p="http://schemas.openxmlformats.org/presentationml/2006/main">
  <p:tag name="MH" val="20170320150628"/>
  <p:tag name="MH_LIBRARY" val="GRAPHIC"/>
  <p:tag name="MH_TYPE" val="Other"/>
  <p:tag name="MH_ORDER" val="4"/>
</p:tagLst>
</file>

<file path=ppt/tags/tag23.xml><?xml version="1.0" encoding="utf-8"?>
<p:tagLst xmlns:a="http://schemas.openxmlformats.org/drawingml/2006/main" xmlns:r="http://schemas.openxmlformats.org/officeDocument/2006/relationships" xmlns:p="http://schemas.openxmlformats.org/presentationml/2006/main">
  <p:tag name="MH" val="20170320150628"/>
  <p:tag name="MH_LIBRARY" val="GRAPHIC"/>
  <p:tag name="MH_TYPE" val="Other"/>
  <p:tag name="MH_ORDER" val="5"/>
</p:tagLst>
</file>

<file path=ppt/tags/tag24.xml><?xml version="1.0" encoding="utf-8"?>
<p:tagLst xmlns:a="http://schemas.openxmlformats.org/drawingml/2006/main" xmlns:r="http://schemas.openxmlformats.org/officeDocument/2006/relationships" xmlns:p="http://schemas.openxmlformats.org/presentationml/2006/main">
  <p:tag name="MH" val="20170320150628"/>
  <p:tag name="MH_LIBRARY" val="GRAPHIC"/>
  <p:tag name="MH_TYPE" val="Other"/>
  <p:tag name="MH_ORDER" val="6"/>
</p:tagLst>
</file>

<file path=ppt/tags/tag25.xml><?xml version="1.0" encoding="utf-8"?>
<p:tagLst xmlns:a="http://schemas.openxmlformats.org/drawingml/2006/main" xmlns:r="http://schemas.openxmlformats.org/officeDocument/2006/relationships" xmlns:p="http://schemas.openxmlformats.org/presentationml/2006/main">
  <p:tag name="MH" val="20170320150628"/>
  <p:tag name="MH_LIBRARY" val="GRAPHIC"/>
  <p:tag name="MH_TYPE" val="Other"/>
  <p:tag name="MH_ORDER" val="7"/>
</p:tagLst>
</file>

<file path=ppt/tags/tag26.xml><?xml version="1.0" encoding="utf-8"?>
<p:tagLst xmlns:a="http://schemas.openxmlformats.org/drawingml/2006/main" xmlns:r="http://schemas.openxmlformats.org/officeDocument/2006/relationships" xmlns:p="http://schemas.openxmlformats.org/presentationml/2006/main">
  <p:tag name="MH" val="20170320150628"/>
  <p:tag name="MH_LIBRARY" val="GRAPHIC"/>
  <p:tag name="MH_TYPE" val="Text"/>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70320150628"/>
  <p:tag name="MH_LIBRARY" val="GRAPHIC"/>
  <p:tag name="MH_TYPE" val="SubTitle"/>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70320150628"/>
  <p:tag name="MH_LIBRARY" val="GRAPHIC"/>
  <p:tag name="MH_TYPE" val="Text"/>
  <p:tag name="MH_ORDER" val="2"/>
</p:tagLst>
</file>

<file path=ppt/tags/tag29.xml><?xml version="1.0" encoding="utf-8"?>
<p:tagLst xmlns:a="http://schemas.openxmlformats.org/drawingml/2006/main" xmlns:r="http://schemas.openxmlformats.org/officeDocument/2006/relationships" xmlns:p="http://schemas.openxmlformats.org/presentationml/2006/main">
  <p:tag name="MH" val="20170320150628"/>
  <p:tag name="MH_LIBRARY" val="GRAPHIC"/>
  <p:tag name="MH_TYPE" val="SubTitle"/>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1026094014"/>
  <p:tag name="MH_LIBRARY" val="CONTENTS"/>
  <p:tag name="MH_TYPE" val="OTHERS"/>
  <p:tag name="ID" val="626778"/>
</p:tagLst>
</file>

<file path=ppt/tags/tag30.xml><?xml version="1.0" encoding="utf-8"?>
<p:tagLst xmlns:a="http://schemas.openxmlformats.org/drawingml/2006/main" xmlns:r="http://schemas.openxmlformats.org/officeDocument/2006/relationships" xmlns:p="http://schemas.openxmlformats.org/presentationml/2006/main">
  <p:tag name="MH" val="20170320152017"/>
  <p:tag name="MH_LIBRARY" val="GRAPHIC"/>
  <p:tag name="MH_TYPE" val="Other"/>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70320152017"/>
  <p:tag name="MH_LIBRARY" val="GRAPHIC"/>
  <p:tag name="MH_TYPE" val="Other"/>
  <p:tag name="MH_ORDER" val="2"/>
</p:tagLst>
</file>

<file path=ppt/tags/tag32.xml><?xml version="1.0" encoding="utf-8"?>
<p:tagLst xmlns:a="http://schemas.openxmlformats.org/drawingml/2006/main" xmlns:r="http://schemas.openxmlformats.org/officeDocument/2006/relationships" xmlns:p="http://schemas.openxmlformats.org/presentationml/2006/main">
  <p:tag name="MH" val="20170320152017"/>
  <p:tag name="MH_LIBRARY" val="GRAPHIC"/>
  <p:tag name="MH_TYPE" val="Title"/>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MH" val="20170320152017"/>
  <p:tag name="MH_LIBRARY" val="GRAPHIC"/>
  <p:tag name="MH_TYPE" val="SubTitle"/>
  <p:tag name="MH_ORDER" val="2"/>
</p:tagLst>
</file>

<file path=ppt/tags/tag34.xml><?xml version="1.0" encoding="utf-8"?>
<p:tagLst xmlns:a="http://schemas.openxmlformats.org/drawingml/2006/main" xmlns:r="http://schemas.openxmlformats.org/officeDocument/2006/relationships" xmlns:p="http://schemas.openxmlformats.org/presentationml/2006/main">
  <p:tag name="MH" val="20170320152017"/>
  <p:tag name="MH_LIBRARY" val="GRAPHIC"/>
  <p:tag name="MH_TYPE" val="SubTitle"/>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70320152604"/>
  <p:tag name="MH_LIBRARY" val="GRAPHIC"/>
  <p:tag name="MH_TYPE" val="Other"/>
  <p:tag name="MH_ORDER" val="1"/>
</p:tagLst>
</file>

<file path=ppt/tags/tag36.xml><?xml version="1.0" encoding="utf-8"?>
<p:tagLst xmlns:a="http://schemas.openxmlformats.org/drawingml/2006/main" xmlns:r="http://schemas.openxmlformats.org/officeDocument/2006/relationships" xmlns:p="http://schemas.openxmlformats.org/presentationml/2006/main">
  <p:tag name="MH" val="20170320152604"/>
  <p:tag name="MH_LIBRARY" val="GRAPHIC"/>
  <p:tag name="MH_TYPE" val="Other"/>
  <p:tag name="MH_ORDER" val="2"/>
</p:tagLst>
</file>

<file path=ppt/tags/tag37.xml><?xml version="1.0" encoding="utf-8"?>
<p:tagLst xmlns:a="http://schemas.openxmlformats.org/drawingml/2006/main" xmlns:r="http://schemas.openxmlformats.org/officeDocument/2006/relationships" xmlns:p="http://schemas.openxmlformats.org/presentationml/2006/main">
  <p:tag name="MH" val="20170320152604"/>
  <p:tag name="MH_LIBRARY" val="GRAPHIC"/>
  <p:tag name="MH_TYPE" val="Other"/>
  <p:tag name="MH_ORDER" val="3"/>
</p:tagLst>
</file>

<file path=ppt/tags/tag38.xml><?xml version="1.0" encoding="utf-8"?>
<p:tagLst xmlns:a="http://schemas.openxmlformats.org/drawingml/2006/main" xmlns:r="http://schemas.openxmlformats.org/officeDocument/2006/relationships" xmlns:p="http://schemas.openxmlformats.org/presentationml/2006/main">
  <p:tag name="MH" val="20170320152604"/>
  <p:tag name="MH_LIBRARY" val="GRAPHIC"/>
  <p:tag name="MH_TYPE" val="SubTitle"/>
  <p:tag name="MH_ORDER" val="3"/>
</p:tagLst>
</file>

<file path=ppt/tags/tag39.xml><?xml version="1.0" encoding="utf-8"?>
<p:tagLst xmlns:a="http://schemas.openxmlformats.org/drawingml/2006/main" xmlns:r="http://schemas.openxmlformats.org/officeDocument/2006/relationships" xmlns:p="http://schemas.openxmlformats.org/presentationml/2006/main">
  <p:tag name="MH" val="20170320152604"/>
  <p:tag name="MH_LIBRARY" val="GRAPHIC"/>
  <p:tag name="MH_TYPE" val="SubTitle"/>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61026094014"/>
  <p:tag name="MH_LIBRARY" val="CONTENTS"/>
  <p:tag name="MH_TYPE" val="OTHERS"/>
  <p:tag name="ID" val="626778"/>
</p:tagLst>
</file>

<file path=ppt/tags/tag40.xml><?xml version="1.0" encoding="utf-8"?>
<p:tagLst xmlns:a="http://schemas.openxmlformats.org/drawingml/2006/main" xmlns:r="http://schemas.openxmlformats.org/officeDocument/2006/relationships" xmlns:p="http://schemas.openxmlformats.org/presentationml/2006/main">
  <p:tag name="MH" val="20170320152604"/>
  <p:tag name="MH_LIBRARY" val="GRAPHIC"/>
  <p:tag name="MH_TYPE" val="SubTitle"/>
  <p:tag name="MH_ORDER" val="1"/>
</p:tagLst>
</file>

<file path=ppt/tags/tag41.xml><?xml version="1.0" encoding="utf-8"?>
<p:tagLst xmlns:a="http://schemas.openxmlformats.org/drawingml/2006/main" xmlns:r="http://schemas.openxmlformats.org/officeDocument/2006/relationships" xmlns:p="http://schemas.openxmlformats.org/presentationml/2006/main">
  <p:tag name="MH" val="20170320152604"/>
  <p:tag name="MH_LIBRARY" val="GRAPHIC"/>
  <p:tag name="MH_TYPE" val="Other"/>
  <p:tag name="MH_ORDER" val="4"/>
</p:tagLst>
</file>

<file path=ppt/tags/tag42.xml><?xml version="1.0" encoding="utf-8"?>
<p:tagLst xmlns:a="http://schemas.openxmlformats.org/drawingml/2006/main" xmlns:r="http://schemas.openxmlformats.org/officeDocument/2006/relationships" xmlns:p="http://schemas.openxmlformats.org/presentationml/2006/main">
  <p:tag name="MH" val="20170320152604"/>
  <p:tag name="MH_LIBRARY" val="GRAPHIC"/>
  <p:tag name="MH_TYPE" val="Other"/>
  <p:tag name="MH_ORDER" val="5"/>
</p:tagLst>
</file>

<file path=ppt/tags/tag43.xml><?xml version="1.0" encoding="utf-8"?>
<p:tagLst xmlns:a="http://schemas.openxmlformats.org/drawingml/2006/main" xmlns:r="http://schemas.openxmlformats.org/officeDocument/2006/relationships" xmlns:p="http://schemas.openxmlformats.org/presentationml/2006/main">
  <p:tag name="MH" val="20170320152604"/>
  <p:tag name="MH_LIBRARY" val="GRAPHIC"/>
  <p:tag name="MH_TYPE" val="Other"/>
  <p:tag name="MH_ORDER" val="6"/>
</p:tagLst>
</file>

<file path=ppt/tags/tag44.xml><?xml version="1.0" encoding="utf-8"?>
<p:tagLst xmlns:a="http://schemas.openxmlformats.org/drawingml/2006/main" xmlns:r="http://schemas.openxmlformats.org/officeDocument/2006/relationships" xmlns:p="http://schemas.openxmlformats.org/presentationml/2006/main">
  <p:tag name="MH" val="20170320153341"/>
  <p:tag name="MH_LIBRARY" val="GRAPHIC"/>
  <p:tag name="MH_TYPE" val="Other"/>
  <p:tag name="MH_ORDER" val="1"/>
</p:tagLst>
</file>

<file path=ppt/tags/tag45.xml><?xml version="1.0" encoding="utf-8"?>
<p:tagLst xmlns:a="http://schemas.openxmlformats.org/drawingml/2006/main" xmlns:r="http://schemas.openxmlformats.org/officeDocument/2006/relationships" xmlns:p="http://schemas.openxmlformats.org/presentationml/2006/main">
  <p:tag name="MH" val="20170320153341"/>
  <p:tag name="MH_LIBRARY" val="GRAPHIC"/>
  <p:tag name="MH_TYPE" val="Title"/>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70320153341"/>
  <p:tag name="MH_LIBRARY" val="GRAPHIC"/>
  <p:tag name="MH_TYPE" val="Other"/>
  <p:tag name="MH_ORDER" val="3"/>
</p:tagLst>
</file>

<file path=ppt/tags/tag47.xml><?xml version="1.0" encoding="utf-8"?>
<p:tagLst xmlns:a="http://schemas.openxmlformats.org/drawingml/2006/main" xmlns:r="http://schemas.openxmlformats.org/officeDocument/2006/relationships" xmlns:p="http://schemas.openxmlformats.org/presentationml/2006/main">
  <p:tag name="MH" val="20170320153341"/>
  <p:tag name="MH_LIBRARY" val="GRAPHIC"/>
  <p:tag name="MH_TYPE" val="SubTitle"/>
  <p:tag name="MH_ORDER" val="2"/>
</p:tagLst>
</file>

<file path=ppt/tags/tag48.xml><?xml version="1.0" encoding="utf-8"?>
<p:tagLst xmlns:a="http://schemas.openxmlformats.org/drawingml/2006/main" xmlns:r="http://schemas.openxmlformats.org/officeDocument/2006/relationships" xmlns:p="http://schemas.openxmlformats.org/presentationml/2006/main">
  <p:tag name="MH" val="20170320153341"/>
  <p:tag name="MH_LIBRARY" val="GRAPHIC"/>
  <p:tag name="MH_TYPE" val="Other"/>
  <p:tag name="MH_ORDER" val="4"/>
</p:tagLst>
</file>

<file path=ppt/tags/tag49.xml><?xml version="1.0" encoding="utf-8"?>
<p:tagLst xmlns:a="http://schemas.openxmlformats.org/drawingml/2006/main" xmlns:r="http://schemas.openxmlformats.org/officeDocument/2006/relationships" xmlns:p="http://schemas.openxmlformats.org/presentationml/2006/main">
  <p:tag name="MH" val="20170320153341"/>
  <p:tag name="MH_LIBRARY" val="GRAPHIC"/>
  <p:tag name="MH_TYPE" val="Other"/>
  <p:tag name="MH_ORDER" val="5"/>
</p:tagLst>
</file>

<file path=ppt/tags/tag5.xml><?xml version="1.0" encoding="utf-8"?>
<p:tagLst xmlns:a="http://schemas.openxmlformats.org/drawingml/2006/main" xmlns:r="http://schemas.openxmlformats.org/officeDocument/2006/relationships" xmlns:p="http://schemas.openxmlformats.org/presentationml/2006/main">
  <p:tag name="MH" val="20161026094014"/>
  <p:tag name="MH_LIBRARY" val="CONTENTS"/>
  <p:tag name="MH_TYPE" val="OTHERS"/>
  <p:tag name="ID" val="626778"/>
</p:tagLst>
</file>

<file path=ppt/tags/tag50.xml><?xml version="1.0" encoding="utf-8"?>
<p:tagLst xmlns:a="http://schemas.openxmlformats.org/drawingml/2006/main" xmlns:r="http://schemas.openxmlformats.org/officeDocument/2006/relationships" xmlns:p="http://schemas.openxmlformats.org/presentationml/2006/main">
  <p:tag name="MH" val="20170320153341"/>
  <p:tag name="MH_LIBRARY" val="GRAPHIC"/>
  <p:tag name="MH_TYPE" val="SubTitle"/>
  <p:tag name="MH_ORDER" val="3"/>
</p:tagLst>
</file>

<file path=ppt/tags/tag51.xml><?xml version="1.0" encoding="utf-8"?>
<p:tagLst xmlns:a="http://schemas.openxmlformats.org/drawingml/2006/main" xmlns:r="http://schemas.openxmlformats.org/officeDocument/2006/relationships" xmlns:p="http://schemas.openxmlformats.org/presentationml/2006/main">
  <p:tag name="MH" val="20170320153341"/>
  <p:tag name="MH_LIBRARY" val="GRAPHIC"/>
  <p:tag name="MH_TYPE" val="Other"/>
  <p:tag name="MH_ORDER" val="6"/>
</p:tagLst>
</file>

<file path=ppt/tags/tag52.xml><?xml version="1.0" encoding="utf-8"?>
<p:tagLst xmlns:a="http://schemas.openxmlformats.org/drawingml/2006/main" xmlns:r="http://schemas.openxmlformats.org/officeDocument/2006/relationships" xmlns:p="http://schemas.openxmlformats.org/presentationml/2006/main">
  <p:tag name="MH" val="20170320153341"/>
  <p:tag name="MH_LIBRARY" val="GRAPHIC"/>
  <p:tag name="MH_TYPE" val="Other"/>
  <p:tag name="MH_ORDER" val="7"/>
</p:tagLst>
</file>

<file path=ppt/tags/tag53.xml><?xml version="1.0" encoding="utf-8"?>
<p:tagLst xmlns:a="http://schemas.openxmlformats.org/drawingml/2006/main" xmlns:r="http://schemas.openxmlformats.org/officeDocument/2006/relationships" xmlns:p="http://schemas.openxmlformats.org/presentationml/2006/main">
  <p:tag name="MH" val="20170320153341"/>
  <p:tag name="MH_LIBRARY" val="GRAPHIC"/>
  <p:tag name="MH_TYPE" val="SubTitle"/>
  <p:tag name="MH_ORDER" val="1"/>
</p:tagLst>
</file>

<file path=ppt/tags/tag54.xml><?xml version="1.0" encoding="utf-8"?>
<p:tagLst xmlns:a="http://schemas.openxmlformats.org/drawingml/2006/main" xmlns:r="http://schemas.openxmlformats.org/officeDocument/2006/relationships" xmlns:p="http://schemas.openxmlformats.org/presentationml/2006/main">
  <p:tag name="MH" val="20170320153341"/>
  <p:tag name="MH_LIBRARY" val="GRAPHIC"/>
  <p:tag name="MH_TYPE" val="Other"/>
  <p:tag name="MH_ORDER" val="9"/>
</p:tagLst>
</file>

<file path=ppt/tags/tag55.xml><?xml version="1.0" encoding="utf-8"?>
<p:tagLst xmlns:a="http://schemas.openxmlformats.org/drawingml/2006/main" xmlns:r="http://schemas.openxmlformats.org/officeDocument/2006/relationships" xmlns:p="http://schemas.openxmlformats.org/presentationml/2006/main">
  <p:tag name="MH" val="20170320153341"/>
  <p:tag name="MH_LIBRARY" val="GRAPHIC"/>
  <p:tag name="MH_TYPE" val="Other"/>
  <p:tag name="MH_ORDER" val="10"/>
</p:tagLst>
</file>

<file path=ppt/tags/tag56.xml><?xml version="1.0" encoding="utf-8"?>
<p:tagLst xmlns:a="http://schemas.openxmlformats.org/drawingml/2006/main" xmlns:r="http://schemas.openxmlformats.org/officeDocument/2006/relationships" xmlns:p="http://schemas.openxmlformats.org/presentationml/2006/main">
  <p:tag name="MH" val="20170320153341"/>
  <p:tag name="MH_LIBRARY" val="GRAPHIC"/>
  <p:tag name="MH_TYPE" val="Other"/>
  <p:tag name="MH_ORDER" val="11"/>
</p:tagLst>
</file>

<file path=ppt/tags/tag57.xml><?xml version="1.0" encoding="utf-8"?>
<p:tagLst xmlns:a="http://schemas.openxmlformats.org/drawingml/2006/main" xmlns:r="http://schemas.openxmlformats.org/officeDocument/2006/relationships" xmlns:p="http://schemas.openxmlformats.org/presentationml/2006/main">
  <p:tag name="MH" val="20170320153341"/>
  <p:tag name="MH_LIBRARY" val="GRAPHIC"/>
  <p:tag name="MH_TYPE" val="Text"/>
  <p:tag name="MH_ORDER" val="3"/>
</p:tagLst>
</file>

<file path=ppt/tags/tag58.xml><?xml version="1.0" encoding="utf-8"?>
<p:tagLst xmlns:a="http://schemas.openxmlformats.org/drawingml/2006/main" xmlns:r="http://schemas.openxmlformats.org/officeDocument/2006/relationships" xmlns:p="http://schemas.openxmlformats.org/presentationml/2006/main">
  <p:tag name="MH" val="20170320153341"/>
  <p:tag name="MH_LIBRARY" val="GRAPHIC"/>
  <p:tag name="MH_TYPE" val="Text"/>
  <p:tag name="MH_ORDER" val="2"/>
</p:tagLst>
</file>

<file path=ppt/tags/tag59.xml><?xml version="1.0" encoding="utf-8"?>
<p:tagLst xmlns:a="http://schemas.openxmlformats.org/drawingml/2006/main" xmlns:r="http://schemas.openxmlformats.org/officeDocument/2006/relationships" xmlns:p="http://schemas.openxmlformats.org/presentationml/2006/main">
  <p:tag name="MH" val="20170320153341"/>
  <p:tag name="MH_LIBRARY" val="GRAPHIC"/>
  <p:tag name="MH_TYPE" val="Text"/>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61026094014"/>
  <p:tag name="MH_LIBRARY" val="CONTENTS"/>
  <p:tag name="MH_TYPE" val="ENTRY"/>
  <p:tag name="ID" val="626778"/>
  <p:tag name="MH_ORDER" val="1"/>
</p:tagLst>
</file>

<file path=ppt/tags/tag60.xml><?xml version="1.0" encoding="utf-8"?>
<p:tagLst xmlns:a="http://schemas.openxmlformats.org/drawingml/2006/main" xmlns:r="http://schemas.openxmlformats.org/officeDocument/2006/relationships" xmlns:p="http://schemas.openxmlformats.org/presentationml/2006/main">
  <p:tag name="MH" val="20170320153341"/>
  <p:tag name="MH_LIBRARY" val="GRAPHIC"/>
  <p:tag name="MH_TYPE" val="Other"/>
  <p:tag name="MH_ORDER" val="6"/>
</p:tagLst>
</file>

<file path=ppt/tags/tag61.xml><?xml version="1.0" encoding="utf-8"?>
<p:tagLst xmlns:a="http://schemas.openxmlformats.org/drawingml/2006/main" xmlns:r="http://schemas.openxmlformats.org/officeDocument/2006/relationships" xmlns:p="http://schemas.openxmlformats.org/presentationml/2006/main">
  <p:tag name="MH" val="20161111181752"/>
  <p:tag name="MH_LIBRARY" val="GRAPHIC"/>
</p:tagLst>
</file>

<file path=ppt/tags/tag62.xml><?xml version="1.0" encoding="utf-8"?>
<p:tagLst xmlns:a="http://schemas.openxmlformats.org/drawingml/2006/main" xmlns:r="http://schemas.openxmlformats.org/officeDocument/2006/relationships" xmlns:p="http://schemas.openxmlformats.org/presentationml/2006/main">
  <p:tag name="MH" val="20161111181752"/>
  <p:tag name="MH_LIBRARY" val="GRAPHIC"/>
  <p:tag name="MH_ORDER" val="Freeform 10"/>
</p:tagLst>
</file>

<file path=ppt/tags/tag63.xml><?xml version="1.0" encoding="utf-8"?>
<p:tagLst xmlns:a="http://schemas.openxmlformats.org/drawingml/2006/main" xmlns:r="http://schemas.openxmlformats.org/officeDocument/2006/relationships" xmlns:p="http://schemas.openxmlformats.org/presentationml/2006/main">
  <p:tag name="MH" val="20161111181752"/>
  <p:tag name="MH_LIBRARY" val="GRAPHIC"/>
  <p:tag name="MH_ORDER" val="TextBox 11"/>
</p:tagLst>
</file>

<file path=ppt/tags/tag64.xml><?xml version="1.0" encoding="utf-8"?>
<p:tagLst xmlns:a="http://schemas.openxmlformats.org/drawingml/2006/main" xmlns:r="http://schemas.openxmlformats.org/officeDocument/2006/relationships" xmlns:p="http://schemas.openxmlformats.org/presentationml/2006/main">
  <p:tag name="MH" val="20170320154419"/>
  <p:tag name="MH_LIBRARY" val="GRAPHIC"/>
  <p:tag name="MH_TYPE" val="Other"/>
  <p:tag name="MH_ORDER" val="1"/>
</p:tagLst>
</file>

<file path=ppt/tags/tag65.xml><?xml version="1.0" encoding="utf-8"?>
<p:tagLst xmlns:a="http://schemas.openxmlformats.org/drawingml/2006/main" xmlns:r="http://schemas.openxmlformats.org/officeDocument/2006/relationships" xmlns:p="http://schemas.openxmlformats.org/presentationml/2006/main">
  <p:tag name="MH" val="20170320154419"/>
  <p:tag name="MH_LIBRARY" val="GRAPHIC"/>
  <p:tag name="MH_TYPE" val="SubTitle"/>
  <p:tag name="MH_ORDER" val="1"/>
</p:tagLst>
</file>

<file path=ppt/tags/tag66.xml><?xml version="1.0" encoding="utf-8"?>
<p:tagLst xmlns:a="http://schemas.openxmlformats.org/drawingml/2006/main" xmlns:r="http://schemas.openxmlformats.org/officeDocument/2006/relationships" xmlns:p="http://schemas.openxmlformats.org/presentationml/2006/main">
  <p:tag name="MH" val="20170320154419"/>
  <p:tag name="MH_LIBRARY" val="GRAPHIC"/>
  <p:tag name="MH_TYPE" val="SubTitle"/>
  <p:tag name="MH_ORDER" val="2"/>
</p:tagLst>
</file>

<file path=ppt/tags/tag67.xml><?xml version="1.0" encoding="utf-8"?>
<p:tagLst xmlns:a="http://schemas.openxmlformats.org/drawingml/2006/main" xmlns:r="http://schemas.openxmlformats.org/officeDocument/2006/relationships" xmlns:p="http://schemas.openxmlformats.org/presentationml/2006/main">
  <p:tag name="MH" val="20170320154419"/>
  <p:tag name="MH_LIBRARY" val="GRAPHIC"/>
  <p:tag name="MH_TYPE" val="Text"/>
  <p:tag name="MH_ORDER" val="1"/>
</p:tagLst>
</file>

<file path=ppt/tags/tag68.xml><?xml version="1.0" encoding="utf-8"?>
<p:tagLst xmlns:a="http://schemas.openxmlformats.org/drawingml/2006/main" xmlns:r="http://schemas.openxmlformats.org/officeDocument/2006/relationships" xmlns:p="http://schemas.openxmlformats.org/presentationml/2006/main">
  <p:tag name="MH" val="20170320154419"/>
  <p:tag name="MH_LIBRARY" val="GRAPHIC"/>
  <p:tag name="MH_TYPE" val="Text"/>
  <p:tag name="MH_ORDER" val="2"/>
</p:tagLst>
</file>

<file path=ppt/tags/tag69.xml><?xml version="1.0" encoding="utf-8"?>
<p:tagLst xmlns:a="http://schemas.openxmlformats.org/drawingml/2006/main" xmlns:r="http://schemas.openxmlformats.org/officeDocument/2006/relationships" xmlns:p="http://schemas.openxmlformats.org/presentationml/2006/main">
  <p:tag name="MH" val="20170320154740"/>
  <p:tag name="MH_LIBRARY" val="GRAPHIC"/>
  <p:tag name="MH_TYPE" val="Other"/>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1026094014"/>
  <p:tag name="MH_LIBRARY" val="CONTENTS"/>
  <p:tag name="MH_TYPE" val="ENTRY"/>
  <p:tag name="ID" val="626778"/>
  <p:tag name="MH_ORDER" val="2"/>
</p:tagLst>
</file>

<file path=ppt/tags/tag70.xml><?xml version="1.0" encoding="utf-8"?>
<p:tagLst xmlns:a="http://schemas.openxmlformats.org/drawingml/2006/main" xmlns:r="http://schemas.openxmlformats.org/officeDocument/2006/relationships" xmlns:p="http://schemas.openxmlformats.org/presentationml/2006/main">
  <p:tag name="MH" val="20170320154740"/>
  <p:tag name="MH_LIBRARY" val="GRAPHIC"/>
  <p:tag name="MH_TYPE" val="Other"/>
  <p:tag name="MH_ORDER" val="2"/>
</p:tagLst>
</file>

<file path=ppt/tags/tag71.xml><?xml version="1.0" encoding="utf-8"?>
<p:tagLst xmlns:a="http://schemas.openxmlformats.org/drawingml/2006/main" xmlns:r="http://schemas.openxmlformats.org/officeDocument/2006/relationships" xmlns:p="http://schemas.openxmlformats.org/presentationml/2006/main">
  <p:tag name="MH" val="20170320154740"/>
  <p:tag name="MH_LIBRARY" val="GRAPHIC"/>
  <p:tag name="MH_TYPE" val="Other"/>
  <p:tag name="MH_ORDER" val="3"/>
</p:tagLst>
</file>

<file path=ppt/tags/tag72.xml><?xml version="1.0" encoding="utf-8"?>
<p:tagLst xmlns:a="http://schemas.openxmlformats.org/drawingml/2006/main" xmlns:r="http://schemas.openxmlformats.org/officeDocument/2006/relationships" xmlns:p="http://schemas.openxmlformats.org/presentationml/2006/main">
  <p:tag name="MH" val="20170320154740"/>
  <p:tag name="MH_LIBRARY" val="GRAPHIC"/>
  <p:tag name="MH_TYPE" val="Other"/>
  <p:tag name="MH_ORDER" val="4"/>
</p:tagLst>
</file>

<file path=ppt/tags/tag73.xml><?xml version="1.0" encoding="utf-8"?>
<p:tagLst xmlns:a="http://schemas.openxmlformats.org/drawingml/2006/main" xmlns:r="http://schemas.openxmlformats.org/officeDocument/2006/relationships" xmlns:p="http://schemas.openxmlformats.org/presentationml/2006/main">
  <p:tag name="MH" val="20170320154740"/>
  <p:tag name="MH_LIBRARY" val="GRAPHIC"/>
  <p:tag name="MH_TYPE" val="Other"/>
  <p:tag name="MH_ORDER" val="5"/>
</p:tagLst>
</file>

<file path=ppt/tags/tag74.xml><?xml version="1.0" encoding="utf-8"?>
<p:tagLst xmlns:a="http://schemas.openxmlformats.org/drawingml/2006/main" xmlns:r="http://schemas.openxmlformats.org/officeDocument/2006/relationships" xmlns:p="http://schemas.openxmlformats.org/presentationml/2006/main">
  <p:tag name="MH" val="20170320154740"/>
  <p:tag name="MH_LIBRARY" val="GRAPHIC"/>
  <p:tag name="MH_TYPE" val="Other"/>
  <p:tag name="MH_ORDER" val="6"/>
</p:tagLst>
</file>

<file path=ppt/tags/tag75.xml><?xml version="1.0" encoding="utf-8"?>
<p:tagLst xmlns:a="http://schemas.openxmlformats.org/drawingml/2006/main" xmlns:r="http://schemas.openxmlformats.org/officeDocument/2006/relationships" xmlns:p="http://schemas.openxmlformats.org/presentationml/2006/main">
  <p:tag name="MH" val="20170320154740"/>
  <p:tag name="MH_LIBRARY" val="GRAPHIC"/>
  <p:tag name="MH_TYPE" val="Other"/>
  <p:tag name="MH_ORDER" val="7"/>
</p:tagLst>
</file>

<file path=ppt/tags/tag76.xml><?xml version="1.0" encoding="utf-8"?>
<p:tagLst xmlns:a="http://schemas.openxmlformats.org/drawingml/2006/main" xmlns:r="http://schemas.openxmlformats.org/officeDocument/2006/relationships" xmlns:p="http://schemas.openxmlformats.org/presentationml/2006/main">
  <p:tag name="MH" val="20170320154740"/>
  <p:tag name="MH_LIBRARY" val="GRAPHIC"/>
  <p:tag name="MH_TYPE" val="Other"/>
  <p:tag name="MH_ORDER" val="8"/>
</p:tagLst>
</file>

<file path=ppt/tags/tag77.xml><?xml version="1.0" encoding="utf-8"?>
<p:tagLst xmlns:a="http://schemas.openxmlformats.org/drawingml/2006/main" xmlns:r="http://schemas.openxmlformats.org/officeDocument/2006/relationships" xmlns:p="http://schemas.openxmlformats.org/presentationml/2006/main">
  <p:tag name="MH" val="20170320154740"/>
  <p:tag name="MH_LIBRARY" val="GRAPHIC"/>
  <p:tag name="MH_TYPE" val="Other"/>
  <p:tag name="MH_ORDER" val="9"/>
</p:tagLst>
</file>

<file path=ppt/tags/tag78.xml><?xml version="1.0" encoding="utf-8"?>
<p:tagLst xmlns:a="http://schemas.openxmlformats.org/drawingml/2006/main" xmlns:r="http://schemas.openxmlformats.org/officeDocument/2006/relationships" xmlns:p="http://schemas.openxmlformats.org/presentationml/2006/main">
  <p:tag name="MH" val="20170320154740"/>
  <p:tag name="MH_LIBRARY" val="GRAPHIC"/>
  <p:tag name="MH_TYPE" val="Other"/>
  <p:tag name="MH_ORDER" val="10"/>
</p:tagLst>
</file>

<file path=ppt/tags/tag79.xml><?xml version="1.0" encoding="utf-8"?>
<p:tagLst xmlns:a="http://schemas.openxmlformats.org/drawingml/2006/main" xmlns:r="http://schemas.openxmlformats.org/officeDocument/2006/relationships" xmlns:p="http://schemas.openxmlformats.org/presentationml/2006/main">
  <p:tag name="MH" val="20170320154740"/>
  <p:tag name="MH_LIBRARY" val="GRAPHIC"/>
  <p:tag name="MH_TYPE" val="Other"/>
  <p:tag name="MH_ORDER" val="11"/>
</p:tagLst>
</file>

<file path=ppt/tags/tag8.xml><?xml version="1.0" encoding="utf-8"?>
<p:tagLst xmlns:a="http://schemas.openxmlformats.org/drawingml/2006/main" xmlns:r="http://schemas.openxmlformats.org/officeDocument/2006/relationships" xmlns:p="http://schemas.openxmlformats.org/presentationml/2006/main">
  <p:tag name="MH" val="20161026094014"/>
  <p:tag name="MH_LIBRARY" val="CONTENTS"/>
  <p:tag name="MH_TYPE" val="NUMBER"/>
  <p:tag name="ID" val="626778"/>
  <p:tag name="MH_ORDER" val="1"/>
</p:tagLst>
</file>

<file path=ppt/tags/tag80.xml><?xml version="1.0" encoding="utf-8"?>
<p:tagLst xmlns:a="http://schemas.openxmlformats.org/drawingml/2006/main" xmlns:r="http://schemas.openxmlformats.org/officeDocument/2006/relationships" xmlns:p="http://schemas.openxmlformats.org/presentationml/2006/main">
  <p:tag name="MH" val="20170320154740"/>
  <p:tag name="MH_LIBRARY" val="GRAPHIC"/>
  <p:tag name="MH_TYPE" val="Other"/>
  <p:tag name="MH_ORDER" val="12"/>
</p:tagLst>
</file>

<file path=ppt/tags/tag81.xml><?xml version="1.0" encoding="utf-8"?>
<p:tagLst xmlns:a="http://schemas.openxmlformats.org/drawingml/2006/main" xmlns:r="http://schemas.openxmlformats.org/officeDocument/2006/relationships" xmlns:p="http://schemas.openxmlformats.org/presentationml/2006/main">
  <p:tag name="MH" val="20170320154740"/>
  <p:tag name="MH_LIBRARY" val="GRAPHIC"/>
  <p:tag name="MH_TYPE" val="SubTitle"/>
  <p:tag name="MH_ORDER" val="1"/>
</p:tagLst>
</file>

<file path=ppt/tags/tag82.xml><?xml version="1.0" encoding="utf-8"?>
<p:tagLst xmlns:a="http://schemas.openxmlformats.org/drawingml/2006/main" xmlns:r="http://schemas.openxmlformats.org/officeDocument/2006/relationships" xmlns:p="http://schemas.openxmlformats.org/presentationml/2006/main">
  <p:tag name="MH" val="20170320154740"/>
  <p:tag name="MH_LIBRARY" val="GRAPHIC"/>
  <p:tag name="MH_TYPE" val="SubTitle"/>
  <p:tag name="MH_ORDER" val="2"/>
</p:tagLst>
</file>

<file path=ppt/tags/tag83.xml><?xml version="1.0" encoding="utf-8"?>
<p:tagLst xmlns:a="http://schemas.openxmlformats.org/drawingml/2006/main" xmlns:r="http://schemas.openxmlformats.org/officeDocument/2006/relationships" xmlns:p="http://schemas.openxmlformats.org/presentationml/2006/main">
  <p:tag name="MH" val="20170320154740"/>
  <p:tag name="MH_LIBRARY" val="GRAPHIC"/>
  <p:tag name="MH_TYPE" val="SubTitle"/>
  <p:tag name="MH_ORDER" val="3"/>
</p:tagLst>
</file>

<file path=ppt/tags/tag84.xml><?xml version="1.0" encoding="utf-8"?>
<p:tagLst xmlns:a="http://schemas.openxmlformats.org/drawingml/2006/main" xmlns:r="http://schemas.openxmlformats.org/officeDocument/2006/relationships" xmlns:p="http://schemas.openxmlformats.org/presentationml/2006/main">
  <p:tag name="MH" val="20170320154740"/>
  <p:tag name="MH_LIBRARY" val="GRAPHIC"/>
  <p:tag name="MH_TYPE" val="SubTitle"/>
  <p:tag name="MH_ORDER" val="6"/>
</p:tagLst>
</file>

<file path=ppt/tags/tag85.xml><?xml version="1.0" encoding="utf-8"?>
<p:tagLst xmlns:a="http://schemas.openxmlformats.org/drawingml/2006/main" xmlns:r="http://schemas.openxmlformats.org/officeDocument/2006/relationships" xmlns:p="http://schemas.openxmlformats.org/presentationml/2006/main">
  <p:tag name="MH" val="20170320154740"/>
  <p:tag name="MH_LIBRARY" val="GRAPHIC"/>
  <p:tag name="MH_TYPE" val="SubTitle"/>
  <p:tag name="MH_ORDER" val="5"/>
</p:tagLst>
</file>

<file path=ppt/tags/tag86.xml><?xml version="1.0" encoding="utf-8"?>
<p:tagLst xmlns:a="http://schemas.openxmlformats.org/drawingml/2006/main" xmlns:r="http://schemas.openxmlformats.org/officeDocument/2006/relationships" xmlns:p="http://schemas.openxmlformats.org/presentationml/2006/main">
  <p:tag name="MH" val="20170320154740"/>
  <p:tag name="MH_LIBRARY" val="GRAPHIC"/>
  <p:tag name="MH_TYPE" val="SubTitle"/>
  <p:tag name="MH_ORDER" val="4"/>
</p:tagLst>
</file>

<file path=ppt/tags/tag87.xml><?xml version="1.0" encoding="utf-8"?>
<p:tagLst xmlns:a="http://schemas.openxmlformats.org/drawingml/2006/main" xmlns:r="http://schemas.openxmlformats.org/officeDocument/2006/relationships" xmlns:p="http://schemas.openxmlformats.org/presentationml/2006/main">
  <p:tag name="MH" val="20161111181752"/>
  <p:tag name="MH_LIBRARY" val="GRAPHIC"/>
</p:tagLst>
</file>

<file path=ppt/tags/tag88.xml><?xml version="1.0" encoding="utf-8"?>
<p:tagLst xmlns:a="http://schemas.openxmlformats.org/drawingml/2006/main" xmlns:r="http://schemas.openxmlformats.org/officeDocument/2006/relationships" xmlns:p="http://schemas.openxmlformats.org/presentationml/2006/main">
  <p:tag name="MH" val="20161111181752"/>
  <p:tag name="MH_LIBRARY" val="GRAPHIC"/>
  <p:tag name="MH_ORDER" val="Freeform 10"/>
</p:tagLst>
</file>

<file path=ppt/tags/tag89.xml><?xml version="1.0" encoding="utf-8"?>
<p:tagLst xmlns:a="http://schemas.openxmlformats.org/drawingml/2006/main" xmlns:r="http://schemas.openxmlformats.org/officeDocument/2006/relationships" xmlns:p="http://schemas.openxmlformats.org/presentationml/2006/main">
  <p:tag name="MH" val="20161111181752"/>
  <p:tag name="MH_LIBRARY" val="GRAPHIC"/>
  <p:tag name="MH_ORDER" val="TextBox 11"/>
</p:tagLst>
</file>

<file path=ppt/tags/tag9.xml><?xml version="1.0" encoding="utf-8"?>
<p:tagLst xmlns:a="http://schemas.openxmlformats.org/drawingml/2006/main" xmlns:r="http://schemas.openxmlformats.org/officeDocument/2006/relationships" xmlns:p="http://schemas.openxmlformats.org/presentationml/2006/main">
  <p:tag name="MH" val="20161026094014"/>
  <p:tag name="MH_LIBRARY" val="CONTENTS"/>
  <p:tag name="MH_TYPE" val="NUMBER"/>
  <p:tag name="ID" val="626778"/>
  <p:tag name="MH_ORDER" val="2"/>
</p:tagLst>
</file>

<file path=ppt/tags/tag90.xml><?xml version="1.0" encoding="utf-8"?>
<p:tagLst xmlns:a="http://schemas.openxmlformats.org/drawingml/2006/main" xmlns:r="http://schemas.openxmlformats.org/officeDocument/2006/relationships" xmlns:p="http://schemas.openxmlformats.org/presentationml/2006/main">
  <p:tag name="MH" val="20161213163921"/>
  <p:tag name="MH_LIBRARY" val="GRAPHIC"/>
  <p:tag name="MH_TYPE" val="Other"/>
  <p:tag name="MH_ORDER" val="2"/>
</p:tagLst>
</file>

<file path=ppt/tags/tag91.xml><?xml version="1.0" encoding="utf-8"?>
<p:tagLst xmlns:a="http://schemas.openxmlformats.org/drawingml/2006/main" xmlns:r="http://schemas.openxmlformats.org/officeDocument/2006/relationships" xmlns:p="http://schemas.openxmlformats.org/presentationml/2006/main">
  <p:tag name="MH" val="20161213163921"/>
  <p:tag name="MH_LIBRARY" val="GRAPHIC"/>
  <p:tag name="MH_TYPE" val="SubTitle"/>
  <p:tag name="MH_ORDER" val="1"/>
</p:tagLst>
</file>

<file path=ppt/tags/tag92.xml><?xml version="1.0" encoding="utf-8"?>
<p:tagLst xmlns:a="http://schemas.openxmlformats.org/drawingml/2006/main" xmlns:r="http://schemas.openxmlformats.org/officeDocument/2006/relationships" xmlns:p="http://schemas.openxmlformats.org/presentationml/2006/main">
  <p:tag name="MH" val="20161213170218"/>
  <p:tag name="MH_LIBRARY" val="GRAPHIC"/>
  <p:tag name="MH_TYPE" val="Other"/>
  <p:tag name="MH_ORDER" val="1"/>
</p:tagLst>
</file>

<file path=ppt/tags/tag93.xml><?xml version="1.0" encoding="utf-8"?>
<p:tagLst xmlns:a="http://schemas.openxmlformats.org/drawingml/2006/main" xmlns:r="http://schemas.openxmlformats.org/officeDocument/2006/relationships" xmlns:p="http://schemas.openxmlformats.org/presentationml/2006/main">
  <p:tag name="MH" val="20161213170218"/>
  <p:tag name="MH_LIBRARY" val="GRAPHIC"/>
  <p:tag name="MH_TYPE" val="Desc"/>
  <p:tag name="MH_ORDER" val="1"/>
</p:tagLst>
</file>

<file path=ppt/tags/tag94.xml><?xml version="1.0" encoding="utf-8"?>
<p:tagLst xmlns:a="http://schemas.openxmlformats.org/drawingml/2006/main" xmlns:r="http://schemas.openxmlformats.org/officeDocument/2006/relationships" xmlns:p="http://schemas.openxmlformats.org/presentationml/2006/main">
  <p:tag name="MH" val="20161213170218"/>
  <p:tag name="MH_LIBRARY" val="GRAPHIC"/>
  <p:tag name="MH_TYPE" val="Other"/>
  <p:tag name="MH_ORDER" val="2"/>
</p:tagLst>
</file>

<file path=ppt/tags/tag95.xml><?xml version="1.0" encoding="utf-8"?>
<p:tagLst xmlns:a="http://schemas.openxmlformats.org/drawingml/2006/main" xmlns:r="http://schemas.openxmlformats.org/officeDocument/2006/relationships" xmlns:p="http://schemas.openxmlformats.org/presentationml/2006/main">
  <p:tag name="MH" val="20161213164547"/>
  <p:tag name="MH_LIBRARY" val="GRAPHIC"/>
  <p:tag name="MH_TYPE" val="Other"/>
  <p:tag name="MH_ORDER" val="1"/>
</p:tagLst>
</file>

<file path=ppt/tags/tag96.xml><?xml version="1.0" encoding="utf-8"?>
<p:tagLst xmlns:a="http://schemas.openxmlformats.org/drawingml/2006/main" xmlns:r="http://schemas.openxmlformats.org/officeDocument/2006/relationships" xmlns:p="http://schemas.openxmlformats.org/presentationml/2006/main">
  <p:tag name="MH" val="20161213164547"/>
  <p:tag name="MH_LIBRARY" val="GRAPHIC"/>
  <p:tag name="MH_TYPE" val="Other"/>
  <p:tag name="MH_ORDER" val="2"/>
</p:tagLst>
</file>

<file path=ppt/tags/tag97.xml><?xml version="1.0" encoding="utf-8"?>
<p:tagLst xmlns:a="http://schemas.openxmlformats.org/drawingml/2006/main" xmlns:r="http://schemas.openxmlformats.org/officeDocument/2006/relationships" xmlns:p="http://schemas.openxmlformats.org/presentationml/2006/main">
  <p:tag name="MH" val="20161213164547"/>
  <p:tag name="MH_LIBRARY" val="GRAPHIC"/>
  <p:tag name="MH_TYPE" val="Other"/>
  <p:tag name="MH_ORDER" val="3"/>
</p:tagLst>
</file>

<file path=ppt/tags/tag98.xml><?xml version="1.0" encoding="utf-8"?>
<p:tagLst xmlns:a="http://schemas.openxmlformats.org/drawingml/2006/main" xmlns:r="http://schemas.openxmlformats.org/officeDocument/2006/relationships" xmlns:p="http://schemas.openxmlformats.org/presentationml/2006/main">
  <p:tag name="MH" val="20161213164547"/>
  <p:tag name="MH_LIBRARY" val="GRAPHIC"/>
  <p:tag name="MH_TYPE" val="Other"/>
  <p:tag name="MH_ORDER" val="4"/>
</p:tagLst>
</file>

<file path=ppt/tags/tag99.xml><?xml version="1.0" encoding="utf-8"?>
<p:tagLst xmlns:a="http://schemas.openxmlformats.org/drawingml/2006/main" xmlns:r="http://schemas.openxmlformats.org/officeDocument/2006/relationships" xmlns:p="http://schemas.openxmlformats.org/presentationml/2006/main">
  <p:tag name="MH" val="20161213164547"/>
  <p:tag name="MH_LIBRARY" val="GRAPHIC"/>
  <p:tag name="MH_TYPE" val="Other"/>
  <p:tag name="MH_ORDER" val="5"/>
</p:tagLst>
</file>

<file path=ppt/theme/theme1.xml><?xml version="1.0" encoding="utf-8"?>
<a:theme xmlns:a="http://schemas.openxmlformats.org/drawingml/2006/main" name="1_默认设计模板">
  <a:themeElements>
    <a:clrScheme name="PPT21">
      <a:dk1>
        <a:srgbClr val="000000"/>
      </a:dk1>
      <a:lt1>
        <a:srgbClr val="FFFFFF"/>
      </a:lt1>
      <a:dk2>
        <a:srgbClr val="009999"/>
      </a:dk2>
      <a:lt2>
        <a:srgbClr val="4D4D4D"/>
      </a:lt2>
      <a:accent1>
        <a:srgbClr val="409E9E"/>
      </a:accent1>
      <a:accent2>
        <a:srgbClr val="88D7D4"/>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黑体"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黑体"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默认设计模板">
  <a:themeElements>
    <a:clrScheme name="PPT21">
      <a:dk1>
        <a:srgbClr val="000000"/>
      </a:dk1>
      <a:lt1>
        <a:srgbClr val="FFFFFF"/>
      </a:lt1>
      <a:dk2>
        <a:srgbClr val="009999"/>
      </a:dk2>
      <a:lt2>
        <a:srgbClr val="4D4D4D"/>
      </a:lt2>
      <a:accent1>
        <a:srgbClr val="409E9E"/>
      </a:accent1>
      <a:accent2>
        <a:srgbClr val="88D7D4"/>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黑体"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黑体"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默认设计模板">
  <a:themeElements>
    <a:clrScheme name="PPT21">
      <a:dk1>
        <a:srgbClr val="000000"/>
      </a:dk1>
      <a:lt1>
        <a:srgbClr val="FFFFFF"/>
      </a:lt1>
      <a:dk2>
        <a:srgbClr val="009999"/>
      </a:dk2>
      <a:lt2>
        <a:srgbClr val="4D4D4D"/>
      </a:lt2>
      <a:accent1>
        <a:srgbClr val="409E9E"/>
      </a:accent1>
      <a:accent2>
        <a:srgbClr val="88D7D4"/>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黑体"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黑体"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默认设计模板">
  <a:themeElements>
    <a:clrScheme name="PPT21">
      <a:dk1>
        <a:srgbClr val="000000"/>
      </a:dk1>
      <a:lt1>
        <a:srgbClr val="FFFFFF"/>
      </a:lt1>
      <a:dk2>
        <a:srgbClr val="009999"/>
      </a:dk2>
      <a:lt2>
        <a:srgbClr val="4D4D4D"/>
      </a:lt2>
      <a:accent1>
        <a:srgbClr val="409E9E"/>
      </a:accent1>
      <a:accent2>
        <a:srgbClr val="88D7D4"/>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黑体"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黑体"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金融交易服务IT治理改革解决方案</Template>
  <TotalTime>3179</TotalTime>
  <Words>1482</Words>
  <Application>Microsoft Office PowerPoint</Application>
  <PresentationFormat>全屏显示(4:3)</PresentationFormat>
  <Paragraphs>173</Paragraphs>
  <Slides>20</Slides>
  <Notes>1</Notes>
  <HiddenSlides>0</HiddenSlides>
  <MMClips>0</MMClips>
  <ScaleCrop>false</ScaleCrop>
  <HeadingPairs>
    <vt:vector size="6" baseType="variant">
      <vt:variant>
        <vt:lpstr>已用的字体</vt:lpstr>
      </vt:variant>
      <vt:variant>
        <vt:i4>11</vt:i4>
      </vt:variant>
      <vt:variant>
        <vt:lpstr>主题</vt:lpstr>
      </vt:variant>
      <vt:variant>
        <vt:i4>4</vt:i4>
      </vt:variant>
      <vt:variant>
        <vt:lpstr>幻灯片标题</vt:lpstr>
      </vt:variant>
      <vt:variant>
        <vt:i4>20</vt:i4>
      </vt:variant>
    </vt:vector>
  </HeadingPairs>
  <TitlesOfParts>
    <vt:vector size="35" baseType="lpstr">
      <vt:lpstr>Arial Unicode MS</vt:lpstr>
      <vt:lpstr>HelveticaNeueLT Pro 43 LtEx</vt:lpstr>
      <vt:lpstr>方正姚体</vt:lpstr>
      <vt:lpstr>黑体</vt:lpstr>
      <vt:lpstr>宋体</vt:lpstr>
      <vt:lpstr>微软雅黑</vt:lpstr>
      <vt:lpstr>Arial</vt:lpstr>
      <vt:lpstr>Bodoni MT Black</vt:lpstr>
      <vt:lpstr>Calibri</vt:lpstr>
      <vt:lpstr>Microsoft New Tai Lue</vt:lpstr>
      <vt:lpstr>Verdana</vt:lpstr>
      <vt:lpstr>1_默认设计模板</vt:lpstr>
      <vt:lpstr>2_默认设计模板</vt:lpstr>
      <vt:lpstr>3_默认设计模板</vt:lpstr>
      <vt:lpstr>4_默认设计模板</vt:lpstr>
      <vt:lpstr>大数据下的人工智能数据质量管理方案</vt:lpstr>
      <vt:lpstr>PowerPoint 演示文稿</vt:lpstr>
      <vt:lpstr>PowerPoint 演示文稿</vt:lpstr>
      <vt:lpstr>ETL的典型困境示例：电话号码位数问题</vt:lpstr>
      <vt:lpstr>追溯：电话号码位数的升级与发展</vt:lpstr>
      <vt:lpstr>识别任意电话号码位数有效性的传统方案</vt:lpstr>
      <vt:lpstr>传统方案深入数据清洗误区</vt:lpstr>
      <vt:lpstr>觉醒：业务规则发现要有依据</vt:lpstr>
      <vt:lpstr>PowerPoint 演示文稿</vt:lpstr>
      <vt:lpstr>华矩自动化业务规则发现解决方案</vt:lpstr>
      <vt:lpstr>华矩方案操作步骤</vt:lpstr>
      <vt:lpstr>华矩数据质量管理完整流程</vt:lpstr>
      <vt:lpstr>华矩数据质量管理的核心技术</vt:lpstr>
      <vt:lpstr>PowerPoint 演示文稿</vt:lpstr>
      <vt:lpstr>（一）专注的技术，专业的服务</vt:lpstr>
      <vt:lpstr>（二）平台适用面广，满足企业广泛数据需求</vt:lpstr>
      <vt:lpstr>（三）智能自动，简化企业数据管理</vt:lpstr>
      <vt:lpstr>（四）节能高效，业务规则可重用</vt:lpstr>
      <vt:lpstr>华矩科技简介</vt:lpstr>
      <vt:lpstr>PowerPoint 演示文稿</vt:lpstr>
    </vt:vector>
  </TitlesOfParts>
  <Company>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115</cp:revision>
  <dcterms:created xsi:type="dcterms:W3CDTF">2016-10-26T01:09:24Z</dcterms:created>
  <dcterms:modified xsi:type="dcterms:W3CDTF">2017-03-31T10:00:09Z</dcterms:modified>
</cp:coreProperties>
</file>