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7021F-C7F9-1944-A98A-E4D47F70B330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68BB-3B69-284C-A46C-D182537E8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20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E68BB-3B69-284C-A46C-D182537E801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29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8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29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6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4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3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8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9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6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76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68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38F-7480-F640-BFA8-4AB129C985A7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5CF7-B192-E94C-9833-ED19C2A4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93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5837"/>
            <a:ext cx="7772400" cy="1034873"/>
          </a:xfrm>
        </p:spPr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月份项目已完成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777" y="1834549"/>
            <a:ext cx="8810849" cy="4798051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38333"/>
              </p:ext>
            </p:extLst>
          </p:nvPr>
        </p:nvGraphicFramePr>
        <p:xfrm>
          <a:off x="348175" y="1992833"/>
          <a:ext cx="8494029" cy="449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92"/>
                <a:gridCol w="4436780"/>
                <a:gridCol w="2837657"/>
              </a:tblGrid>
              <a:tr h="6426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</a:tr>
              <a:tr h="6426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电子传真智能化附加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合同</a:t>
                      </a:r>
                      <a:endParaRPr lang="zh-CN" altLang="en-US" dirty="0"/>
                    </a:p>
                  </a:txBody>
                  <a:tcPr/>
                </a:tc>
              </a:tr>
              <a:tr h="6426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订单执行里面 订单退回 把退回原因都加上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合同</a:t>
                      </a:r>
                      <a:endParaRPr lang="zh-CN" altLang="en-US" dirty="0"/>
                    </a:p>
                  </a:txBody>
                  <a:tcPr/>
                </a:tc>
              </a:tr>
              <a:tr h="6426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自提客户指定、送到场景下转车号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发货</a:t>
                      </a:r>
                      <a:endParaRPr lang="zh-CN" altLang="en-US" dirty="0"/>
                    </a:p>
                  </a:txBody>
                  <a:tcPr/>
                </a:tc>
              </a:tr>
              <a:tr h="6426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物流转车号手机端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物流</a:t>
                      </a:r>
                      <a:endParaRPr lang="zh-CN" altLang="en-US" dirty="0"/>
                    </a:p>
                  </a:txBody>
                  <a:tcPr/>
                </a:tc>
              </a:tr>
              <a:tr h="6426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纺投固定利息收费规则系统设定及另外两个小改动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邦帮贷</a:t>
                      </a:r>
                      <a:endParaRPr lang="zh-CN" altLang="en-US" dirty="0"/>
                    </a:p>
                  </a:txBody>
                  <a:tcPr/>
                </a:tc>
              </a:tr>
              <a:tr h="642664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上实邦帮贷收费设定电子传真智能化附加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邦帮贷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87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月份未完成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56898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99"/>
                <a:gridCol w="4187701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中转订单可以实现多次关联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发货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30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月份计划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60110"/>
              </p:ext>
            </p:extLst>
          </p:nvPr>
        </p:nvGraphicFramePr>
        <p:xfrm>
          <a:off x="457200" y="1600201"/>
          <a:ext cx="8686800" cy="499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1"/>
                <a:gridCol w="4774699"/>
                <a:gridCol w="2895600"/>
              </a:tblGrid>
              <a:tr h="4674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工作量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工厂合同供方待签时进行传真认领可以修改合同号、合同状态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订单调整单</a:t>
                      </a: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多提将新订单发送给物流 </a:t>
                      </a:r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少提告知物流系统将未提减少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2.5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会员收货地址按省、市、区、地址进行维护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物流换车辆承运，需要重新制作提货函转车号</a:t>
                      </a:r>
                    </a:p>
                    <a:p>
                      <a:r>
                        <a:rPr lang="zh-CN" altLang="en-US" dirty="0" smtClean="0"/>
                        <a:t>物流安排车辆，因车辆无法到达，需要取消车号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客户指定物流（未知物流），可以录多个车号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君方、上实线上付保证金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中转订单可以实现多次关联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  <a:tr h="4674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1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153</Words>
  <Application>Microsoft Macintosh PowerPoint</Application>
  <PresentationFormat>全屏显示(4:3)</PresentationFormat>
  <Paragraphs>56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2月份项目已完成</vt:lpstr>
      <vt:lpstr>2月份未完成</vt:lpstr>
      <vt:lpstr>3月份计划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二月份项目完成情况</dc:title>
  <dc:creator>Li</dc:creator>
  <cp:lastModifiedBy>Li</cp:lastModifiedBy>
  <cp:revision>10</cp:revision>
  <dcterms:created xsi:type="dcterms:W3CDTF">2017-03-01T02:34:08Z</dcterms:created>
  <dcterms:modified xsi:type="dcterms:W3CDTF">2017-03-01T07:04:35Z</dcterms:modified>
</cp:coreProperties>
</file>