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415" r:id="rId2"/>
    <p:sldId id="422" r:id="rId3"/>
    <p:sldId id="436" r:id="rId4"/>
    <p:sldId id="442" r:id="rId5"/>
    <p:sldId id="429" r:id="rId6"/>
    <p:sldId id="430" r:id="rId7"/>
    <p:sldId id="431" r:id="rId8"/>
    <p:sldId id="433" r:id="rId9"/>
    <p:sldId id="438" r:id="rId10"/>
    <p:sldId id="437" r:id="rId11"/>
    <p:sldId id="440" r:id="rId12"/>
    <p:sldId id="441" r:id="rId13"/>
    <p:sldId id="425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D9D9D9"/>
    <a:srgbClr val="FF993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0867" autoAdjust="0"/>
    <p:restoredTop sz="89880" autoAdjust="0"/>
  </p:normalViewPr>
  <p:slideViewPr>
    <p:cSldViewPr>
      <p:cViewPr>
        <p:scale>
          <a:sx n="100" d="100"/>
          <a:sy n="100" d="100"/>
        </p:scale>
        <p:origin x="-122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22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013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411B309-4185-4367-A3B7-C215053D775D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1B309-4185-4367-A3B7-C215053D775D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1B309-4185-4367-A3B7-C215053D775D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1B309-4185-4367-A3B7-C215053D775D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1B309-4185-4367-A3B7-C215053D775D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1B309-4185-4367-A3B7-C215053D775D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1B309-4185-4367-A3B7-C215053D775D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1B309-4185-4367-A3B7-C215053D775D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1B309-4185-4367-A3B7-C215053D775D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1B309-4185-4367-A3B7-C215053D775D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1B309-4185-4367-A3B7-C215053D775D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1B309-4185-4367-A3B7-C215053D775D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  <p:sldLayoutId id="2147483656" r:id="rId5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728" y="2285992"/>
            <a:ext cx="6215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工时管理（个人办公）</a:t>
            </a:r>
            <a:endParaRPr lang="zh-CN" altLang="en-US" sz="32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矩形 342"/>
          <p:cNvSpPr/>
          <p:nvPr/>
        </p:nvSpPr>
        <p:spPr>
          <a:xfrm>
            <a:off x="1395390" y="2714620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344" name="矩形 343"/>
          <p:cNvSpPr/>
          <p:nvPr/>
        </p:nvSpPr>
        <p:spPr>
          <a:xfrm>
            <a:off x="1819256" y="1714488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345" name="矩形 344"/>
          <p:cNvSpPr/>
          <p:nvPr/>
        </p:nvSpPr>
        <p:spPr>
          <a:xfrm>
            <a:off x="1385865" y="1719251"/>
            <a:ext cx="428628" cy="4953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531" name="矩形 530"/>
          <p:cNvSpPr/>
          <p:nvPr/>
        </p:nvSpPr>
        <p:spPr>
          <a:xfrm>
            <a:off x="2724137" y="2200267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3" name="矩形 42"/>
          <p:cNvSpPr/>
          <p:nvPr/>
        </p:nvSpPr>
        <p:spPr>
          <a:xfrm>
            <a:off x="954380" y="333286"/>
            <a:ext cx="45719" cy="6524714"/>
          </a:xfrm>
          <a:prstGeom prst="rect">
            <a:avLst/>
          </a:prstGeom>
          <a:solidFill>
            <a:srgbClr val="8064A2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0" y="314436"/>
            <a:ext cx="9144000" cy="288032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32273"/>
            <a:ext cx="9144000" cy="28575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242610" y="32297"/>
            <a:ext cx="83725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项目管理</a:t>
            </a:r>
            <a:endParaRPr lang="zh-CN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93284" y="32297"/>
            <a:ext cx="851524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部门管理</a:t>
            </a:r>
            <a:endParaRPr lang="zh-CN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471416" y="32297"/>
            <a:ext cx="851524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过程管理</a:t>
            </a:r>
            <a:endParaRPr lang="zh-CN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720740" y="32297"/>
            <a:ext cx="851524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系统管理</a:t>
            </a:r>
            <a:endParaRPr lang="zh-CN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43958" y="32297"/>
            <a:ext cx="851524" cy="27699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个人办公</a:t>
            </a:r>
            <a:endParaRPr lang="zh-CN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 descr="D:\4.幻灯片库\图片库\logos\ASDMP-LOGO\透明\图形\SDMP--LOGO4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822" y="66457"/>
            <a:ext cx="209259" cy="209259"/>
          </a:xfrm>
          <a:prstGeom prst="rect">
            <a:avLst/>
          </a:prstGeom>
          <a:noFill/>
        </p:spPr>
      </p:pic>
      <p:grpSp>
        <p:nvGrpSpPr>
          <p:cNvPr id="2" name="组合 60"/>
          <p:cNvGrpSpPr/>
          <p:nvPr/>
        </p:nvGrpSpPr>
        <p:grpSpPr>
          <a:xfrm>
            <a:off x="1679856" y="437150"/>
            <a:ext cx="856849" cy="167990"/>
            <a:chOff x="2419771" y="270173"/>
            <a:chExt cx="1180703" cy="293365"/>
          </a:xfrm>
        </p:grpSpPr>
        <p:sp>
          <p:nvSpPr>
            <p:cNvPr id="201" name="剪去单角的矩形 200"/>
            <p:cNvSpPr/>
            <p:nvPr/>
          </p:nvSpPr>
          <p:spPr>
            <a:xfrm>
              <a:off x="2419771" y="275506"/>
              <a:ext cx="1180703" cy="288032"/>
            </a:xfrm>
            <a:prstGeom prst="snip1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900" b="1" kern="0" dirty="0" smtClean="0">
                  <a:solidFill>
                    <a:sysClr val="window" lastClr="FFFFFF">
                      <a:lumMod val="9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待办工作</a:t>
              </a:r>
              <a:endParaRPr lang="zh-CN" altLang="en-US" sz="900" b="1" kern="0" dirty="0">
                <a:solidFill>
                  <a:sysClr val="window" lastClr="FFFFFF">
                    <a:lumMod val="95000"/>
                  </a:sys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02" name="直接连接符 201"/>
            <p:cNvCxnSpPr/>
            <p:nvPr/>
          </p:nvCxnSpPr>
          <p:spPr>
            <a:xfrm flipV="1">
              <a:off x="2419772" y="270173"/>
              <a:ext cx="0" cy="28803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</a:ln>
            <a:effectLst/>
          </p:spPr>
        </p:cxnSp>
        <p:cxnSp>
          <p:nvCxnSpPr>
            <p:cNvPr id="203" name="直接连接符 202"/>
            <p:cNvCxnSpPr/>
            <p:nvPr/>
          </p:nvCxnSpPr>
          <p:spPr>
            <a:xfrm flipV="1">
              <a:off x="3599334" y="323850"/>
              <a:ext cx="1116" cy="22483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</a:ln>
            <a:effectLst/>
          </p:spPr>
        </p:cxnSp>
      </p:grpSp>
      <p:sp>
        <p:nvSpPr>
          <p:cNvPr id="245" name="矩形 244"/>
          <p:cNvSpPr/>
          <p:nvPr/>
        </p:nvSpPr>
        <p:spPr>
          <a:xfrm>
            <a:off x="104150" y="1531924"/>
            <a:ext cx="288032" cy="14401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46"/>
          <p:cNvGrpSpPr/>
          <p:nvPr/>
        </p:nvGrpSpPr>
        <p:grpSpPr>
          <a:xfrm>
            <a:off x="48546" y="714356"/>
            <a:ext cx="762367" cy="246221"/>
            <a:chOff x="338808" y="1287810"/>
            <a:chExt cx="762367" cy="246221"/>
          </a:xfrm>
        </p:grpSpPr>
        <p:sp>
          <p:nvSpPr>
            <p:cNvPr id="247" name="矩形 246"/>
            <p:cNvSpPr/>
            <p:nvPr/>
          </p:nvSpPr>
          <p:spPr>
            <a:xfrm>
              <a:off x="338808" y="1340768"/>
              <a:ext cx="93315" cy="94853"/>
            </a:xfrm>
            <a:prstGeom prst="rect">
              <a:avLst/>
            </a:prstGeom>
            <a:noFill/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lIns="7200" tIns="360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-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  <p:sp>
          <p:nvSpPr>
            <p:cNvPr id="249" name="矩形 248"/>
            <p:cNvSpPr/>
            <p:nvPr/>
          </p:nvSpPr>
          <p:spPr>
            <a:xfrm>
              <a:off x="403548" y="1287810"/>
              <a:ext cx="69762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000" kern="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个人办公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50" name="直接连接符 249"/>
          <p:cNvCxnSpPr/>
          <p:nvPr/>
        </p:nvCxnSpPr>
        <p:spPr>
          <a:xfrm rot="5400000">
            <a:off x="-484786" y="1417023"/>
            <a:ext cx="1161775" cy="4658"/>
          </a:xfrm>
          <a:prstGeom prst="line">
            <a:avLst/>
          </a:prstGeom>
          <a:noFill/>
          <a:ln w="9525" cap="flat" cmpd="sng" algn="ctr">
            <a:solidFill>
              <a:sysClr val="window" lastClr="FFFFFF">
                <a:lumMod val="85000"/>
              </a:sysClr>
            </a:solidFill>
            <a:prstDash val="sysDash"/>
          </a:ln>
          <a:effectLst/>
        </p:spPr>
      </p:cxnSp>
      <p:grpSp>
        <p:nvGrpSpPr>
          <p:cNvPr id="4" name="组合 60"/>
          <p:cNvGrpSpPr/>
          <p:nvPr/>
        </p:nvGrpSpPr>
        <p:grpSpPr>
          <a:xfrm>
            <a:off x="104150" y="981886"/>
            <a:ext cx="815140" cy="246221"/>
            <a:chOff x="399356" y="1583010"/>
            <a:chExt cx="815140" cy="246221"/>
          </a:xfrm>
        </p:grpSpPr>
        <p:cxnSp>
          <p:nvCxnSpPr>
            <p:cNvPr id="252" name="直接连接符 251"/>
            <p:cNvCxnSpPr/>
            <p:nvPr/>
          </p:nvCxnSpPr>
          <p:spPr>
            <a:xfrm>
              <a:off x="399356" y="1657375"/>
              <a:ext cx="144016" cy="0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>
                  <a:lumMod val="85000"/>
                </a:sysClr>
              </a:solidFill>
              <a:prstDash val="sysDash"/>
            </a:ln>
            <a:effectLst/>
          </p:spPr>
        </p:cxnSp>
        <p:sp>
          <p:nvSpPr>
            <p:cNvPr id="253" name="矩形 252"/>
            <p:cNvSpPr/>
            <p:nvPr/>
          </p:nvSpPr>
          <p:spPr>
            <a:xfrm>
              <a:off x="516869" y="1583010"/>
              <a:ext cx="69762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000" kern="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待办工作</a:t>
              </a:r>
            </a:p>
          </p:txBody>
        </p:sp>
      </p:grpSp>
      <p:grpSp>
        <p:nvGrpSpPr>
          <p:cNvPr id="5" name="组合 61"/>
          <p:cNvGrpSpPr/>
          <p:nvPr/>
        </p:nvGrpSpPr>
        <p:grpSpPr>
          <a:xfrm>
            <a:off x="104150" y="1211223"/>
            <a:ext cx="806594" cy="246221"/>
            <a:chOff x="399356" y="1557372"/>
            <a:chExt cx="806594" cy="246221"/>
          </a:xfrm>
        </p:grpSpPr>
        <p:cxnSp>
          <p:nvCxnSpPr>
            <p:cNvPr id="255" name="直接连接符 254"/>
            <p:cNvCxnSpPr/>
            <p:nvPr/>
          </p:nvCxnSpPr>
          <p:spPr>
            <a:xfrm>
              <a:off x="399356" y="1657375"/>
              <a:ext cx="144016" cy="0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>
                  <a:lumMod val="85000"/>
                </a:sysClr>
              </a:solidFill>
              <a:prstDash val="sysDash"/>
            </a:ln>
            <a:effectLst/>
          </p:spPr>
        </p:cxnSp>
        <p:sp>
          <p:nvSpPr>
            <p:cNvPr id="256" name="矩形 255"/>
            <p:cNvSpPr/>
            <p:nvPr/>
          </p:nvSpPr>
          <p:spPr>
            <a:xfrm>
              <a:off x="508323" y="1557372"/>
              <a:ext cx="69762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0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工时管理</a:t>
              </a:r>
              <a:endParaRPr lang="zh-CN" altLang="en-US" sz="1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64"/>
          <p:cNvGrpSpPr/>
          <p:nvPr/>
        </p:nvGrpSpPr>
        <p:grpSpPr>
          <a:xfrm>
            <a:off x="104150" y="1425537"/>
            <a:ext cx="806594" cy="246221"/>
            <a:chOff x="399356" y="1557372"/>
            <a:chExt cx="806594" cy="246221"/>
          </a:xfrm>
        </p:grpSpPr>
        <p:cxnSp>
          <p:nvCxnSpPr>
            <p:cNvPr id="258" name="直接连接符 257"/>
            <p:cNvCxnSpPr/>
            <p:nvPr/>
          </p:nvCxnSpPr>
          <p:spPr>
            <a:xfrm>
              <a:off x="399356" y="1657375"/>
              <a:ext cx="144016" cy="0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>
                  <a:lumMod val="85000"/>
                </a:sysClr>
              </a:solidFill>
              <a:prstDash val="sysDash"/>
            </a:ln>
            <a:effectLst/>
          </p:spPr>
        </p:cxnSp>
        <p:sp>
          <p:nvSpPr>
            <p:cNvPr id="259" name="矩形 258"/>
            <p:cNvSpPr/>
            <p:nvPr/>
          </p:nvSpPr>
          <p:spPr>
            <a:xfrm>
              <a:off x="508323" y="1557372"/>
              <a:ext cx="69762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0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个人管理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7"/>
          <p:cNvGrpSpPr/>
          <p:nvPr/>
        </p:nvGrpSpPr>
        <p:grpSpPr>
          <a:xfrm>
            <a:off x="104150" y="1621611"/>
            <a:ext cx="806594" cy="246221"/>
            <a:chOff x="399356" y="1557372"/>
            <a:chExt cx="806594" cy="246221"/>
          </a:xfrm>
        </p:grpSpPr>
        <p:cxnSp>
          <p:nvCxnSpPr>
            <p:cNvPr id="261" name="直接连接符 260"/>
            <p:cNvCxnSpPr/>
            <p:nvPr/>
          </p:nvCxnSpPr>
          <p:spPr>
            <a:xfrm>
              <a:off x="399356" y="1657375"/>
              <a:ext cx="144016" cy="0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>
                  <a:lumMod val="85000"/>
                </a:sysClr>
              </a:solidFill>
              <a:prstDash val="sysDash"/>
            </a:ln>
            <a:effectLst/>
          </p:spPr>
        </p:cxnSp>
        <p:sp>
          <p:nvSpPr>
            <p:cNvPr id="262" name="矩形 261"/>
            <p:cNvSpPr/>
            <p:nvPr/>
          </p:nvSpPr>
          <p:spPr>
            <a:xfrm>
              <a:off x="508323" y="1557372"/>
              <a:ext cx="697627" cy="24622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0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个人收藏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" name="组合 67"/>
          <p:cNvGrpSpPr/>
          <p:nvPr/>
        </p:nvGrpSpPr>
        <p:grpSpPr>
          <a:xfrm>
            <a:off x="104150" y="1813504"/>
            <a:ext cx="806594" cy="246221"/>
            <a:chOff x="399356" y="1557372"/>
            <a:chExt cx="806594" cy="246221"/>
          </a:xfrm>
        </p:grpSpPr>
        <p:cxnSp>
          <p:nvCxnSpPr>
            <p:cNvPr id="271" name="直接连接符 270"/>
            <p:cNvCxnSpPr/>
            <p:nvPr/>
          </p:nvCxnSpPr>
          <p:spPr>
            <a:xfrm>
              <a:off x="399356" y="1657375"/>
              <a:ext cx="144016" cy="0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>
                  <a:lumMod val="85000"/>
                </a:sysClr>
              </a:solidFill>
              <a:prstDash val="sysDash"/>
            </a:ln>
            <a:effectLst/>
          </p:spPr>
        </p:cxnSp>
        <p:sp>
          <p:nvSpPr>
            <p:cNvPr id="272" name="矩形 271"/>
            <p:cNvSpPr/>
            <p:nvPr/>
          </p:nvSpPr>
          <p:spPr>
            <a:xfrm>
              <a:off x="508323" y="1557372"/>
              <a:ext cx="697627" cy="24622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0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委托管理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组合 279"/>
          <p:cNvGrpSpPr/>
          <p:nvPr/>
        </p:nvGrpSpPr>
        <p:grpSpPr>
          <a:xfrm>
            <a:off x="954380" y="3635334"/>
            <a:ext cx="45719" cy="1008112"/>
            <a:chOff x="2025824" y="3429000"/>
            <a:chExt cx="45719" cy="1008112"/>
          </a:xfrm>
        </p:grpSpPr>
        <p:sp>
          <p:nvSpPr>
            <p:cNvPr id="281" name="矩形 280"/>
            <p:cNvSpPr/>
            <p:nvPr/>
          </p:nvSpPr>
          <p:spPr>
            <a:xfrm>
              <a:off x="2025824" y="3429000"/>
              <a:ext cx="45719" cy="1008112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82" name="等腰三角形 281"/>
            <p:cNvSpPr/>
            <p:nvPr/>
          </p:nvSpPr>
          <p:spPr>
            <a:xfrm rot="16200000">
              <a:off x="2028915" y="3904565"/>
              <a:ext cx="36000" cy="36000"/>
            </a:xfrm>
            <a:prstGeom prst="triangl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0" name="组合 60"/>
          <p:cNvGrpSpPr/>
          <p:nvPr/>
        </p:nvGrpSpPr>
        <p:grpSpPr>
          <a:xfrm>
            <a:off x="2706503" y="428604"/>
            <a:ext cx="856849" cy="167990"/>
            <a:chOff x="2419771" y="270173"/>
            <a:chExt cx="1180703" cy="293365"/>
          </a:xfrm>
        </p:grpSpPr>
        <p:sp>
          <p:nvSpPr>
            <p:cNvPr id="90" name="剪去单角的矩形 89"/>
            <p:cNvSpPr/>
            <p:nvPr/>
          </p:nvSpPr>
          <p:spPr>
            <a:xfrm>
              <a:off x="2419771" y="275506"/>
              <a:ext cx="1180703" cy="288032"/>
            </a:xfrm>
            <a:prstGeom prst="snip1Rect">
              <a:avLst/>
            </a:prstGeom>
            <a:gradFill flip="none" rotWithShape="1">
              <a:gsLst>
                <a:gs pos="0">
                  <a:srgbClr val="4F81BD"/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900" b="1" kern="0" dirty="0" smtClean="0">
                  <a:solidFill>
                    <a:sysClr val="window" lastClr="FFFFFF">
                      <a:lumMod val="9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工时管理</a:t>
              </a:r>
              <a:endParaRPr lang="zh-CN" altLang="en-US" sz="900" b="1" kern="0" dirty="0">
                <a:solidFill>
                  <a:sysClr val="window" lastClr="FFFFFF">
                    <a:lumMod val="95000"/>
                  </a:sys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91" name="直接连接符 90"/>
            <p:cNvCxnSpPr/>
            <p:nvPr/>
          </p:nvCxnSpPr>
          <p:spPr>
            <a:xfrm flipV="1">
              <a:off x="2419772" y="270173"/>
              <a:ext cx="0" cy="288032"/>
            </a:xfrm>
            <a:prstGeom prst="line">
              <a:avLst/>
            </a:prstGeom>
            <a:gradFill flip="none" rotWithShape="1">
              <a:gsLst>
                <a:gs pos="0">
                  <a:srgbClr val="4F81BD"/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1"/>
              <a:tileRect/>
            </a:gradFill>
            <a:ln w="9525" cap="flat" cmpd="sng" algn="ctr">
              <a:noFill/>
              <a:prstDash val="solid"/>
            </a:ln>
            <a:effectLst/>
          </p:spPr>
        </p:cxnSp>
        <p:cxnSp>
          <p:nvCxnSpPr>
            <p:cNvPr id="92" name="直接连接符 91"/>
            <p:cNvCxnSpPr/>
            <p:nvPr/>
          </p:nvCxnSpPr>
          <p:spPr>
            <a:xfrm flipV="1">
              <a:off x="3599334" y="323850"/>
              <a:ext cx="1116" cy="224830"/>
            </a:xfrm>
            <a:prstGeom prst="line">
              <a:avLst/>
            </a:prstGeom>
            <a:gradFill flip="none" rotWithShape="1">
              <a:gsLst>
                <a:gs pos="0">
                  <a:srgbClr val="4F81BD"/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1"/>
              <a:tileRect/>
            </a:gradFill>
            <a:ln w="9525" cap="flat" cmpd="sng" algn="ctr">
              <a:noFill/>
              <a:prstDash val="solid"/>
            </a:ln>
            <a:effectLst/>
          </p:spPr>
        </p:cxnSp>
        <p:sp>
          <p:nvSpPr>
            <p:cNvPr id="93" name="乘号 92"/>
            <p:cNvSpPr/>
            <p:nvPr/>
          </p:nvSpPr>
          <p:spPr>
            <a:xfrm>
              <a:off x="3449492" y="361231"/>
              <a:ext cx="131933" cy="115442"/>
            </a:xfrm>
            <a:prstGeom prst="mathMultiply">
              <a:avLst>
                <a:gd name="adj1" fmla="val 12182"/>
              </a:avLst>
            </a:prstGeom>
            <a:gradFill flip="none" rotWithShape="1">
              <a:gsLst>
                <a:gs pos="0">
                  <a:srgbClr val="4F81BD"/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900" b="1" kern="0" dirty="0">
                <a:solidFill>
                  <a:sysClr val="window" lastClr="FFFFFF">
                    <a:lumMod val="95000"/>
                  </a:sys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60"/>
          <p:cNvGrpSpPr/>
          <p:nvPr/>
        </p:nvGrpSpPr>
        <p:grpSpPr>
          <a:xfrm>
            <a:off x="3733150" y="428604"/>
            <a:ext cx="856849" cy="167990"/>
            <a:chOff x="2419771" y="270173"/>
            <a:chExt cx="1180703" cy="293365"/>
          </a:xfrm>
        </p:grpSpPr>
        <p:sp>
          <p:nvSpPr>
            <p:cNvPr id="95" name="剪去单角的矩形 94"/>
            <p:cNvSpPr/>
            <p:nvPr/>
          </p:nvSpPr>
          <p:spPr>
            <a:xfrm>
              <a:off x="2419771" y="275506"/>
              <a:ext cx="1180703" cy="288032"/>
            </a:xfrm>
            <a:prstGeom prst="snip1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900" b="1" kern="0" dirty="0" smtClean="0">
                  <a:solidFill>
                    <a:sysClr val="window" lastClr="FFFFFF">
                      <a:lumMod val="9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个人信息</a:t>
              </a:r>
              <a:endPara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cxnSp>
          <p:nvCxnSpPr>
            <p:cNvPr id="96" name="直接连接符 95"/>
            <p:cNvCxnSpPr/>
            <p:nvPr/>
          </p:nvCxnSpPr>
          <p:spPr>
            <a:xfrm flipV="1">
              <a:off x="2419772" y="270173"/>
              <a:ext cx="0" cy="288032"/>
            </a:xfrm>
            <a:prstGeom prst="lin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</p:cxnSp>
        <p:cxnSp>
          <p:nvCxnSpPr>
            <p:cNvPr id="97" name="直接连接符 96"/>
            <p:cNvCxnSpPr/>
            <p:nvPr/>
          </p:nvCxnSpPr>
          <p:spPr>
            <a:xfrm flipV="1">
              <a:off x="3599334" y="323850"/>
              <a:ext cx="1116" cy="22483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98" name="乘号 97"/>
            <p:cNvSpPr/>
            <p:nvPr/>
          </p:nvSpPr>
          <p:spPr>
            <a:xfrm>
              <a:off x="3449492" y="361231"/>
              <a:ext cx="131933" cy="115442"/>
            </a:xfrm>
            <a:prstGeom prst="mathMultiply">
              <a:avLst>
                <a:gd name="adj1" fmla="val 12182"/>
              </a:avLst>
            </a:prstGeom>
            <a:solidFill>
              <a:sysClr val="window" lastClr="FFFFFF">
                <a:lumMod val="95000"/>
              </a:sysClr>
            </a:solidFill>
            <a:ln w="317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2" name="组合 60"/>
          <p:cNvGrpSpPr/>
          <p:nvPr/>
        </p:nvGrpSpPr>
        <p:grpSpPr>
          <a:xfrm>
            <a:off x="4759797" y="428604"/>
            <a:ext cx="856849" cy="167990"/>
            <a:chOff x="2419771" y="270173"/>
            <a:chExt cx="1180703" cy="293365"/>
          </a:xfrm>
        </p:grpSpPr>
        <p:sp>
          <p:nvSpPr>
            <p:cNvPr id="100" name="剪去单角的矩形 99"/>
            <p:cNvSpPr/>
            <p:nvPr/>
          </p:nvSpPr>
          <p:spPr>
            <a:xfrm>
              <a:off x="2419771" y="275506"/>
              <a:ext cx="1180703" cy="288032"/>
            </a:xfrm>
            <a:prstGeom prst="snip1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900" b="1" kern="0" dirty="0" smtClean="0">
                  <a:solidFill>
                    <a:sysClr val="window" lastClr="FFFFFF">
                      <a:lumMod val="9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个人收藏</a:t>
              </a:r>
              <a:endPara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cxnSp>
          <p:nvCxnSpPr>
            <p:cNvPr id="115" name="直接连接符 114"/>
            <p:cNvCxnSpPr/>
            <p:nvPr/>
          </p:nvCxnSpPr>
          <p:spPr>
            <a:xfrm flipV="1">
              <a:off x="2419772" y="270173"/>
              <a:ext cx="0" cy="288032"/>
            </a:xfrm>
            <a:prstGeom prst="lin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</p:cxnSp>
        <p:cxnSp>
          <p:nvCxnSpPr>
            <p:cNvPr id="119" name="直接连接符 118"/>
            <p:cNvCxnSpPr/>
            <p:nvPr/>
          </p:nvCxnSpPr>
          <p:spPr>
            <a:xfrm flipV="1">
              <a:off x="3599334" y="323850"/>
              <a:ext cx="1116" cy="22483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123" name="乘号 122"/>
            <p:cNvSpPr/>
            <p:nvPr/>
          </p:nvSpPr>
          <p:spPr>
            <a:xfrm>
              <a:off x="3449492" y="361231"/>
              <a:ext cx="131933" cy="115442"/>
            </a:xfrm>
            <a:prstGeom prst="mathMultiply">
              <a:avLst>
                <a:gd name="adj1" fmla="val 12182"/>
              </a:avLst>
            </a:prstGeom>
            <a:solidFill>
              <a:sysClr val="window" lastClr="FFFFFF">
                <a:lumMod val="95000"/>
              </a:sysClr>
            </a:solidFill>
            <a:ln w="317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60"/>
          <p:cNvGrpSpPr/>
          <p:nvPr/>
        </p:nvGrpSpPr>
        <p:grpSpPr>
          <a:xfrm>
            <a:off x="5786446" y="428604"/>
            <a:ext cx="856849" cy="167990"/>
            <a:chOff x="2419771" y="270173"/>
            <a:chExt cx="1180703" cy="293365"/>
          </a:xfrm>
        </p:grpSpPr>
        <p:sp>
          <p:nvSpPr>
            <p:cNvPr id="131" name="剪去单角的矩形 130"/>
            <p:cNvSpPr/>
            <p:nvPr/>
          </p:nvSpPr>
          <p:spPr>
            <a:xfrm>
              <a:off x="2419771" y="275506"/>
              <a:ext cx="1180703" cy="288032"/>
            </a:xfrm>
            <a:prstGeom prst="snip1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委托管理</a:t>
              </a:r>
              <a:endPara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cxnSp>
          <p:nvCxnSpPr>
            <p:cNvPr id="135" name="直接连接符 134"/>
            <p:cNvCxnSpPr/>
            <p:nvPr/>
          </p:nvCxnSpPr>
          <p:spPr>
            <a:xfrm flipV="1">
              <a:off x="2419772" y="270173"/>
              <a:ext cx="0" cy="288032"/>
            </a:xfrm>
            <a:prstGeom prst="lin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</p:cxnSp>
        <p:cxnSp>
          <p:nvCxnSpPr>
            <p:cNvPr id="139" name="直接连接符 138"/>
            <p:cNvCxnSpPr/>
            <p:nvPr/>
          </p:nvCxnSpPr>
          <p:spPr>
            <a:xfrm flipV="1">
              <a:off x="3599334" y="323850"/>
              <a:ext cx="1116" cy="22483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143" name="乘号 142"/>
            <p:cNvSpPr/>
            <p:nvPr/>
          </p:nvSpPr>
          <p:spPr>
            <a:xfrm>
              <a:off x="3449492" y="361231"/>
              <a:ext cx="131933" cy="115442"/>
            </a:xfrm>
            <a:prstGeom prst="mathMultiply">
              <a:avLst>
                <a:gd name="adj1" fmla="val 12182"/>
              </a:avLst>
            </a:prstGeom>
            <a:solidFill>
              <a:sysClr val="window" lastClr="FFFFFF">
                <a:lumMod val="95000"/>
              </a:sysClr>
            </a:solidFill>
            <a:ln w="317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274" name="矩形 273"/>
          <p:cNvSpPr/>
          <p:nvPr/>
        </p:nvSpPr>
        <p:spPr>
          <a:xfrm>
            <a:off x="4029071" y="633531"/>
            <a:ext cx="45719" cy="621494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28" name="矩形 327"/>
          <p:cNvSpPr/>
          <p:nvPr/>
        </p:nvSpPr>
        <p:spPr>
          <a:xfrm flipV="1">
            <a:off x="4071934" y="4240537"/>
            <a:ext cx="5064166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1001935" y="104219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一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1429810" y="104219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二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1879277" y="104219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三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2312667" y="104219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四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2766143" y="104219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五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3236599" y="104219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六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3688117" y="104219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日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3269519" y="137373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3721037" y="137373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1044380" y="182130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ysClr val="windowText" lastClr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1462730" y="182243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4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2307115" y="233770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chemeClr val="tx2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13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2760591" y="233883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14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1912197" y="182017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5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2345587" y="182130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ysClr val="windowText" lastClr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6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3231047" y="233996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15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3682565" y="234109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16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2799063" y="182130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ysClr val="windowText" lastClr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7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86" name="TextBox 285"/>
          <p:cNvSpPr txBox="1"/>
          <p:nvPr/>
        </p:nvSpPr>
        <p:spPr>
          <a:xfrm>
            <a:off x="3269519" y="182243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8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3721037" y="182243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9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04" name="TextBox 303"/>
          <p:cNvSpPr txBox="1"/>
          <p:nvPr/>
        </p:nvSpPr>
        <p:spPr>
          <a:xfrm>
            <a:off x="1005908" y="233770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10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1424258" y="233883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ysClr val="windowText" lastClr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11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11" name="TextBox 310"/>
          <p:cNvSpPr txBox="1"/>
          <p:nvPr/>
        </p:nvSpPr>
        <p:spPr>
          <a:xfrm>
            <a:off x="1873725" y="233657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ysClr val="windowText" lastClr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12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12" name="TextBox 311"/>
          <p:cNvSpPr txBox="1"/>
          <p:nvPr/>
        </p:nvSpPr>
        <p:spPr>
          <a:xfrm>
            <a:off x="2316640" y="283368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20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13" name="TextBox 312"/>
          <p:cNvSpPr txBox="1"/>
          <p:nvPr/>
        </p:nvSpPr>
        <p:spPr>
          <a:xfrm>
            <a:off x="2760591" y="283594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chemeClr val="tx2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21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3231047" y="283707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22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15" name="TextBox 314"/>
          <p:cNvSpPr txBox="1"/>
          <p:nvPr/>
        </p:nvSpPr>
        <p:spPr>
          <a:xfrm>
            <a:off x="3682565" y="283820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23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16" name="TextBox 315"/>
          <p:cNvSpPr txBox="1"/>
          <p:nvPr/>
        </p:nvSpPr>
        <p:spPr>
          <a:xfrm>
            <a:off x="1005908" y="283481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17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17" name="TextBox 316"/>
          <p:cNvSpPr txBox="1"/>
          <p:nvPr/>
        </p:nvSpPr>
        <p:spPr>
          <a:xfrm>
            <a:off x="1424258" y="283594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0" dirty="0" smtClean="0">
                <a:solidFill>
                  <a:schemeClr val="tx2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18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18" name="TextBox 317"/>
          <p:cNvSpPr txBox="1"/>
          <p:nvPr/>
        </p:nvSpPr>
        <p:spPr>
          <a:xfrm>
            <a:off x="1873725" y="283368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ysClr val="windowText" lastClr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19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27" name="TextBox 326"/>
          <p:cNvSpPr txBox="1"/>
          <p:nvPr/>
        </p:nvSpPr>
        <p:spPr>
          <a:xfrm>
            <a:off x="2307115" y="333911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27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40" name="TextBox 339"/>
          <p:cNvSpPr txBox="1"/>
          <p:nvPr/>
        </p:nvSpPr>
        <p:spPr>
          <a:xfrm>
            <a:off x="2760591" y="334024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ysClr val="windowText" lastClr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28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3231047" y="334137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29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61" name="TextBox 360"/>
          <p:cNvSpPr txBox="1"/>
          <p:nvPr/>
        </p:nvSpPr>
        <p:spPr>
          <a:xfrm>
            <a:off x="3682565" y="334250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kern="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30</a:t>
            </a:r>
            <a:endParaRPr lang="zh-CN" altLang="en-US" sz="1200" kern="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63" name="TextBox 362"/>
          <p:cNvSpPr txBox="1"/>
          <p:nvPr/>
        </p:nvSpPr>
        <p:spPr>
          <a:xfrm>
            <a:off x="1005908" y="333911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ysClr val="windowText" lastClr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24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64" name="TextBox 363"/>
          <p:cNvSpPr txBox="1"/>
          <p:nvPr/>
        </p:nvSpPr>
        <p:spPr>
          <a:xfrm>
            <a:off x="1424258" y="334024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25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65" name="TextBox 364"/>
          <p:cNvSpPr txBox="1"/>
          <p:nvPr/>
        </p:nvSpPr>
        <p:spPr>
          <a:xfrm>
            <a:off x="1873725" y="333798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26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cxnSp>
        <p:nvCxnSpPr>
          <p:cNvPr id="376" name="直接连接符 375"/>
          <p:cNvCxnSpPr/>
          <p:nvPr/>
        </p:nvCxnSpPr>
        <p:spPr>
          <a:xfrm rot="10800000">
            <a:off x="976496" y="1000108"/>
            <a:ext cx="3024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TextBox 376"/>
          <p:cNvSpPr txBox="1"/>
          <p:nvPr/>
        </p:nvSpPr>
        <p:spPr>
          <a:xfrm>
            <a:off x="1960507" y="690543"/>
            <a:ext cx="1120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2013  </a:t>
            </a:r>
            <a:r>
              <a:rPr kumimoji="0" lang="zh-CN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年</a:t>
            </a:r>
            <a:r>
              <a:rPr kumimoji="0" lang="zh-CN" altLang="en-US" sz="120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en-US" altLang="zh-CN" sz="120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1 </a:t>
            </a:r>
            <a:r>
              <a:rPr kumimoji="0" lang="zh-CN" altLang="en-US" sz="120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月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8" name="等腰三角形 397"/>
          <p:cNvSpPr/>
          <p:nvPr/>
        </p:nvSpPr>
        <p:spPr>
          <a:xfrm rot="16200000">
            <a:off x="1643042" y="714357"/>
            <a:ext cx="214314" cy="214314"/>
          </a:xfrm>
          <a:prstGeom prst="triangl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399" name="等腰三角形 398"/>
          <p:cNvSpPr/>
          <p:nvPr/>
        </p:nvSpPr>
        <p:spPr>
          <a:xfrm rot="5400000">
            <a:off x="3143240" y="714356"/>
            <a:ext cx="214314" cy="214314"/>
          </a:xfrm>
          <a:prstGeom prst="triangl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cxnSp>
        <p:nvCxnSpPr>
          <p:cNvPr id="227" name="直接连接符 226"/>
          <p:cNvCxnSpPr/>
          <p:nvPr/>
        </p:nvCxnSpPr>
        <p:spPr>
          <a:xfrm>
            <a:off x="1000100" y="1309674"/>
            <a:ext cx="3000396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/>
          <p:cNvCxnSpPr/>
          <p:nvPr/>
        </p:nvCxnSpPr>
        <p:spPr>
          <a:xfrm>
            <a:off x="1000100" y="1740917"/>
            <a:ext cx="3000396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/>
          <p:nvPr/>
        </p:nvCxnSpPr>
        <p:spPr>
          <a:xfrm>
            <a:off x="1000100" y="2190743"/>
            <a:ext cx="3000396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连接符 229"/>
          <p:cNvCxnSpPr/>
          <p:nvPr/>
        </p:nvCxnSpPr>
        <p:spPr>
          <a:xfrm>
            <a:off x="1000100" y="2690809"/>
            <a:ext cx="3000396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/>
          <p:cNvCxnSpPr/>
          <p:nvPr/>
        </p:nvCxnSpPr>
        <p:spPr>
          <a:xfrm>
            <a:off x="1000100" y="3221039"/>
            <a:ext cx="3000396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371"/>
          <p:cNvGrpSpPr/>
          <p:nvPr/>
        </p:nvGrpSpPr>
        <p:grpSpPr>
          <a:xfrm>
            <a:off x="1390085" y="1000901"/>
            <a:ext cx="2231267" cy="2785289"/>
            <a:chOff x="1390085" y="1000901"/>
            <a:chExt cx="2231267" cy="3357587"/>
          </a:xfrm>
        </p:grpSpPr>
        <p:cxnSp>
          <p:nvCxnSpPr>
            <p:cNvPr id="233" name="直接连接符 232"/>
            <p:cNvCxnSpPr/>
            <p:nvPr/>
          </p:nvCxnSpPr>
          <p:spPr>
            <a:xfrm rot="5400000">
              <a:off x="-287914" y="2678901"/>
              <a:ext cx="3357586" cy="15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233"/>
            <p:cNvCxnSpPr/>
            <p:nvPr/>
          </p:nvCxnSpPr>
          <p:spPr>
            <a:xfrm rot="5400000">
              <a:off x="136335" y="2678900"/>
              <a:ext cx="3357586" cy="15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234"/>
            <p:cNvCxnSpPr/>
            <p:nvPr/>
          </p:nvCxnSpPr>
          <p:spPr>
            <a:xfrm rot="5400000">
              <a:off x="590205" y="2678900"/>
              <a:ext cx="3357586" cy="15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连接符 235"/>
            <p:cNvCxnSpPr/>
            <p:nvPr/>
          </p:nvCxnSpPr>
          <p:spPr>
            <a:xfrm rot="5400000">
              <a:off x="1044075" y="2678900"/>
              <a:ext cx="3357586" cy="15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接连接符 256"/>
            <p:cNvCxnSpPr/>
            <p:nvPr/>
          </p:nvCxnSpPr>
          <p:spPr>
            <a:xfrm rot="5400000">
              <a:off x="1497945" y="2678900"/>
              <a:ext cx="3357586" cy="15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接连接符 259"/>
            <p:cNvCxnSpPr/>
            <p:nvPr/>
          </p:nvCxnSpPr>
          <p:spPr>
            <a:xfrm rot="5400000">
              <a:off x="1941765" y="2678900"/>
              <a:ext cx="3357586" cy="15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4" name="矩形 373"/>
          <p:cNvSpPr/>
          <p:nvPr/>
        </p:nvSpPr>
        <p:spPr>
          <a:xfrm flipV="1">
            <a:off x="1019150" y="3743326"/>
            <a:ext cx="3000396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87" name="TextBox 386"/>
          <p:cNvSpPr txBox="1"/>
          <p:nvPr/>
        </p:nvSpPr>
        <p:spPr>
          <a:xfrm>
            <a:off x="4064097" y="4572008"/>
            <a:ext cx="4286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日期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7" name="TextBox 396"/>
          <p:cNvSpPr txBox="1"/>
          <p:nvPr/>
        </p:nvSpPr>
        <p:spPr>
          <a:xfrm>
            <a:off x="4419598" y="4572008"/>
            <a:ext cx="938219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2013-01-05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1" name="TextBox 400"/>
          <p:cNvSpPr txBox="1"/>
          <p:nvPr/>
        </p:nvSpPr>
        <p:spPr>
          <a:xfrm>
            <a:off x="7673995" y="5065081"/>
            <a:ext cx="6556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工时类型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5" name="组合 39"/>
          <p:cNvGrpSpPr/>
          <p:nvPr/>
        </p:nvGrpSpPr>
        <p:grpSpPr>
          <a:xfrm>
            <a:off x="8277251" y="5080907"/>
            <a:ext cx="714380" cy="205482"/>
            <a:chOff x="7634842" y="3255921"/>
            <a:chExt cx="1152000" cy="180130"/>
          </a:xfrm>
        </p:grpSpPr>
        <p:sp>
          <p:nvSpPr>
            <p:cNvPr id="422" name="矩形 421"/>
            <p:cNvSpPr/>
            <p:nvPr/>
          </p:nvSpPr>
          <p:spPr>
            <a:xfrm>
              <a:off x="7634842" y="3255921"/>
              <a:ext cx="1152000" cy="18013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chemeClr val="tx1">
                  <a:lumMod val="40000"/>
                  <a:lumOff val="60000"/>
                </a:schemeClr>
              </a:solidFill>
              <a:prstDash val="solid"/>
            </a:ln>
            <a:effectLst/>
          </p:spPr>
          <p:txBody>
            <a:bodyPr lIns="3600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 </a:t>
              </a:r>
              <a:r>
                <a:rPr lang="zh-CN" altLang="en-US" sz="900" b="1" kern="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软件设计</a:t>
              </a:r>
              <a:endPara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423" name="圆角矩形 422"/>
            <p:cNvSpPr/>
            <p:nvPr/>
          </p:nvSpPr>
          <p:spPr>
            <a:xfrm>
              <a:off x="8601954" y="3263264"/>
              <a:ext cx="172437" cy="142876"/>
            </a:xfrm>
            <a:prstGeom prst="roundRect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琥珀" pitchFamily="2" charset="-122"/>
                  <a:ea typeface="华文琥珀" pitchFamily="2" charset="-122"/>
                </a:rPr>
                <a:t>v</a:t>
              </a:r>
              <a:endParaRPr lang="zh-CN" altLang="en-US" sz="9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琥珀" pitchFamily="2" charset="-122"/>
                <a:ea typeface="华文琥珀" pitchFamily="2" charset="-122"/>
              </a:endParaRPr>
            </a:p>
          </p:txBody>
        </p:sp>
      </p:grpSp>
      <p:sp>
        <p:nvSpPr>
          <p:cNvPr id="403" name="TextBox 402"/>
          <p:cNvSpPr txBox="1"/>
          <p:nvPr/>
        </p:nvSpPr>
        <p:spPr>
          <a:xfrm>
            <a:off x="4071934" y="5493709"/>
            <a:ext cx="6556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正常工时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4" name="TextBox 403"/>
          <p:cNvSpPr txBox="1"/>
          <p:nvPr/>
        </p:nvSpPr>
        <p:spPr>
          <a:xfrm>
            <a:off x="5209023" y="5493709"/>
            <a:ext cx="6556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加班工时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5" name="TextBox 404"/>
          <p:cNvSpPr txBox="1"/>
          <p:nvPr/>
        </p:nvSpPr>
        <p:spPr>
          <a:xfrm>
            <a:off x="5919797" y="4581533"/>
            <a:ext cx="7985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项目</a:t>
            </a:r>
            <a:r>
              <a:rPr lang="en-US" altLang="zh-CN" sz="9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endParaRPr lang="zh-CN" altLang="en-US" sz="9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6" name="矩形 405"/>
          <p:cNvSpPr/>
          <p:nvPr/>
        </p:nvSpPr>
        <p:spPr>
          <a:xfrm>
            <a:off x="6373333" y="4587310"/>
            <a:ext cx="685686" cy="21446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chemeClr val="tx1">
                <a:lumMod val="40000"/>
                <a:lumOff val="60000"/>
              </a:schemeClr>
            </a:solidFill>
            <a:prstDash val="solid"/>
          </a:ln>
          <a:effectLst/>
        </p:spPr>
        <p:txBody>
          <a:bodyPr lIns="36000" tIns="0" rIns="0" bIns="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ASDMP</a:t>
            </a:r>
            <a:endParaRPr kumimoji="0" lang="zh-CN" altLang="en-US" sz="9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07" name="TextBox 406"/>
          <p:cNvSpPr txBox="1"/>
          <p:nvPr/>
        </p:nvSpPr>
        <p:spPr>
          <a:xfrm>
            <a:off x="4653486" y="5493709"/>
            <a:ext cx="225464" cy="230832"/>
          </a:xfrm>
          <a:prstGeom prst="rect">
            <a:avLst/>
          </a:prstGeom>
          <a:noFill/>
          <a:ln>
            <a:solidFill>
              <a:sysClr val="window" lastClr="FFFFFF">
                <a:lumMod val="85000"/>
              </a:sysClr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0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0" name="TextBox 409"/>
          <p:cNvSpPr txBox="1"/>
          <p:nvPr/>
        </p:nvSpPr>
        <p:spPr>
          <a:xfrm>
            <a:off x="4064097" y="5969335"/>
            <a:ext cx="4286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记录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1" name="矩形 410"/>
          <p:cNvSpPr/>
          <p:nvPr/>
        </p:nvSpPr>
        <p:spPr>
          <a:xfrm>
            <a:off x="4635601" y="5976955"/>
            <a:ext cx="4365555" cy="500066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pic>
        <p:nvPicPr>
          <p:cNvPr id="413" name="Picture 2" descr="E:\ASDMP\ppt-resource\IconBase.Collection.plus.23.extras\IconBase WaterWorld Stock Icons\48\ru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30457" y="4587376"/>
            <a:ext cx="180000" cy="180000"/>
          </a:xfrm>
          <a:prstGeom prst="rect">
            <a:avLst/>
          </a:prstGeom>
          <a:noFill/>
        </p:spPr>
      </p:pic>
      <p:grpSp>
        <p:nvGrpSpPr>
          <p:cNvPr id="16" name="组合 423"/>
          <p:cNvGrpSpPr/>
          <p:nvPr/>
        </p:nvGrpSpPr>
        <p:grpSpPr>
          <a:xfrm>
            <a:off x="4064098" y="4927609"/>
            <a:ext cx="5079902" cy="930283"/>
            <a:chOff x="4064098" y="4927608"/>
            <a:chExt cx="5580000" cy="930283"/>
          </a:xfrm>
        </p:grpSpPr>
        <p:cxnSp>
          <p:nvCxnSpPr>
            <p:cNvPr id="419" name="直接连接符 418"/>
            <p:cNvCxnSpPr/>
            <p:nvPr/>
          </p:nvCxnSpPr>
          <p:spPr>
            <a:xfrm rot="10800000">
              <a:off x="4064098" y="4927608"/>
              <a:ext cx="5580000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直接连接符 419"/>
            <p:cNvCxnSpPr/>
            <p:nvPr/>
          </p:nvCxnSpPr>
          <p:spPr>
            <a:xfrm rot="10800000">
              <a:off x="4064098" y="5386401"/>
              <a:ext cx="5580000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直接连接符 420"/>
            <p:cNvCxnSpPr/>
            <p:nvPr/>
          </p:nvCxnSpPr>
          <p:spPr>
            <a:xfrm rot="10800000">
              <a:off x="4064098" y="5856303"/>
              <a:ext cx="5580000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5" name="TextBox 424"/>
          <p:cNvSpPr txBox="1"/>
          <p:nvPr/>
        </p:nvSpPr>
        <p:spPr>
          <a:xfrm>
            <a:off x="4857752" y="5493709"/>
            <a:ext cx="2143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h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6" name="TextBox 425"/>
          <p:cNvSpPr txBox="1"/>
          <p:nvPr/>
        </p:nvSpPr>
        <p:spPr>
          <a:xfrm>
            <a:off x="5774773" y="5493709"/>
            <a:ext cx="225464" cy="230832"/>
          </a:xfrm>
          <a:prstGeom prst="rect">
            <a:avLst/>
          </a:prstGeom>
          <a:noFill/>
          <a:ln>
            <a:solidFill>
              <a:sysClr val="window" lastClr="FFFFFF">
                <a:lumMod val="85000"/>
              </a:sysClr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0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7" name="TextBox 426"/>
          <p:cNvSpPr txBox="1"/>
          <p:nvPr/>
        </p:nvSpPr>
        <p:spPr>
          <a:xfrm>
            <a:off x="5950520" y="5493709"/>
            <a:ext cx="2143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h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8" name="TextBox 427"/>
          <p:cNvSpPr txBox="1"/>
          <p:nvPr/>
        </p:nvSpPr>
        <p:spPr>
          <a:xfrm>
            <a:off x="4071934" y="5046724"/>
            <a:ext cx="500066" cy="229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任务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9" name="矩形 428"/>
          <p:cNvSpPr/>
          <p:nvPr/>
        </p:nvSpPr>
        <p:spPr>
          <a:xfrm>
            <a:off x="4467342" y="5062549"/>
            <a:ext cx="2604987" cy="223839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chemeClr val="tx1">
                <a:lumMod val="40000"/>
                <a:lumOff val="60000"/>
              </a:schemeClr>
            </a:solidFill>
            <a:prstDash val="solid"/>
          </a:ln>
          <a:effectLst/>
        </p:spPr>
        <p:txBody>
          <a:bodyPr lIns="36000" tIns="0" rIns="0" bIns="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ASDMP</a:t>
            </a:r>
            <a:r>
              <a:rPr lang="zh-CN" altLang="en-US" sz="9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任务树优化</a:t>
            </a:r>
          </a:p>
        </p:txBody>
      </p:sp>
      <p:sp>
        <p:nvSpPr>
          <p:cNvPr id="431" name="TextBox 430"/>
          <p:cNvSpPr txBox="1"/>
          <p:nvPr/>
        </p:nvSpPr>
        <p:spPr>
          <a:xfrm>
            <a:off x="7848623" y="4587462"/>
            <a:ext cx="6429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是否出差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3" name="矩形 432"/>
          <p:cNvSpPr/>
          <p:nvPr/>
        </p:nvSpPr>
        <p:spPr>
          <a:xfrm>
            <a:off x="8432827" y="4639850"/>
            <a:ext cx="108000" cy="108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39" name="椭圆 438"/>
          <p:cNvSpPr/>
          <p:nvPr/>
        </p:nvSpPr>
        <p:spPr>
          <a:xfrm>
            <a:off x="2449498" y="2071678"/>
            <a:ext cx="71438" cy="7143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40" name="椭圆 439"/>
          <p:cNvSpPr/>
          <p:nvPr/>
        </p:nvSpPr>
        <p:spPr>
          <a:xfrm>
            <a:off x="2896647" y="2071678"/>
            <a:ext cx="71438" cy="7143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43" name="椭圆 442"/>
          <p:cNvSpPr/>
          <p:nvPr/>
        </p:nvSpPr>
        <p:spPr>
          <a:xfrm>
            <a:off x="1136626" y="2071678"/>
            <a:ext cx="71438" cy="7143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45" name="椭圆 444"/>
          <p:cNvSpPr/>
          <p:nvPr/>
        </p:nvSpPr>
        <p:spPr>
          <a:xfrm>
            <a:off x="3817932" y="2571744"/>
            <a:ext cx="71438" cy="7143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6" name="椭圆 445"/>
          <p:cNvSpPr/>
          <p:nvPr/>
        </p:nvSpPr>
        <p:spPr>
          <a:xfrm>
            <a:off x="2454260" y="2571744"/>
            <a:ext cx="71438" cy="7143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48" name="椭圆 447"/>
          <p:cNvSpPr/>
          <p:nvPr/>
        </p:nvSpPr>
        <p:spPr>
          <a:xfrm>
            <a:off x="1572662" y="2571744"/>
            <a:ext cx="71438" cy="7143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49" name="椭圆 448"/>
          <p:cNvSpPr/>
          <p:nvPr/>
        </p:nvSpPr>
        <p:spPr>
          <a:xfrm>
            <a:off x="2016636" y="2571744"/>
            <a:ext cx="71438" cy="7143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50" name="椭圆 449"/>
          <p:cNvSpPr/>
          <p:nvPr/>
        </p:nvSpPr>
        <p:spPr>
          <a:xfrm>
            <a:off x="1141388" y="2571744"/>
            <a:ext cx="71438" cy="7143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52" name="椭圆 451"/>
          <p:cNvSpPr/>
          <p:nvPr/>
        </p:nvSpPr>
        <p:spPr>
          <a:xfrm>
            <a:off x="2015578" y="3071810"/>
            <a:ext cx="71438" cy="7143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53" name="椭圆 452"/>
          <p:cNvSpPr/>
          <p:nvPr/>
        </p:nvSpPr>
        <p:spPr>
          <a:xfrm>
            <a:off x="1140330" y="3071810"/>
            <a:ext cx="71438" cy="7143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54" name="椭圆 453"/>
          <p:cNvSpPr/>
          <p:nvPr/>
        </p:nvSpPr>
        <p:spPr>
          <a:xfrm>
            <a:off x="2441560" y="3071810"/>
            <a:ext cx="71438" cy="7143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65" name="TextBox 464"/>
          <p:cNvSpPr txBox="1"/>
          <p:nvPr/>
        </p:nvSpPr>
        <p:spPr>
          <a:xfrm>
            <a:off x="2571736" y="4233868"/>
            <a:ext cx="6556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任务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6" name="TextBox 465"/>
          <p:cNvSpPr txBox="1"/>
          <p:nvPr/>
        </p:nvSpPr>
        <p:spPr>
          <a:xfrm>
            <a:off x="1298393" y="4252918"/>
            <a:ext cx="6681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项目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67" name="直接连接符 466"/>
          <p:cNvCxnSpPr/>
          <p:nvPr/>
        </p:nvCxnSpPr>
        <p:spPr>
          <a:xfrm rot="10800000">
            <a:off x="976287" y="4214818"/>
            <a:ext cx="3071834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TextBox 468"/>
          <p:cNvSpPr txBox="1"/>
          <p:nvPr/>
        </p:nvSpPr>
        <p:spPr>
          <a:xfrm>
            <a:off x="1071538" y="3876678"/>
            <a:ext cx="100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任务快捷筛选：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7" name="组合 39"/>
          <p:cNvGrpSpPr/>
          <p:nvPr/>
        </p:nvGrpSpPr>
        <p:grpSpPr>
          <a:xfrm>
            <a:off x="2205021" y="3886203"/>
            <a:ext cx="1204922" cy="204789"/>
            <a:chOff x="7634842" y="3255921"/>
            <a:chExt cx="1152000" cy="180130"/>
          </a:xfrm>
        </p:grpSpPr>
        <p:sp>
          <p:nvSpPr>
            <p:cNvPr id="472" name="矩形 471"/>
            <p:cNvSpPr/>
            <p:nvPr/>
          </p:nvSpPr>
          <p:spPr>
            <a:xfrm>
              <a:off x="7634842" y="3255921"/>
              <a:ext cx="1152000" cy="18013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chemeClr val="tx1">
                  <a:lumMod val="40000"/>
                  <a:lumOff val="60000"/>
                </a:schemeClr>
              </a:solidFill>
              <a:prstDash val="solid"/>
            </a:ln>
            <a:effectLst/>
          </p:spPr>
          <p:txBody>
            <a:bodyPr lIns="3600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 </a:t>
              </a:r>
              <a:r>
                <a:rPr lang="zh-CN" altLang="en-US" sz="900" b="1" kern="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最近常用任务</a:t>
              </a:r>
              <a:endPara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473" name="圆角矩形 472"/>
            <p:cNvSpPr/>
            <p:nvPr/>
          </p:nvSpPr>
          <p:spPr>
            <a:xfrm>
              <a:off x="8601954" y="3263264"/>
              <a:ext cx="172437" cy="142876"/>
            </a:xfrm>
            <a:prstGeom prst="roundRect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琥珀" pitchFamily="2" charset="-122"/>
                  <a:ea typeface="华文琥珀" pitchFamily="2" charset="-122"/>
                </a:rPr>
                <a:t>v</a:t>
              </a:r>
              <a:endParaRPr lang="zh-CN" altLang="en-US" sz="9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琥珀" pitchFamily="2" charset="-122"/>
                <a:ea typeface="华文琥珀" pitchFamily="2" charset="-122"/>
              </a:endParaRPr>
            </a:p>
          </p:txBody>
        </p:sp>
      </p:grpSp>
      <p:cxnSp>
        <p:nvCxnSpPr>
          <p:cNvPr id="474" name="直接连接符 473"/>
          <p:cNvCxnSpPr/>
          <p:nvPr/>
        </p:nvCxnSpPr>
        <p:spPr>
          <a:xfrm rot="10800000">
            <a:off x="1000100" y="4498981"/>
            <a:ext cx="3071834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直接连接符 476"/>
          <p:cNvCxnSpPr/>
          <p:nvPr/>
        </p:nvCxnSpPr>
        <p:spPr>
          <a:xfrm rot="5400000">
            <a:off x="703248" y="5535615"/>
            <a:ext cx="2643182" cy="1588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9" name="TextBox 478"/>
          <p:cNvSpPr txBox="1"/>
          <p:nvPr/>
        </p:nvSpPr>
        <p:spPr>
          <a:xfrm>
            <a:off x="2000232" y="4594691"/>
            <a:ext cx="1071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ASDMP</a:t>
            </a:r>
            <a:r>
              <a: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任务树优化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0" name="TextBox 479"/>
          <p:cNvSpPr txBox="1"/>
          <p:nvPr/>
        </p:nvSpPr>
        <p:spPr>
          <a:xfrm>
            <a:off x="1285852" y="4601536"/>
            <a:ext cx="647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ASDMP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81" name="直接连接符 480"/>
          <p:cNvCxnSpPr/>
          <p:nvPr/>
        </p:nvCxnSpPr>
        <p:spPr>
          <a:xfrm>
            <a:off x="1000100" y="4857760"/>
            <a:ext cx="2857520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4" name="TextBox 483"/>
          <p:cNvSpPr txBox="1"/>
          <p:nvPr/>
        </p:nvSpPr>
        <p:spPr>
          <a:xfrm>
            <a:off x="2000232" y="4929198"/>
            <a:ext cx="1071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常用任务</a:t>
            </a: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800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5" name="TextBox 484"/>
          <p:cNvSpPr txBox="1"/>
          <p:nvPr/>
        </p:nvSpPr>
        <p:spPr>
          <a:xfrm>
            <a:off x="1285852" y="4936043"/>
            <a:ext cx="647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ASDMP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86" name="直接连接符 485"/>
          <p:cNvCxnSpPr/>
          <p:nvPr/>
        </p:nvCxnSpPr>
        <p:spPr>
          <a:xfrm>
            <a:off x="981050" y="5192267"/>
            <a:ext cx="2857520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7" name="TextBox 486"/>
          <p:cNvSpPr txBox="1"/>
          <p:nvPr/>
        </p:nvSpPr>
        <p:spPr>
          <a:xfrm>
            <a:off x="2000232" y="5286388"/>
            <a:ext cx="1071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常用任务</a:t>
            </a: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3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8" name="TextBox 487"/>
          <p:cNvSpPr txBox="1"/>
          <p:nvPr/>
        </p:nvSpPr>
        <p:spPr>
          <a:xfrm>
            <a:off x="1285852" y="5293233"/>
            <a:ext cx="647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ASDMP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89" name="直接连接符 488"/>
          <p:cNvCxnSpPr/>
          <p:nvPr/>
        </p:nvCxnSpPr>
        <p:spPr>
          <a:xfrm>
            <a:off x="981050" y="5549457"/>
            <a:ext cx="2857520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5" name="TextBox 494"/>
          <p:cNvSpPr txBox="1"/>
          <p:nvPr/>
        </p:nvSpPr>
        <p:spPr>
          <a:xfrm>
            <a:off x="2000232" y="5617506"/>
            <a:ext cx="1071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常用任务</a:t>
            </a: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6" name="TextBox 495"/>
          <p:cNvSpPr txBox="1"/>
          <p:nvPr/>
        </p:nvSpPr>
        <p:spPr>
          <a:xfrm>
            <a:off x="1285852" y="5624351"/>
            <a:ext cx="647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ASDMP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97" name="直接连接符 496"/>
          <p:cNvCxnSpPr/>
          <p:nvPr/>
        </p:nvCxnSpPr>
        <p:spPr>
          <a:xfrm>
            <a:off x="976287" y="5880575"/>
            <a:ext cx="2857520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TextBox 497"/>
          <p:cNvSpPr txBox="1"/>
          <p:nvPr/>
        </p:nvSpPr>
        <p:spPr>
          <a:xfrm>
            <a:off x="2000232" y="5952013"/>
            <a:ext cx="1071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常用任务</a:t>
            </a: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800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9" name="TextBox 498"/>
          <p:cNvSpPr txBox="1"/>
          <p:nvPr/>
        </p:nvSpPr>
        <p:spPr>
          <a:xfrm>
            <a:off x="1285852" y="5958858"/>
            <a:ext cx="647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ASDMP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00" name="直接连接符 499"/>
          <p:cNvCxnSpPr/>
          <p:nvPr/>
        </p:nvCxnSpPr>
        <p:spPr>
          <a:xfrm>
            <a:off x="957237" y="6215082"/>
            <a:ext cx="2857520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" name="TextBox 500"/>
          <p:cNvSpPr txBox="1"/>
          <p:nvPr/>
        </p:nvSpPr>
        <p:spPr>
          <a:xfrm>
            <a:off x="2000232" y="6309203"/>
            <a:ext cx="1071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常用任务</a:t>
            </a: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sz="800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2" name="TextBox 501"/>
          <p:cNvSpPr txBox="1"/>
          <p:nvPr/>
        </p:nvSpPr>
        <p:spPr>
          <a:xfrm>
            <a:off x="1285852" y="6316048"/>
            <a:ext cx="647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ASDMP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03" name="直接连接符 502"/>
          <p:cNvCxnSpPr/>
          <p:nvPr/>
        </p:nvCxnSpPr>
        <p:spPr>
          <a:xfrm>
            <a:off x="957237" y="6572272"/>
            <a:ext cx="2857520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503"/>
          <p:cNvGrpSpPr/>
          <p:nvPr/>
        </p:nvGrpSpPr>
        <p:grpSpPr>
          <a:xfrm>
            <a:off x="3929057" y="4533907"/>
            <a:ext cx="80963" cy="2238367"/>
            <a:chOff x="8969342" y="1385873"/>
            <a:chExt cx="147702" cy="2690864"/>
          </a:xfrm>
        </p:grpSpPr>
        <p:sp>
          <p:nvSpPr>
            <p:cNvPr id="505" name="等腰三角形 504"/>
            <p:cNvSpPr/>
            <p:nvPr/>
          </p:nvSpPr>
          <p:spPr>
            <a:xfrm>
              <a:off x="8974136" y="1385873"/>
              <a:ext cx="142908" cy="142908"/>
            </a:xfrm>
            <a:prstGeom prst="triangle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506" name="等腰三角形 505"/>
            <p:cNvSpPr/>
            <p:nvPr/>
          </p:nvSpPr>
          <p:spPr>
            <a:xfrm rot="10800000">
              <a:off x="8969342" y="3933829"/>
              <a:ext cx="142908" cy="142908"/>
            </a:xfrm>
            <a:prstGeom prst="triangle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507" name="矩形 506"/>
            <p:cNvSpPr/>
            <p:nvPr/>
          </p:nvSpPr>
          <p:spPr>
            <a:xfrm>
              <a:off x="8972581" y="1590662"/>
              <a:ext cx="142844" cy="2286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 smtClean="0"/>
            </a:p>
          </p:txBody>
        </p:sp>
        <p:grpSp>
          <p:nvGrpSpPr>
            <p:cNvPr id="19" name="组合 507"/>
            <p:cNvGrpSpPr/>
            <p:nvPr/>
          </p:nvGrpSpPr>
          <p:grpSpPr>
            <a:xfrm>
              <a:off x="9020174" y="2647259"/>
              <a:ext cx="45719" cy="66652"/>
              <a:chOff x="8982074" y="2647943"/>
              <a:chExt cx="142876" cy="96839"/>
            </a:xfrm>
          </p:grpSpPr>
          <p:cxnSp>
            <p:nvCxnSpPr>
              <p:cNvPr id="509" name="直接连接符 508"/>
              <p:cNvCxnSpPr/>
              <p:nvPr/>
            </p:nvCxnSpPr>
            <p:spPr>
              <a:xfrm>
                <a:off x="8982074" y="2647943"/>
                <a:ext cx="142876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直接连接符 509"/>
              <p:cNvCxnSpPr/>
              <p:nvPr/>
            </p:nvCxnSpPr>
            <p:spPr>
              <a:xfrm>
                <a:off x="8982074" y="2695569"/>
                <a:ext cx="142876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直接连接符 510"/>
              <p:cNvCxnSpPr/>
              <p:nvPr/>
            </p:nvCxnSpPr>
            <p:spPr>
              <a:xfrm>
                <a:off x="8982074" y="2743194"/>
                <a:ext cx="142876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12" name="椭圆 511"/>
          <p:cNvSpPr/>
          <p:nvPr/>
        </p:nvSpPr>
        <p:spPr>
          <a:xfrm>
            <a:off x="1204889" y="4651066"/>
            <a:ext cx="104790" cy="104790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3" name="椭圆 512"/>
          <p:cNvSpPr/>
          <p:nvPr/>
        </p:nvSpPr>
        <p:spPr>
          <a:xfrm>
            <a:off x="1204889" y="4993968"/>
            <a:ext cx="104790" cy="104790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4" name="椭圆 513"/>
          <p:cNvSpPr/>
          <p:nvPr/>
        </p:nvSpPr>
        <p:spPr>
          <a:xfrm>
            <a:off x="1204889" y="5336870"/>
            <a:ext cx="104790" cy="104790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5" name="椭圆 514"/>
          <p:cNvSpPr/>
          <p:nvPr/>
        </p:nvSpPr>
        <p:spPr>
          <a:xfrm>
            <a:off x="1204889" y="5679772"/>
            <a:ext cx="104790" cy="104790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6" name="椭圆 515"/>
          <p:cNvSpPr/>
          <p:nvPr/>
        </p:nvSpPr>
        <p:spPr>
          <a:xfrm>
            <a:off x="1204889" y="6022674"/>
            <a:ext cx="104790" cy="104790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椭圆 519"/>
          <p:cNvSpPr/>
          <p:nvPr/>
        </p:nvSpPr>
        <p:spPr>
          <a:xfrm>
            <a:off x="1204889" y="6365578"/>
            <a:ext cx="104790" cy="104790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矩形 528"/>
          <p:cNvSpPr/>
          <p:nvPr/>
        </p:nvSpPr>
        <p:spPr>
          <a:xfrm>
            <a:off x="7500958" y="6548459"/>
            <a:ext cx="720000" cy="212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提交</a:t>
            </a:r>
            <a:endParaRPr lang="zh-CN" altLang="en-US" sz="11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0" name="矩形 529"/>
          <p:cNvSpPr/>
          <p:nvPr/>
        </p:nvSpPr>
        <p:spPr>
          <a:xfrm>
            <a:off x="2285984" y="2705095"/>
            <a:ext cx="428628" cy="50006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362" name="椭圆 361"/>
          <p:cNvSpPr/>
          <p:nvPr/>
        </p:nvSpPr>
        <p:spPr>
          <a:xfrm>
            <a:off x="1565783" y="2071678"/>
            <a:ext cx="71438" cy="7143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366" name="椭圆 365"/>
          <p:cNvSpPr/>
          <p:nvPr/>
        </p:nvSpPr>
        <p:spPr>
          <a:xfrm>
            <a:off x="2012932" y="2071678"/>
            <a:ext cx="71438" cy="7143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367" name="椭圆 366"/>
          <p:cNvSpPr/>
          <p:nvPr/>
        </p:nvSpPr>
        <p:spPr>
          <a:xfrm>
            <a:off x="2909876" y="2571744"/>
            <a:ext cx="71438" cy="7143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368" name="椭圆 367"/>
          <p:cNvSpPr/>
          <p:nvPr/>
        </p:nvSpPr>
        <p:spPr>
          <a:xfrm>
            <a:off x="1571604" y="3078160"/>
            <a:ext cx="71438" cy="7143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298" name="TextBox 297"/>
          <p:cNvSpPr txBox="1"/>
          <p:nvPr/>
        </p:nvSpPr>
        <p:spPr>
          <a:xfrm>
            <a:off x="7283468" y="996062"/>
            <a:ext cx="43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正常</a:t>
            </a:r>
            <a:endParaRPr lang="en-US" altLang="zh-CN" sz="9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工时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7683520" y="995345"/>
            <a:ext cx="417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加班</a:t>
            </a:r>
            <a:endParaRPr lang="en-US" altLang="zh-CN" sz="9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工时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0" name="TextBox 299"/>
          <p:cNvSpPr txBox="1"/>
          <p:nvPr/>
        </p:nvSpPr>
        <p:spPr>
          <a:xfrm>
            <a:off x="4331014" y="1071546"/>
            <a:ext cx="6429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工时日期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1" name="TextBox 300"/>
          <p:cNvSpPr txBox="1"/>
          <p:nvPr/>
        </p:nvSpPr>
        <p:spPr>
          <a:xfrm>
            <a:off x="6681803" y="1071546"/>
            <a:ext cx="6556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工时类型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02" name="直接连接符 301"/>
          <p:cNvCxnSpPr/>
          <p:nvPr/>
        </p:nvCxnSpPr>
        <p:spPr>
          <a:xfrm rot="10800000">
            <a:off x="4052756" y="1007729"/>
            <a:ext cx="5040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TextBox 302"/>
          <p:cNvSpPr txBox="1"/>
          <p:nvPr/>
        </p:nvSpPr>
        <p:spPr>
          <a:xfrm>
            <a:off x="6663548" y="1371130"/>
            <a:ext cx="692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软件设计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7325539" y="1362321"/>
            <a:ext cx="285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4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6" name="TextBox 305"/>
          <p:cNvSpPr txBox="1"/>
          <p:nvPr/>
        </p:nvSpPr>
        <p:spPr>
          <a:xfrm>
            <a:off x="7763694" y="1362321"/>
            <a:ext cx="285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0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08" name="直接连接符 307"/>
          <p:cNvCxnSpPr/>
          <p:nvPr/>
        </p:nvCxnSpPr>
        <p:spPr>
          <a:xfrm rot="10800000">
            <a:off x="4043630" y="1315459"/>
            <a:ext cx="5040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连接符 308"/>
          <p:cNvCxnSpPr/>
          <p:nvPr/>
        </p:nvCxnSpPr>
        <p:spPr>
          <a:xfrm rot="10800000">
            <a:off x="4037751" y="1620261"/>
            <a:ext cx="5040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连接符 309"/>
          <p:cNvCxnSpPr/>
          <p:nvPr/>
        </p:nvCxnSpPr>
        <p:spPr>
          <a:xfrm rot="10800000">
            <a:off x="4043631" y="1923106"/>
            <a:ext cx="5040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接连接符 318"/>
          <p:cNvCxnSpPr/>
          <p:nvPr/>
        </p:nvCxnSpPr>
        <p:spPr>
          <a:xfrm rot="10800000">
            <a:off x="4052756" y="2264183"/>
            <a:ext cx="5040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接连接符 319"/>
          <p:cNvCxnSpPr/>
          <p:nvPr/>
        </p:nvCxnSpPr>
        <p:spPr>
          <a:xfrm rot="10800000">
            <a:off x="4071935" y="2601344"/>
            <a:ext cx="5040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矩形 320"/>
          <p:cNvSpPr/>
          <p:nvPr/>
        </p:nvSpPr>
        <p:spPr>
          <a:xfrm>
            <a:off x="4151625" y="1416043"/>
            <a:ext cx="108000" cy="108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322" name="TextBox 321"/>
          <p:cNvSpPr txBox="1"/>
          <p:nvPr/>
        </p:nvSpPr>
        <p:spPr>
          <a:xfrm>
            <a:off x="5857885" y="1071546"/>
            <a:ext cx="6556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任务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3" name="TextBox 322"/>
          <p:cNvSpPr txBox="1"/>
          <p:nvPr/>
        </p:nvSpPr>
        <p:spPr>
          <a:xfrm>
            <a:off x="5643571" y="1377561"/>
            <a:ext cx="1071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ASDMP</a:t>
            </a:r>
            <a:r>
              <a: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任务树优化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4981579" y="1071546"/>
            <a:ext cx="6681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项目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5" name="TextBox 324"/>
          <p:cNvSpPr txBox="1"/>
          <p:nvPr/>
        </p:nvSpPr>
        <p:spPr>
          <a:xfrm>
            <a:off x="5002376" y="1364226"/>
            <a:ext cx="647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ASDMP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26" name="直接连接符 325"/>
          <p:cNvCxnSpPr/>
          <p:nvPr/>
        </p:nvCxnSpPr>
        <p:spPr>
          <a:xfrm rot="10800000">
            <a:off x="4041241" y="2890833"/>
            <a:ext cx="5040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接连接符 328"/>
          <p:cNvCxnSpPr/>
          <p:nvPr/>
        </p:nvCxnSpPr>
        <p:spPr>
          <a:xfrm rot="10800000">
            <a:off x="4047121" y="3193678"/>
            <a:ext cx="5040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接连接符 329"/>
          <p:cNvCxnSpPr/>
          <p:nvPr/>
        </p:nvCxnSpPr>
        <p:spPr>
          <a:xfrm rot="10800000">
            <a:off x="4056246" y="3525230"/>
            <a:ext cx="5040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TextBox 330"/>
          <p:cNvSpPr txBox="1"/>
          <p:nvPr/>
        </p:nvSpPr>
        <p:spPr>
          <a:xfrm>
            <a:off x="4259576" y="1370456"/>
            <a:ext cx="7667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2013-01-04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" name="组合 331"/>
          <p:cNvGrpSpPr/>
          <p:nvPr/>
        </p:nvGrpSpPr>
        <p:grpSpPr>
          <a:xfrm>
            <a:off x="8991782" y="1333485"/>
            <a:ext cx="123643" cy="2828945"/>
            <a:chOff x="8972581" y="1385873"/>
            <a:chExt cx="151327" cy="2690864"/>
          </a:xfrm>
        </p:grpSpPr>
        <p:sp>
          <p:nvSpPr>
            <p:cNvPr id="335" name="等腰三角形 334"/>
            <p:cNvSpPr/>
            <p:nvPr/>
          </p:nvSpPr>
          <p:spPr>
            <a:xfrm>
              <a:off x="8974136" y="1385873"/>
              <a:ext cx="142908" cy="142908"/>
            </a:xfrm>
            <a:prstGeom prst="triangle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336" name="等腰三角形 335"/>
            <p:cNvSpPr/>
            <p:nvPr/>
          </p:nvSpPr>
          <p:spPr>
            <a:xfrm rot="10800000">
              <a:off x="8981000" y="3933829"/>
              <a:ext cx="142908" cy="142908"/>
            </a:xfrm>
            <a:prstGeom prst="triangle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341" name="矩形 340"/>
            <p:cNvSpPr/>
            <p:nvPr/>
          </p:nvSpPr>
          <p:spPr>
            <a:xfrm>
              <a:off x="8972581" y="1590662"/>
              <a:ext cx="142844" cy="2286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 smtClean="0"/>
            </a:p>
          </p:txBody>
        </p:sp>
        <p:grpSp>
          <p:nvGrpSpPr>
            <p:cNvPr id="21" name="组合 462"/>
            <p:cNvGrpSpPr/>
            <p:nvPr/>
          </p:nvGrpSpPr>
          <p:grpSpPr>
            <a:xfrm>
              <a:off x="9020174" y="2647254"/>
              <a:ext cx="45719" cy="66652"/>
              <a:chOff x="8982074" y="2647943"/>
              <a:chExt cx="142876" cy="96839"/>
            </a:xfrm>
          </p:grpSpPr>
          <p:cxnSp>
            <p:nvCxnSpPr>
              <p:cNvPr id="346" name="直接连接符 345"/>
              <p:cNvCxnSpPr/>
              <p:nvPr/>
            </p:nvCxnSpPr>
            <p:spPr>
              <a:xfrm>
                <a:off x="8982074" y="2647943"/>
                <a:ext cx="142876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直接连接符 346"/>
              <p:cNvCxnSpPr/>
              <p:nvPr/>
            </p:nvCxnSpPr>
            <p:spPr>
              <a:xfrm>
                <a:off x="8982074" y="2695569"/>
                <a:ext cx="142876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直接连接符 348"/>
              <p:cNvCxnSpPr/>
              <p:nvPr/>
            </p:nvCxnSpPr>
            <p:spPr>
              <a:xfrm>
                <a:off x="8982074" y="2743194"/>
                <a:ext cx="142876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50" name="直接连接符 349"/>
          <p:cNvCxnSpPr/>
          <p:nvPr/>
        </p:nvCxnSpPr>
        <p:spPr>
          <a:xfrm rot="10800000">
            <a:off x="4065771" y="3833173"/>
            <a:ext cx="5040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接连接符 350"/>
          <p:cNvCxnSpPr/>
          <p:nvPr/>
        </p:nvCxnSpPr>
        <p:spPr>
          <a:xfrm rot="10800000">
            <a:off x="4084950" y="4198909"/>
            <a:ext cx="5040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矩形 351"/>
          <p:cNvSpPr/>
          <p:nvPr/>
        </p:nvSpPr>
        <p:spPr>
          <a:xfrm>
            <a:off x="8358214" y="784102"/>
            <a:ext cx="667644" cy="1969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批量删除</a:t>
            </a:r>
            <a:endParaRPr lang="zh-CN" altLang="en-US" sz="1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9" name="矩形 368"/>
          <p:cNvSpPr/>
          <p:nvPr/>
        </p:nvSpPr>
        <p:spPr>
          <a:xfrm>
            <a:off x="4151625" y="1142984"/>
            <a:ext cx="108000" cy="108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370" name="矩形 369"/>
          <p:cNvSpPr/>
          <p:nvPr/>
        </p:nvSpPr>
        <p:spPr>
          <a:xfrm>
            <a:off x="4147277" y="785794"/>
            <a:ext cx="720000" cy="214314"/>
          </a:xfrm>
          <a:prstGeom prst="rect">
            <a:avLst/>
          </a:prstGeom>
          <a:ln/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按日历</a:t>
            </a:r>
            <a:endParaRPr lang="zh-CN" altLang="en-US" sz="11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1" name="矩形 370"/>
          <p:cNvSpPr/>
          <p:nvPr/>
        </p:nvSpPr>
        <p:spPr>
          <a:xfrm>
            <a:off x="4929190" y="785794"/>
            <a:ext cx="720000" cy="21431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按任务</a:t>
            </a:r>
            <a:endParaRPr lang="zh-CN" altLang="en-US" sz="11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2" name="TextBox 371"/>
          <p:cNvSpPr txBox="1"/>
          <p:nvPr/>
        </p:nvSpPr>
        <p:spPr>
          <a:xfrm>
            <a:off x="8501090" y="1062021"/>
            <a:ext cx="4286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操作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73" name="Picture 3" descr="D:\4.幻灯片库\图片库\IconBase.Collection.plus.23.extras 最新上万个创意设计图标\IconBase Plastic Xp2 Stock Icons\png\48x48\edit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48715" y="1381111"/>
            <a:ext cx="157162" cy="157162"/>
          </a:xfrm>
          <a:prstGeom prst="rect">
            <a:avLst/>
          </a:prstGeom>
          <a:noFill/>
        </p:spPr>
      </p:pic>
      <p:pic>
        <p:nvPicPr>
          <p:cNvPr id="375" name="Picture 4" descr="D:\4.幻灯片库\图片库\IconBase.Collection.plus.23.extras 最新上万个创意设计图标\IconBase Plastic Xp2 Stock Icons\png\48x48\erro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763029" y="1404923"/>
            <a:ext cx="119064" cy="119064"/>
          </a:xfrm>
          <a:prstGeom prst="rect">
            <a:avLst/>
          </a:prstGeom>
          <a:noFill/>
        </p:spPr>
      </p:pic>
      <p:sp>
        <p:nvSpPr>
          <p:cNvPr id="378" name="TextBox 377"/>
          <p:cNvSpPr txBox="1"/>
          <p:nvPr/>
        </p:nvSpPr>
        <p:spPr>
          <a:xfrm>
            <a:off x="8077225" y="990583"/>
            <a:ext cx="417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是否出差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9" name="矩形 378"/>
          <p:cNvSpPr/>
          <p:nvPr/>
        </p:nvSpPr>
        <p:spPr>
          <a:xfrm>
            <a:off x="8224863" y="1409686"/>
            <a:ext cx="108000" cy="1080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381" name="TextBox 380"/>
          <p:cNvSpPr txBox="1"/>
          <p:nvPr/>
        </p:nvSpPr>
        <p:spPr>
          <a:xfrm>
            <a:off x="6663547" y="1665194"/>
            <a:ext cx="692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软件设计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2" name="TextBox 381"/>
          <p:cNvSpPr txBox="1"/>
          <p:nvPr/>
        </p:nvSpPr>
        <p:spPr>
          <a:xfrm>
            <a:off x="7325538" y="1656385"/>
            <a:ext cx="285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8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4" name="TextBox 383"/>
          <p:cNvSpPr txBox="1"/>
          <p:nvPr/>
        </p:nvSpPr>
        <p:spPr>
          <a:xfrm>
            <a:off x="7763693" y="1656385"/>
            <a:ext cx="285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1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5" name="矩形 384"/>
          <p:cNvSpPr/>
          <p:nvPr/>
        </p:nvSpPr>
        <p:spPr>
          <a:xfrm>
            <a:off x="4151624" y="1710107"/>
            <a:ext cx="108000" cy="108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386" name="TextBox 385"/>
          <p:cNvSpPr txBox="1"/>
          <p:nvPr/>
        </p:nvSpPr>
        <p:spPr>
          <a:xfrm>
            <a:off x="5643570" y="1671625"/>
            <a:ext cx="1071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ASDMP</a:t>
            </a:r>
            <a:r>
              <a: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任务树优化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8" name="TextBox 387"/>
          <p:cNvSpPr txBox="1"/>
          <p:nvPr/>
        </p:nvSpPr>
        <p:spPr>
          <a:xfrm>
            <a:off x="5002375" y="1658290"/>
            <a:ext cx="647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ASDMP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9" name="TextBox 388"/>
          <p:cNvSpPr txBox="1"/>
          <p:nvPr/>
        </p:nvSpPr>
        <p:spPr>
          <a:xfrm>
            <a:off x="4259575" y="1664520"/>
            <a:ext cx="7667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2013-01-05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91" name="Picture 4" descr="D:\4.幻灯片库\图片库\IconBase.Collection.plus.23.extras 最新上万个创意设计图标\IconBase Plastic Xp2 Stock Icons\png\48x48\erro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763028" y="1698987"/>
            <a:ext cx="119064" cy="119064"/>
          </a:xfrm>
          <a:prstGeom prst="rect">
            <a:avLst/>
          </a:prstGeom>
          <a:noFill/>
        </p:spPr>
      </p:pic>
      <p:sp>
        <p:nvSpPr>
          <p:cNvPr id="392" name="矩形 391"/>
          <p:cNvSpPr/>
          <p:nvPr/>
        </p:nvSpPr>
        <p:spPr>
          <a:xfrm>
            <a:off x="8224862" y="1703750"/>
            <a:ext cx="108000" cy="1080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394" name="TextBox 393"/>
          <p:cNvSpPr txBox="1"/>
          <p:nvPr/>
        </p:nvSpPr>
        <p:spPr>
          <a:xfrm>
            <a:off x="6663547" y="1979521"/>
            <a:ext cx="692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软件设计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5" name="TextBox 394"/>
          <p:cNvSpPr txBox="1"/>
          <p:nvPr/>
        </p:nvSpPr>
        <p:spPr>
          <a:xfrm>
            <a:off x="7325538" y="1970712"/>
            <a:ext cx="285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4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6" name="TextBox 395"/>
          <p:cNvSpPr txBox="1"/>
          <p:nvPr/>
        </p:nvSpPr>
        <p:spPr>
          <a:xfrm>
            <a:off x="7763693" y="1970712"/>
            <a:ext cx="285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0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0" name="矩形 399"/>
          <p:cNvSpPr/>
          <p:nvPr/>
        </p:nvSpPr>
        <p:spPr>
          <a:xfrm>
            <a:off x="4151624" y="2024434"/>
            <a:ext cx="108000" cy="108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02" name="TextBox 401"/>
          <p:cNvSpPr txBox="1"/>
          <p:nvPr/>
        </p:nvSpPr>
        <p:spPr>
          <a:xfrm>
            <a:off x="5643570" y="1985952"/>
            <a:ext cx="1071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ASDMP</a:t>
            </a:r>
            <a:r>
              <a: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任务树优化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8" name="TextBox 407"/>
          <p:cNvSpPr txBox="1"/>
          <p:nvPr/>
        </p:nvSpPr>
        <p:spPr>
          <a:xfrm>
            <a:off x="5002375" y="1972617"/>
            <a:ext cx="647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ASDMP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9" name="TextBox 408"/>
          <p:cNvSpPr txBox="1"/>
          <p:nvPr/>
        </p:nvSpPr>
        <p:spPr>
          <a:xfrm>
            <a:off x="4259575" y="1978847"/>
            <a:ext cx="7667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2013-01-14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14" name="Picture 3" descr="D:\4.幻灯片库\图片库\IconBase.Collection.plus.23.extras 最新上万个创意设计图标\IconBase Plastic Xp2 Stock Icons\png\48x48\edit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48714" y="1989502"/>
            <a:ext cx="157162" cy="157162"/>
          </a:xfrm>
          <a:prstGeom prst="rect">
            <a:avLst/>
          </a:prstGeom>
          <a:noFill/>
        </p:spPr>
      </p:pic>
      <p:pic>
        <p:nvPicPr>
          <p:cNvPr id="415" name="Picture 4" descr="D:\4.幻灯片库\图片库\IconBase.Collection.plus.23.extras 最新上万个创意设计图标\IconBase Plastic Xp2 Stock Icons\png\48x48\erro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763028" y="2013314"/>
            <a:ext cx="119064" cy="119064"/>
          </a:xfrm>
          <a:prstGeom prst="rect">
            <a:avLst/>
          </a:prstGeom>
          <a:noFill/>
        </p:spPr>
      </p:pic>
      <p:sp>
        <p:nvSpPr>
          <p:cNvPr id="416" name="矩形 415"/>
          <p:cNvSpPr/>
          <p:nvPr/>
        </p:nvSpPr>
        <p:spPr>
          <a:xfrm>
            <a:off x="8224862" y="2018077"/>
            <a:ext cx="108000" cy="1080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17" name="TextBox 416"/>
          <p:cNvSpPr txBox="1"/>
          <p:nvPr/>
        </p:nvSpPr>
        <p:spPr>
          <a:xfrm>
            <a:off x="6663547" y="2298611"/>
            <a:ext cx="692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软件设计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8" name="TextBox 417"/>
          <p:cNvSpPr txBox="1"/>
          <p:nvPr/>
        </p:nvSpPr>
        <p:spPr>
          <a:xfrm>
            <a:off x="7325538" y="2289802"/>
            <a:ext cx="285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4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4" name="TextBox 423"/>
          <p:cNvSpPr txBox="1"/>
          <p:nvPr/>
        </p:nvSpPr>
        <p:spPr>
          <a:xfrm>
            <a:off x="7763693" y="2289802"/>
            <a:ext cx="285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0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2" name="矩形 431"/>
          <p:cNvSpPr/>
          <p:nvPr/>
        </p:nvSpPr>
        <p:spPr>
          <a:xfrm>
            <a:off x="4151624" y="2343524"/>
            <a:ext cx="108000" cy="108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34" name="TextBox 433"/>
          <p:cNvSpPr txBox="1"/>
          <p:nvPr/>
        </p:nvSpPr>
        <p:spPr>
          <a:xfrm>
            <a:off x="5643570" y="2305042"/>
            <a:ext cx="1071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ASDMP</a:t>
            </a:r>
            <a:r>
              <a: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任务树优化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5" name="TextBox 434"/>
          <p:cNvSpPr txBox="1"/>
          <p:nvPr/>
        </p:nvSpPr>
        <p:spPr>
          <a:xfrm>
            <a:off x="5002375" y="2291707"/>
            <a:ext cx="647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ASDMP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6" name="TextBox 435"/>
          <p:cNvSpPr txBox="1"/>
          <p:nvPr/>
        </p:nvSpPr>
        <p:spPr>
          <a:xfrm>
            <a:off x="4259575" y="2297937"/>
            <a:ext cx="7667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2013-01-18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37" name="Picture 3" descr="D:\4.幻灯片库\图片库\IconBase.Collection.plus.23.extras 最新上万个创意设计图标\IconBase Plastic Xp2 Stock Icons\png\48x48\edit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48714" y="2308592"/>
            <a:ext cx="157162" cy="157162"/>
          </a:xfrm>
          <a:prstGeom prst="rect">
            <a:avLst/>
          </a:prstGeom>
          <a:noFill/>
        </p:spPr>
      </p:pic>
      <p:pic>
        <p:nvPicPr>
          <p:cNvPr id="438" name="Picture 4" descr="D:\4.幻灯片库\图片库\IconBase.Collection.plus.23.extras 最新上万个创意设计图标\IconBase Plastic Xp2 Stock Icons\png\48x48\erro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763028" y="2332404"/>
            <a:ext cx="119064" cy="119064"/>
          </a:xfrm>
          <a:prstGeom prst="rect">
            <a:avLst/>
          </a:prstGeom>
          <a:noFill/>
        </p:spPr>
      </p:pic>
      <p:sp>
        <p:nvSpPr>
          <p:cNvPr id="441" name="矩形 440"/>
          <p:cNvSpPr/>
          <p:nvPr/>
        </p:nvSpPr>
        <p:spPr>
          <a:xfrm>
            <a:off x="8224862" y="2337167"/>
            <a:ext cx="108000" cy="1080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360" name="矩形 359"/>
          <p:cNvSpPr/>
          <p:nvPr/>
        </p:nvSpPr>
        <p:spPr>
          <a:xfrm>
            <a:off x="4286248" y="2643182"/>
            <a:ext cx="4071966" cy="17145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场景说明：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修改工时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场景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3&gt;</a:t>
            </a:r>
            <a:endParaRPr lang="en-US" altLang="zh-CN" sz="1400" dirty="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点击保存后，清零下方的正常工时和加班工时，将保存按钮置无效。</a:t>
            </a:r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可见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右上方工时记录已修改为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8h\1h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左上方日历控件，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号标记为实心圆点，表示已经填满正常工时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8h.</a:t>
            </a:r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7" name="矩形 446"/>
          <p:cNvSpPr/>
          <p:nvPr/>
        </p:nvSpPr>
        <p:spPr>
          <a:xfrm>
            <a:off x="8281156" y="6548459"/>
            <a:ext cx="720000" cy="212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保存</a:t>
            </a:r>
            <a:endParaRPr lang="zh-CN" altLang="en-US" sz="11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78" name="Picture 3" descr="D:\4.幻灯片库\图片库\IconBase.Collection.plus.23.extras 最新上万个创意设计图标\IconBase Plastic Xp2 Stock Icons\png\48x48\edit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53478" y="1700201"/>
            <a:ext cx="157162" cy="1571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76"/>
          <p:cNvGrpSpPr/>
          <p:nvPr/>
        </p:nvGrpSpPr>
        <p:grpSpPr>
          <a:xfrm>
            <a:off x="4314823" y="982313"/>
            <a:ext cx="4162456" cy="3375381"/>
            <a:chOff x="3793800" y="1000109"/>
            <a:chExt cx="4162456" cy="1618250"/>
          </a:xfrm>
        </p:grpSpPr>
        <p:cxnSp>
          <p:nvCxnSpPr>
            <p:cNvPr id="578" name="直接连接符 577"/>
            <p:cNvCxnSpPr/>
            <p:nvPr/>
          </p:nvCxnSpPr>
          <p:spPr>
            <a:xfrm rot="16200000" flipH="1">
              <a:off x="3716182" y="1810701"/>
              <a:ext cx="1584000" cy="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直接连接符 578"/>
            <p:cNvCxnSpPr/>
            <p:nvPr/>
          </p:nvCxnSpPr>
          <p:spPr>
            <a:xfrm rot="16200000" flipH="1">
              <a:off x="4280068" y="1792108"/>
              <a:ext cx="1584000" cy="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直接连接符 579"/>
            <p:cNvCxnSpPr/>
            <p:nvPr/>
          </p:nvCxnSpPr>
          <p:spPr>
            <a:xfrm rot="16200000" flipH="1">
              <a:off x="5424029" y="1792108"/>
              <a:ext cx="1584000" cy="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直接连接符 580"/>
            <p:cNvCxnSpPr/>
            <p:nvPr/>
          </p:nvCxnSpPr>
          <p:spPr>
            <a:xfrm rot="16200000" flipH="1">
              <a:off x="5951717" y="1813081"/>
              <a:ext cx="1584000" cy="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直接连接符 581"/>
            <p:cNvCxnSpPr/>
            <p:nvPr/>
          </p:nvCxnSpPr>
          <p:spPr>
            <a:xfrm rot="16200000" flipH="1">
              <a:off x="6387014" y="1814968"/>
              <a:ext cx="1584000" cy="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直接连接符 582"/>
            <p:cNvCxnSpPr/>
            <p:nvPr/>
          </p:nvCxnSpPr>
          <p:spPr>
            <a:xfrm rot="16200000" flipH="1">
              <a:off x="6768965" y="1817826"/>
              <a:ext cx="1584000" cy="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直接连接符 583"/>
            <p:cNvCxnSpPr/>
            <p:nvPr/>
          </p:nvCxnSpPr>
          <p:spPr>
            <a:xfrm rot="16200000" flipH="1">
              <a:off x="3001801" y="1826358"/>
              <a:ext cx="1584000" cy="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直接连接符 584"/>
            <p:cNvCxnSpPr/>
            <p:nvPr/>
          </p:nvCxnSpPr>
          <p:spPr>
            <a:xfrm rot="16200000" flipH="1">
              <a:off x="7164256" y="1819508"/>
              <a:ext cx="1584000" cy="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3" name="矩形 342"/>
          <p:cNvSpPr/>
          <p:nvPr/>
        </p:nvSpPr>
        <p:spPr>
          <a:xfrm>
            <a:off x="1833543" y="2714620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344" name="矩形 343"/>
          <p:cNvSpPr/>
          <p:nvPr/>
        </p:nvSpPr>
        <p:spPr>
          <a:xfrm>
            <a:off x="981050" y="2714620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345" name="矩形 344"/>
          <p:cNvSpPr/>
          <p:nvPr/>
        </p:nvSpPr>
        <p:spPr>
          <a:xfrm>
            <a:off x="2285984" y="2185979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531" name="矩形 530"/>
          <p:cNvSpPr/>
          <p:nvPr/>
        </p:nvSpPr>
        <p:spPr>
          <a:xfrm>
            <a:off x="2295509" y="2714620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3" name="矩形 42"/>
          <p:cNvSpPr/>
          <p:nvPr/>
        </p:nvSpPr>
        <p:spPr>
          <a:xfrm>
            <a:off x="954380" y="333286"/>
            <a:ext cx="45719" cy="6524714"/>
          </a:xfrm>
          <a:prstGeom prst="rect">
            <a:avLst/>
          </a:prstGeom>
          <a:solidFill>
            <a:srgbClr val="8064A2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0" y="314436"/>
            <a:ext cx="9144000" cy="288032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32273"/>
            <a:ext cx="9144000" cy="28575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242610" y="32297"/>
            <a:ext cx="83725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项目管理</a:t>
            </a:r>
            <a:endParaRPr lang="zh-CN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93284" y="32297"/>
            <a:ext cx="851524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部门管理</a:t>
            </a:r>
            <a:endParaRPr lang="zh-CN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471416" y="32297"/>
            <a:ext cx="851524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过程管理</a:t>
            </a:r>
            <a:endParaRPr lang="zh-CN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720740" y="32297"/>
            <a:ext cx="851524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系统管理</a:t>
            </a:r>
            <a:endParaRPr lang="zh-CN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43958" y="32297"/>
            <a:ext cx="851524" cy="27699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个人办公</a:t>
            </a:r>
            <a:endParaRPr lang="zh-CN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 descr="D:\4.幻灯片库\图片库\logos\ASDMP-LOGO\透明\图形\SDMP--LOGO4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822" y="66457"/>
            <a:ext cx="209259" cy="209259"/>
          </a:xfrm>
          <a:prstGeom prst="rect">
            <a:avLst/>
          </a:prstGeom>
          <a:noFill/>
        </p:spPr>
      </p:pic>
      <p:grpSp>
        <p:nvGrpSpPr>
          <p:cNvPr id="3" name="组合 60"/>
          <p:cNvGrpSpPr/>
          <p:nvPr/>
        </p:nvGrpSpPr>
        <p:grpSpPr>
          <a:xfrm>
            <a:off x="1679856" y="437150"/>
            <a:ext cx="856849" cy="167990"/>
            <a:chOff x="2419771" y="270173"/>
            <a:chExt cx="1180703" cy="293365"/>
          </a:xfrm>
        </p:grpSpPr>
        <p:sp>
          <p:nvSpPr>
            <p:cNvPr id="201" name="剪去单角的矩形 200"/>
            <p:cNvSpPr/>
            <p:nvPr/>
          </p:nvSpPr>
          <p:spPr>
            <a:xfrm>
              <a:off x="2419771" y="275506"/>
              <a:ext cx="1180703" cy="288032"/>
            </a:xfrm>
            <a:prstGeom prst="snip1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900" b="1" kern="0" dirty="0" smtClean="0">
                  <a:solidFill>
                    <a:sysClr val="window" lastClr="FFFFFF">
                      <a:lumMod val="9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待办工作</a:t>
              </a:r>
              <a:endParaRPr lang="zh-CN" altLang="en-US" sz="900" b="1" kern="0" dirty="0">
                <a:solidFill>
                  <a:sysClr val="window" lastClr="FFFFFF">
                    <a:lumMod val="95000"/>
                  </a:sys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02" name="直接连接符 201"/>
            <p:cNvCxnSpPr/>
            <p:nvPr/>
          </p:nvCxnSpPr>
          <p:spPr>
            <a:xfrm flipV="1">
              <a:off x="2419772" y="270173"/>
              <a:ext cx="0" cy="28803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</a:ln>
            <a:effectLst/>
          </p:spPr>
        </p:cxnSp>
        <p:cxnSp>
          <p:nvCxnSpPr>
            <p:cNvPr id="203" name="直接连接符 202"/>
            <p:cNvCxnSpPr/>
            <p:nvPr/>
          </p:nvCxnSpPr>
          <p:spPr>
            <a:xfrm flipV="1">
              <a:off x="3599334" y="323850"/>
              <a:ext cx="1116" cy="22483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</a:ln>
            <a:effectLst/>
          </p:spPr>
        </p:cxnSp>
      </p:grpSp>
      <p:sp>
        <p:nvSpPr>
          <p:cNvPr id="245" name="矩形 244"/>
          <p:cNvSpPr/>
          <p:nvPr/>
        </p:nvSpPr>
        <p:spPr>
          <a:xfrm>
            <a:off x="104150" y="1531924"/>
            <a:ext cx="288032" cy="14401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46"/>
          <p:cNvGrpSpPr/>
          <p:nvPr/>
        </p:nvGrpSpPr>
        <p:grpSpPr>
          <a:xfrm>
            <a:off x="48546" y="714356"/>
            <a:ext cx="762367" cy="246221"/>
            <a:chOff x="338808" y="1287810"/>
            <a:chExt cx="762367" cy="246221"/>
          </a:xfrm>
        </p:grpSpPr>
        <p:sp>
          <p:nvSpPr>
            <p:cNvPr id="247" name="矩形 246"/>
            <p:cNvSpPr/>
            <p:nvPr/>
          </p:nvSpPr>
          <p:spPr>
            <a:xfrm>
              <a:off x="338808" y="1340768"/>
              <a:ext cx="93315" cy="94853"/>
            </a:xfrm>
            <a:prstGeom prst="rect">
              <a:avLst/>
            </a:prstGeom>
            <a:noFill/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lIns="7200" tIns="360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-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  <p:sp>
          <p:nvSpPr>
            <p:cNvPr id="249" name="矩形 248"/>
            <p:cNvSpPr/>
            <p:nvPr/>
          </p:nvSpPr>
          <p:spPr>
            <a:xfrm>
              <a:off x="403548" y="1287810"/>
              <a:ext cx="69762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000" kern="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个人办公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50" name="直接连接符 249"/>
          <p:cNvCxnSpPr/>
          <p:nvPr/>
        </p:nvCxnSpPr>
        <p:spPr>
          <a:xfrm rot="5400000">
            <a:off x="-484786" y="1417023"/>
            <a:ext cx="1161775" cy="4658"/>
          </a:xfrm>
          <a:prstGeom prst="line">
            <a:avLst/>
          </a:prstGeom>
          <a:noFill/>
          <a:ln w="9525" cap="flat" cmpd="sng" algn="ctr">
            <a:solidFill>
              <a:sysClr val="window" lastClr="FFFFFF">
                <a:lumMod val="85000"/>
              </a:sysClr>
            </a:solidFill>
            <a:prstDash val="sysDash"/>
          </a:ln>
          <a:effectLst/>
        </p:spPr>
      </p:cxnSp>
      <p:grpSp>
        <p:nvGrpSpPr>
          <p:cNvPr id="5" name="组合 60"/>
          <p:cNvGrpSpPr/>
          <p:nvPr/>
        </p:nvGrpSpPr>
        <p:grpSpPr>
          <a:xfrm>
            <a:off x="104150" y="981886"/>
            <a:ext cx="815140" cy="246221"/>
            <a:chOff x="399356" y="1583010"/>
            <a:chExt cx="815140" cy="246221"/>
          </a:xfrm>
        </p:grpSpPr>
        <p:cxnSp>
          <p:nvCxnSpPr>
            <p:cNvPr id="252" name="直接连接符 251"/>
            <p:cNvCxnSpPr/>
            <p:nvPr/>
          </p:nvCxnSpPr>
          <p:spPr>
            <a:xfrm>
              <a:off x="399356" y="1657375"/>
              <a:ext cx="144016" cy="0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>
                  <a:lumMod val="85000"/>
                </a:sysClr>
              </a:solidFill>
              <a:prstDash val="sysDash"/>
            </a:ln>
            <a:effectLst/>
          </p:spPr>
        </p:cxnSp>
        <p:sp>
          <p:nvSpPr>
            <p:cNvPr id="253" name="矩形 252"/>
            <p:cNvSpPr/>
            <p:nvPr/>
          </p:nvSpPr>
          <p:spPr>
            <a:xfrm>
              <a:off x="516869" y="1583010"/>
              <a:ext cx="69762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000" kern="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待办工作</a:t>
              </a:r>
            </a:p>
          </p:txBody>
        </p:sp>
      </p:grpSp>
      <p:grpSp>
        <p:nvGrpSpPr>
          <p:cNvPr id="6" name="组合 61"/>
          <p:cNvGrpSpPr/>
          <p:nvPr/>
        </p:nvGrpSpPr>
        <p:grpSpPr>
          <a:xfrm>
            <a:off x="104150" y="1211223"/>
            <a:ext cx="806594" cy="246221"/>
            <a:chOff x="399356" y="1557372"/>
            <a:chExt cx="806594" cy="246221"/>
          </a:xfrm>
        </p:grpSpPr>
        <p:cxnSp>
          <p:nvCxnSpPr>
            <p:cNvPr id="255" name="直接连接符 254"/>
            <p:cNvCxnSpPr/>
            <p:nvPr/>
          </p:nvCxnSpPr>
          <p:spPr>
            <a:xfrm>
              <a:off x="399356" y="1657375"/>
              <a:ext cx="144016" cy="0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>
                  <a:lumMod val="85000"/>
                </a:sysClr>
              </a:solidFill>
              <a:prstDash val="sysDash"/>
            </a:ln>
            <a:effectLst/>
          </p:spPr>
        </p:cxnSp>
        <p:sp>
          <p:nvSpPr>
            <p:cNvPr id="256" name="矩形 255"/>
            <p:cNvSpPr/>
            <p:nvPr/>
          </p:nvSpPr>
          <p:spPr>
            <a:xfrm>
              <a:off x="508323" y="1557372"/>
              <a:ext cx="69762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0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工时管理</a:t>
              </a:r>
              <a:endParaRPr lang="zh-CN" altLang="en-US" sz="1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4"/>
          <p:cNvGrpSpPr/>
          <p:nvPr/>
        </p:nvGrpSpPr>
        <p:grpSpPr>
          <a:xfrm>
            <a:off x="104150" y="1425537"/>
            <a:ext cx="806594" cy="246221"/>
            <a:chOff x="399356" y="1557372"/>
            <a:chExt cx="806594" cy="246221"/>
          </a:xfrm>
        </p:grpSpPr>
        <p:cxnSp>
          <p:nvCxnSpPr>
            <p:cNvPr id="258" name="直接连接符 257"/>
            <p:cNvCxnSpPr/>
            <p:nvPr/>
          </p:nvCxnSpPr>
          <p:spPr>
            <a:xfrm>
              <a:off x="399356" y="1657375"/>
              <a:ext cx="144016" cy="0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>
                  <a:lumMod val="85000"/>
                </a:sysClr>
              </a:solidFill>
              <a:prstDash val="sysDash"/>
            </a:ln>
            <a:effectLst/>
          </p:spPr>
        </p:cxnSp>
        <p:sp>
          <p:nvSpPr>
            <p:cNvPr id="259" name="矩形 258"/>
            <p:cNvSpPr/>
            <p:nvPr/>
          </p:nvSpPr>
          <p:spPr>
            <a:xfrm>
              <a:off x="508323" y="1557372"/>
              <a:ext cx="69762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0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个人管理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" name="组合 67"/>
          <p:cNvGrpSpPr/>
          <p:nvPr/>
        </p:nvGrpSpPr>
        <p:grpSpPr>
          <a:xfrm>
            <a:off x="104150" y="1621611"/>
            <a:ext cx="806594" cy="246221"/>
            <a:chOff x="399356" y="1557372"/>
            <a:chExt cx="806594" cy="246221"/>
          </a:xfrm>
        </p:grpSpPr>
        <p:cxnSp>
          <p:nvCxnSpPr>
            <p:cNvPr id="261" name="直接连接符 260"/>
            <p:cNvCxnSpPr/>
            <p:nvPr/>
          </p:nvCxnSpPr>
          <p:spPr>
            <a:xfrm>
              <a:off x="399356" y="1657375"/>
              <a:ext cx="144016" cy="0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>
                  <a:lumMod val="85000"/>
                </a:sysClr>
              </a:solidFill>
              <a:prstDash val="sysDash"/>
            </a:ln>
            <a:effectLst/>
          </p:spPr>
        </p:cxnSp>
        <p:sp>
          <p:nvSpPr>
            <p:cNvPr id="262" name="矩形 261"/>
            <p:cNvSpPr/>
            <p:nvPr/>
          </p:nvSpPr>
          <p:spPr>
            <a:xfrm>
              <a:off x="508323" y="1557372"/>
              <a:ext cx="697627" cy="24622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0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个人收藏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组合 67"/>
          <p:cNvGrpSpPr/>
          <p:nvPr/>
        </p:nvGrpSpPr>
        <p:grpSpPr>
          <a:xfrm>
            <a:off x="104150" y="1813504"/>
            <a:ext cx="806594" cy="246221"/>
            <a:chOff x="399356" y="1557372"/>
            <a:chExt cx="806594" cy="246221"/>
          </a:xfrm>
        </p:grpSpPr>
        <p:cxnSp>
          <p:nvCxnSpPr>
            <p:cNvPr id="271" name="直接连接符 270"/>
            <p:cNvCxnSpPr/>
            <p:nvPr/>
          </p:nvCxnSpPr>
          <p:spPr>
            <a:xfrm>
              <a:off x="399356" y="1657375"/>
              <a:ext cx="144016" cy="0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>
                  <a:lumMod val="85000"/>
                </a:sysClr>
              </a:solidFill>
              <a:prstDash val="sysDash"/>
            </a:ln>
            <a:effectLst/>
          </p:spPr>
        </p:cxnSp>
        <p:sp>
          <p:nvSpPr>
            <p:cNvPr id="272" name="矩形 271"/>
            <p:cNvSpPr/>
            <p:nvPr/>
          </p:nvSpPr>
          <p:spPr>
            <a:xfrm>
              <a:off x="508323" y="1557372"/>
              <a:ext cx="697627" cy="24622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0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委托管理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279"/>
          <p:cNvGrpSpPr/>
          <p:nvPr/>
        </p:nvGrpSpPr>
        <p:grpSpPr>
          <a:xfrm>
            <a:off x="954380" y="3635334"/>
            <a:ext cx="45719" cy="1008112"/>
            <a:chOff x="2025824" y="3429000"/>
            <a:chExt cx="45719" cy="1008112"/>
          </a:xfrm>
        </p:grpSpPr>
        <p:sp>
          <p:nvSpPr>
            <p:cNvPr id="281" name="矩形 280"/>
            <p:cNvSpPr/>
            <p:nvPr/>
          </p:nvSpPr>
          <p:spPr>
            <a:xfrm>
              <a:off x="2025824" y="3429000"/>
              <a:ext cx="45719" cy="1008112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82" name="等腰三角形 281"/>
            <p:cNvSpPr/>
            <p:nvPr/>
          </p:nvSpPr>
          <p:spPr>
            <a:xfrm rot="16200000">
              <a:off x="2028915" y="3904565"/>
              <a:ext cx="36000" cy="36000"/>
            </a:xfrm>
            <a:prstGeom prst="triangl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1" name="组合 60"/>
          <p:cNvGrpSpPr/>
          <p:nvPr/>
        </p:nvGrpSpPr>
        <p:grpSpPr>
          <a:xfrm>
            <a:off x="2706503" y="428604"/>
            <a:ext cx="856849" cy="167990"/>
            <a:chOff x="2419771" y="270173"/>
            <a:chExt cx="1180703" cy="293365"/>
          </a:xfrm>
        </p:grpSpPr>
        <p:sp>
          <p:nvSpPr>
            <p:cNvPr id="90" name="剪去单角的矩形 89"/>
            <p:cNvSpPr/>
            <p:nvPr/>
          </p:nvSpPr>
          <p:spPr>
            <a:xfrm>
              <a:off x="2419771" y="275506"/>
              <a:ext cx="1180703" cy="288032"/>
            </a:xfrm>
            <a:prstGeom prst="snip1Rect">
              <a:avLst/>
            </a:prstGeom>
            <a:gradFill flip="none" rotWithShape="1">
              <a:gsLst>
                <a:gs pos="0">
                  <a:srgbClr val="4F81BD"/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900" b="1" kern="0" dirty="0" smtClean="0">
                  <a:solidFill>
                    <a:sysClr val="window" lastClr="FFFFFF">
                      <a:lumMod val="9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工时管理</a:t>
              </a:r>
              <a:endParaRPr lang="zh-CN" altLang="en-US" sz="900" b="1" kern="0" dirty="0">
                <a:solidFill>
                  <a:sysClr val="window" lastClr="FFFFFF">
                    <a:lumMod val="95000"/>
                  </a:sys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91" name="直接连接符 90"/>
            <p:cNvCxnSpPr/>
            <p:nvPr/>
          </p:nvCxnSpPr>
          <p:spPr>
            <a:xfrm flipV="1">
              <a:off x="2419772" y="270173"/>
              <a:ext cx="0" cy="288032"/>
            </a:xfrm>
            <a:prstGeom prst="line">
              <a:avLst/>
            </a:prstGeom>
            <a:gradFill flip="none" rotWithShape="1">
              <a:gsLst>
                <a:gs pos="0">
                  <a:srgbClr val="4F81BD"/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1"/>
              <a:tileRect/>
            </a:gradFill>
            <a:ln w="9525" cap="flat" cmpd="sng" algn="ctr">
              <a:noFill/>
              <a:prstDash val="solid"/>
            </a:ln>
            <a:effectLst/>
          </p:spPr>
        </p:cxnSp>
        <p:cxnSp>
          <p:nvCxnSpPr>
            <p:cNvPr id="92" name="直接连接符 91"/>
            <p:cNvCxnSpPr/>
            <p:nvPr/>
          </p:nvCxnSpPr>
          <p:spPr>
            <a:xfrm flipV="1">
              <a:off x="3599334" y="323850"/>
              <a:ext cx="1116" cy="224830"/>
            </a:xfrm>
            <a:prstGeom prst="line">
              <a:avLst/>
            </a:prstGeom>
            <a:gradFill flip="none" rotWithShape="1">
              <a:gsLst>
                <a:gs pos="0">
                  <a:srgbClr val="4F81BD"/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1"/>
              <a:tileRect/>
            </a:gradFill>
            <a:ln w="9525" cap="flat" cmpd="sng" algn="ctr">
              <a:noFill/>
              <a:prstDash val="solid"/>
            </a:ln>
            <a:effectLst/>
          </p:spPr>
        </p:cxnSp>
        <p:sp>
          <p:nvSpPr>
            <p:cNvPr id="93" name="乘号 92"/>
            <p:cNvSpPr/>
            <p:nvPr/>
          </p:nvSpPr>
          <p:spPr>
            <a:xfrm>
              <a:off x="3449492" y="361231"/>
              <a:ext cx="131933" cy="115442"/>
            </a:xfrm>
            <a:prstGeom prst="mathMultiply">
              <a:avLst>
                <a:gd name="adj1" fmla="val 12182"/>
              </a:avLst>
            </a:prstGeom>
            <a:gradFill flip="none" rotWithShape="1">
              <a:gsLst>
                <a:gs pos="0">
                  <a:srgbClr val="4F81BD"/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900" b="1" kern="0" dirty="0">
                <a:solidFill>
                  <a:sysClr val="window" lastClr="FFFFFF">
                    <a:lumMod val="95000"/>
                  </a:sys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" name="组合 60"/>
          <p:cNvGrpSpPr/>
          <p:nvPr/>
        </p:nvGrpSpPr>
        <p:grpSpPr>
          <a:xfrm>
            <a:off x="3733150" y="428604"/>
            <a:ext cx="856849" cy="167990"/>
            <a:chOff x="2419771" y="270173"/>
            <a:chExt cx="1180703" cy="293365"/>
          </a:xfrm>
        </p:grpSpPr>
        <p:sp>
          <p:nvSpPr>
            <p:cNvPr id="95" name="剪去单角的矩形 94"/>
            <p:cNvSpPr/>
            <p:nvPr/>
          </p:nvSpPr>
          <p:spPr>
            <a:xfrm>
              <a:off x="2419771" y="275506"/>
              <a:ext cx="1180703" cy="288032"/>
            </a:xfrm>
            <a:prstGeom prst="snip1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900" b="1" kern="0" dirty="0" smtClean="0">
                  <a:solidFill>
                    <a:sysClr val="window" lastClr="FFFFFF">
                      <a:lumMod val="9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个人信息</a:t>
              </a:r>
              <a:endPara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cxnSp>
          <p:nvCxnSpPr>
            <p:cNvPr id="96" name="直接连接符 95"/>
            <p:cNvCxnSpPr/>
            <p:nvPr/>
          </p:nvCxnSpPr>
          <p:spPr>
            <a:xfrm flipV="1">
              <a:off x="2419772" y="270173"/>
              <a:ext cx="0" cy="288032"/>
            </a:xfrm>
            <a:prstGeom prst="lin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</p:cxnSp>
        <p:cxnSp>
          <p:nvCxnSpPr>
            <p:cNvPr id="97" name="直接连接符 96"/>
            <p:cNvCxnSpPr/>
            <p:nvPr/>
          </p:nvCxnSpPr>
          <p:spPr>
            <a:xfrm flipV="1">
              <a:off x="3599334" y="323850"/>
              <a:ext cx="1116" cy="22483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98" name="乘号 97"/>
            <p:cNvSpPr/>
            <p:nvPr/>
          </p:nvSpPr>
          <p:spPr>
            <a:xfrm>
              <a:off x="3449492" y="361231"/>
              <a:ext cx="131933" cy="115442"/>
            </a:xfrm>
            <a:prstGeom prst="mathMultiply">
              <a:avLst>
                <a:gd name="adj1" fmla="val 12182"/>
              </a:avLst>
            </a:prstGeom>
            <a:solidFill>
              <a:sysClr val="window" lastClr="FFFFFF">
                <a:lumMod val="95000"/>
              </a:sysClr>
            </a:solidFill>
            <a:ln w="317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60"/>
          <p:cNvGrpSpPr/>
          <p:nvPr/>
        </p:nvGrpSpPr>
        <p:grpSpPr>
          <a:xfrm>
            <a:off x="4759797" y="428604"/>
            <a:ext cx="856849" cy="167990"/>
            <a:chOff x="2419771" y="270173"/>
            <a:chExt cx="1180703" cy="293365"/>
          </a:xfrm>
        </p:grpSpPr>
        <p:sp>
          <p:nvSpPr>
            <p:cNvPr id="100" name="剪去单角的矩形 99"/>
            <p:cNvSpPr/>
            <p:nvPr/>
          </p:nvSpPr>
          <p:spPr>
            <a:xfrm>
              <a:off x="2419771" y="275506"/>
              <a:ext cx="1180703" cy="288032"/>
            </a:xfrm>
            <a:prstGeom prst="snip1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900" b="1" kern="0" dirty="0" smtClean="0">
                  <a:solidFill>
                    <a:sysClr val="window" lastClr="FFFFFF">
                      <a:lumMod val="9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个人收藏</a:t>
              </a:r>
              <a:endPara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cxnSp>
          <p:nvCxnSpPr>
            <p:cNvPr id="115" name="直接连接符 114"/>
            <p:cNvCxnSpPr/>
            <p:nvPr/>
          </p:nvCxnSpPr>
          <p:spPr>
            <a:xfrm flipV="1">
              <a:off x="2419772" y="270173"/>
              <a:ext cx="0" cy="288032"/>
            </a:xfrm>
            <a:prstGeom prst="lin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</p:cxnSp>
        <p:cxnSp>
          <p:nvCxnSpPr>
            <p:cNvPr id="119" name="直接连接符 118"/>
            <p:cNvCxnSpPr/>
            <p:nvPr/>
          </p:nvCxnSpPr>
          <p:spPr>
            <a:xfrm flipV="1">
              <a:off x="3599334" y="323850"/>
              <a:ext cx="1116" cy="22483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123" name="乘号 122"/>
            <p:cNvSpPr/>
            <p:nvPr/>
          </p:nvSpPr>
          <p:spPr>
            <a:xfrm>
              <a:off x="3449492" y="361231"/>
              <a:ext cx="131933" cy="115442"/>
            </a:xfrm>
            <a:prstGeom prst="mathMultiply">
              <a:avLst>
                <a:gd name="adj1" fmla="val 12182"/>
              </a:avLst>
            </a:prstGeom>
            <a:solidFill>
              <a:sysClr val="window" lastClr="FFFFFF">
                <a:lumMod val="95000"/>
              </a:sysClr>
            </a:solidFill>
            <a:ln w="317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4" name="组合 60"/>
          <p:cNvGrpSpPr/>
          <p:nvPr/>
        </p:nvGrpSpPr>
        <p:grpSpPr>
          <a:xfrm>
            <a:off x="5786446" y="428604"/>
            <a:ext cx="856849" cy="167990"/>
            <a:chOff x="2419771" y="270173"/>
            <a:chExt cx="1180703" cy="293365"/>
          </a:xfrm>
        </p:grpSpPr>
        <p:sp>
          <p:nvSpPr>
            <p:cNvPr id="131" name="剪去单角的矩形 130"/>
            <p:cNvSpPr/>
            <p:nvPr/>
          </p:nvSpPr>
          <p:spPr>
            <a:xfrm>
              <a:off x="2419771" y="275506"/>
              <a:ext cx="1180703" cy="288032"/>
            </a:xfrm>
            <a:prstGeom prst="snip1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委托管理</a:t>
              </a:r>
              <a:endPara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cxnSp>
          <p:nvCxnSpPr>
            <p:cNvPr id="135" name="直接连接符 134"/>
            <p:cNvCxnSpPr/>
            <p:nvPr/>
          </p:nvCxnSpPr>
          <p:spPr>
            <a:xfrm flipV="1">
              <a:off x="2419772" y="270173"/>
              <a:ext cx="0" cy="288032"/>
            </a:xfrm>
            <a:prstGeom prst="lin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</p:cxnSp>
        <p:cxnSp>
          <p:nvCxnSpPr>
            <p:cNvPr id="139" name="直接连接符 138"/>
            <p:cNvCxnSpPr/>
            <p:nvPr/>
          </p:nvCxnSpPr>
          <p:spPr>
            <a:xfrm flipV="1">
              <a:off x="3599334" y="323850"/>
              <a:ext cx="1116" cy="22483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143" name="乘号 142"/>
            <p:cNvSpPr/>
            <p:nvPr/>
          </p:nvSpPr>
          <p:spPr>
            <a:xfrm>
              <a:off x="3449492" y="361231"/>
              <a:ext cx="131933" cy="115442"/>
            </a:xfrm>
            <a:prstGeom prst="mathMultiply">
              <a:avLst>
                <a:gd name="adj1" fmla="val 12182"/>
              </a:avLst>
            </a:prstGeom>
            <a:solidFill>
              <a:sysClr val="window" lastClr="FFFFFF">
                <a:lumMod val="95000"/>
              </a:sysClr>
            </a:solidFill>
            <a:ln w="317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274" name="矩形 273"/>
          <p:cNvSpPr/>
          <p:nvPr/>
        </p:nvSpPr>
        <p:spPr>
          <a:xfrm>
            <a:off x="4029071" y="633531"/>
            <a:ext cx="45719" cy="621494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28" name="矩形 327"/>
          <p:cNvSpPr/>
          <p:nvPr/>
        </p:nvSpPr>
        <p:spPr>
          <a:xfrm flipV="1">
            <a:off x="4071934" y="4240537"/>
            <a:ext cx="5064166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1001935" y="104219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一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1429810" y="104219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二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1879277" y="104219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三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2312667" y="104219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四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2766143" y="104219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五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3236599" y="104219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六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3688117" y="104219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日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3269519" y="137373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3721037" y="137373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1044380" y="182130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ysClr val="windowText" lastClr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1462730" y="182243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4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2307115" y="233770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chemeClr val="tx2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13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2760591" y="233883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14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1912197" y="182017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5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2345587" y="182130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ysClr val="windowText" lastClr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6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3231047" y="233996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15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3682565" y="234109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16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2799063" y="182130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ysClr val="windowText" lastClr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7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86" name="TextBox 285"/>
          <p:cNvSpPr txBox="1"/>
          <p:nvPr/>
        </p:nvSpPr>
        <p:spPr>
          <a:xfrm>
            <a:off x="3269519" y="182243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8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3721037" y="182243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9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04" name="TextBox 303"/>
          <p:cNvSpPr txBox="1"/>
          <p:nvPr/>
        </p:nvSpPr>
        <p:spPr>
          <a:xfrm>
            <a:off x="1005908" y="233770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10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1424258" y="233883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ysClr val="windowText" lastClr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11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11" name="TextBox 310"/>
          <p:cNvSpPr txBox="1"/>
          <p:nvPr/>
        </p:nvSpPr>
        <p:spPr>
          <a:xfrm>
            <a:off x="1873725" y="233657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ysClr val="windowText" lastClr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12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12" name="TextBox 311"/>
          <p:cNvSpPr txBox="1"/>
          <p:nvPr/>
        </p:nvSpPr>
        <p:spPr>
          <a:xfrm>
            <a:off x="2316640" y="283368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20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13" name="TextBox 312"/>
          <p:cNvSpPr txBox="1"/>
          <p:nvPr/>
        </p:nvSpPr>
        <p:spPr>
          <a:xfrm>
            <a:off x="2760591" y="283594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chemeClr val="tx2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21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3231047" y="283707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22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15" name="TextBox 314"/>
          <p:cNvSpPr txBox="1"/>
          <p:nvPr/>
        </p:nvSpPr>
        <p:spPr>
          <a:xfrm>
            <a:off x="3682565" y="283820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23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16" name="TextBox 315"/>
          <p:cNvSpPr txBox="1"/>
          <p:nvPr/>
        </p:nvSpPr>
        <p:spPr>
          <a:xfrm>
            <a:off x="1005908" y="283481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17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17" name="TextBox 316"/>
          <p:cNvSpPr txBox="1"/>
          <p:nvPr/>
        </p:nvSpPr>
        <p:spPr>
          <a:xfrm>
            <a:off x="1424258" y="283594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18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18" name="TextBox 317"/>
          <p:cNvSpPr txBox="1"/>
          <p:nvPr/>
        </p:nvSpPr>
        <p:spPr>
          <a:xfrm>
            <a:off x="1873725" y="283368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ysClr val="windowText" lastClr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19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27" name="TextBox 326"/>
          <p:cNvSpPr txBox="1"/>
          <p:nvPr/>
        </p:nvSpPr>
        <p:spPr>
          <a:xfrm>
            <a:off x="2307115" y="333911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27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40" name="TextBox 339"/>
          <p:cNvSpPr txBox="1"/>
          <p:nvPr/>
        </p:nvSpPr>
        <p:spPr>
          <a:xfrm>
            <a:off x="2760591" y="334024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ysClr val="windowText" lastClr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28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3231047" y="334137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29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61" name="TextBox 360"/>
          <p:cNvSpPr txBox="1"/>
          <p:nvPr/>
        </p:nvSpPr>
        <p:spPr>
          <a:xfrm>
            <a:off x="3682565" y="334250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kern="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30</a:t>
            </a:r>
            <a:endParaRPr lang="zh-CN" altLang="en-US" sz="1200" kern="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63" name="TextBox 362"/>
          <p:cNvSpPr txBox="1"/>
          <p:nvPr/>
        </p:nvSpPr>
        <p:spPr>
          <a:xfrm>
            <a:off x="1005908" y="333911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ysClr val="windowText" lastClr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24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64" name="TextBox 363"/>
          <p:cNvSpPr txBox="1"/>
          <p:nvPr/>
        </p:nvSpPr>
        <p:spPr>
          <a:xfrm>
            <a:off x="1424258" y="334024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25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65" name="TextBox 364"/>
          <p:cNvSpPr txBox="1"/>
          <p:nvPr/>
        </p:nvSpPr>
        <p:spPr>
          <a:xfrm>
            <a:off x="1873725" y="333798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26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cxnSp>
        <p:nvCxnSpPr>
          <p:cNvPr id="376" name="直接连接符 375"/>
          <p:cNvCxnSpPr/>
          <p:nvPr/>
        </p:nvCxnSpPr>
        <p:spPr>
          <a:xfrm rot="10800000">
            <a:off x="976496" y="1000108"/>
            <a:ext cx="3024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TextBox 376"/>
          <p:cNvSpPr txBox="1"/>
          <p:nvPr/>
        </p:nvSpPr>
        <p:spPr>
          <a:xfrm>
            <a:off x="1960507" y="690543"/>
            <a:ext cx="1120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2013  </a:t>
            </a:r>
            <a:r>
              <a:rPr kumimoji="0" lang="zh-CN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年</a:t>
            </a:r>
            <a:r>
              <a:rPr kumimoji="0" lang="zh-CN" altLang="en-US" sz="120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en-US" altLang="zh-CN" sz="120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1 </a:t>
            </a:r>
            <a:r>
              <a:rPr kumimoji="0" lang="zh-CN" altLang="en-US" sz="120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月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8" name="等腰三角形 397"/>
          <p:cNvSpPr/>
          <p:nvPr/>
        </p:nvSpPr>
        <p:spPr>
          <a:xfrm rot="16200000">
            <a:off x="1643042" y="714357"/>
            <a:ext cx="214314" cy="214314"/>
          </a:xfrm>
          <a:prstGeom prst="triangl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399" name="等腰三角形 398"/>
          <p:cNvSpPr/>
          <p:nvPr/>
        </p:nvSpPr>
        <p:spPr>
          <a:xfrm rot="5400000">
            <a:off x="3143240" y="714356"/>
            <a:ext cx="214314" cy="214314"/>
          </a:xfrm>
          <a:prstGeom prst="triangl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cxnSp>
        <p:nvCxnSpPr>
          <p:cNvPr id="227" name="直接连接符 226"/>
          <p:cNvCxnSpPr/>
          <p:nvPr/>
        </p:nvCxnSpPr>
        <p:spPr>
          <a:xfrm>
            <a:off x="1000100" y="1309674"/>
            <a:ext cx="3000396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/>
          <p:cNvCxnSpPr/>
          <p:nvPr/>
        </p:nvCxnSpPr>
        <p:spPr>
          <a:xfrm>
            <a:off x="1000100" y="1740917"/>
            <a:ext cx="3000396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/>
          <p:nvPr/>
        </p:nvCxnSpPr>
        <p:spPr>
          <a:xfrm>
            <a:off x="1000100" y="2190743"/>
            <a:ext cx="3000396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连接符 229"/>
          <p:cNvCxnSpPr/>
          <p:nvPr/>
        </p:nvCxnSpPr>
        <p:spPr>
          <a:xfrm>
            <a:off x="1000100" y="2690809"/>
            <a:ext cx="3000396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/>
          <p:cNvCxnSpPr/>
          <p:nvPr/>
        </p:nvCxnSpPr>
        <p:spPr>
          <a:xfrm>
            <a:off x="1000100" y="3221039"/>
            <a:ext cx="3000396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371"/>
          <p:cNvGrpSpPr/>
          <p:nvPr/>
        </p:nvGrpSpPr>
        <p:grpSpPr>
          <a:xfrm>
            <a:off x="1390085" y="1000901"/>
            <a:ext cx="2231267" cy="2785289"/>
            <a:chOff x="1390085" y="1000901"/>
            <a:chExt cx="2231267" cy="3357587"/>
          </a:xfrm>
        </p:grpSpPr>
        <p:cxnSp>
          <p:nvCxnSpPr>
            <p:cNvPr id="233" name="直接连接符 232"/>
            <p:cNvCxnSpPr/>
            <p:nvPr/>
          </p:nvCxnSpPr>
          <p:spPr>
            <a:xfrm rot="5400000">
              <a:off x="-287914" y="2678901"/>
              <a:ext cx="3357586" cy="15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233"/>
            <p:cNvCxnSpPr/>
            <p:nvPr/>
          </p:nvCxnSpPr>
          <p:spPr>
            <a:xfrm rot="5400000">
              <a:off x="136335" y="2678900"/>
              <a:ext cx="3357586" cy="15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234"/>
            <p:cNvCxnSpPr/>
            <p:nvPr/>
          </p:nvCxnSpPr>
          <p:spPr>
            <a:xfrm rot="5400000">
              <a:off x="590205" y="2678900"/>
              <a:ext cx="3357586" cy="15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连接符 235"/>
            <p:cNvCxnSpPr/>
            <p:nvPr/>
          </p:nvCxnSpPr>
          <p:spPr>
            <a:xfrm rot="5400000">
              <a:off x="1044075" y="2678900"/>
              <a:ext cx="3357586" cy="15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接连接符 256"/>
            <p:cNvCxnSpPr/>
            <p:nvPr/>
          </p:nvCxnSpPr>
          <p:spPr>
            <a:xfrm rot="5400000">
              <a:off x="1497945" y="2678900"/>
              <a:ext cx="3357586" cy="15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接连接符 259"/>
            <p:cNvCxnSpPr/>
            <p:nvPr/>
          </p:nvCxnSpPr>
          <p:spPr>
            <a:xfrm rot="5400000">
              <a:off x="1941765" y="2678900"/>
              <a:ext cx="3357586" cy="15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4" name="矩形 373"/>
          <p:cNvSpPr/>
          <p:nvPr/>
        </p:nvSpPr>
        <p:spPr>
          <a:xfrm flipV="1">
            <a:off x="1019150" y="3743326"/>
            <a:ext cx="3000396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87" name="TextBox 386"/>
          <p:cNvSpPr txBox="1"/>
          <p:nvPr/>
        </p:nvSpPr>
        <p:spPr>
          <a:xfrm>
            <a:off x="4064097" y="4572008"/>
            <a:ext cx="4286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日期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1" name="TextBox 400"/>
          <p:cNvSpPr txBox="1"/>
          <p:nvPr/>
        </p:nvSpPr>
        <p:spPr>
          <a:xfrm>
            <a:off x="7673995" y="5065081"/>
            <a:ext cx="6556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工时类型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6" name="组合 39"/>
          <p:cNvGrpSpPr/>
          <p:nvPr/>
        </p:nvGrpSpPr>
        <p:grpSpPr>
          <a:xfrm>
            <a:off x="8277251" y="5080907"/>
            <a:ext cx="714380" cy="205482"/>
            <a:chOff x="7634842" y="3255921"/>
            <a:chExt cx="1152000" cy="180130"/>
          </a:xfrm>
        </p:grpSpPr>
        <p:sp>
          <p:nvSpPr>
            <p:cNvPr id="422" name="矩形 421"/>
            <p:cNvSpPr/>
            <p:nvPr/>
          </p:nvSpPr>
          <p:spPr>
            <a:xfrm>
              <a:off x="7634842" y="3255921"/>
              <a:ext cx="1152000" cy="18013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chemeClr val="tx1">
                  <a:lumMod val="40000"/>
                  <a:lumOff val="60000"/>
                </a:schemeClr>
              </a:solidFill>
              <a:prstDash val="solid"/>
            </a:ln>
            <a:effectLst/>
          </p:spPr>
          <p:txBody>
            <a:bodyPr lIns="3600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 </a:t>
              </a:r>
              <a:r>
                <a:rPr lang="zh-CN" altLang="en-US" sz="900" b="1" kern="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软件设计</a:t>
              </a:r>
              <a:endPara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423" name="圆角矩形 422"/>
            <p:cNvSpPr/>
            <p:nvPr/>
          </p:nvSpPr>
          <p:spPr>
            <a:xfrm>
              <a:off x="8601954" y="3263264"/>
              <a:ext cx="172437" cy="142876"/>
            </a:xfrm>
            <a:prstGeom prst="roundRect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琥珀" pitchFamily="2" charset="-122"/>
                  <a:ea typeface="华文琥珀" pitchFamily="2" charset="-122"/>
                </a:rPr>
                <a:t>v</a:t>
              </a:r>
              <a:endParaRPr lang="zh-CN" altLang="en-US" sz="9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琥珀" pitchFamily="2" charset="-122"/>
                <a:ea typeface="华文琥珀" pitchFamily="2" charset="-122"/>
              </a:endParaRPr>
            </a:p>
          </p:txBody>
        </p:sp>
      </p:grpSp>
      <p:sp>
        <p:nvSpPr>
          <p:cNvPr id="403" name="TextBox 402"/>
          <p:cNvSpPr txBox="1"/>
          <p:nvPr/>
        </p:nvSpPr>
        <p:spPr>
          <a:xfrm>
            <a:off x="4071934" y="5493709"/>
            <a:ext cx="6556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正常工时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4" name="TextBox 403"/>
          <p:cNvSpPr txBox="1"/>
          <p:nvPr/>
        </p:nvSpPr>
        <p:spPr>
          <a:xfrm>
            <a:off x="5209023" y="5493709"/>
            <a:ext cx="6556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加班工时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5" name="TextBox 404"/>
          <p:cNvSpPr txBox="1"/>
          <p:nvPr/>
        </p:nvSpPr>
        <p:spPr>
          <a:xfrm>
            <a:off x="5919797" y="4581533"/>
            <a:ext cx="7985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项目</a:t>
            </a:r>
            <a:r>
              <a:rPr lang="en-US" altLang="zh-CN" sz="9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endParaRPr lang="zh-CN" altLang="en-US" sz="9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6" name="矩形 405"/>
          <p:cNvSpPr/>
          <p:nvPr/>
        </p:nvSpPr>
        <p:spPr>
          <a:xfrm>
            <a:off x="6373333" y="4587310"/>
            <a:ext cx="685686" cy="21446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chemeClr val="tx1">
                <a:lumMod val="40000"/>
                <a:lumOff val="60000"/>
              </a:schemeClr>
            </a:solidFill>
            <a:prstDash val="solid"/>
          </a:ln>
          <a:effectLst/>
        </p:spPr>
        <p:txBody>
          <a:bodyPr lIns="36000" tIns="0" rIns="0" bIns="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ASDMP</a:t>
            </a:r>
            <a:endParaRPr kumimoji="0" lang="zh-CN" altLang="en-US" sz="9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07" name="TextBox 406"/>
          <p:cNvSpPr txBox="1"/>
          <p:nvPr/>
        </p:nvSpPr>
        <p:spPr>
          <a:xfrm>
            <a:off x="4653486" y="5493709"/>
            <a:ext cx="225464" cy="230832"/>
          </a:xfrm>
          <a:prstGeom prst="rect">
            <a:avLst/>
          </a:prstGeom>
          <a:noFill/>
          <a:ln>
            <a:solidFill>
              <a:sysClr val="window" lastClr="FFFFFF">
                <a:lumMod val="85000"/>
              </a:sysClr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0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0" name="TextBox 409"/>
          <p:cNvSpPr txBox="1"/>
          <p:nvPr/>
        </p:nvSpPr>
        <p:spPr>
          <a:xfrm>
            <a:off x="4064097" y="5969335"/>
            <a:ext cx="4286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记录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1" name="矩形 410"/>
          <p:cNvSpPr/>
          <p:nvPr/>
        </p:nvSpPr>
        <p:spPr>
          <a:xfrm>
            <a:off x="4635601" y="5976955"/>
            <a:ext cx="4365555" cy="500066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12" name="矩形 411"/>
          <p:cNvSpPr/>
          <p:nvPr/>
        </p:nvSpPr>
        <p:spPr>
          <a:xfrm>
            <a:off x="8281156" y="6548459"/>
            <a:ext cx="720000" cy="212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保存</a:t>
            </a:r>
            <a:endParaRPr lang="zh-CN" altLang="en-US" sz="11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13" name="Picture 2" descr="E:\ASDMP\ppt-resource\IconBase.Collection.plus.23.extras\IconBase WaterWorld Stock Icons\48\ru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30457" y="4587376"/>
            <a:ext cx="180000" cy="180000"/>
          </a:xfrm>
          <a:prstGeom prst="rect">
            <a:avLst/>
          </a:prstGeom>
          <a:noFill/>
        </p:spPr>
      </p:pic>
      <p:grpSp>
        <p:nvGrpSpPr>
          <p:cNvPr id="17" name="组合 423"/>
          <p:cNvGrpSpPr/>
          <p:nvPr/>
        </p:nvGrpSpPr>
        <p:grpSpPr>
          <a:xfrm>
            <a:off x="4064098" y="4927609"/>
            <a:ext cx="5079902" cy="930283"/>
            <a:chOff x="4064098" y="4927608"/>
            <a:chExt cx="5580000" cy="930283"/>
          </a:xfrm>
        </p:grpSpPr>
        <p:cxnSp>
          <p:nvCxnSpPr>
            <p:cNvPr id="419" name="直接连接符 418"/>
            <p:cNvCxnSpPr/>
            <p:nvPr/>
          </p:nvCxnSpPr>
          <p:spPr>
            <a:xfrm rot="10800000">
              <a:off x="4064098" y="4927608"/>
              <a:ext cx="5580000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直接连接符 419"/>
            <p:cNvCxnSpPr/>
            <p:nvPr/>
          </p:nvCxnSpPr>
          <p:spPr>
            <a:xfrm rot="10800000">
              <a:off x="4064098" y="5386401"/>
              <a:ext cx="5580000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直接连接符 420"/>
            <p:cNvCxnSpPr/>
            <p:nvPr/>
          </p:nvCxnSpPr>
          <p:spPr>
            <a:xfrm rot="10800000">
              <a:off x="4064098" y="5856303"/>
              <a:ext cx="5580000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5" name="TextBox 424"/>
          <p:cNvSpPr txBox="1"/>
          <p:nvPr/>
        </p:nvSpPr>
        <p:spPr>
          <a:xfrm>
            <a:off x="4857752" y="5493709"/>
            <a:ext cx="2143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h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6" name="TextBox 425"/>
          <p:cNvSpPr txBox="1"/>
          <p:nvPr/>
        </p:nvSpPr>
        <p:spPr>
          <a:xfrm>
            <a:off x="5774773" y="5493709"/>
            <a:ext cx="225464" cy="230832"/>
          </a:xfrm>
          <a:prstGeom prst="rect">
            <a:avLst/>
          </a:prstGeom>
          <a:noFill/>
          <a:ln>
            <a:solidFill>
              <a:sysClr val="window" lastClr="FFFFFF">
                <a:lumMod val="85000"/>
              </a:sysClr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0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7" name="TextBox 426"/>
          <p:cNvSpPr txBox="1"/>
          <p:nvPr/>
        </p:nvSpPr>
        <p:spPr>
          <a:xfrm>
            <a:off x="5950520" y="5493709"/>
            <a:ext cx="2143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h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8" name="TextBox 427"/>
          <p:cNvSpPr txBox="1"/>
          <p:nvPr/>
        </p:nvSpPr>
        <p:spPr>
          <a:xfrm>
            <a:off x="4071934" y="5046724"/>
            <a:ext cx="500066" cy="229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任务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9" name="矩形 428"/>
          <p:cNvSpPr/>
          <p:nvPr/>
        </p:nvSpPr>
        <p:spPr>
          <a:xfrm>
            <a:off x="4467342" y="5062549"/>
            <a:ext cx="2604987" cy="223839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chemeClr val="tx1">
                <a:lumMod val="40000"/>
                <a:lumOff val="60000"/>
              </a:schemeClr>
            </a:solidFill>
            <a:prstDash val="solid"/>
          </a:ln>
          <a:effectLst/>
        </p:spPr>
        <p:txBody>
          <a:bodyPr lIns="36000" tIns="0" rIns="0" bIns="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ASDMP</a:t>
            </a:r>
            <a:r>
              <a:rPr lang="zh-CN" altLang="en-US" sz="9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任务树优化</a:t>
            </a:r>
          </a:p>
        </p:txBody>
      </p:sp>
      <p:sp>
        <p:nvSpPr>
          <p:cNvPr id="431" name="TextBox 430"/>
          <p:cNvSpPr txBox="1"/>
          <p:nvPr/>
        </p:nvSpPr>
        <p:spPr>
          <a:xfrm>
            <a:off x="7848623" y="4587462"/>
            <a:ext cx="6429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是否出差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3" name="矩形 432"/>
          <p:cNvSpPr/>
          <p:nvPr/>
        </p:nvSpPr>
        <p:spPr>
          <a:xfrm>
            <a:off x="8432827" y="4639850"/>
            <a:ext cx="108000" cy="108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39" name="椭圆 438"/>
          <p:cNvSpPr/>
          <p:nvPr/>
        </p:nvSpPr>
        <p:spPr>
          <a:xfrm>
            <a:off x="2449498" y="2071678"/>
            <a:ext cx="71438" cy="7143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40" name="椭圆 439"/>
          <p:cNvSpPr/>
          <p:nvPr/>
        </p:nvSpPr>
        <p:spPr>
          <a:xfrm>
            <a:off x="2896647" y="2071678"/>
            <a:ext cx="71438" cy="7143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43" name="椭圆 442"/>
          <p:cNvSpPr/>
          <p:nvPr/>
        </p:nvSpPr>
        <p:spPr>
          <a:xfrm>
            <a:off x="1136626" y="2071678"/>
            <a:ext cx="71438" cy="7143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45" name="椭圆 444"/>
          <p:cNvSpPr/>
          <p:nvPr/>
        </p:nvSpPr>
        <p:spPr>
          <a:xfrm>
            <a:off x="3817932" y="2571744"/>
            <a:ext cx="71438" cy="7143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6" name="椭圆 445"/>
          <p:cNvSpPr/>
          <p:nvPr/>
        </p:nvSpPr>
        <p:spPr>
          <a:xfrm>
            <a:off x="2454260" y="2571744"/>
            <a:ext cx="71438" cy="7143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48" name="椭圆 447"/>
          <p:cNvSpPr/>
          <p:nvPr/>
        </p:nvSpPr>
        <p:spPr>
          <a:xfrm>
            <a:off x="1572662" y="2571744"/>
            <a:ext cx="71438" cy="7143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49" name="椭圆 448"/>
          <p:cNvSpPr/>
          <p:nvPr/>
        </p:nvSpPr>
        <p:spPr>
          <a:xfrm>
            <a:off x="2016636" y="2571744"/>
            <a:ext cx="71438" cy="7143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50" name="椭圆 449"/>
          <p:cNvSpPr/>
          <p:nvPr/>
        </p:nvSpPr>
        <p:spPr>
          <a:xfrm>
            <a:off x="1141388" y="2571744"/>
            <a:ext cx="71438" cy="7143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52" name="椭圆 451"/>
          <p:cNvSpPr/>
          <p:nvPr/>
        </p:nvSpPr>
        <p:spPr>
          <a:xfrm>
            <a:off x="2015578" y="3071810"/>
            <a:ext cx="71438" cy="7143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53" name="椭圆 452"/>
          <p:cNvSpPr/>
          <p:nvPr/>
        </p:nvSpPr>
        <p:spPr>
          <a:xfrm>
            <a:off x="1140330" y="3071810"/>
            <a:ext cx="71438" cy="7143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54" name="椭圆 453"/>
          <p:cNvSpPr/>
          <p:nvPr/>
        </p:nvSpPr>
        <p:spPr>
          <a:xfrm>
            <a:off x="2441560" y="3071810"/>
            <a:ext cx="71438" cy="7143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65" name="TextBox 464"/>
          <p:cNvSpPr txBox="1"/>
          <p:nvPr/>
        </p:nvSpPr>
        <p:spPr>
          <a:xfrm>
            <a:off x="2571736" y="4233868"/>
            <a:ext cx="6556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任务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6" name="TextBox 465"/>
          <p:cNvSpPr txBox="1"/>
          <p:nvPr/>
        </p:nvSpPr>
        <p:spPr>
          <a:xfrm>
            <a:off x="1298393" y="4252918"/>
            <a:ext cx="6681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项目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67" name="直接连接符 466"/>
          <p:cNvCxnSpPr/>
          <p:nvPr/>
        </p:nvCxnSpPr>
        <p:spPr>
          <a:xfrm rot="10800000">
            <a:off x="976287" y="4214818"/>
            <a:ext cx="3071834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TextBox 468"/>
          <p:cNvSpPr txBox="1"/>
          <p:nvPr/>
        </p:nvSpPr>
        <p:spPr>
          <a:xfrm>
            <a:off x="1071538" y="3876678"/>
            <a:ext cx="100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任务快捷筛选：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8" name="组合 39"/>
          <p:cNvGrpSpPr/>
          <p:nvPr/>
        </p:nvGrpSpPr>
        <p:grpSpPr>
          <a:xfrm>
            <a:off x="2205021" y="3886203"/>
            <a:ext cx="1204922" cy="204789"/>
            <a:chOff x="7634842" y="3255921"/>
            <a:chExt cx="1152000" cy="180130"/>
          </a:xfrm>
        </p:grpSpPr>
        <p:sp>
          <p:nvSpPr>
            <p:cNvPr id="472" name="矩形 471"/>
            <p:cNvSpPr/>
            <p:nvPr/>
          </p:nvSpPr>
          <p:spPr>
            <a:xfrm>
              <a:off x="7634842" y="3255921"/>
              <a:ext cx="1152000" cy="18013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chemeClr val="tx1">
                  <a:lumMod val="40000"/>
                  <a:lumOff val="60000"/>
                </a:schemeClr>
              </a:solidFill>
              <a:prstDash val="solid"/>
            </a:ln>
            <a:effectLst/>
          </p:spPr>
          <p:txBody>
            <a:bodyPr lIns="3600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 </a:t>
              </a:r>
              <a:r>
                <a:rPr lang="zh-CN" altLang="en-US" sz="900" b="1" kern="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最近常用任务</a:t>
              </a:r>
              <a:endPara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473" name="圆角矩形 472"/>
            <p:cNvSpPr/>
            <p:nvPr/>
          </p:nvSpPr>
          <p:spPr>
            <a:xfrm>
              <a:off x="8601954" y="3263264"/>
              <a:ext cx="172437" cy="142876"/>
            </a:xfrm>
            <a:prstGeom prst="roundRect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琥珀" pitchFamily="2" charset="-122"/>
                  <a:ea typeface="华文琥珀" pitchFamily="2" charset="-122"/>
                </a:rPr>
                <a:t>v</a:t>
              </a:r>
              <a:endParaRPr lang="zh-CN" altLang="en-US" sz="9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琥珀" pitchFamily="2" charset="-122"/>
                <a:ea typeface="华文琥珀" pitchFamily="2" charset="-122"/>
              </a:endParaRPr>
            </a:p>
          </p:txBody>
        </p:sp>
      </p:grpSp>
      <p:cxnSp>
        <p:nvCxnSpPr>
          <p:cNvPr id="474" name="直接连接符 473"/>
          <p:cNvCxnSpPr/>
          <p:nvPr/>
        </p:nvCxnSpPr>
        <p:spPr>
          <a:xfrm rot="10800000">
            <a:off x="1000100" y="4498981"/>
            <a:ext cx="3071834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直接连接符 476"/>
          <p:cNvCxnSpPr/>
          <p:nvPr/>
        </p:nvCxnSpPr>
        <p:spPr>
          <a:xfrm rot="5400000">
            <a:off x="703248" y="5535615"/>
            <a:ext cx="2643182" cy="1588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9" name="TextBox 478"/>
          <p:cNvSpPr txBox="1"/>
          <p:nvPr/>
        </p:nvSpPr>
        <p:spPr>
          <a:xfrm>
            <a:off x="2000232" y="4594691"/>
            <a:ext cx="1071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ASDMP</a:t>
            </a:r>
            <a:r>
              <a: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任务树优化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0" name="TextBox 479"/>
          <p:cNvSpPr txBox="1"/>
          <p:nvPr/>
        </p:nvSpPr>
        <p:spPr>
          <a:xfrm>
            <a:off x="1285852" y="4601536"/>
            <a:ext cx="647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ASDMP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81" name="直接连接符 480"/>
          <p:cNvCxnSpPr/>
          <p:nvPr/>
        </p:nvCxnSpPr>
        <p:spPr>
          <a:xfrm>
            <a:off x="1000100" y="4857760"/>
            <a:ext cx="2857520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4" name="TextBox 483"/>
          <p:cNvSpPr txBox="1"/>
          <p:nvPr/>
        </p:nvSpPr>
        <p:spPr>
          <a:xfrm>
            <a:off x="2000232" y="4929198"/>
            <a:ext cx="1071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常用任务</a:t>
            </a: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800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5" name="TextBox 484"/>
          <p:cNvSpPr txBox="1"/>
          <p:nvPr/>
        </p:nvSpPr>
        <p:spPr>
          <a:xfrm>
            <a:off x="1285852" y="4936043"/>
            <a:ext cx="647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ASDMP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86" name="直接连接符 485"/>
          <p:cNvCxnSpPr/>
          <p:nvPr/>
        </p:nvCxnSpPr>
        <p:spPr>
          <a:xfrm>
            <a:off x="981050" y="5192267"/>
            <a:ext cx="2857520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7" name="TextBox 486"/>
          <p:cNvSpPr txBox="1"/>
          <p:nvPr/>
        </p:nvSpPr>
        <p:spPr>
          <a:xfrm>
            <a:off x="2000232" y="5286388"/>
            <a:ext cx="1071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常用任务</a:t>
            </a: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3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8" name="TextBox 487"/>
          <p:cNvSpPr txBox="1"/>
          <p:nvPr/>
        </p:nvSpPr>
        <p:spPr>
          <a:xfrm>
            <a:off x="1285852" y="5293233"/>
            <a:ext cx="647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ASDMP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89" name="直接连接符 488"/>
          <p:cNvCxnSpPr/>
          <p:nvPr/>
        </p:nvCxnSpPr>
        <p:spPr>
          <a:xfrm>
            <a:off x="981050" y="5549457"/>
            <a:ext cx="2857520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5" name="TextBox 494"/>
          <p:cNvSpPr txBox="1"/>
          <p:nvPr/>
        </p:nvSpPr>
        <p:spPr>
          <a:xfrm>
            <a:off x="2000232" y="5617506"/>
            <a:ext cx="1071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常用任务</a:t>
            </a: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6" name="TextBox 495"/>
          <p:cNvSpPr txBox="1"/>
          <p:nvPr/>
        </p:nvSpPr>
        <p:spPr>
          <a:xfrm>
            <a:off x="1285852" y="5624351"/>
            <a:ext cx="647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ASDMP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97" name="直接连接符 496"/>
          <p:cNvCxnSpPr/>
          <p:nvPr/>
        </p:nvCxnSpPr>
        <p:spPr>
          <a:xfrm>
            <a:off x="976287" y="5880575"/>
            <a:ext cx="2857520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TextBox 497"/>
          <p:cNvSpPr txBox="1"/>
          <p:nvPr/>
        </p:nvSpPr>
        <p:spPr>
          <a:xfrm>
            <a:off x="2000232" y="5952013"/>
            <a:ext cx="1071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常用任务</a:t>
            </a: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800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9" name="TextBox 498"/>
          <p:cNvSpPr txBox="1"/>
          <p:nvPr/>
        </p:nvSpPr>
        <p:spPr>
          <a:xfrm>
            <a:off x="1285852" y="5958858"/>
            <a:ext cx="647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ASDMP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00" name="直接连接符 499"/>
          <p:cNvCxnSpPr/>
          <p:nvPr/>
        </p:nvCxnSpPr>
        <p:spPr>
          <a:xfrm>
            <a:off x="957237" y="6215082"/>
            <a:ext cx="2857520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" name="TextBox 500"/>
          <p:cNvSpPr txBox="1"/>
          <p:nvPr/>
        </p:nvSpPr>
        <p:spPr>
          <a:xfrm>
            <a:off x="2000232" y="6309203"/>
            <a:ext cx="1071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常用任务</a:t>
            </a: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sz="800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2" name="TextBox 501"/>
          <p:cNvSpPr txBox="1"/>
          <p:nvPr/>
        </p:nvSpPr>
        <p:spPr>
          <a:xfrm>
            <a:off x="1285852" y="6316048"/>
            <a:ext cx="647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ASDMP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03" name="直接连接符 502"/>
          <p:cNvCxnSpPr/>
          <p:nvPr/>
        </p:nvCxnSpPr>
        <p:spPr>
          <a:xfrm>
            <a:off x="957237" y="6572272"/>
            <a:ext cx="2857520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503"/>
          <p:cNvGrpSpPr/>
          <p:nvPr/>
        </p:nvGrpSpPr>
        <p:grpSpPr>
          <a:xfrm>
            <a:off x="3929057" y="4533907"/>
            <a:ext cx="80963" cy="2238367"/>
            <a:chOff x="8969342" y="1385873"/>
            <a:chExt cx="147702" cy="2690864"/>
          </a:xfrm>
        </p:grpSpPr>
        <p:sp>
          <p:nvSpPr>
            <p:cNvPr id="505" name="等腰三角形 504"/>
            <p:cNvSpPr/>
            <p:nvPr/>
          </p:nvSpPr>
          <p:spPr>
            <a:xfrm>
              <a:off x="8974136" y="1385873"/>
              <a:ext cx="142908" cy="142908"/>
            </a:xfrm>
            <a:prstGeom prst="triangle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506" name="等腰三角形 505"/>
            <p:cNvSpPr/>
            <p:nvPr/>
          </p:nvSpPr>
          <p:spPr>
            <a:xfrm rot="10800000">
              <a:off x="8969342" y="3933829"/>
              <a:ext cx="142908" cy="142908"/>
            </a:xfrm>
            <a:prstGeom prst="triangle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507" name="矩形 506"/>
            <p:cNvSpPr/>
            <p:nvPr/>
          </p:nvSpPr>
          <p:spPr>
            <a:xfrm>
              <a:off x="8972581" y="1590662"/>
              <a:ext cx="142844" cy="2286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 smtClean="0"/>
            </a:p>
          </p:txBody>
        </p:sp>
        <p:grpSp>
          <p:nvGrpSpPr>
            <p:cNvPr id="20" name="组合 507"/>
            <p:cNvGrpSpPr/>
            <p:nvPr/>
          </p:nvGrpSpPr>
          <p:grpSpPr>
            <a:xfrm>
              <a:off x="9020174" y="2647259"/>
              <a:ext cx="45719" cy="66652"/>
              <a:chOff x="8982074" y="2647943"/>
              <a:chExt cx="142876" cy="96839"/>
            </a:xfrm>
          </p:grpSpPr>
          <p:cxnSp>
            <p:nvCxnSpPr>
              <p:cNvPr id="509" name="直接连接符 508"/>
              <p:cNvCxnSpPr/>
              <p:nvPr/>
            </p:nvCxnSpPr>
            <p:spPr>
              <a:xfrm>
                <a:off x="8982074" y="2647943"/>
                <a:ext cx="142876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直接连接符 509"/>
              <p:cNvCxnSpPr/>
              <p:nvPr/>
            </p:nvCxnSpPr>
            <p:spPr>
              <a:xfrm>
                <a:off x="8982074" y="2695569"/>
                <a:ext cx="142876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直接连接符 510"/>
              <p:cNvCxnSpPr/>
              <p:nvPr/>
            </p:nvCxnSpPr>
            <p:spPr>
              <a:xfrm>
                <a:off x="8982074" y="2743194"/>
                <a:ext cx="142876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12" name="椭圆 511"/>
          <p:cNvSpPr/>
          <p:nvPr/>
        </p:nvSpPr>
        <p:spPr>
          <a:xfrm>
            <a:off x="1204889" y="4651066"/>
            <a:ext cx="104790" cy="104790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3" name="椭圆 512"/>
          <p:cNvSpPr/>
          <p:nvPr/>
        </p:nvSpPr>
        <p:spPr>
          <a:xfrm>
            <a:off x="1204889" y="4993968"/>
            <a:ext cx="104790" cy="104790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4" name="椭圆 513"/>
          <p:cNvSpPr/>
          <p:nvPr/>
        </p:nvSpPr>
        <p:spPr>
          <a:xfrm>
            <a:off x="1204889" y="5336870"/>
            <a:ext cx="104790" cy="104790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5" name="椭圆 514"/>
          <p:cNvSpPr/>
          <p:nvPr/>
        </p:nvSpPr>
        <p:spPr>
          <a:xfrm>
            <a:off x="1204889" y="5679772"/>
            <a:ext cx="104790" cy="104790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6" name="椭圆 515"/>
          <p:cNvSpPr/>
          <p:nvPr/>
        </p:nvSpPr>
        <p:spPr>
          <a:xfrm>
            <a:off x="1204889" y="6022674"/>
            <a:ext cx="104790" cy="104790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椭圆 519"/>
          <p:cNvSpPr/>
          <p:nvPr/>
        </p:nvSpPr>
        <p:spPr>
          <a:xfrm>
            <a:off x="1204889" y="6365578"/>
            <a:ext cx="104790" cy="104790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矩形 528"/>
          <p:cNvSpPr/>
          <p:nvPr/>
        </p:nvSpPr>
        <p:spPr>
          <a:xfrm>
            <a:off x="7500958" y="6548459"/>
            <a:ext cx="720000" cy="212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提交</a:t>
            </a:r>
            <a:endParaRPr lang="zh-CN" altLang="en-US" sz="11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0" name="矩形 529"/>
          <p:cNvSpPr/>
          <p:nvPr/>
        </p:nvSpPr>
        <p:spPr>
          <a:xfrm>
            <a:off x="2285984" y="2705095"/>
            <a:ext cx="428628" cy="50006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347" name="TextBox 346"/>
          <p:cNvSpPr txBox="1"/>
          <p:nvPr/>
        </p:nvSpPr>
        <p:spPr>
          <a:xfrm>
            <a:off x="4419599" y="4572008"/>
            <a:ext cx="785818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多天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1" name="TextBox 350"/>
          <p:cNvSpPr txBox="1"/>
          <p:nvPr/>
        </p:nvSpPr>
        <p:spPr>
          <a:xfrm>
            <a:off x="7283468" y="996062"/>
            <a:ext cx="43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正常</a:t>
            </a:r>
            <a:endParaRPr lang="en-US" altLang="zh-CN" sz="9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工时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2" name="TextBox 351"/>
          <p:cNvSpPr txBox="1"/>
          <p:nvPr/>
        </p:nvSpPr>
        <p:spPr>
          <a:xfrm>
            <a:off x="7683520" y="995345"/>
            <a:ext cx="417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加班</a:t>
            </a:r>
            <a:endParaRPr lang="en-US" altLang="zh-CN" sz="9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工时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3" name="TextBox 352"/>
          <p:cNvSpPr txBox="1"/>
          <p:nvPr/>
        </p:nvSpPr>
        <p:spPr>
          <a:xfrm>
            <a:off x="4331014" y="1071546"/>
            <a:ext cx="6429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工时日期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4" name="TextBox 353"/>
          <p:cNvSpPr txBox="1"/>
          <p:nvPr/>
        </p:nvSpPr>
        <p:spPr>
          <a:xfrm>
            <a:off x="6681803" y="1071546"/>
            <a:ext cx="6556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工时类型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58" name="直接连接符 357"/>
          <p:cNvCxnSpPr/>
          <p:nvPr/>
        </p:nvCxnSpPr>
        <p:spPr>
          <a:xfrm rot="10800000">
            <a:off x="4052756" y="1007729"/>
            <a:ext cx="5040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TextBox 358"/>
          <p:cNvSpPr txBox="1"/>
          <p:nvPr/>
        </p:nvSpPr>
        <p:spPr>
          <a:xfrm>
            <a:off x="6663548" y="1371130"/>
            <a:ext cx="692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需求变更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0" name="TextBox 359"/>
          <p:cNvSpPr txBox="1"/>
          <p:nvPr/>
        </p:nvSpPr>
        <p:spPr>
          <a:xfrm>
            <a:off x="6663548" y="1668472"/>
            <a:ext cx="692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需求分析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2" name="TextBox 361"/>
          <p:cNvSpPr txBox="1"/>
          <p:nvPr/>
        </p:nvSpPr>
        <p:spPr>
          <a:xfrm>
            <a:off x="7325539" y="1362321"/>
            <a:ext cx="285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4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6" name="TextBox 365"/>
          <p:cNvSpPr txBox="1"/>
          <p:nvPr/>
        </p:nvSpPr>
        <p:spPr>
          <a:xfrm>
            <a:off x="7763694" y="1362321"/>
            <a:ext cx="285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0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7" name="TextBox 366"/>
          <p:cNvSpPr txBox="1"/>
          <p:nvPr/>
        </p:nvSpPr>
        <p:spPr>
          <a:xfrm>
            <a:off x="7325539" y="1659663"/>
            <a:ext cx="285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3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8" name="TextBox 367"/>
          <p:cNvSpPr txBox="1"/>
          <p:nvPr/>
        </p:nvSpPr>
        <p:spPr>
          <a:xfrm>
            <a:off x="7763694" y="1659663"/>
            <a:ext cx="285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0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69" name="直接连接符 368"/>
          <p:cNvCxnSpPr/>
          <p:nvPr/>
        </p:nvCxnSpPr>
        <p:spPr>
          <a:xfrm rot="10800000">
            <a:off x="4043630" y="1315459"/>
            <a:ext cx="5040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直接连接符 369"/>
          <p:cNvCxnSpPr/>
          <p:nvPr/>
        </p:nvCxnSpPr>
        <p:spPr>
          <a:xfrm rot="10800000">
            <a:off x="4037751" y="1601211"/>
            <a:ext cx="5040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接连接符 370"/>
          <p:cNvCxnSpPr/>
          <p:nvPr/>
        </p:nvCxnSpPr>
        <p:spPr>
          <a:xfrm rot="10800000">
            <a:off x="4043631" y="1904056"/>
            <a:ext cx="5040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接连接符 371"/>
          <p:cNvCxnSpPr/>
          <p:nvPr/>
        </p:nvCxnSpPr>
        <p:spPr>
          <a:xfrm rot="10800000">
            <a:off x="4052756" y="2235608"/>
            <a:ext cx="5040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接连接符 372"/>
          <p:cNvCxnSpPr/>
          <p:nvPr/>
        </p:nvCxnSpPr>
        <p:spPr>
          <a:xfrm rot="10800000">
            <a:off x="4071935" y="2563244"/>
            <a:ext cx="5040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矩形 374"/>
          <p:cNvSpPr/>
          <p:nvPr/>
        </p:nvSpPr>
        <p:spPr>
          <a:xfrm>
            <a:off x="4151625" y="1416043"/>
            <a:ext cx="108000" cy="108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378" name="矩形 377"/>
          <p:cNvSpPr/>
          <p:nvPr/>
        </p:nvSpPr>
        <p:spPr>
          <a:xfrm>
            <a:off x="4151625" y="1713385"/>
            <a:ext cx="108000" cy="108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381" name="TextBox 380"/>
          <p:cNvSpPr txBox="1"/>
          <p:nvPr/>
        </p:nvSpPr>
        <p:spPr>
          <a:xfrm>
            <a:off x="5857885" y="1071546"/>
            <a:ext cx="6556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任务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2" name="TextBox 381"/>
          <p:cNvSpPr txBox="1"/>
          <p:nvPr/>
        </p:nvSpPr>
        <p:spPr>
          <a:xfrm>
            <a:off x="5643571" y="1377561"/>
            <a:ext cx="1071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ASDMP</a:t>
            </a:r>
            <a:r>
              <a: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任务树优化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6" name="TextBox 385"/>
          <p:cNvSpPr txBox="1"/>
          <p:nvPr/>
        </p:nvSpPr>
        <p:spPr>
          <a:xfrm>
            <a:off x="5643571" y="1674903"/>
            <a:ext cx="11430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需求文档跟踪表更新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8" name="TextBox 387"/>
          <p:cNvSpPr txBox="1"/>
          <p:nvPr/>
        </p:nvSpPr>
        <p:spPr>
          <a:xfrm>
            <a:off x="4981579" y="1071546"/>
            <a:ext cx="6681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项目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9" name="TextBox 388"/>
          <p:cNvSpPr txBox="1"/>
          <p:nvPr/>
        </p:nvSpPr>
        <p:spPr>
          <a:xfrm>
            <a:off x="5002376" y="1364226"/>
            <a:ext cx="647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ASDMP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0" name="TextBox 389"/>
          <p:cNvSpPr txBox="1"/>
          <p:nvPr/>
        </p:nvSpPr>
        <p:spPr>
          <a:xfrm>
            <a:off x="4990787" y="1671093"/>
            <a:ext cx="6665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C818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91" name="直接连接符 390"/>
          <p:cNvCxnSpPr/>
          <p:nvPr/>
        </p:nvCxnSpPr>
        <p:spPr>
          <a:xfrm rot="10800000">
            <a:off x="4041241" y="2890833"/>
            <a:ext cx="5040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接连接符 391"/>
          <p:cNvCxnSpPr/>
          <p:nvPr/>
        </p:nvCxnSpPr>
        <p:spPr>
          <a:xfrm rot="10800000">
            <a:off x="4047121" y="3193678"/>
            <a:ext cx="5040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接连接符 393"/>
          <p:cNvCxnSpPr/>
          <p:nvPr/>
        </p:nvCxnSpPr>
        <p:spPr>
          <a:xfrm rot="10800000">
            <a:off x="4056246" y="3544280"/>
            <a:ext cx="5040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TextBox 394"/>
          <p:cNvSpPr txBox="1"/>
          <p:nvPr/>
        </p:nvSpPr>
        <p:spPr>
          <a:xfrm>
            <a:off x="4259576" y="1370456"/>
            <a:ext cx="7667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2013-01-13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6" name="TextBox 395"/>
          <p:cNvSpPr txBox="1"/>
          <p:nvPr/>
        </p:nvSpPr>
        <p:spPr>
          <a:xfrm>
            <a:off x="4259576" y="1686824"/>
            <a:ext cx="7667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2013-01-13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1" name="组合 399"/>
          <p:cNvGrpSpPr/>
          <p:nvPr/>
        </p:nvGrpSpPr>
        <p:grpSpPr>
          <a:xfrm>
            <a:off x="8991782" y="1333485"/>
            <a:ext cx="123643" cy="2828945"/>
            <a:chOff x="8972581" y="1385873"/>
            <a:chExt cx="151327" cy="2690864"/>
          </a:xfrm>
        </p:grpSpPr>
        <p:sp>
          <p:nvSpPr>
            <p:cNvPr id="402" name="等腰三角形 401"/>
            <p:cNvSpPr/>
            <p:nvPr/>
          </p:nvSpPr>
          <p:spPr>
            <a:xfrm>
              <a:off x="8974136" y="1385873"/>
              <a:ext cx="142908" cy="142908"/>
            </a:xfrm>
            <a:prstGeom prst="triangle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408" name="等腰三角形 407"/>
            <p:cNvSpPr/>
            <p:nvPr/>
          </p:nvSpPr>
          <p:spPr>
            <a:xfrm rot="10800000">
              <a:off x="8981000" y="3933829"/>
              <a:ext cx="142908" cy="142908"/>
            </a:xfrm>
            <a:prstGeom prst="triangle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409" name="矩形 408"/>
            <p:cNvSpPr/>
            <p:nvPr/>
          </p:nvSpPr>
          <p:spPr>
            <a:xfrm>
              <a:off x="8972581" y="1590662"/>
              <a:ext cx="142844" cy="2286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 smtClean="0"/>
            </a:p>
          </p:txBody>
        </p:sp>
        <p:grpSp>
          <p:nvGrpSpPr>
            <p:cNvPr id="22" name="组合 462"/>
            <p:cNvGrpSpPr/>
            <p:nvPr/>
          </p:nvGrpSpPr>
          <p:grpSpPr>
            <a:xfrm>
              <a:off x="9020174" y="2647256"/>
              <a:ext cx="45719" cy="66652"/>
              <a:chOff x="8982074" y="2647943"/>
              <a:chExt cx="142876" cy="96839"/>
            </a:xfrm>
          </p:grpSpPr>
          <p:cxnSp>
            <p:nvCxnSpPr>
              <p:cNvPr id="415" name="直接连接符 414"/>
              <p:cNvCxnSpPr/>
              <p:nvPr/>
            </p:nvCxnSpPr>
            <p:spPr>
              <a:xfrm>
                <a:off x="8982074" y="2647943"/>
                <a:ext cx="142876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直接连接符 415"/>
              <p:cNvCxnSpPr/>
              <p:nvPr/>
            </p:nvCxnSpPr>
            <p:spPr>
              <a:xfrm>
                <a:off x="8982074" y="2695569"/>
                <a:ext cx="142876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直接连接符 416"/>
              <p:cNvCxnSpPr/>
              <p:nvPr/>
            </p:nvCxnSpPr>
            <p:spPr>
              <a:xfrm>
                <a:off x="8982074" y="2743194"/>
                <a:ext cx="142876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18" name="直接连接符 417"/>
          <p:cNvCxnSpPr/>
          <p:nvPr/>
        </p:nvCxnSpPr>
        <p:spPr>
          <a:xfrm rot="10800000">
            <a:off x="4065771" y="3833173"/>
            <a:ext cx="5040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接连接符 423"/>
          <p:cNvCxnSpPr/>
          <p:nvPr/>
        </p:nvCxnSpPr>
        <p:spPr>
          <a:xfrm rot="10800000">
            <a:off x="4084950" y="4198909"/>
            <a:ext cx="5040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矩形 431"/>
          <p:cNvSpPr/>
          <p:nvPr/>
        </p:nvSpPr>
        <p:spPr>
          <a:xfrm>
            <a:off x="8358214" y="784102"/>
            <a:ext cx="667644" cy="1969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批量删除</a:t>
            </a:r>
            <a:endParaRPr lang="zh-CN" altLang="en-US" sz="1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4" name="矩形 433"/>
          <p:cNvSpPr/>
          <p:nvPr/>
        </p:nvSpPr>
        <p:spPr>
          <a:xfrm>
            <a:off x="4151625" y="1142984"/>
            <a:ext cx="108000" cy="108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35" name="矩形 434"/>
          <p:cNvSpPr/>
          <p:nvPr/>
        </p:nvSpPr>
        <p:spPr>
          <a:xfrm>
            <a:off x="4147277" y="785794"/>
            <a:ext cx="720000" cy="214314"/>
          </a:xfrm>
          <a:prstGeom prst="rect">
            <a:avLst/>
          </a:prstGeom>
          <a:ln/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按日历</a:t>
            </a:r>
            <a:endParaRPr lang="zh-CN" altLang="en-US" sz="11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6" name="矩形 435"/>
          <p:cNvSpPr/>
          <p:nvPr/>
        </p:nvSpPr>
        <p:spPr>
          <a:xfrm>
            <a:off x="4929190" y="785794"/>
            <a:ext cx="720000" cy="21431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按任务</a:t>
            </a:r>
            <a:endParaRPr lang="zh-CN" altLang="en-US" sz="11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7" name="TextBox 436"/>
          <p:cNvSpPr txBox="1"/>
          <p:nvPr/>
        </p:nvSpPr>
        <p:spPr>
          <a:xfrm>
            <a:off x="8501090" y="1062021"/>
            <a:ext cx="4286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操作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38" name="Picture 3" descr="D:\4.幻灯片库\图片库\IconBase.Collection.plus.23.extras 最新上万个创意设计图标\IconBase Plastic Xp2 Stock Icons\png\48x48\edit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48715" y="1381111"/>
            <a:ext cx="157162" cy="157162"/>
          </a:xfrm>
          <a:prstGeom prst="rect">
            <a:avLst/>
          </a:prstGeom>
          <a:noFill/>
        </p:spPr>
      </p:pic>
      <p:pic>
        <p:nvPicPr>
          <p:cNvPr id="441" name="Picture 4" descr="D:\4.幻灯片库\图片库\IconBase.Collection.plus.23.extras 最新上万个创意设计图标\IconBase Plastic Xp2 Stock Icons\png\48x48\erro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763029" y="1404923"/>
            <a:ext cx="119064" cy="119064"/>
          </a:xfrm>
          <a:prstGeom prst="rect">
            <a:avLst/>
          </a:prstGeom>
          <a:noFill/>
        </p:spPr>
      </p:pic>
      <p:sp>
        <p:nvSpPr>
          <p:cNvPr id="442" name="TextBox 441"/>
          <p:cNvSpPr txBox="1"/>
          <p:nvPr/>
        </p:nvSpPr>
        <p:spPr>
          <a:xfrm>
            <a:off x="8077225" y="990583"/>
            <a:ext cx="417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是否出差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4" name="矩形 443"/>
          <p:cNvSpPr/>
          <p:nvPr/>
        </p:nvSpPr>
        <p:spPr>
          <a:xfrm>
            <a:off x="8224863" y="1409686"/>
            <a:ext cx="108000" cy="1080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47" name="矩形 446"/>
          <p:cNvSpPr/>
          <p:nvPr/>
        </p:nvSpPr>
        <p:spPr>
          <a:xfrm>
            <a:off x="8224863" y="1685913"/>
            <a:ext cx="108000" cy="1080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pic>
        <p:nvPicPr>
          <p:cNvPr id="451" name="Picture 3" descr="D:\4.幻灯片库\图片库\IconBase.Collection.plus.23.extras 最新上万个创意设计图标\IconBase Plastic Xp2 Stock Icons\png\48x48\edit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58240" y="1662100"/>
            <a:ext cx="157162" cy="157162"/>
          </a:xfrm>
          <a:prstGeom prst="rect">
            <a:avLst/>
          </a:prstGeom>
          <a:noFill/>
        </p:spPr>
      </p:pic>
      <p:pic>
        <p:nvPicPr>
          <p:cNvPr id="458" name="Picture 4" descr="D:\4.幻灯片库\图片库\IconBase.Collection.plus.23.extras 最新上万个创意设计图标\IconBase Plastic Xp2 Stock Icons\png\48x48\erro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772554" y="1685912"/>
            <a:ext cx="119064" cy="119064"/>
          </a:xfrm>
          <a:prstGeom prst="rect">
            <a:avLst/>
          </a:prstGeom>
          <a:noFill/>
        </p:spPr>
      </p:pic>
      <p:sp>
        <p:nvSpPr>
          <p:cNvPr id="462" name="TextBox 461"/>
          <p:cNvSpPr txBox="1"/>
          <p:nvPr/>
        </p:nvSpPr>
        <p:spPr>
          <a:xfrm>
            <a:off x="6663547" y="1982219"/>
            <a:ext cx="692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需求变更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3" name="TextBox 462"/>
          <p:cNvSpPr txBox="1"/>
          <p:nvPr/>
        </p:nvSpPr>
        <p:spPr>
          <a:xfrm>
            <a:off x="6663547" y="2279561"/>
            <a:ext cx="692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需求分析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4" name="TextBox 463"/>
          <p:cNvSpPr txBox="1"/>
          <p:nvPr/>
        </p:nvSpPr>
        <p:spPr>
          <a:xfrm>
            <a:off x="7325538" y="1973410"/>
            <a:ext cx="285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4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8" name="TextBox 467"/>
          <p:cNvSpPr txBox="1"/>
          <p:nvPr/>
        </p:nvSpPr>
        <p:spPr>
          <a:xfrm>
            <a:off x="7763693" y="1973410"/>
            <a:ext cx="285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0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0" name="TextBox 469"/>
          <p:cNvSpPr txBox="1"/>
          <p:nvPr/>
        </p:nvSpPr>
        <p:spPr>
          <a:xfrm>
            <a:off x="7325538" y="2270752"/>
            <a:ext cx="285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3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1" name="TextBox 470"/>
          <p:cNvSpPr txBox="1"/>
          <p:nvPr/>
        </p:nvSpPr>
        <p:spPr>
          <a:xfrm>
            <a:off x="7763693" y="2270752"/>
            <a:ext cx="285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0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5" name="矩形 474"/>
          <p:cNvSpPr/>
          <p:nvPr/>
        </p:nvSpPr>
        <p:spPr>
          <a:xfrm>
            <a:off x="4151624" y="2027132"/>
            <a:ext cx="108000" cy="108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76" name="矩形 475"/>
          <p:cNvSpPr/>
          <p:nvPr/>
        </p:nvSpPr>
        <p:spPr>
          <a:xfrm>
            <a:off x="4151624" y="2324474"/>
            <a:ext cx="108000" cy="108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78" name="TextBox 477"/>
          <p:cNvSpPr txBox="1"/>
          <p:nvPr/>
        </p:nvSpPr>
        <p:spPr>
          <a:xfrm>
            <a:off x="5643570" y="1988650"/>
            <a:ext cx="1071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Task2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2" name="TextBox 481"/>
          <p:cNvSpPr txBox="1"/>
          <p:nvPr/>
        </p:nvSpPr>
        <p:spPr>
          <a:xfrm>
            <a:off x="5643570" y="2285992"/>
            <a:ext cx="11430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Task3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3" name="TextBox 482"/>
          <p:cNvSpPr txBox="1"/>
          <p:nvPr/>
        </p:nvSpPr>
        <p:spPr>
          <a:xfrm>
            <a:off x="5002375" y="1975315"/>
            <a:ext cx="647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ASDMP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0" name="TextBox 489"/>
          <p:cNvSpPr txBox="1"/>
          <p:nvPr/>
        </p:nvSpPr>
        <p:spPr>
          <a:xfrm>
            <a:off x="4990786" y="2282182"/>
            <a:ext cx="6665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C818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1" name="TextBox 490"/>
          <p:cNvSpPr txBox="1"/>
          <p:nvPr/>
        </p:nvSpPr>
        <p:spPr>
          <a:xfrm>
            <a:off x="4259575" y="1981545"/>
            <a:ext cx="7667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2013-01-17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2" name="TextBox 491"/>
          <p:cNvSpPr txBox="1"/>
          <p:nvPr/>
        </p:nvSpPr>
        <p:spPr>
          <a:xfrm>
            <a:off x="4259575" y="2297913"/>
            <a:ext cx="7667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2013-01-17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93" name="Picture 3" descr="D:\4.幻灯片库\图片库\IconBase.Collection.plus.23.extras 最新上万个创意设计图标\IconBase Plastic Xp2 Stock Icons\png\48x48\edit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48714" y="1992200"/>
            <a:ext cx="157162" cy="157162"/>
          </a:xfrm>
          <a:prstGeom prst="rect">
            <a:avLst/>
          </a:prstGeom>
          <a:noFill/>
        </p:spPr>
      </p:pic>
      <p:pic>
        <p:nvPicPr>
          <p:cNvPr id="494" name="Picture 4" descr="D:\4.幻灯片库\图片库\IconBase.Collection.plus.23.extras 最新上万个创意设计图标\IconBase Plastic Xp2 Stock Icons\png\48x48\erro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763028" y="2016012"/>
            <a:ext cx="119064" cy="119064"/>
          </a:xfrm>
          <a:prstGeom prst="rect">
            <a:avLst/>
          </a:prstGeom>
          <a:noFill/>
        </p:spPr>
      </p:pic>
      <p:sp>
        <p:nvSpPr>
          <p:cNvPr id="504" name="矩形 503"/>
          <p:cNvSpPr/>
          <p:nvPr/>
        </p:nvSpPr>
        <p:spPr>
          <a:xfrm>
            <a:off x="8224862" y="2020775"/>
            <a:ext cx="108000" cy="1080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508" name="矩形 507"/>
          <p:cNvSpPr/>
          <p:nvPr/>
        </p:nvSpPr>
        <p:spPr>
          <a:xfrm>
            <a:off x="8224862" y="2297002"/>
            <a:ext cx="108000" cy="1080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pic>
        <p:nvPicPr>
          <p:cNvPr id="517" name="Picture 3" descr="D:\4.幻灯片库\图片库\IconBase.Collection.plus.23.extras 最新上万个创意设计图标\IconBase Plastic Xp2 Stock Icons\png\48x48\edit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58239" y="2273189"/>
            <a:ext cx="157162" cy="157162"/>
          </a:xfrm>
          <a:prstGeom prst="rect">
            <a:avLst/>
          </a:prstGeom>
          <a:noFill/>
        </p:spPr>
      </p:pic>
      <p:pic>
        <p:nvPicPr>
          <p:cNvPr id="518" name="Picture 4" descr="D:\4.幻灯片库\图片库\IconBase.Collection.plus.23.extras 最新上万个创意设计图标\IconBase Plastic Xp2 Stock Icons\png\48x48\erro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772553" y="2297001"/>
            <a:ext cx="119064" cy="119064"/>
          </a:xfrm>
          <a:prstGeom prst="rect">
            <a:avLst/>
          </a:prstGeom>
          <a:noFill/>
        </p:spPr>
      </p:pic>
      <p:sp>
        <p:nvSpPr>
          <p:cNvPr id="519" name="TextBox 518"/>
          <p:cNvSpPr txBox="1"/>
          <p:nvPr/>
        </p:nvSpPr>
        <p:spPr>
          <a:xfrm>
            <a:off x="6663547" y="2625161"/>
            <a:ext cx="692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需求变更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1" name="TextBox 520"/>
          <p:cNvSpPr txBox="1"/>
          <p:nvPr/>
        </p:nvSpPr>
        <p:spPr>
          <a:xfrm>
            <a:off x="6663547" y="2922503"/>
            <a:ext cx="692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需求分析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2" name="TextBox 521"/>
          <p:cNvSpPr txBox="1"/>
          <p:nvPr/>
        </p:nvSpPr>
        <p:spPr>
          <a:xfrm>
            <a:off x="7325538" y="2616352"/>
            <a:ext cx="285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4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3" name="TextBox 522"/>
          <p:cNvSpPr txBox="1"/>
          <p:nvPr/>
        </p:nvSpPr>
        <p:spPr>
          <a:xfrm>
            <a:off x="7763693" y="2616352"/>
            <a:ext cx="285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0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6" name="TextBox 525"/>
          <p:cNvSpPr txBox="1"/>
          <p:nvPr/>
        </p:nvSpPr>
        <p:spPr>
          <a:xfrm>
            <a:off x="7325538" y="2913694"/>
            <a:ext cx="285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3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7" name="TextBox 526"/>
          <p:cNvSpPr txBox="1"/>
          <p:nvPr/>
        </p:nvSpPr>
        <p:spPr>
          <a:xfrm>
            <a:off x="7763693" y="2913694"/>
            <a:ext cx="285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0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8" name="矩形 527"/>
          <p:cNvSpPr/>
          <p:nvPr/>
        </p:nvSpPr>
        <p:spPr>
          <a:xfrm>
            <a:off x="4151624" y="2670074"/>
            <a:ext cx="108000" cy="108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534" name="矩形 533"/>
          <p:cNvSpPr/>
          <p:nvPr/>
        </p:nvSpPr>
        <p:spPr>
          <a:xfrm>
            <a:off x="4151624" y="2967416"/>
            <a:ext cx="108000" cy="108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535" name="TextBox 534"/>
          <p:cNvSpPr txBox="1"/>
          <p:nvPr/>
        </p:nvSpPr>
        <p:spPr>
          <a:xfrm>
            <a:off x="5643570" y="2631592"/>
            <a:ext cx="1071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ASDMP</a:t>
            </a:r>
            <a:r>
              <a: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任务树优化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6" name="TextBox 535"/>
          <p:cNvSpPr txBox="1"/>
          <p:nvPr/>
        </p:nvSpPr>
        <p:spPr>
          <a:xfrm>
            <a:off x="5643570" y="2928934"/>
            <a:ext cx="11430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需求文档跟踪表更新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7" name="TextBox 536"/>
          <p:cNvSpPr txBox="1"/>
          <p:nvPr/>
        </p:nvSpPr>
        <p:spPr>
          <a:xfrm>
            <a:off x="5002375" y="2618257"/>
            <a:ext cx="647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ASDMP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8" name="TextBox 537"/>
          <p:cNvSpPr txBox="1"/>
          <p:nvPr/>
        </p:nvSpPr>
        <p:spPr>
          <a:xfrm>
            <a:off x="4990786" y="2925124"/>
            <a:ext cx="6665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C818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9" name="TextBox 538"/>
          <p:cNvSpPr txBox="1"/>
          <p:nvPr/>
        </p:nvSpPr>
        <p:spPr>
          <a:xfrm>
            <a:off x="4259575" y="2624487"/>
            <a:ext cx="7667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2013-01-19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0" name="TextBox 539"/>
          <p:cNvSpPr txBox="1"/>
          <p:nvPr/>
        </p:nvSpPr>
        <p:spPr>
          <a:xfrm>
            <a:off x="4259575" y="2940855"/>
            <a:ext cx="7667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2013-01-19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41" name="Picture 3" descr="D:\4.幻灯片库\图片库\IconBase.Collection.plus.23.extras 最新上万个创意设计图标\IconBase Plastic Xp2 Stock Icons\png\48x48\edit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48714" y="2635142"/>
            <a:ext cx="157162" cy="157162"/>
          </a:xfrm>
          <a:prstGeom prst="rect">
            <a:avLst/>
          </a:prstGeom>
          <a:noFill/>
        </p:spPr>
      </p:pic>
      <p:pic>
        <p:nvPicPr>
          <p:cNvPr id="542" name="Picture 4" descr="D:\4.幻灯片库\图片库\IconBase.Collection.plus.23.extras 最新上万个创意设计图标\IconBase Plastic Xp2 Stock Icons\png\48x48\erro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763028" y="2658954"/>
            <a:ext cx="119064" cy="119064"/>
          </a:xfrm>
          <a:prstGeom prst="rect">
            <a:avLst/>
          </a:prstGeom>
          <a:noFill/>
        </p:spPr>
      </p:pic>
      <p:sp>
        <p:nvSpPr>
          <p:cNvPr id="543" name="矩形 542"/>
          <p:cNvSpPr/>
          <p:nvPr/>
        </p:nvSpPr>
        <p:spPr>
          <a:xfrm>
            <a:off x="8224862" y="2663717"/>
            <a:ext cx="108000" cy="1080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544" name="矩形 543"/>
          <p:cNvSpPr/>
          <p:nvPr/>
        </p:nvSpPr>
        <p:spPr>
          <a:xfrm>
            <a:off x="8224862" y="2939944"/>
            <a:ext cx="108000" cy="1080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pic>
        <p:nvPicPr>
          <p:cNvPr id="545" name="Picture 3" descr="D:\4.幻灯片库\图片库\IconBase.Collection.plus.23.extras 最新上万个创意设计图标\IconBase Plastic Xp2 Stock Icons\png\48x48\edit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58239" y="2916131"/>
            <a:ext cx="157162" cy="157162"/>
          </a:xfrm>
          <a:prstGeom prst="rect">
            <a:avLst/>
          </a:prstGeom>
          <a:noFill/>
        </p:spPr>
      </p:pic>
      <p:pic>
        <p:nvPicPr>
          <p:cNvPr id="546" name="Picture 4" descr="D:\4.幻灯片库\图片库\IconBase.Collection.plus.23.extras 最新上万个创意设计图标\IconBase Plastic Xp2 Stock Icons\png\48x48\erro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772553" y="2939943"/>
            <a:ext cx="119064" cy="119064"/>
          </a:xfrm>
          <a:prstGeom prst="rect">
            <a:avLst/>
          </a:prstGeom>
          <a:noFill/>
        </p:spPr>
      </p:pic>
      <p:sp>
        <p:nvSpPr>
          <p:cNvPr id="547" name="TextBox 546"/>
          <p:cNvSpPr txBox="1"/>
          <p:nvPr/>
        </p:nvSpPr>
        <p:spPr>
          <a:xfrm>
            <a:off x="6663547" y="3268103"/>
            <a:ext cx="692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需求变更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8" name="TextBox 547"/>
          <p:cNvSpPr txBox="1"/>
          <p:nvPr/>
        </p:nvSpPr>
        <p:spPr>
          <a:xfrm>
            <a:off x="6663547" y="3613070"/>
            <a:ext cx="692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需求分析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9" name="TextBox 548"/>
          <p:cNvSpPr txBox="1"/>
          <p:nvPr/>
        </p:nvSpPr>
        <p:spPr>
          <a:xfrm>
            <a:off x="7325538" y="3259294"/>
            <a:ext cx="285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4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0" name="TextBox 549"/>
          <p:cNvSpPr txBox="1"/>
          <p:nvPr/>
        </p:nvSpPr>
        <p:spPr>
          <a:xfrm>
            <a:off x="7763693" y="3259294"/>
            <a:ext cx="285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0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1" name="TextBox 550"/>
          <p:cNvSpPr txBox="1"/>
          <p:nvPr/>
        </p:nvSpPr>
        <p:spPr>
          <a:xfrm>
            <a:off x="7325538" y="3604261"/>
            <a:ext cx="285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3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2" name="TextBox 551"/>
          <p:cNvSpPr txBox="1"/>
          <p:nvPr/>
        </p:nvSpPr>
        <p:spPr>
          <a:xfrm>
            <a:off x="7763693" y="3604261"/>
            <a:ext cx="285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0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3" name="矩形 552"/>
          <p:cNvSpPr/>
          <p:nvPr/>
        </p:nvSpPr>
        <p:spPr>
          <a:xfrm>
            <a:off x="4151624" y="3313016"/>
            <a:ext cx="108000" cy="108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554" name="矩形 553"/>
          <p:cNvSpPr/>
          <p:nvPr/>
        </p:nvSpPr>
        <p:spPr>
          <a:xfrm>
            <a:off x="4151624" y="3657983"/>
            <a:ext cx="108000" cy="108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555" name="TextBox 554"/>
          <p:cNvSpPr txBox="1"/>
          <p:nvPr/>
        </p:nvSpPr>
        <p:spPr>
          <a:xfrm>
            <a:off x="5643570" y="3274534"/>
            <a:ext cx="1071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ASDMP</a:t>
            </a:r>
            <a:r>
              <a: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任务树优化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6" name="TextBox 555"/>
          <p:cNvSpPr txBox="1"/>
          <p:nvPr/>
        </p:nvSpPr>
        <p:spPr>
          <a:xfrm>
            <a:off x="5643570" y="3619501"/>
            <a:ext cx="11430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需求文档跟踪表更新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7" name="TextBox 556"/>
          <p:cNvSpPr txBox="1"/>
          <p:nvPr/>
        </p:nvSpPr>
        <p:spPr>
          <a:xfrm>
            <a:off x="5002375" y="3261199"/>
            <a:ext cx="647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ASDMP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8" name="TextBox 557"/>
          <p:cNvSpPr txBox="1"/>
          <p:nvPr/>
        </p:nvSpPr>
        <p:spPr>
          <a:xfrm>
            <a:off x="4990786" y="3615691"/>
            <a:ext cx="6665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C818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9" name="TextBox 558"/>
          <p:cNvSpPr txBox="1"/>
          <p:nvPr/>
        </p:nvSpPr>
        <p:spPr>
          <a:xfrm>
            <a:off x="4259575" y="3267429"/>
            <a:ext cx="7667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2013-01-19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0" name="TextBox 559"/>
          <p:cNvSpPr txBox="1"/>
          <p:nvPr/>
        </p:nvSpPr>
        <p:spPr>
          <a:xfrm>
            <a:off x="4259575" y="3631422"/>
            <a:ext cx="7667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2013-01-20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61" name="Picture 3" descr="D:\4.幻灯片库\图片库\IconBase.Collection.plus.23.extras 最新上万个创意设计图标\IconBase Plastic Xp2 Stock Icons\png\48x48\edit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48714" y="3278084"/>
            <a:ext cx="157162" cy="157162"/>
          </a:xfrm>
          <a:prstGeom prst="rect">
            <a:avLst/>
          </a:prstGeom>
          <a:noFill/>
        </p:spPr>
      </p:pic>
      <p:pic>
        <p:nvPicPr>
          <p:cNvPr id="562" name="Picture 4" descr="D:\4.幻灯片库\图片库\IconBase.Collection.plus.23.extras 最新上万个创意设计图标\IconBase Plastic Xp2 Stock Icons\png\48x48\erro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763028" y="3301896"/>
            <a:ext cx="119064" cy="119064"/>
          </a:xfrm>
          <a:prstGeom prst="rect">
            <a:avLst/>
          </a:prstGeom>
          <a:noFill/>
        </p:spPr>
      </p:pic>
      <p:sp>
        <p:nvSpPr>
          <p:cNvPr id="563" name="矩形 562"/>
          <p:cNvSpPr/>
          <p:nvPr/>
        </p:nvSpPr>
        <p:spPr>
          <a:xfrm>
            <a:off x="8224862" y="3306659"/>
            <a:ext cx="108000" cy="1080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564" name="矩形 563"/>
          <p:cNvSpPr/>
          <p:nvPr/>
        </p:nvSpPr>
        <p:spPr>
          <a:xfrm>
            <a:off x="8224862" y="3630511"/>
            <a:ext cx="108000" cy="1080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pic>
        <p:nvPicPr>
          <p:cNvPr id="565" name="Picture 3" descr="D:\4.幻灯片库\图片库\IconBase.Collection.plus.23.extras 最新上万个创意设计图标\IconBase Plastic Xp2 Stock Icons\png\48x48\edit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58239" y="3606698"/>
            <a:ext cx="157162" cy="157162"/>
          </a:xfrm>
          <a:prstGeom prst="rect">
            <a:avLst/>
          </a:prstGeom>
          <a:noFill/>
        </p:spPr>
      </p:pic>
      <p:pic>
        <p:nvPicPr>
          <p:cNvPr id="566" name="Picture 4" descr="D:\4.幻灯片库\图片库\IconBase.Collection.plus.23.extras 最新上万个创意设计图标\IconBase Plastic Xp2 Stock Icons\png\48x48\erro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772553" y="3630510"/>
            <a:ext cx="119064" cy="119064"/>
          </a:xfrm>
          <a:prstGeom prst="rect">
            <a:avLst/>
          </a:prstGeom>
          <a:noFill/>
        </p:spPr>
      </p:pic>
      <p:sp>
        <p:nvSpPr>
          <p:cNvPr id="567" name="TextBox 566"/>
          <p:cNvSpPr txBox="1"/>
          <p:nvPr/>
        </p:nvSpPr>
        <p:spPr>
          <a:xfrm>
            <a:off x="6663547" y="3917872"/>
            <a:ext cx="692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需求分析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8" name="TextBox 567"/>
          <p:cNvSpPr txBox="1"/>
          <p:nvPr/>
        </p:nvSpPr>
        <p:spPr>
          <a:xfrm>
            <a:off x="7325538" y="3909063"/>
            <a:ext cx="285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3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9" name="TextBox 568"/>
          <p:cNvSpPr txBox="1"/>
          <p:nvPr/>
        </p:nvSpPr>
        <p:spPr>
          <a:xfrm>
            <a:off x="7763693" y="3909063"/>
            <a:ext cx="285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0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0" name="矩形 569"/>
          <p:cNvSpPr/>
          <p:nvPr/>
        </p:nvSpPr>
        <p:spPr>
          <a:xfrm>
            <a:off x="4151624" y="3962785"/>
            <a:ext cx="108000" cy="108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571" name="TextBox 570"/>
          <p:cNvSpPr txBox="1"/>
          <p:nvPr/>
        </p:nvSpPr>
        <p:spPr>
          <a:xfrm>
            <a:off x="5643570" y="3924303"/>
            <a:ext cx="11430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需求文档跟踪表更新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2" name="TextBox 571"/>
          <p:cNvSpPr txBox="1"/>
          <p:nvPr/>
        </p:nvSpPr>
        <p:spPr>
          <a:xfrm>
            <a:off x="4990786" y="3920493"/>
            <a:ext cx="6665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C818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3" name="TextBox 572"/>
          <p:cNvSpPr txBox="1"/>
          <p:nvPr/>
        </p:nvSpPr>
        <p:spPr>
          <a:xfrm>
            <a:off x="4259575" y="3936224"/>
            <a:ext cx="7667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2013-01-20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4" name="矩形 573"/>
          <p:cNvSpPr/>
          <p:nvPr/>
        </p:nvSpPr>
        <p:spPr>
          <a:xfrm>
            <a:off x="8224862" y="3935313"/>
            <a:ext cx="108000" cy="1080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pic>
        <p:nvPicPr>
          <p:cNvPr id="575" name="Picture 3" descr="D:\4.幻灯片库\图片库\IconBase.Collection.plus.23.extras 最新上万个创意设计图标\IconBase Plastic Xp2 Stock Icons\png\48x48\edit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58239" y="3911500"/>
            <a:ext cx="157162" cy="157162"/>
          </a:xfrm>
          <a:prstGeom prst="rect">
            <a:avLst/>
          </a:prstGeom>
          <a:noFill/>
        </p:spPr>
      </p:pic>
      <p:pic>
        <p:nvPicPr>
          <p:cNvPr id="576" name="Picture 4" descr="D:\4.幻灯片库\图片库\IconBase.Collection.plus.23.extras 最新上万个创意设计图标\IconBase Plastic Xp2 Stock Icons\png\48x48\erro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772553" y="3935312"/>
            <a:ext cx="119064" cy="119064"/>
          </a:xfrm>
          <a:prstGeom prst="rect">
            <a:avLst/>
          </a:prstGeom>
          <a:noFill/>
        </p:spPr>
      </p:pic>
      <p:sp>
        <p:nvSpPr>
          <p:cNvPr id="346" name="矩形 345"/>
          <p:cNvSpPr/>
          <p:nvPr/>
        </p:nvSpPr>
        <p:spPr>
          <a:xfrm>
            <a:off x="4143372" y="2357430"/>
            <a:ext cx="3929058" cy="12858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场景说明：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删除单项场景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 marL="342900" indent="-342900">
              <a:buAutoNum type="arabicPeriod"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单项删除，只需点击工时项右侧的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X”;</a:t>
            </a:r>
          </a:p>
          <a:p>
            <a:pPr marL="342900" indent="-342900">
              <a:buAutoNum type="arabicPeriod"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弹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出确认框，确认后，即删除该项；</a:t>
            </a:r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76"/>
          <p:cNvGrpSpPr/>
          <p:nvPr/>
        </p:nvGrpSpPr>
        <p:grpSpPr>
          <a:xfrm>
            <a:off x="4314823" y="982313"/>
            <a:ext cx="4162456" cy="3375381"/>
            <a:chOff x="3793800" y="1000109"/>
            <a:chExt cx="4162456" cy="1618250"/>
          </a:xfrm>
        </p:grpSpPr>
        <p:cxnSp>
          <p:nvCxnSpPr>
            <p:cNvPr id="578" name="直接连接符 577"/>
            <p:cNvCxnSpPr/>
            <p:nvPr/>
          </p:nvCxnSpPr>
          <p:spPr>
            <a:xfrm rot="16200000" flipH="1">
              <a:off x="3716182" y="1810701"/>
              <a:ext cx="1584000" cy="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直接连接符 578"/>
            <p:cNvCxnSpPr/>
            <p:nvPr/>
          </p:nvCxnSpPr>
          <p:spPr>
            <a:xfrm rot="16200000" flipH="1">
              <a:off x="4280068" y="1792108"/>
              <a:ext cx="1584000" cy="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直接连接符 579"/>
            <p:cNvCxnSpPr/>
            <p:nvPr/>
          </p:nvCxnSpPr>
          <p:spPr>
            <a:xfrm rot="16200000" flipH="1">
              <a:off x="5424029" y="1792108"/>
              <a:ext cx="1584000" cy="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直接连接符 580"/>
            <p:cNvCxnSpPr/>
            <p:nvPr/>
          </p:nvCxnSpPr>
          <p:spPr>
            <a:xfrm rot="16200000" flipH="1">
              <a:off x="5951717" y="1813081"/>
              <a:ext cx="1584000" cy="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直接连接符 581"/>
            <p:cNvCxnSpPr/>
            <p:nvPr/>
          </p:nvCxnSpPr>
          <p:spPr>
            <a:xfrm rot="16200000" flipH="1">
              <a:off x="6387014" y="1814968"/>
              <a:ext cx="1584000" cy="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直接连接符 582"/>
            <p:cNvCxnSpPr/>
            <p:nvPr/>
          </p:nvCxnSpPr>
          <p:spPr>
            <a:xfrm rot="16200000" flipH="1">
              <a:off x="6768965" y="1817826"/>
              <a:ext cx="1584000" cy="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直接连接符 583"/>
            <p:cNvCxnSpPr/>
            <p:nvPr/>
          </p:nvCxnSpPr>
          <p:spPr>
            <a:xfrm rot="16200000" flipH="1">
              <a:off x="3001801" y="1826358"/>
              <a:ext cx="1584000" cy="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直接连接符 584"/>
            <p:cNvCxnSpPr/>
            <p:nvPr/>
          </p:nvCxnSpPr>
          <p:spPr>
            <a:xfrm rot="16200000" flipH="1">
              <a:off x="7164256" y="1819508"/>
              <a:ext cx="1584000" cy="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3" name="矩形 342"/>
          <p:cNvSpPr/>
          <p:nvPr/>
        </p:nvSpPr>
        <p:spPr>
          <a:xfrm>
            <a:off x="1833543" y="2714620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344" name="矩形 343"/>
          <p:cNvSpPr/>
          <p:nvPr/>
        </p:nvSpPr>
        <p:spPr>
          <a:xfrm>
            <a:off x="981050" y="2714620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345" name="矩形 344"/>
          <p:cNvSpPr/>
          <p:nvPr/>
        </p:nvSpPr>
        <p:spPr>
          <a:xfrm>
            <a:off x="2285984" y="2185979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531" name="矩形 530"/>
          <p:cNvSpPr/>
          <p:nvPr/>
        </p:nvSpPr>
        <p:spPr>
          <a:xfrm>
            <a:off x="2295509" y="2714620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3" name="矩形 42"/>
          <p:cNvSpPr/>
          <p:nvPr/>
        </p:nvSpPr>
        <p:spPr>
          <a:xfrm>
            <a:off x="954380" y="333286"/>
            <a:ext cx="45719" cy="6524714"/>
          </a:xfrm>
          <a:prstGeom prst="rect">
            <a:avLst/>
          </a:prstGeom>
          <a:solidFill>
            <a:srgbClr val="8064A2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0" y="314436"/>
            <a:ext cx="9144000" cy="288032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32273"/>
            <a:ext cx="9144000" cy="28575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242610" y="32297"/>
            <a:ext cx="83725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项目管理</a:t>
            </a:r>
            <a:endParaRPr lang="zh-CN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93284" y="32297"/>
            <a:ext cx="851524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部门管理</a:t>
            </a:r>
            <a:endParaRPr lang="zh-CN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471416" y="32297"/>
            <a:ext cx="851524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过程管理</a:t>
            </a:r>
            <a:endParaRPr lang="zh-CN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720740" y="32297"/>
            <a:ext cx="851524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系统管理</a:t>
            </a:r>
            <a:endParaRPr lang="zh-CN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43958" y="32297"/>
            <a:ext cx="851524" cy="27699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个人办公</a:t>
            </a:r>
            <a:endParaRPr lang="zh-CN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 descr="D:\4.幻灯片库\图片库\logos\ASDMP-LOGO\透明\图形\SDMP--LOGO4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822" y="66457"/>
            <a:ext cx="209259" cy="209259"/>
          </a:xfrm>
          <a:prstGeom prst="rect">
            <a:avLst/>
          </a:prstGeom>
          <a:noFill/>
        </p:spPr>
      </p:pic>
      <p:grpSp>
        <p:nvGrpSpPr>
          <p:cNvPr id="3" name="组合 60"/>
          <p:cNvGrpSpPr/>
          <p:nvPr/>
        </p:nvGrpSpPr>
        <p:grpSpPr>
          <a:xfrm>
            <a:off x="1679856" y="437150"/>
            <a:ext cx="856849" cy="167990"/>
            <a:chOff x="2419771" y="270173"/>
            <a:chExt cx="1180703" cy="293365"/>
          </a:xfrm>
        </p:grpSpPr>
        <p:sp>
          <p:nvSpPr>
            <p:cNvPr id="201" name="剪去单角的矩形 200"/>
            <p:cNvSpPr/>
            <p:nvPr/>
          </p:nvSpPr>
          <p:spPr>
            <a:xfrm>
              <a:off x="2419771" y="275506"/>
              <a:ext cx="1180703" cy="288032"/>
            </a:xfrm>
            <a:prstGeom prst="snip1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900" b="1" kern="0" dirty="0" smtClean="0">
                  <a:solidFill>
                    <a:sysClr val="window" lastClr="FFFFFF">
                      <a:lumMod val="9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待办工作</a:t>
              </a:r>
              <a:endParaRPr lang="zh-CN" altLang="en-US" sz="900" b="1" kern="0" dirty="0">
                <a:solidFill>
                  <a:sysClr val="window" lastClr="FFFFFF">
                    <a:lumMod val="95000"/>
                  </a:sys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02" name="直接连接符 201"/>
            <p:cNvCxnSpPr/>
            <p:nvPr/>
          </p:nvCxnSpPr>
          <p:spPr>
            <a:xfrm flipV="1">
              <a:off x="2419772" y="270173"/>
              <a:ext cx="0" cy="28803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</a:ln>
            <a:effectLst/>
          </p:spPr>
        </p:cxnSp>
        <p:cxnSp>
          <p:nvCxnSpPr>
            <p:cNvPr id="203" name="直接连接符 202"/>
            <p:cNvCxnSpPr/>
            <p:nvPr/>
          </p:nvCxnSpPr>
          <p:spPr>
            <a:xfrm flipV="1">
              <a:off x="3599334" y="323850"/>
              <a:ext cx="1116" cy="22483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</a:ln>
            <a:effectLst/>
          </p:spPr>
        </p:cxnSp>
      </p:grpSp>
      <p:sp>
        <p:nvSpPr>
          <p:cNvPr id="245" name="矩形 244"/>
          <p:cNvSpPr/>
          <p:nvPr/>
        </p:nvSpPr>
        <p:spPr>
          <a:xfrm>
            <a:off x="104150" y="1531924"/>
            <a:ext cx="288032" cy="14401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46"/>
          <p:cNvGrpSpPr/>
          <p:nvPr/>
        </p:nvGrpSpPr>
        <p:grpSpPr>
          <a:xfrm>
            <a:off x="48546" y="714356"/>
            <a:ext cx="762367" cy="246221"/>
            <a:chOff x="338808" y="1287810"/>
            <a:chExt cx="762367" cy="246221"/>
          </a:xfrm>
        </p:grpSpPr>
        <p:sp>
          <p:nvSpPr>
            <p:cNvPr id="247" name="矩形 246"/>
            <p:cNvSpPr/>
            <p:nvPr/>
          </p:nvSpPr>
          <p:spPr>
            <a:xfrm>
              <a:off x="338808" y="1340768"/>
              <a:ext cx="93315" cy="94853"/>
            </a:xfrm>
            <a:prstGeom prst="rect">
              <a:avLst/>
            </a:prstGeom>
            <a:noFill/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lIns="7200" tIns="360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-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  <p:sp>
          <p:nvSpPr>
            <p:cNvPr id="249" name="矩形 248"/>
            <p:cNvSpPr/>
            <p:nvPr/>
          </p:nvSpPr>
          <p:spPr>
            <a:xfrm>
              <a:off x="403548" y="1287810"/>
              <a:ext cx="69762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000" kern="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个人办公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50" name="直接连接符 249"/>
          <p:cNvCxnSpPr/>
          <p:nvPr/>
        </p:nvCxnSpPr>
        <p:spPr>
          <a:xfrm rot="5400000">
            <a:off x="-484786" y="1417023"/>
            <a:ext cx="1161775" cy="4658"/>
          </a:xfrm>
          <a:prstGeom prst="line">
            <a:avLst/>
          </a:prstGeom>
          <a:noFill/>
          <a:ln w="9525" cap="flat" cmpd="sng" algn="ctr">
            <a:solidFill>
              <a:sysClr val="window" lastClr="FFFFFF">
                <a:lumMod val="85000"/>
              </a:sysClr>
            </a:solidFill>
            <a:prstDash val="sysDash"/>
          </a:ln>
          <a:effectLst/>
        </p:spPr>
      </p:cxnSp>
      <p:grpSp>
        <p:nvGrpSpPr>
          <p:cNvPr id="5" name="组合 60"/>
          <p:cNvGrpSpPr/>
          <p:nvPr/>
        </p:nvGrpSpPr>
        <p:grpSpPr>
          <a:xfrm>
            <a:off x="104150" y="981886"/>
            <a:ext cx="815140" cy="246221"/>
            <a:chOff x="399356" y="1583010"/>
            <a:chExt cx="815140" cy="246221"/>
          </a:xfrm>
        </p:grpSpPr>
        <p:cxnSp>
          <p:nvCxnSpPr>
            <p:cNvPr id="252" name="直接连接符 251"/>
            <p:cNvCxnSpPr/>
            <p:nvPr/>
          </p:nvCxnSpPr>
          <p:spPr>
            <a:xfrm>
              <a:off x="399356" y="1657375"/>
              <a:ext cx="144016" cy="0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>
                  <a:lumMod val="85000"/>
                </a:sysClr>
              </a:solidFill>
              <a:prstDash val="sysDash"/>
            </a:ln>
            <a:effectLst/>
          </p:spPr>
        </p:cxnSp>
        <p:sp>
          <p:nvSpPr>
            <p:cNvPr id="253" name="矩形 252"/>
            <p:cNvSpPr/>
            <p:nvPr/>
          </p:nvSpPr>
          <p:spPr>
            <a:xfrm>
              <a:off x="516869" y="1583010"/>
              <a:ext cx="69762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000" kern="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待办工作</a:t>
              </a:r>
            </a:p>
          </p:txBody>
        </p:sp>
      </p:grpSp>
      <p:grpSp>
        <p:nvGrpSpPr>
          <p:cNvPr id="6" name="组合 61"/>
          <p:cNvGrpSpPr/>
          <p:nvPr/>
        </p:nvGrpSpPr>
        <p:grpSpPr>
          <a:xfrm>
            <a:off x="104150" y="1211223"/>
            <a:ext cx="806594" cy="246221"/>
            <a:chOff x="399356" y="1557372"/>
            <a:chExt cx="806594" cy="246221"/>
          </a:xfrm>
        </p:grpSpPr>
        <p:cxnSp>
          <p:nvCxnSpPr>
            <p:cNvPr id="255" name="直接连接符 254"/>
            <p:cNvCxnSpPr/>
            <p:nvPr/>
          </p:nvCxnSpPr>
          <p:spPr>
            <a:xfrm>
              <a:off x="399356" y="1657375"/>
              <a:ext cx="144016" cy="0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>
                  <a:lumMod val="85000"/>
                </a:sysClr>
              </a:solidFill>
              <a:prstDash val="sysDash"/>
            </a:ln>
            <a:effectLst/>
          </p:spPr>
        </p:cxnSp>
        <p:sp>
          <p:nvSpPr>
            <p:cNvPr id="256" name="矩形 255"/>
            <p:cNvSpPr/>
            <p:nvPr/>
          </p:nvSpPr>
          <p:spPr>
            <a:xfrm>
              <a:off x="508323" y="1557372"/>
              <a:ext cx="69762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0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工时管理</a:t>
              </a:r>
              <a:endParaRPr lang="zh-CN" altLang="en-US" sz="1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4"/>
          <p:cNvGrpSpPr/>
          <p:nvPr/>
        </p:nvGrpSpPr>
        <p:grpSpPr>
          <a:xfrm>
            <a:off x="104150" y="1425537"/>
            <a:ext cx="806594" cy="246221"/>
            <a:chOff x="399356" y="1557372"/>
            <a:chExt cx="806594" cy="246221"/>
          </a:xfrm>
        </p:grpSpPr>
        <p:cxnSp>
          <p:nvCxnSpPr>
            <p:cNvPr id="258" name="直接连接符 257"/>
            <p:cNvCxnSpPr/>
            <p:nvPr/>
          </p:nvCxnSpPr>
          <p:spPr>
            <a:xfrm>
              <a:off x="399356" y="1657375"/>
              <a:ext cx="144016" cy="0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>
                  <a:lumMod val="85000"/>
                </a:sysClr>
              </a:solidFill>
              <a:prstDash val="sysDash"/>
            </a:ln>
            <a:effectLst/>
          </p:spPr>
        </p:cxnSp>
        <p:sp>
          <p:nvSpPr>
            <p:cNvPr id="259" name="矩形 258"/>
            <p:cNvSpPr/>
            <p:nvPr/>
          </p:nvSpPr>
          <p:spPr>
            <a:xfrm>
              <a:off x="508323" y="1557372"/>
              <a:ext cx="69762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0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个人管理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" name="组合 67"/>
          <p:cNvGrpSpPr/>
          <p:nvPr/>
        </p:nvGrpSpPr>
        <p:grpSpPr>
          <a:xfrm>
            <a:off x="104150" y="1621611"/>
            <a:ext cx="806594" cy="246221"/>
            <a:chOff x="399356" y="1557372"/>
            <a:chExt cx="806594" cy="246221"/>
          </a:xfrm>
        </p:grpSpPr>
        <p:cxnSp>
          <p:nvCxnSpPr>
            <p:cNvPr id="261" name="直接连接符 260"/>
            <p:cNvCxnSpPr/>
            <p:nvPr/>
          </p:nvCxnSpPr>
          <p:spPr>
            <a:xfrm>
              <a:off x="399356" y="1657375"/>
              <a:ext cx="144016" cy="0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>
                  <a:lumMod val="85000"/>
                </a:sysClr>
              </a:solidFill>
              <a:prstDash val="sysDash"/>
            </a:ln>
            <a:effectLst/>
          </p:spPr>
        </p:cxnSp>
        <p:sp>
          <p:nvSpPr>
            <p:cNvPr id="262" name="矩形 261"/>
            <p:cNvSpPr/>
            <p:nvPr/>
          </p:nvSpPr>
          <p:spPr>
            <a:xfrm>
              <a:off x="508323" y="1557372"/>
              <a:ext cx="697627" cy="24622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0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个人收藏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组合 67"/>
          <p:cNvGrpSpPr/>
          <p:nvPr/>
        </p:nvGrpSpPr>
        <p:grpSpPr>
          <a:xfrm>
            <a:off x="104150" y="1813504"/>
            <a:ext cx="806594" cy="246221"/>
            <a:chOff x="399356" y="1557372"/>
            <a:chExt cx="806594" cy="246221"/>
          </a:xfrm>
        </p:grpSpPr>
        <p:cxnSp>
          <p:nvCxnSpPr>
            <p:cNvPr id="271" name="直接连接符 270"/>
            <p:cNvCxnSpPr/>
            <p:nvPr/>
          </p:nvCxnSpPr>
          <p:spPr>
            <a:xfrm>
              <a:off x="399356" y="1657375"/>
              <a:ext cx="144016" cy="0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>
                  <a:lumMod val="85000"/>
                </a:sysClr>
              </a:solidFill>
              <a:prstDash val="sysDash"/>
            </a:ln>
            <a:effectLst/>
          </p:spPr>
        </p:cxnSp>
        <p:sp>
          <p:nvSpPr>
            <p:cNvPr id="272" name="矩形 271"/>
            <p:cNvSpPr/>
            <p:nvPr/>
          </p:nvSpPr>
          <p:spPr>
            <a:xfrm>
              <a:off x="508323" y="1557372"/>
              <a:ext cx="697627" cy="24622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0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委托管理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279"/>
          <p:cNvGrpSpPr/>
          <p:nvPr/>
        </p:nvGrpSpPr>
        <p:grpSpPr>
          <a:xfrm>
            <a:off x="954380" y="3635334"/>
            <a:ext cx="45719" cy="1008112"/>
            <a:chOff x="2025824" y="3429000"/>
            <a:chExt cx="45719" cy="1008112"/>
          </a:xfrm>
        </p:grpSpPr>
        <p:sp>
          <p:nvSpPr>
            <p:cNvPr id="281" name="矩形 280"/>
            <p:cNvSpPr/>
            <p:nvPr/>
          </p:nvSpPr>
          <p:spPr>
            <a:xfrm>
              <a:off x="2025824" y="3429000"/>
              <a:ext cx="45719" cy="1008112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82" name="等腰三角形 281"/>
            <p:cNvSpPr/>
            <p:nvPr/>
          </p:nvSpPr>
          <p:spPr>
            <a:xfrm rot="16200000">
              <a:off x="2028915" y="3904565"/>
              <a:ext cx="36000" cy="36000"/>
            </a:xfrm>
            <a:prstGeom prst="triangl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1" name="组合 60"/>
          <p:cNvGrpSpPr/>
          <p:nvPr/>
        </p:nvGrpSpPr>
        <p:grpSpPr>
          <a:xfrm>
            <a:off x="2706503" y="428604"/>
            <a:ext cx="856849" cy="167990"/>
            <a:chOff x="2419771" y="270173"/>
            <a:chExt cx="1180703" cy="293365"/>
          </a:xfrm>
        </p:grpSpPr>
        <p:sp>
          <p:nvSpPr>
            <p:cNvPr id="90" name="剪去单角的矩形 89"/>
            <p:cNvSpPr/>
            <p:nvPr/>
          </p:nvSpPr>
          <p:spPr>
            <a:xfrm>
              <a:off x="2419771" y="275506"/>
              <a:ext cx="1180703" cy="288032"/>
            </a:xfrm>
            <a:prstGeom prst="snip1Rect">
              <a:avLst/>
            </a:prstGeom>
            <a:gradFill flip="none" rotWithShape="1">
              <a:gsLst>
                <a:gs pos="0">
                  <a:srgbClr val="4F81BD"/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900" b="1" kern="0" dirty="0" smtClean="0">
                  <a:solidFill>
                    <a:sysClr val="window" lastClr="FFFFFF">
                      <a:lumMod val="9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工时管理</a:t>
              </a:r>
              <a:endParaRPr lang="zh-CN" altLang="en-US" sz="900" b="1" kern="0" dirty="0">
                <a:solidFill>
                  <a:sysClr val="window" lastClr="FFFFFF">
                    <a:lumMod val="95000"/>
                  </a:sys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91" name="直接连接符 90"/>
            <p:cNvCxnSpPr/>
            <p:nvPr/>
          </p:nvCxnSpPr>
          <p:spPr>
            <a:xfrm flipV="1">
              <a:off x="2419772" y="270173"/>
              <a:ext cx="0" cy="288032"/>
            </a:xfrm>
            <a:prstGeom prst="line">
              <a:avLst/>
            </a:prstGeom>
            <a:gradFill flip="none" rotWithShape="1">
              <a:gsLst>
                <a:gs pos="0">
                  <a:srgbClr val="4F81BD"/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1"/>
              <a:tileRect/>
            </a:gradFill>
            <a:ln w="9525" cap="flat" cmpd="sng" algn="ctr">
              <a:noFill/>
              <a:prstDash val="solid"/>
            </a:ln>
            <a:effectLst/>
          </p:spPr>
        </p:cxnSp>
        <p:cxnSp>
          <p:nvCxnSpPr>
            <p:cNvPr id="92" name="直接连接符 91"/>
            <p:cNvCxnSpPr/>
            <p:nvPr/>
          </p:nvCxnSpPr>
          <p:spPr>
            <a:xfrm flipV="1">
              <a:off x="3599334" y="323850"/>
              <a:ext cx="1116" cy="224830"/>
            </a:xfrm>
            <a:prstGeom prst="line">
              <a:avLst/>
            </a:prstGeom>
            <a:gradFill flip="none" rotWithShape="1">
              <a:gsLst>
                <a:gs pos="0">
                  <a:srgbClr val="4F81BD"/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1"/>
              <a:tileRect/>
            </a:gradFill>
            <a:ln w="9525" cap="flat" cmpd="sng" algn="ctr">
              <a:noFill/>
              <a:prstDash val="solid"/>
            </a:ln>
            <a:effectLst/>
          </p:spPr>
        </p:cxnSp>
        <p:sp>
          <p:nvSpPr>
            <p:cNvPr id="93" name="乘号 92"/>
            <p:cNvSpPr/>
            <p:nvPr/>
          </p:nvSpPr>
          <p:spPr>
            <a:xfrm>
              <a:off x="3449492" y="361231"/>
              <a:ext cx="131933" cy="115442"/>
            </a:xfrm>
            <a:prstGeom prst="mathMultiply">
              <a:avLst>
                <a:gd name="adj1" fmla="val 12182"/>
              </a:avLst>
            </a:prstGeom>
            <a:gradFill flip="none" rotWithShape="1">
              <a:gsLst>
                <a:gs pos="0">
                  <a:srgbClr val="4F81BD"/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900" b="1" kern="0" dirty="0">
                <a:solidFill>
                  <a:sysClr val="window" lastClr="FFFFFF">
                    <a:lumMod val="95000"/>
                  </a:sys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" name="组合 60"/>
          <p:cNvGrpSpPr/>
          <p:nvPr/>
        </p:nvGrpSpPr>
        <p:grpSpPr>
          <a:xfrm>
            <a:off x="3733150" y="428604"/>
            <a:ext cx="856849" cy="167990"/>
            <a:chOff x="2419771" y="270173"/>
            <a:chExt cx="1180703" cy="293365"/>
          </a:xfrm>
        </p:grpSpPr>
        <p:sp>
          <p:nvSpPr>
            <p:cNvPr id="95" name="剪去单角的矩形 94"/>
            <p:cNvSpPr/>
            <p:nvPr/>
          </p:nvSpPr>
          <p:spPr>
            <a:xfrm>
              <a:off x="2419771" y="275506"/>
              <a:ext cx="1180703" cy="288032"/>
            </a:xfrm>
            <a:prstGeom prst="snip1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900" b="1" kern="0" dirty="0" smtClean="0">
                  <a:solidFill>
                    <a:sysClr val="window" lastClr="FFFFFF">
                      <a:lumMod val="9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个人信息</a:t>
              </a:r>
              <a:endPara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cxnSp>
          <p:nvCxnSpPr>
            <p:cNvPr id="96" name="直接连接符 95"/>
            <p:cNvCxnSpPr/>
            <p:nvPr/>
          </p:nvCxnSpPr>
          <p:spPr>
            <a:xfrm flipV="1">
              <a:off x="2419772" y="270173"/>
              <a:ext cx="0" cy="288032"/>
            </a:xfrm>
            <a:prstGeom prst="lin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</p:cxnSp>
        <p:cxnSp>
          <p:nvCxnSpPr>
            <p:cNvPr id="97" name="直接连接符 96"/>
            <p:cNvCxnSpPr/>
            <p:nvPr/>
          </p:nvCxnSpPr>
          <p:spPr>
            <a:xfrm flipV="1">
              <a:off x="3599334" y="323850"/>
              <a:ext cx="1116" cy="22483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98" name="乘号 97"/>
            <p:cNvSpPr/>
            <p:nvPr/>
          </p:nvSpPr>
          <p:spPr>
            <a:xfrm>
              <a:off x="3449492" y="361231"/>
              <a:ext cx="131933" cy="115442"/>
            </a:xfrm>
            <a:prstGeom prst="mathMultiply">
              <a:avLst>
                <a:gd name="adj1" fmla="val 12182"/>
              </a:avLst>
            </a:prstGeom>
            <a:solidFill>
              <a:sysClr val="window" lastClr="FFFFFF">
                <a:lumMod val="95000"/>
              </a:sysClr>
            </a:solidFill>
            <a:ln w="317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60"/>
          <p:cNvGrpSpPr/>
          <p:nvPr/>
        </p:nvGrpSpPr>
        <p:grpSpPr>
          <a:xfrm>
            <a:off x="4759797" y="428604"/>
            <a:ext cx="856849" cy="167990"/>
            <a:chOff x="2419771" y="270173"/>
            <a:chExt cx="1180703" cy="293365"/>
          </a:xfrm>
        </p:grpSpPr>
        <p:sp>
          <p:nvSpPr>
            <p:cNvPr id="100" name="剪去单角的矩形 99"/>
            <p:cNvSpPr/>
            <p:nvPr/>
          </p:nvSpPr>
          <p:spPr>
            <a:xfrm>
              <a:off x="2419771" y="275506"/>
              <a:ext cx="1180703" cy="288032"/>
            </a:xfrm>
            <a:prstGeom prst="snip1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900" b="1" kern="0" dirty="0" smtClean="0">
                  <a:solidFill>
                    <a:sysClr val="window" lastClr="FFFFFF">
                      <a:lumMod val="9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个人收藏</a:t>
              </a:r>
              <a:endPara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cxnSp>
          <p:nvCxnSpPr>
            <p:cNvPr id="115" name="直接连接符 114"/>
            <p:cNvCxnSpPr/>
            <p:nvPr/>
          </p:nvCxnSpPr>
          <p:spPr>
            <a:xfrm flipV="1">
              <a:off x="2419772" y="270173"/>
              <a:ext cx="0" cy="288032"/>
            </a:xfrm>
            <a:prstGeom prst="lin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</p:cxnSp>
        <p:cxnSp>
          <p:nvCxnSpPr>
            <p:cNvPr id="119" name="直接连接符 118"/>
            <p:cNvCxnSpPr/>
            <p:nvPr/>
          </p:nvCxnSpPr>
          <p:spPr>
            <a:xfrm flipV="1">
              <a:off x="3599334" y="323850"/>
              <a:ext cx="1116" cy="22483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123" name="乘号 122"/>
            <p:cNvSpPr/>
            <p:nvPr/>
          </p:nvSpPr>
          <p:spPr>
            <a:xfrm>
              <a:off x="3449492" y="361231"/>
              <a:ext cx="131933" cy="115442"/>
            </a:xfrm>
            <a:prstGeom prst="mathMultiply">
              <a:avLst>
                <a:gd name="adj1" fmla="val 12182"/>
              </a:avLst>
            </a:prstGeom>
            <a:solidFill>
              <a:sysClr val="window" lastClr="FFFFFF">
                <a:lumMod val="95000"/>
              </a:sysClr>
            </a:solidFill>
            <a:ln w="317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4" name="组合 60"/>
          <p:cNvGrpSpPr/>
          <p:nvPr/>
        </p:nvGrpSpPr>
        <p:grpSpPr>
          <a:xfrm>
            <a:off x="5786446" y="428604"/>
            <a:ext cx="856849" cy="167990"/>
            <a:chOff x="2419771" y="270173"/>
            <a:chExt cx="1180703" cy="293365"/>
          </a:xfrm>
        </p:grpSpPr>
        <p:sp>
          <p:nvSpPr>
            <p:cNvPr id="131" name="剪去单角的矩形 130"/>
            <p:cNvSpPr/>
            <p:nvPr/>
          </p:nvSpPr>
          <p:spPr>
            <a:xfrm>
              <a:off x="2419771" y="275506"/>
              <a:ext cx="1180703" cy="288032"/>
            </a:xfrm>
            <a:prstGeom prst="snip1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委托管理</a:t>
              </a:r>
              <a:endPara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cxnSp>
          <p:nvCxnSpPr>
            <p:cNvPr id="135" name="直接连接符 134"/>
            <p:cNvCxnSpPr/>
            <p:nvPr/>
          </p:nvCxnSpPr>
          <p:spPr>
            <a:xfrm flipV="1">
              <a:off x="2419772" y="270173"/>
              <a:ext cx="0" cy="288032"/>
            </a:xfrm>
            <a:prstGeom prst="lin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</p:cxnSp>
        <p:cxnSp>
          <p:nvCxnSpPr>
            <p:cNvPr id="139" name="直接连接符 138"/>
            <p:cNvCxnSpPr/>
            <p:nvPr/>
          </p:nvCxnSpPr>
          <p:spPr>
            <a:xfrm flipV="1">
              <a:off x="3599334" y="323850"/>
              <a:ext cx="1116" cy="22483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143" name="乘号 142"/>
            <p:cNvSpPr/>
            <p:nvPr/>
          </p:nvSpPr>
          <p:spPr>
            <a:xfrm>
              <a:off x="3449492" y="361231"/>
              <a:ext cx="131933" cy="115442"/>
            </a:xfrm>
            <a:prstGeom prst="mathMultiply">
              <a:avLst>
                <a:gd name="adj1" fmla="val 12182"/>
              </a:avLst>
            </a:prstGeom>
            <a:solidFill>
              <a:sysClr val="window" lastClr="FFFFFF">
                <a:lumMod val="95000"/>
              </a:sysClr>
            </a:solidFill>
            <a:ln w="317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274" name="矩形 273"/>
          <p:cNvSpPr/>
          <p:nvPr/>
        </p:nvSpPr>
        <p:spPr>
          <a:xfrm>
            <a:off x="4029071" y="633531"/>
            <a:ext cx="45719" cy="621494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28" name="矩形 327"/>
          <p:cNvSpPr/>
          <p:nvPr/>
        </p:nvSpPr>
        <p:spPr>
          <a:xfrm flipV="1">
            <a:off x="4071934" y="4240537"/>
            <a:ext cx="5064166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1001935" y="104219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一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1429810" y="104219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二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1879277" y="104219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三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2312667" y="104219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四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2766143" y="104219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五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3236599" y="104219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六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3688117" y="104219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日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3269519" y="137373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3721037" y="137373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1044380" y="182130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ysClr val="windowText" lastClr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1462730" y="182243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4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2307115" y="233770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chemeClr val="tx2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13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2760591" y="233883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14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1912197" y="182017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5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2345587" y="182130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ysClr val="windowText" lastClr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6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3231047" y="233996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15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3682565" y="234109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16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2799063" y="182130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ysClr val="windowText" lastClr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7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86" name="TextBox 285"/>
          <p:cNvSpPr txBox="1"/>
          <p:nvPr/>
        </p:nvSpPr>
        <p:spPr>
          <a:xfrm>
            <a:off x="3269519" y="182243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8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3721037" y="182243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9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04" name="TextBox 303"/>
          <p:cNvSpPr txBox="1"/>
          <p:nvPr/>
        </p:nvSpPr>
        <p:spPr>
          <a:xfrm>
            <a:off x="1005908" y="233770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10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1424258" y="233883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ysClr val="windowText" lastClr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11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11" name="TextBox 310"/>
          <p:cNvSpPr txBox="1"/>
          <p:nvPr/>
        </p:nvSpPr>
        <p:spPr>
          <a:xfrm>
            <a:off x="1873725" y="233657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ysClr val="windowText" lastClr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12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12" name="TextBox 311"/>
          <p:cNvSpPr txBox="1"/>
          <p:nvPr/>
        </p:nvSpPr>
        <p:spPr>
          <a:xfrm>
            <a:off x="2316640" y="283368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20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13" name="TextBox 312"/>
          <p:cNvSpPr txBox="1"/>
          <p:nvPr/>
        </p:nvSpPr>
        <p:spPr>
          <a:xfrm>
            <a:off x="2760591" y="283594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chemeClr val="tx2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21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3231047" y="283707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22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15" name="TextBox 314"/>
          <p:cNvSpPr txBox="1"/>
          <p:nvPr/>
        </p:nvSpPr>
        <p:spPr>
          <a:xfrm>
            <a:off x="3682565" y="283820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23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16" name="TextBox 315"/>
          <p:cNvSpPr txBox="1"/>
          <p:nvPr/>
        </p:nvSpPr>
        <p:spPr>
          <a:xfrm>
            <a:off x="1005908" y="283481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17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17" name="TextBox 316"/>
          <p:cNvSpPr txBox="1"/>
          <p:nvPr/>
        </p:nvSpPr>
        <p:spPr>
          <a:xfrm>
            <a:off x="1424258" y="283594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18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18" name="TextBox 317"/>
          <p:cNvSpPr txBox="1"/>
          <p:nvPr/>
        </p:nvSpPr>
        <p:spPr>
          <a:xfrm>
            <a:off x="1873725" y="283368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ysClr val="windowText" lastClr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19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27" name="TextBox 326"/>
          <p:cNvSpPr txBox="1"/>
          <p:nvPr/>
        </p:nvSpPr>
        <p:spPr>
          <a:xfrm>
            <a:off x="2307115" y="333911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27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40" name="TextBox 339"/>
          <p:cNvSpPr txBox="1"/>
          <p:nvPr/>
        </p:nvSpPr>
        <p:spPr>
          <a:xfrm>
            <a:off x="2760591" y="334024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ysClr val="windowText" lastClr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28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3231047" y="334137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29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61" name="TextBox 360"/>
          <p:cNvSpPr txBox="1"/>
          <p:nvPr/>
        </p:nvSpPr>
        <p:spPr>
          <a:xfrm>
            <a:off x="3682565" y="334250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kern="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30</a:t>
            </a:r>
            <a:endParaRPr lang="zh-CN" altLang="en-US" sz="1200" kern="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63" name="TextBox 362"/>
          <p:cNvSpPr txBox="1"/>
          <p:nvPr/>
        </p:nvSpPr>
        <p:spPr>
          <a:xfrm>
            <a:off x="1005908" y="333911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ysClr val="windowText" lastClr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24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64" name="TextBox 363"/>
          <p:cNvSpPr txBox="1"/>
          <p:nvPr/>
        </p:nvSpPr>
        <p:spPr>
          <a:xfrm>
            <a:off x="1424258" y="334024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25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65" name="TextBox 364"/>
          <p:cNvSpPr txBox="1"/>
          <p:nvPr/>
        </p:nvSpPr>
        <p:spPr>
          <a:xfrm>
            <a:off x="1873725" y="333798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26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cxnSp>
        <p:nvCxnSpPr>
          <p:cNvPr id="376" name="直接连接符 375"/>
          <p:cNvCxnSpPr/>
          <p:nvPr/>
        </p:nvCxnSpPr>
        <p:spPr>
          <a:xfrm rot="10800000">
            <a:off x="976496" y="1000108"/>
            <a:ext cx="3024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TextBox 376"/>
          <p:cNvSpPr txBox="1"/>
          <p:nvPr/>
        </p:nvSpPr>
        <p:spPr>
          <a:xfrm>
            <a:off x="1960507" y="690543"/>
            <a:ext cx="1120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2013  </a:t>
            </a:r>
            <a:r>
              <a:rPr kumimoji="0" lang="zh-CN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年</a:t>
            </a:r>
            <a:r>
              <a:rPr kumimoji="0" lang="zh-CN" altLang="en-US" sz="120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en-US" altLang="zh-CN" sz="120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1 </a:t>
            </a:r>
            <a:r>
              <a:rPr kumimoji="0" lang="zh-CN" altLang="en-US" sz="120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月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8" name="等腰三角形 397"/>
          <p:cNvSpPr/>
          <p:nvPr/>
        </p:nvSpPr>
        <p:spPr>
          <a:xfrm rot="16200000">
            <a:off x="1643042" y="714357"/>
            <a:ext cx="214314" cy="214314"/>
          </a:xfrm>
          <a:prstGeom prst="triangl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399" name="等腰三角形 398"/>
          <p:cNvSpPr/>
          <p:nvPr/>
        </p:nvSpPr>
        <p:spPr>
          <a:xfrm rot="5400000">
            <a:off x="3143240" y="714356"/>
            <a:ext cx="214314" cy="214314"/>
          </a:xfrm>
          <a:prstGeom prst="triangl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cxnSp>
        <p:nvCxnSpPr>
          <p:cNvPr id="227" name="直接连接符 226"/>
          <p:cNvCxnSpPr/>
          <p:nvPr/>
        </p:nvCxnSpPr>
        <p:spPr>
          <a:xfrm>
            <a:off x="1000100" y="1309674"/>
            <a:ext cx="3000396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/>
          <p:cNvCxnSpPr/>
          <p:nvPr/>
        </p:nvCxnSpPr>
        <p:spPr>
          <a:xfrm>
            <a:off x="1000100" y="1740917"/>
            <a:ext cx="3000396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/>
          <p:nvPr/>
        </p:nvCxnSpPr>
        <p:spPr>
          <a:xfrm>
            <a:off x="1000100" y="2190743"/>
            <a:ext cx="3000396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连接符 229"/>
          <p:cNvCxnSpPr/>
          <p:nvPr/>
        </p:nvCxnSpPr>
        <p:spPr>
          <a:xfrm>
            <a:off x="1000100" y="2690809"/>
            <a:ext cx="3000396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/>
          <p:cNvCxnSpPr/>
          <p:nvPr/>
        </p:nvCxnSpPr>
        <p:spPr>
          <a:xfrm>
            <a:off x="1000100" y="3221039"/>
            <a:ext cx="3000396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371"/>
          <p:cNvGrpSpPr/>
          <p:nvPr/>
        </p:nvGrpSpPr>
        <p:grpSpPr>
          <a:xfrm>
            <a:off x="1390085" y="1000901"/>
            <a:ext cx="2231267" cy="2785289"/>
            <a:chOff x="1390085" y="1000901"/>
            <a:chExt cx="2231267" cy="3357587"/>
          </a:xfrm>
        </p:grpSpPr>
        <p:cxnSp>
          <p:nvCxnSpPr>
            <p:cNvPr id="233" name="直接连接符 232"/>
            <p:cNvCxnSpPr/>
            <p:nvPr/>
          </p:nvCxnSpPr>
          <p:spPr>
            <a:xfrm rot="5400000">
              <a:off x="-287914" y="2678901"/>
              <a:ext cx="3357586" cy="15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233"/>
            <p:cNvCxnSpPr/>
            <p:nvPr/>
          </p:nvCxnSpPr>
          <p:spPr>
            <a:xfrm rot="5400000">
              <a:off x="136335" y="2678900"/>
              <a:ext cx="3357586" cy="15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234"/>
            <p:cNvCxnSpPr/>
            <p:nvPr/>
          </p:nvCxnSpPr>
          <p:spPr>
            <a:xfrm rot="5400000">
              <a:off x="590205" y="2678900"/>
              <a:ext cx="3357586" cy="15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连接符 235"/>
            <p:cNvCxnSpPr/>
            <p:nvPr/>
          </p:nvCxnSpPr>
          <p:spPr>
            <a:xfrm rot="5400000">
              <a:off x="1044075" y="2678900"/>
              <a:ext cx="3357586" cy="15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接连接符 256"/>
            <p:cNvCxnSpPr/>
            <p:nvPr/>
          </p:nvCxnSpPr>
          <p:spPr>
            <a:xfrm rot="5400000">
              <a:off x="1497945" y="2678900"/>
              <a:ext cx="3357586" cy="15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接连接符 259"/>
            <p:cNvCxnSpPr/>
            <p:nvPr/>
          </p:nvCxnSpPr>
          <p:spPr>
            <a:xfrm rot="5400000">
              <a:off x="1941765" y="2678900"/>
              <a:ext cx="3357586" cy="15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4" name="矩形 373"/>
          <p:cNvSpPr/>
          <p:nvPr/>
        </p:nvSpPr>
        <p:spPr>
          <a:xfrm flipV="1">
            <a:off x="1019150" y="3743326"/>
            <a:ext cx="3000396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87" name="TextBox 386"/>
          <p:cNvSpPr txBox="1"/>
          <p:nvPr/>
        </p:nvSpPr>
        <p:spPr>
          <a:xfrm>
            <a:off x="4064097" y="4572008"/>
            <a:ext cx="4286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日期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1" name="TextBox 400"/>
          <p:cNvSpPr txBox="1"/>
          <p:nvPr/>
        </p:nvSpPr>
        <p:spPr>
          <a:xfrm>
            <a:off x="7673995" y="5065081"/>
            <a:ext cx="6556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工时类型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6" name="组合 39"/>
          <p:cNvGrpSpPr/>
          <p:nvPr/>
        </p:nvGrpSpPr>
        <p:grpSpPr>
          <a:xfrm>
            <a:off x="8277251" y="5080907"/>
            <a:ext cx="714380" cy="205482"/>
            <a:chOff x="7634842" y="3255921"/>
            <a:chExt cx="1152000" cy="180130"/>
          </a:xfrm>
        </p:grpSpPr>
        <p:sp>
          <p:nvSpPr>
            <p:cNvPr id="422" name="矩形 421"/>
            <p:cNvSpPr/>
            <p:nvPr/>
          </p:nvSpPr>
          <p:spPr>
            <a:xfrm>
              <a:off x="7634842" y="3255921"/>
              <a:ext cx="1152000" cy="18013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chemeClr val="tx1">
                  <a:lumMod val="40000"/>
                  <a:lumOff val="60000"/>
                </a:schemeClr>
              </a:solidFill>
              <a:prstDash val="solid"/>
            </a:ln>
            <a:effectLst/>
          </p:spPr>
          <p:txBody>
            <a:bodyPr lIns="3600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 </a:t>
              </a:r>
              <a:r>
                <a:rPr lang="zh-CN" altLang="en-US" sz="900" b="1" kern="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软件设计</a:t>
              </a:r>
              <a:endPara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423" name="圆角矩形 422"/>
            <p:cNvSpPr/>
            <p:nvPr/>
          </p:nvSpPr>
          <p:spPr>
            <a:xfrm>
              <a:off x="8601954" y="3263264"/>
              <a:ext cx="172437" cy="142876"/>
            </a:xfrm>
            <a:prstGeom prst="roundRect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琥珀" pitchFamily="2" charset="-122"/>
                  <a:ea typeface="华文琥珀" pitchFamily="2" charset="-122"/>
                </a:rPr>
                <a:t>v</a:t>
              </a:r>
              <a:endParaRPr lang="zh-CN" altLang="en-US" sz="9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琥珀" pitchFamily="2" charset="-122"/>
                <a:ea typeface="华文琥珀" pitchFamily="2" charset="-122"/>
              </a:endParaRPr>
            </a:p>
          </p:txBody>
        </p:sp>
      </p:grpSp>
      <p:sp>
        <p:nvSpPr>
          <p:cNvPr id="403" name="TextBox 402"/>
          <p:cNvSpPr txBox="1"/>
          <p:nvPr/>
        </p:nvSpPr>
        <p:spPr>
          <a:xfrm>
            <a:off x="4071934" y="5493709"/>
            <a:ext cx="6556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正常工时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4" name="TextBox 403"/>
          <p:cNvSpPr txBox="1"/>
          <p:nvPr/>
        </p:nvSpPr>
        <p:spPr>
          <a:xfrm>
            <a:off x="5209023" y="5493709"/>
            <a:ext cx="6556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加班工时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5" name="TextBox 404"/>
          <p:cNvSpPr txBox="1"/>
          <p:nvPr/>
        </p:nvSpPr>
        <p:spPr>
          <a:xfrm>
            <a:off x="5919797" y="4581533"/>
            <a:ext cx="7985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项目</a:t>
            </a:r>
            <a:r>
              <a:rPr lang="en-US" altLang="zh-CN" sz="9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endParaRPr lang="zh-CN" altLang="en-US" sz="9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6" name="矩形 405"/>
          <p:cNvSpPr/>
          <p:nvPr/>
        </p:nvSpPr>
        <p:spPr>
          <a:xfrm>
            <a:off x="6373333" y="4587310"/>
            <a:ext cx="685686" cy="21446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chemeClr val="tx1">
                <a:lumMod val="40000"/>
                <a:lumOff val="60000"/>
              </a:schemeClr>
            </a:solidFill>
            <a:prstDash val="solid"/>
          </a:ln>
          <a:effectLst/>
        </p:spPr>
        <p:txBody>
          <a:bodyPr lIns="36000" tIns="0" rIns="0" bIns="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ASDMP</a:t>
            </a:r>
            <a:endParaRPr kumimoji="0" lang="zh-CN" altLang="en-US" sz="9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07" name="TextBox 406"/>
          <p:cNvSpPr txBox="1"/>
          <p:nvPr/>
        </p:nvSpPr>
        <p:spPr>
          <a:xfrm>
            <a:off x="4653486" y="5493709"/>
            <a:ext cx="225464" cy="230832"/>
          </a:xfrm>
          <a:prstGeom prst="rect">
            <a:avLst/>
          </a:prstGeom>
          <a:noFill/>
          <a:ln>
            <a:solidFill>
              <a:sysClr val="window" lastClr="FFFFFF">
                <a:lumMod val="85000"/>
              </a:sysClr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0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0" name="TextBox 409"/>
          <p:cNvSpPr txBox="1"/>
          <p:nvPr/>
        </p:nvSpPr>
        <p:spPr>
          <a:xfrm>
            <a:off x="4064097" y="5969335"/>
            <a:ext cx="4286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记录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1" name="矩形 410"/>
          <p:cNvSpPr/>
          <p:nvPr/>
        </p:nvSpPr>
        <p:spPr>
          <a:xfrm>
            <a:off x="4635601" y="5976955"/>
            <a:ext cx="4365555" cy="500066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12" name="矩形 411"/>
          <p:cNvSpPr/>
          <p:nvPr/>
        </p:nvSpPr>
        <p:spPr>
          <a:xfrm>
            <a:off x="8281156" y="6548459"/>
            <a:ext cx="720000" cy="212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保存</a:t>
            </a:r>
            <a:endParaRPr lang="zh-CN" altLang="en-US" sz="11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13" name="Picture 2" descr="E:\ASDMP\ppt-resource\IconBase.Collection.plus.23.extras\IconBase WaterWorld Stock Icons\48\ru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30457" y="4587376"/>
            <a:ext cx="180000" cy="180000"/>
          </a:xfrm>
          <a:prstGeom prst="rect">
            <a:avLst/>
          </a:prstGeom>
          <a:noFill/>
        </p:spPr>
      </p:pic>
      <p:grpSp>
        <p:nvGrpSpPr>
          <p:cNvPr id="17" name="组合 423"/>
          <p:cNvGrpSpPr/>
          <p:nvPr/>
        </p:nvGrpSpPr>
        <p:grpSpPr>
          <a:xfrm>
            <a:off x="4064098" y="4927609"/>
            <a:ext cx="5079902" cy="930283"/>
            <a:chOff x="4064098" y="4927608"/>
            <a:chExt cx="5580000" cy="930283"/>
          </a:xfrm>
        </p:grpSpPr>
        <p:cxnSp>
          <p:nvCxnSpPr>
            <p:cNvPr id="419" name="直接连接符 418"/>
            <p:cNvCxnSpPr/>
            <p:nvPr/>
          </p:nvCxnSpPr>
          <p:spPr>
            <a:xfrm rot="10800000">
              <a:off x="4064098" y="4927608"/>
              <a:ext cx="5580000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直接连接符 419"/>
            <p:cNvCxnSpPr/>
            <p:nvPr/>
          </p:nvCxnSpPr>
          <p:spPr>
            <a:xfrm rot="10800000">
              <a:off x="4064098" y="5386401"/>
              <a:ext cx="5580000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直接连接符 420"/>
            <p:cNvCxnSpPr/>
            <p:nvPr/>
          </p:nvCxnSpPr>
          <p:spPr>
            <a:xfrm rot="10800000">
              <a:off x="4064098" y="5856303"/>
              <a:ext cx="5580000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5" name="TextBox 424"/>
          <p:cNvSpPr txBox="1"/>
          <p:nvPr/>
        </p:nvSpPr>
        <p:spPr>
          <a:xfrm>
            <a:off x="4857752" y="5493709"/>
            <a:ext cx="2143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h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6" name="TextBox 425"/>
          <p:cNvSpPr txBox="1"/>
          <p:nvPr/>
        </p:nvSpPr>
        <p:spPr>
          <a:xfrm>
            <a:off x="5774773" y="5493709"/>
            <a:ext cx="225464" cy="230832"/>
          </a:xfrm>
          <a:prstGeom prst="rect">
            <a:avLst/>
          </a:prstGeom>
          <a:noFill/>
          <a:ln>
            <a:solidFill>
              <a:sysClr val="window" lastClr="FFFFFF">
                <a:lumMod val="85000"/>
              </a:sysClr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0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7" name="TextBox 426"/>
          <p:cNvSpPr txBox="1"/>
          <p:nvPr/>
        </p:nvSpPr>
        <p:spPr>
          <a:xfrm>
            <a:off x="5950520" y="5493709"/>
            <a:ext cx="2143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h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8" name="TextBox 427"/>
          <p:cNvSpPr txBox="1"/>
          <p:nvPr/>
        </p:nvSpPr>
        <p:spPr>
          <a:xfrm>
            <a:off x="4071934" y="5046724"/>
            <a:ext cx="500066" cy="229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任务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9" name="矩形 428"/>
          <p:cNvSpPr/>
          <p:nvPr/>
        </p:nvSpPr>
        <p:spPr>
          <a:xfrm>
            <a:off x="4467342" y="5062549"/>
            <a:ext cx="2604987" cy="223839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chemeClr val="tx1">
                <a:lumMod val="40000"/>
                <a:lumOff val="60000"/>
              </a:schemeClr>
            </a:solidFill>
            <a:prstDash val="solid"/>
          </a:ln>
          <a:effectLst/>
        </p:spPr>
        <p:txBody>
          <a:bodyPr lIns="36000" tIns="0" rIns="0" bIns="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ASDMP</a:t>
            </a:r>
            <a:r>
              <a:rPr lang="zh-CN" altLang="en-US" sz="9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任务树优化</a:t>
            </a:r>
          </a:p>
        </p:txBody>
      </p:sp>
      <p:sp>
        <p:nvSpPr>
          <p:cNvPr id="431" name="TextBox 430"/>
          <p:cNvSpPr txBox="1"/>
          <p:nvPr/>
        </p:nvSpPr>
        <p:spPr>
          <a:xfrm>
            <a:off x="7848623" y="4587462"/>
            <a:ext cx="6429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是否出差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3" name="矩形 432"/>
          <p:cNvSpPr/>
          <p:nvPr/>
        </p:nvSpPr>
        <p:spPr>
          <a:xfrm>
            <a:off x="8432827" y="4639850"/>
            <a:ext cx="108000" cy="108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39" name="椭圆 438"/>
          <p:cNvSpPr/>
          <p:nvPr/>
        </p:nvSpPr>
        <p:spPr>
          <a:xfrm>
            <a:off x="2449498" y="2071678"/>
            <a:ext cx="71438" cy="7143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40" name="椭圆 439"/>
          <p:cNvSpPr/>
          <p:nvPr/>
        </p:nvSpPr>
        <p:spPr>
          <a:xfrm>
            <a:off x="2896647" y="2071678"/>
            <a:ext cx="71438" cy="7143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43" name="椭圆 442"/>
          <p:cNvSpPr/>
          <p:nvPr/>
        </p:nvSpPr>
        <p:spPr>
          <a:xfrm>
            <a:off x="1136626" y="2071678"/>
            <a:ext cx="71438" cy="7143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45" name="椭圆 444"/>
          <p:cNvSpPr/>
          <p:nvPr/>
        </p:nvSpPr>
        <p:spPr>
          <a:xfrm>
            <a:off x="3817932" y="2571744"/>
            <a:ext cx="71438" cy="7143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6" name="椭圆 445"/>
          <p:cNvSpPr/>
          <p:nvPr/>
        </p:nvSpPr>
        <p:spPr>
          <a:xfrm>
            <a:off x="2454260" y="2571744"/>
            <a:ext cx="71438" cy="7143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48" name="椭圆 447"/>
          <p:cNvSpPr/>
          <p:nvPr/>
        </p:nvSpPr>
        <p:spPr>
          <a:xfrm>
            <a:off x="1572662" y="2571744"/>
            <a:ext cx="71438" cy="7143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49" name="椭圆 448"/>
          <p:cNvSpPr/>
          <p:nvPr/>
        </p:nvSpPr>
        <p:spPr>
          <a:xfrm>
            <a:off x="2016636" y="2571744"/>
            <a:ext cx="71438" cy="7143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50" name="椭圆 449"/>
          <p:cNvSpPr/>
          <p:nvPr/>
        </p:nvSpPr>
        <p:spPr>
          <a:xfrm>
            <a:off x="1141388" y="2571744"/>
            <a:ext cx="71438" cy="7143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52" name="椭圆 451"/>
          <p:cNvSpPr/>
          <p:nvPr/>
        </p:nvSpPr>
        <p:spPr>
          <a:xfrm>
            <a:off x="2015578" y="3071810"/>
            <a:ext cx="71438" cy="7143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53" name="椭圆 452"/>
          <p:cNvSpPr/>
          <p:nvPr/>
        </p:nvSpPr>
        <p:spPr>
          <a:xfrm>
            <a:off x="1140330" y="3071810"/>
            <a:ext cx="71438" cy="7143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54" name="椭圆 453"/>
          <p:cNvSpPr/>
          <p:nvPr/>
        </p:nvSpPr>
        <p:spPr>
          <a:xfrm>
            <a:off x="2441560" y="3071810"/>
            <a:ext cx="71438" cy="7143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65" name="TextBox 464"/>
          <p:cNvSpPr txBox="1"/>
          <p:nvPr/>
        </p:nvSpPr>
        <p:spPr>
          <a:xfrm>
            <a:off x="2571736" y="4233868"/>
            <a:ext cx="6556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任务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6" name="TextBox 465"/>
          <p:cNvSpPr txBox="1"/>
          <p:nvPr/>
        </p:nvSpPr>
        <p:spPr>
          <a:xfrm>
            <a:off x="1298393" y="4252918"/>
            <a:ext cx="6681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项目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67" name="直接连接符 466"/>
          <p:cNvCxnSpPr/>
          <p:nvPr/>
        </p:nvCxnSpPr>
        <p:spPr>
          <a:xfrm rot="10800000">
            <a:off x="976287" y="4214818"/>
            <a:ext cx="3071834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TextBox 468"/>
          <p:cNvSpPr txBox="1"/>
          <p:nvPr/>
        </p:nvSpPr>
        <p:spPr>
          <a:xfrm>
            <a:off x="1071538" y="3876678"/>
            <a:ext cx="100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任务快捷筛选：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8" name="组合 39"/>
          <p:cNvGrpSpPr/>
          <p:nvPr/>
        </p:nvGrpSpPr>
        <p:grpSpPr>
          <a:xfrm>
            <a:off x="2205021" y="3886203"/>
            <a:ext cx="1204922" cy="204789"/>
            <a:chOff x="7634842" y="3255921"/>
            <a:chExt cx="1152000" cy="180130"/>
          </a:xfrm>
        </p:grpSpPr>
        <p:sp>
          <p:nvSpPr>
            <p:cNvPr id="472" name="矩形 471"/>
            <p:cNvSpPr/>
            <p:nvPr/>
          </p:nvSpPr>
          <p:spPr>
            <a:xfrm>
              <a:off x="7634842" y="3255921"/>
              <a:ext cx="1152000" cy="18013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chemeClr val="tx1">
                  <a:lumMod val="40000"/>
                  <a:lumOff val="60000"/>
                </a:schemeClr>
              </a:solidFill>
              <a:prstDash val="solid"/>
            </a:ln>
            <a:effectLst/>
          </p:spPr>
          <p:txBody>
            <a:bodyPr lIns="3600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 </a:t>
              </a:r>
              <a:r>
                <a:rPr lang="zh-CN" altLang="en-US" sz="900" b="1" kern="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最近常用任务</a:t>
              </a:r>
              <a:endPara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473" name="圆角矩形 472"/>
            <p:cNvSpPr/>
            <p:nvPr/>
          </p:nvSpPr>
          <p:spPr>
            <a:xfrm>
              <a:off x="8601954" y="3263264"/>
              <a:ext cx="172437" cy="142876"/>
            </a:xfrm>
            <a:prstGeom prst="roundRect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琥珀" pitchFamily="2" charset="-122"/>
                  <a:ea typeface="华文琥珀" pitchFamily="2" charset="-122"/>
                </a:rPr>
                <a:t>v</a:t>
              </a:r>
              <a:endParaRPr lang="zh-CN" altLang="en-US" sz="9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琥珀" pitchFamily="2" charset="-122"/>
                <a:ea typeface="华文琥珀" pitchFamily="2" charset="-122"/>
              </a:endParaRPr>
            </a:p>
          </p:txBody>
        </p:sp>
      </p:grpSp>
      <p:cxnSp>
        <p:nvCxnSpPr>
          <p:cNvPr id="474" name="直接连接符 473"/>
          <p:cNvCxnSpPr/>
          <p:nvPr/>
        </p:nvCxnSpPr>
        <p:spPr>
          <a:xfrm rot="10800000">
            <a:off x="1000100" y="4498981"/>
            <a:ext cx="3071834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直接连接符 476"/>
          <p:cNvCxnSpPr/>
          <p:nvPr/>
        </p:nvCxnSpPr>
        <p:spPr>
          <a:xfrm rot="5400000">
            <a:off x="703248" y="5535615"/>
            <a:ext cx="2643182" cy="1588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9" name="TextBox 478"/>
          <p:cNvSpPr txBox="1"/>
          <p:nvPr/>
        </p:nvSpPr>
        <p:spPr>
          <a:xfrm>
            <a:off x="2000232" y="4594691"/>
            <a:ext cx="1071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ASDMP</a:t>
            </a:r>
            <a:r>
              <a: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任务树优化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0" name="TextBox 479"/>
          <p:cNvSpPr txBox="1"/>
          <p:nvPr/>
        </p:nvSpPr>
        <p:spPr>
          <a:xfrm>
            <a:off x="1285852" y="4601536"/>
            <a:ext cx="647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ASDMP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81" name="直接连接符 480"/>
          <p:cNvCxnSpPr/>
          <p:nvPr/>
        </p:nvCxnSpPr>
        <p:spPr>
          <a:xfrm>
            <a:off x="1000100" y="4857760"/>
            <a:ext cx="2857520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4" name="TextBox 483"/>
          <p:cNvSpPr txBox="1"/>
          <p:nvPr/>
        </p:nvSpPr>
        <p:spPr>
          <a:xfrm>
            <a:off x="2000232" y="4929198"/>
            <a:ext cx="1071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常用任务</a:t>
            </a: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800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5" name="TextBox 484"/>
          <p:cNvSpPr txBox="1"/>
          <p:nvPr/>
        </p:nvSpPr>
        <p:spPr>
          <a:xfrm>
            <a:off x="1285852" y="4936043"/>
            <a:ext cx="647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ASDMP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86" name="直接连接符 485"/>
          <p:cNvCxnSpPr/>
          <p:nvPr/>
        </p:nvCxnSpPr>
        <p:spPr>
          <a:xfrm>
            <a:off x="981050" y="5192267"/>
            <a:ext cx="2857520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7" name="TextBox 486"/>
          <p:cNvSpPr txBox="1"/>
          <p:nvPr/>
        </p:nvSpPr>
        <p:spPr>
          <a:xfrm>
            <a:off x="2000232" y="5286388"/>
            <a:ext cx="1071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常用任务</a:t>
            </a: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3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8" name="TextBox 487"/>
          <p:cNvSpPr txBox="1"/>
          <p:nvPr/>
        </p:nvSpPr>
        <p:spPr>
          <a:xfrm>
            <a:off x="1285852" y="5293233"/>
            <a:ext cx="647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ASDMP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89" name="直接连接符 488"/>
          <p:cNvCxnSpPr/>
          <p:nvPr/>
        </p:nvCxnSpPr>
        <p:spPr>
          <a:xfrm>
            <a:off x="981050" y="5549457"/>
            <a:ext cx="2857520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5" name="TextBox 494"/>
          <p:cNvSpPr txBox="1"/>
          <p:nvPr/>
        </p:nvSpPr>
        <p:spPr>
          <a:xfrm>
            <a:off x="2000232" y="5617506"/>
            <a:ext cx="1071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常用任务</a:t>
            </a: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6" name="TextBox 495"/>
          <p:cNvSpPr txBox="1"/>
          <p:nvPr/>
        </p:nvSpPr>
        <p:spPr>
          <a:xfrm>
            <a:off x="1285852" y="5624351"/>
            <a:ext cx="647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ASDMP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97" name="直接连接符 496"/>
          <p:cNvCxnSpPr/>
          <p:nvPr/>
        </p:nvCxnSpPr>
        <p:spPr>
          <a:xfrm>
            <a:off x="976287" y="5880575"/>
            <a:ext cx="2857520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TextBox 497"/>
          <p:cNvSpPr txBox="1"/>
          <p:nvPr/>
        </p:nvSpPr>
        <p:spPr>
          <a:xfrm>
            <a:off x="2000232" y="5952013"/>
            <a:ext cx="1071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常用任务</a:t>
            </a: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800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9" name="TextBox 498"/>
          <p:cNvSpPr txBox="1"/>
          <p:nvPr/>
        </p:nvSpPr>
        <p:spPr>
          <a:xfrm>
            <a:off x="1285852" y="5958858"/>
            <a:ext cx="647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ASDMP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00" name="直接连接符 499"/>
          <p:cNvCxnSpPr/>
          <p:nvPr/>
        </p:nvCxnSpPr>
        <p:spPr>
          <a:xfrm>
            <a:off x="957237" y="6215082"/>
            <a:ext cx="2857520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" name="TextBox 500"/>
          <p:cNvSpPr txBox="1"/>
          <p:nvPr/>
        </p:nvSpPr>
        <p:spPr>
          <a:xfrm>
            <a:off x="2000232" y="6309203"/>
            <a:ext cx="1071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常用任务</a:t>
            </a: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sz="800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2" name="TextBox 501"/>
          <p:cNvSpPr txBox="1"/>
          <p:nvPr/>
        </p:nvSpPr>
        <p:spPr>
          <a:xfrm>
            <a:off x="1285852" y="6316048"/>
            <a:ext cx="647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ASDMP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03" name="直接连接符 502"/>
          <p:cNvCxnSpPr/>
          <p:nvPr/>
        </p:nvCxnSpPr>
        <p:spPr>
          <a:xfrm>
            <a:off x="957237" y="6572272"/>
            <a:ext cx="2857520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503"/>
          <p:cNvGrpSpPr/>
          <p:nvPr/>
        </p:nvGrpSpPr>
        <p:grpSpPr>
          <a:xfrm>
            <a:off x="3929057" y="4533907"/>
            <a:ext cx="80963" cy="2238367"/>
            <a:chOff x="8969342" y="1385873"/>
            <a:chExt cx="147702" cy="2690864"/>
          </a:xfrm>
        </p:grpSpPr>
        <p:sp>
          <p:nvSpPr>
            <p:cNvPr id="505" name="等腰三角形 504"/>
            <p:cNvSpPr/>
            <p:nvPr/>
          </p:nvSpPr>
          <p:spPr>
            <a:xfrm>
              <a:off x="8974136" y="1385873"/>
              <a:ext cx="142908" cy="142908"/>
            </a:xfrm>
            <a:prstGeom prst="triangle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506" name="等腰三角形 505"/>
            <p:cNvSpPr/>
            <p:nvPr/>
          </p:nvSpPr>
          <p:spPr>
            <a:xfrm rot="10800000">
              <a:off x="8969342" y="3933829"/>
              <a:ext cx="142908" cy="142908"/>
            </a:xfrm>
            <a:prstGeom prst="triangle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507" name="矩形 506"/>
            <p:cNvSpPr/>
            <p:nvPr/>
          </p:nvSpPr>
          <p:spPr>
            <a:xfrm>
              <a:off x="8972581" y="1590662"/>
              <a:ext cx="142844" cy="2286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 smtClean="0"/>
            </a:p>
          </p:txBody>
        </p:sp>
        <p:grpSp>
          <p:nvGrpSpPr>
            <p:cNvPr id="20" name="组合 507"/>
            <p:cNvGrpSpPr/>
            <p:nvPr/>
          </p:nvGrpSpPr>
          <p:grpSpPr>
            <a:xfrm>
              <a:off x="9020174" y="2647259"/>
              <a:ext cx="45719" cy="66652"/>
              <a:chOff x="8982074" y="2647943"/>
              <a:chExt cx="142876" cy="96839"/>
            </a:xfrm>
          </p:grpSpPr>
          <p:cxnSp>
            <p:nvCxnSpPr>
              <p:cNvPr id="509" name="直接连接符 508"/>
              <p:cNvCxnSpPr/>
              <p:nvPr/>
            </p:nvCxnSpPr>
            <p:spPr>
              <a:xfrm>
                <a:off x="8982074" y="2647943"/>
                <a:ext cx="142876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直接连接符 509"/>
              <p:cNvCxnSpPr/>
              <p:nvPr/>
            </p:nvCxnSpPr>
            <p:spPr>
              <a:xfrm>
                <a:off x="8982074" y="2695569"/>
                <a:ext cx="142876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直接连接符 510"/>
              <p:cNvCxnSpPr/>
              <p:nvPr/>
            </p:nvCxnSpPr>
            <p:spPr>
              <a:xfrm>
                <a:off x="8982074" y="2743194"/>
                <a:ext cx="142876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12" name="椭圆 511"/>
          <p:cNvSpPr/>
          <p:nvPr/>
        </p:nvSpPr>
        <p:spPr>
          <a:xfrm>
            <a:off x="1204889" y="4651066"/>
            <a:ext cx="104790" cy="104790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3" name="椭圆 512"/>
          <p:cNvSpPr/>
          <p:nvPr/>
        </p:nvSpPr>
        <p:spPr>
          <a:xfrm>
            <a:off x="1204889" y="4993968"/>
            <a:ext cx="104790" cy="104790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4" name="椭圆 513"/>
          <p:cNvSpPr/>
          <p:nvPr/>
        </p:nvSpPr>
        <p:spPr>
          <a:xfrm>
            <a:off x="1204889" y="5336870"/>
            <a:ext cx="104790" cy="104790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5" name="椭圆 514"/>
          <p:cNvSpPr/>
          <p:nvPr/>
        </p:nvSpPr>
        <p:spPr>
          <a:xfrm>
            <a:off x="1204889" y="5679772"/>
            <a:ext cx="104790" cy="104790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6" name="椭圆 515"/>
          <p:cNvSpPr/>
          <p:nvPr/>
        </p:nvSpPr>
        <p:spPr>
          <a:xfrm>
            <a:off x="1204889" y="6022674"/>
            <a:ext cx="104790" cy="104790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椭圆 519"/>
          <p:cNvSpPr/>
          <p:nvPr/>
        </p:nvSpPr>
        <p:spPr>
          <a:xfrm>
            <a:off x="1204889" y="6365578"/>
            <a:ext cx="104790" cy="104790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矩形 528"/>
          <p:cNvSpPr/>
          <p:nvPr/>
        </p:nvSpPr>
        <p:spPr>
          <a:xfrm>
            <a:off x="7500958" y="6548459"/>
            <a:ext cx="720000" cy="212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提交</a:t>
            </a:r>
            <a:endParaRPr lang="zh-CN" altLang="en-US" sz="11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0" name="矩形 529"/>
          <p:cNvSpPr/>
          <p:nvPr/>
        </p:nvSpPr>
        <p:spPr>
          <a:xfrm>
            <a:off x="2285984" y="2705095"/>
            <a:ext cx="428628" cy="50006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347" name="TextBox 346"/>
          <p:cNvSpPr txBox="1"/>
          <p:nvPr/>
        </p:nvSpPr>
        <p:spPr>
          <a:xfrm>
            <a:off x="4419599" y="4572008"/>
            <a:ext cx="785818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多天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1" name="TextBox 350"/>
          <p:cNvSpPr txBox="1"/>
          <p:nvPr/>
        </p:nvSpPr>
        <p:spPr>
          <a:xfrm>
            <a:off x="7283468" y="996062"/>
            <a:ext cx="43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正常</a:t>
            </a:r>
            <a:endParaRPr lang="en-US" altLang="zh-CN" sz="9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工时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2" name="TextBox 351"/>
          <p:cNvSpPr txBox="1"/>
          <p:nvPr/>
        </p:nvSpPr>
        <p:spPr>
          <a:xfrm>
            <a:off x="7683520" y="995345"/>
            <a:ext cx="417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加班</a:t>
            </a:r>
            <a:endParaRPr lang="en-US" altLang="zh-CN" sz="9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工时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3" name="TextBox 352"/>
          <p:cNvSpPr txBox="1"/>
          <p:nvPr/>
        </p:nvSpPr>
        <p:spPr>
          <a:xfrm>
            <a:off x="4331014" y="1071546"/>
            <a:ext cx="6429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工时日期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4" name="TextBox 353"/>
          <p:cNvSpPr txBox="1"/>
          <p:nvPr/>
        </p:nvSpPr>
        <p:spPr>
          <a:xfrm>
            <a:off x="6681803" y="1071546"/>
            <a:ext cx="6556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工时类型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58" name="直接连接符 357"/>
          <p:cNvCxnSpPr/>
          <p:nvPr/>
        </p:nvCxnSpPr>
        <p:spPr>
          <a:xfrm rot="10800000">
            <a:off x="4052756" y="1007729"/>
            <a:ext cx="5040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TextBox 358"/>
          <p:cNvSpPr txBox="1"/>
          <p:nvPr/>
        </p:nvSpPr>
        <p:spPr>
          <a:xfrm>
            <a:off x="6663548" y="1371130"/>
            <a:ext cx="692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需求变更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0" name="TextBox 359"/>
          <p:cNvSpPr txBox="1"/>
          <p:nvPr/>
        </p:nvSpPr>
        <p:spPr>
          <a:xfrm>
            <a:off x="6663548" y="1668472"/>
            <a:ext cx="692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需求分析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2" name="TextBox 361"/>
          <p:cNvSpPr txBox="1"/>
          <p:nvPr/>
        </p:nvSpPr>
        <p:spPr>
          <a:xfrm>
            <a:off x="7325539" y="1362321"/>
            <a:ext cx="285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4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6" name="TextBox 365"/>
          <p:cNvSpPr txBox="1"/>
          <p:nvPr/>
        </p:nvSpPr>
        <p:spPr>
          <a:xfrm>
            <a:off x="7763694" y="1362321"/>
            <a:ext cx="285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0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7" name="TextBox 366"/>
          <p:cNvSpPr txBox="1"/>
          <p:nvPr/>
        </p:nvSpPr>
        <p:spPr>
          <a:xfrm>
            <a:off x="7325539" y="1659663"/>
            <a:ext cx="285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3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8" name="TextBox 367"/>
          <p:cNvSpPr txBox="1"/>
          <p:nvPr/>
        </p:nvSpPr>
        <p:spPr>
          <a:xfrm>
            <a:off x="7763694" y="1659663"/>
            <a:ext cx="285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0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69" name="直接连接符 368"/>
          <p:cNvCxnSpPr/>
          <p:nvPr/>
        </p:nvCxnSpPr>
        <p:spPr>
          <a:xfrm rot="10800000">
            <a:off x="4043630" y="1315459"/>
            <a:ext cx="5040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直接连接符 369"/>
          <p:cNvCxnSpPr/>
          <p:nvPr/>
        </p:nvCxnSpPr>
        <p:spPr>
          <a:xfrm rot="10800000">
            <a:off x="4037751" y="1601211"/>
            <a:ext cx="5040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接连接符 370"/>
          <p:cNvCxnSpPr/>
          <p:nvPr/>
        </p:nvCxnSpPr>
        <p:spPr>
          <a:xfrm rot="10800000">
            <a:off x="4043631" y="1904056"/>
            <a:ext cx="5040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接连接符 371"/>
          <p:cNvCxnSpPr/>
          <p:nvPr/>
        </p:nvCxnSpPr>
        <p:spPr>
          <a:xfrm rot="10800000">
            <a:off x="4052756" y="2235608"/>
            <a:ext cx="5040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接连接符 372"/>
          <p:cNvCxnSpPr/>
          <p:nvPr/>
        </p:nvCxnSpPr>
        <p:spPr>
          <a:xfrm rot="10800000">
            <a:off x="4071935" y="2563244"/>
            <a:ext cx="5040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矩形 374"/>
          <p:cNvSpPr/>
          <p:nvPr/>
        </p:nvSpPr>
        <p:spPr>
          <a:xfrm>
            <a:off x="4151625" y="1416043"/>
            <a:ext cx="108000" cy="108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378" name="矩形 377"/>
          <p:cNvSpPr/>
          <p:nvPr/>
        </p:nvSpPr>
        <p:spPr>
          <a:xfrm>
            <a:off x="4151625" y="1713385"/>
            <a:ext cx="108000" cy="108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381" name="TextBox 380"/>
          <p:cNvSpPr txBox="1"/>
          <p:nvPr/>
        </p:nvSpPr>
        <p:spPr>
          <a:xfrm>
            <a:off x="5857885" y="1071546"/>
            <a:ext cx="6556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任务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2" name="TextBox 381"/>
          <p:cNvSpPr txBox="1"/>
          <p:nvPr/>
        </p:nvSpPr>
        <p:spPr>
          <a:xfrm>
            <a:off x="5643571" y="1377561"/>
            <a:ext cx="1071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ASDMP</a:t>
            </a:r>
            <a:r>
              <a: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任务树优化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6" name="TextBox 385"/>
          <p:cNvSpPr txBox="1"/>
          <p:nvPr/>
        </p:nvSpPr>
        <p:spPr>
          <a:xfrm>
            <a:off x="5643571" y="1674903"/>
            <a:ext cx="11430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需求文档跟踪表更新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8" name="TextBox 387"/>
          <p:cNvSpPr txBox="1"/>
          <p:nvPr/>
        </p:nvSpPr>
        <p:spPr>
          <a:xfrm>
            <a:off x="4981579" y="1071546"/>
            <a:ext cx="6681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项目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9" name="TextBox 388"/>
          <p:cNvSpPr txBox="1"/>
          <p:nvPr/>
        </p:nvSpPr>
        <p:spPr>
          <a:xfrm>
            <a:off x="5002376" y="1364226"/>
            <a:ext cx="647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ASDMP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0" name="TextBox 389"/>
          <p:cNvSpPr txBox="1"/>
          <p:nvPr/>
        </p:nvSpPr>
        <p:spPr>
          <a:xfrm>
            <a:off x="4990787" y="1671093"/>
            <a:ext cx="6665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C818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91" name="直接连接符 390"/>
          <p:cNvCxnSpPr/>
          <p:nvPr/>
        </p:nvCxnSpPr>
        <p:spPr>
          <a:xfrm rot="10800000">
            <a:off x="4041241" y="2890833"/>
            <a:ext cx="5040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接连接符 391"/>
          <p:cNvCxnSpPr/>
          <p:nvPr/>
        </p:nvCxnSpPr>
        <p:spPr>
          <a:xfrm rot="10800000">
            <a:off x="4047121" y="3193678"/>
            <a:ext cx="5040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接连接符 393"/>
          <p:cNvCxnSpPr/>
          <p:nvPr/>
        </p:nvCxnSpPr>
        <p:spPr>
          <a:xfrm rot="10800000">
            <a:off x="4056246" y="3544280"/>
            <a:ext cx="5040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TextBox 394"/>
          <p:cNvSpPr txBox="1"/>
          <p:nvPr/>
        </p:nvSpPr>
        <p:spPr>
          <a:xfrm>
            <a:off x="4259576" y="1370456"/>
            <a:ext cx="7667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2013-01-13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6" name="TextBox 395"/>
          <p:cNvSpPr txBox="1"/>
          <p:nvPr/>
        </p:nvSpPr>
        <p:spPr>
          <a:xfrm>
            <a:off x="4259576" y="1686824"/>
            <a:ext cx="7667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2013-01-13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1" name="组合 399"/>
          <p:cNvGrpSpPr/>
          <p:nvPr/>
        </p:nvGrpSpPr>
        <p:grpSpPr>
          <a:xfrm>
            <a:off x="8991782" y="1333485"/>
            <a:ext cx="123643" cy="2828945"/>
            <a:chOff x="8972581" y="1385873"/>
            <a:chExt cx="151327" cy="2690864"/>
          </a:xfrm>
        </p:grpSpPr>
        <p:sp>
          <p:nvSpPr>
            <p:cNvPr id="402" name="等腰三角形 401"/>
            <p:cNvSpPr/>
            <p:nvPr/>
          </p:nvSpPr>
          <p:spPr>
            <a:xfrm>
              <a:off x="8974136" y="1385873"/>
              <a:ext cx="142908" cy="142908"/>
            </a:xfrm>
            <a:prstGeom prst="triangle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408" name="等腰三角形 407"/>
            <p:cNvSpPr/>
            <p:nvPr/>
          </p:nvSpPr>
          <p:spPr>
            <a:xfrm rot="10800000">
              <a:off x="8981000" y="3933829"/>
              <a:ext cx="142908" cy="142908"/>
            </a:xfrm>
            <a:prstGeom prst="triangle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409" name="矩形 408"/>
            <p:cNvSpPr/>
            <p:nvPr/>
          </p:nvSpPr>
          <p:spPr>
            <a:xfrm>
              <a:off x="8972581" y="1590662"/>
              <a:ext cx="142844" cy="2286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 smtClean="0"/>
            </a:p>
          </p:txBody>
        </p:sp>
        <p:grpSp>
          <p:nvGrpSpPr>
            <p:cNvPr id="22" name="组合 462"/>
            <p:cNvGrpSpPr/>
            <p:nvPr/>
          </p:nvGrpSpPr>
          <p:grpSpPr>
            <a:xfrm>
              <a:off x="9020174" y="2647256"/>
              <a:ext cx="45719" cy="66652"/>
              <a:chOff x="8982074" y="2647943"/>
              <a:chExt cx="142876" cy="96839"/>
            </a:xfrm>
          </p:grpSpPr>
          <p:cxnSp>
            <p:nvCxnSpPr>
              <p:cNvPr id="415" name="直接连接符 414"/>
              <p:cNvCxnSpPr/>
              <p:nvPr/>
            </p:nvCxnSpPr>
            <p:spPr>
              <a:xfrm>
                <a:off x="8982074" y="2647943"/>
                <a:ext cx="142876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直接连接符 415"/>
              <p:cNvCxnSpPr/>
              <p:nvPr/>
            </p:nvCxnSpPr>
            <p:spPr>
              <a:xfrm>
                <a:off x="8982074" y="2695569"/>
                <a:ext cx="142876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直接连接符 416"/>
              <p:cNvCxnSpPr/>
              <p:nvPr/>
            </p:nvCxnSpPr>
            <p:spPr>
              <a:xfrm>
                <a:off x="8982074" y="2743194"/>
                <a:ext cx="142876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18" name="直接连接符 417"/>
          <p:cNvCxnSpPr/>
          <p:nvPr/>
        </p:nvCxnSpPr>
        <p:spPr>
          <a:xfrm rot="10800000">
            <a:off x="4065771" y="3833173"/>
            <a:ext cx="5040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接连接符 423"/>
          <p:cNvCxnSpPr/>
          <p:nvPr/>
        </p:nvCxnSpPr>
        <p:spPr>
          <a:xfrm rot="10800000">
            <a:off x="4084950" y="4198909"/>
            <a:ext cx="5040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矩形 431"/>
          <p:cNvSpPr/>
          <p:nvPr/>
        </p:nvSpPr>
        <p:spPr>
          <a:xfrm>
            <a:off x="8358214" y="784102"/>
            <a:ext cx="667644" cy="196955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批量删除</a:t>
            </a:r>
            <a:endParaRPr lang="zh-CN" altLang="en-US" sz="1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4" name="矩形 433"/>
          <p:cNvSpPr/>
          <p:nvPr/>
        </p:nvSpPr>
        <p:spPr>
          <a:xfrm>
            <a:off x="4151625" y="1142984"/>
            <a:ext cx="108000" cy="108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35" name="矩形 434"/>
          <p:cNvSpPr/>
          <p:nvPr/>
        </p:nvSpPr>
        <p:spPr>
          <a:xfrm>
            <a:off x="4147277" y="785794"/>
            <a:ext cx="720000" cy="214314"/>
          </a:xfrm>
          <a:prstGeom prst="rect">
            <a:avLst/>
          </a:prstGeom>
          <a:ln/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按日历</a:t>
            </a:r>
            <a:endParaRPr lang="zh-CN" altLang="en-US" sz="11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6" name="矩形 435"/>
          <p:cNvSpPr/>
          <p:nvPr/>
        </p:nvSpPr>
        <p:spPr>
          <a:xfrm>
            <a:off x="4929190" y="785794"/>
            <a:ext cx="720000" cy="21431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按任务</a:t>
            </a:r>
            <a:endParaRPr lang="zh-CN" altLang="en-US" sz="11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7" name="TextBox 436"/>
          <p:cNvSpPr txBox="1"/>
          <p:nvPr/>
        </p:nvSpPr>
        <p:spPr>
          <a:xfrm>
            <a:off x="8501090" y="1062021"/>
            <a:ext cx="4286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操作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38" name="Picture 3" descr="D:\4.幻灯片库\图片库\IconBase.Collection.plus.23.extras 最新上万个创意设计图标\IconBase Plastic Xp2 Stock Icons\png\48x48\edit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48715" y="1381111"/>
            <a:ext cx="157162" cy="157162"/>
          </a:xfrm>
          <a:prstGeom prst="rect">
            <a:avLst/>
          </a:prstGeom>
          <a:noFill/>
        </p:spPr>
      </p:pic>
      <p:pic>
        <p:nvPicPr>
          <p:cNvPr id="441" name="Picture 4" descr="D:\4.幻灯片库\图片库\IconBase.Collection.plus.23.extras 最新上万个创意设计图标\IconBase Plastic Xp2 Stock Icons\png\48x48\erro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763029" y="1404923"/>
            <a:ext cx="119064" cy="119064"/>
          </a:xfrm>
          <a:prstGeom prst="rect">
            <a:avLst/>
          </a:prstGeom>
          <a:noFill/>
        </p:spPr>
      </p:pic>
      <p:sp>
        <p:nvSpPr>
          <p:cNvPr id="442" name="TextBox 441"/>
          <p:cNvSpPr txBox="1"/>
          <p:nvPr/>
        </p:nvSpPr>
        <p:spPr>
          <a:xfrm>
            <a:off x="8077225" y="990583"/>
            <a:ext cx="417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是否出差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4" name="矩形 443"/>
          <p:cNvSpPr/>
          <p:nvPr/>
        </p:nvSpPr>
        <p:spPr>
          <a:xfrm>
            <a:off x="8224863" y="1409686"/>
            <a:ext cx="108000" cy="1080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47" name="矩形 446"/>
          <p:cNvSpPr/>
          <p:nvPr/>
        </p:nvSpPr>
        <p:spPr>
          <a:xfrm>
            <a:off x="8224863" y="1685913"/>
            <a:ext cx="108000" cy="1080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pic>
        <p:nvPicPr>
          <p:cNvPr id="451" name="Picture 3" descr="D:\4.幻灯片库\图片库\IconBase.Collection.plus.23.extras 最新上万个创意设计图标\IconBase Plastic Xp2 Stock Icons\png\48x48\edit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58240" y="1662100"/>
            <a:ext cx="157162" cy="157162"/>
          </a:xfrm>
          <a:prstGeom prst="rect">
            <a:avLst/>
          </a:prstGeom>
          <a:noFill/>
        </p:spPr>
      </p:pic>
      <p:pic>
        <p:nvPicPr>
          <p:cNvPr id="458" name="Picture 4" descr="D:\4.幻灯片库\图片库\IconBase.Collection.plus.23.extras 最新上万个创意设计图标\IconBase Plastic Xp2 Stock Icons\png\48x48\erro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772554" y="1685912"/>
            <a:ext cx="119064" cy="119064"/>
          </a:xfrm>
          <a:prstGeom prst="rect">
            <a:avLst/>
          </a:prstGeom>
          <a:noFill/>
        </p:spPr>
      </p:pic>
      <p:sp>
        <p:nvSpPr>
          <p:cNvPr id="462" name="TextBox 461"/>
          <p:cNvSpPr txBox="1"/>
          <p:nvPr/>
        </p:nvSpPr>
        <p:spPr>
          <a:xfrm>
            <a:off x="6663547" y="1982219"/>
            <a:ext cx="692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需求变更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3" name="TextBox 462"/>
          <p:cNvSpPr txBox="1"/>
          <p:nvPr/>
        </p:nvSpPr>
        <p:spPr>
          <a:xfrm>
            <a:off x="6663547" y="2279561"/>
            <a:ext cx="692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需求分析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4" name="TextBox 463"/>
          <p:cNvSpPr txBox="1"/>
          <p:nvPr/>
        </p:nvSpPr>
        <p:spPr>
          <a:xfrm>
            <a:off x="7325538" y="1973410"/>
            <a:ext cx="285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4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8" name="TextBox 467"/>
          <p:cNvSpPr txBox="1"/>
          <p:nvPr/>
        </p:nvSpPr>
        <p:spPr>
          <a:xfrm>
            <a:off x="7763693" y="1973410"/>
            <a:ext cx="285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0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0" name="TextBox 469"/>
          <p:cNvSpPr txBox="1"/>
          <p:nvPr/>
        </p:nvSpPr>
        <p:spPr>
          <a:xfrm>
            <a:off x="7325538" y="2270752"/>
            <a:ext cx="285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3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1" name="TextBox 470"/>
          <p:cNvSpPr txBox="1"/>
          <p:nvPr/>
        </p:nvSpPr>
        <p:spPr>
          <a:xfrm>
            <a:off x="7763693" y="2270752"/>
            <a:ext cx="285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0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5" name="矩形 474"/>
          <p:cNvSpPr/>
          <p:nvPr/>
        </p:nvSpPr>
        <p:spPr>
          <a:xfrm>
            <a:off x="4151624" y="2027132"/>
            <a:ext cx="108000" cy="108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76" name="矩形 475"/>
          <p:cNvSpPr/>
          <p:nvPr/>
        </p:nvSpPr>
        <p:spPr>
          <a:xfrm>
            <a:off x="4151624" y="2324474"/>
            <a:ext cx="108000" cy="108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78" name="TextBox 477"/>
          <p:cNvSpPr txBox="1"/>
          <p:nvPr/>
        </p:nvSpPr>
        <p:spPr>
          <a:xfrm>
            <a:off x="5643570" y="1988650"/>
            <a:ext cx="1071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Task2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2" name="TextBox 481"/>
          <p:cNvSpPr txBox="1"/>
          <p:nvPr/>
        </p:nvSpPr>
        <p:spPr>
          <a:xfrm>
            <a:off x="5643570" y="2285992"/>
            <a:ext cx="11430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Task3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3" name="TextBox 482"/>
          <p:cNvSpPr txBox="1"/>
          <p:nvPr/>
        </p:nvSpPr>
        <p:spPr>
          <a:xfrm>
            <a:off x="5002375" y="1975315"/>
            <a:ext cx="647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ASDMP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0" name="TextBox 489"/>
          <p:cNvSpPr txBox="1"/>
          <p:nvPr/>
        </p:nvSpPr>
        <p:spPr>
          <a:xfrm>
            <a:off x="4990786" y="2282182"/>
            <a:ext cx="6665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C818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1" name="TextBox 490"/>
          <p:cNvSpPr txBox="1"/>
          <p:nvPr/>
        </p:nvSpPr>
        <p:spPr>
          <a:xfrm>
            <a:off x="4259575" y="1981545"/>
            <a:ext cx="7667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2013-01-17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2" name="TextBox 491"/>
          <p:cNvSpPr txBox="1"/>
          <p:nvPr/>
        </p:nvSpPr>
        <p:spPr>
          <a:xfrm>
            <a:off x="4259575" y="2297913"/>
            <a:ext cx="7667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2013-01-17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93" name="Picture 3" descr="D:\4.幻灯片库\图片库\IconBase.Collection.plus.23.extras 最新上万个创意设计图标\IconBase Plastic Xp2 Stock Icons\png\48x48\edit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48714" y="1992200"/>
            <a:ext cx="157162" cy="157162"/>
          </a:xfrm>
          <a:prstGeom prst="rect">
            <a:avLst/>
          </a:prstGeom>
          <a:noFill/>
        </p:spPr>
      </p:pic>
      <p:pic>
        <p:nvPicPr>
          <p:cNvPr id="494" name="Picture 4" descr="D:\4.幻灯片库\图片库\IconBase.Collection.plus.23.extras 最新上万个创意设计图标\IconBase Plastic Xp2 Stock Icons\png\48x48\erro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763028" y="2016012"/>
            <a:ext cx="119064" cy="119064"/>
          </a:xfrm>
          <a:prstGeom prst="rect">
            <a:avLst/>
          </a:prstGeom>
          <a:noFill/>
        </p:spPr>
      </p:pic>
      <p:sp>
        <p:nvSpPr>
          <p:cNvPr id="504" name="矩形 503"/>
          <p:cNvSpPr/>
          <p:nvPr/>
        </p:nvSpPr>
        <p:spPr>
          <a:xfrm>
            <a:off x="8224862" y="2020775"/>
            <a:ext cx="108000" cy="1080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508" name="矩形 507"/>
          <p:cNvSpPr/>
          <p:nvPr/>
        </p:nvSpPr>
        <p:spPr>
          <a:xfrm>
            <a:off x="8224862" y="2297002"/>
            <a:ext cx="108000" cy="1080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pic>
        <p:nvPicPr>
          <p:cNvPr id="517" name="Picture 3" descr="D:\4.幻灯片库\图片库\IconBase.Collection.plus.23.extras 最新上万个创意设计图标\IconBase Plastic Xp2 Stock Icons\png\48x48\edit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58239" y="2273189"/>
            <a:ext cx="157162" cy="157162"/>
          </a:xfrm>
          <a:prstGeom prst="rect">
            <a:avLst/>
          </a:prstGeom>
          <a:noFill/>
        </p:spPr>
      </p:pic>
      <p:pic>
        <p:nvPicPr>
          <p:cNvPr id="518" name="Picture 4" descr="D:\4.幻灯片库\图片库\IconBase.Collection.plus.23.extras 最新上万个创意设计图标\IconBase Plastic Xp2 Stock Icons\png\48x48\erro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772553" y="2297001"/>
            <a:ext cx="119064" cy="119064"/>
          </a:xfrm>
          <a:prstGeom prst="rect">
            <a:avLst/>
          </a:prstGeom>
          <a:noFill/>
        </p:spPr>
      </p:pic>
      <p:sp>
        <p:nvSpPr>
          <p:cNvPr id="519" name="TextBox 518"/>
          <p:cNvSpPr txBox="1"/>
          <p:nvPr/>
        </p:nvSpPr>
        <p:spPr>
          <a:xfrm>
            <a:off x="6663547" y="2625161"/>
            <a:ext cx="692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需求变更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1" name="TextBox 520"/>
          <p:cNvSpPr txBox="1"/>
          <p:nvPr/>
        </p:nvSpPr>
        <p:spPr>
          <a:xfrm>
            <a:off x="6663547" y="2922503"/>
            <a:ext cx="692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需求分析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2" name="TextBox 521"/>
          <p:cNvSpPr txBox="1"/>
          <p:nvPr/>
        </p:nvSpPr>
        <p:spPr>
          <a:xfrm>
            <a:off x="7325538" y="2616352"/>
            <a:ext cx="285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4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3" name="TextBox 522"/>
          <p:cNvSpPr txBox="1"/>
          <p:nvPr/>
        </p:nvSpPr>
        <p:spPr>
          <a:xfrm>
            <a:off x="7763693" y="2616352"/>
            <a:ext cx="285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0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6" name="TextBox 525"/>
          <p:cNvSpPr txBox="1"/>
          <p:nvPr/>
        </p:nvSpPr>
        <p:spPr>
          <a:xfrm>
            <a:off x="7325538" y="2913694"/>
            <a:ext cx="285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3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7" name="TextBox 526"/>
          <p:cNvSpPr txBox="1"/>
          <p:nvPr/>
        </p:nvSpPr>
        <p:spPr>
          <a:xfrm>
            <a:off x="7763693" y="2913694"/>
            <a:ext cx="285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0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8" name="矩形 527"/>
          <p:cNvSpPr/>
          <p:nvPr/>
        </p:nvSpPr>
        <p:spPr>
          <a:xfrm>
            <a:off x="4151624" y="2670074"/>
            <a:ext cx="108000" cy="108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534" name="矩形 533"/>
          <p:cNvSpPr/>
          <p:nvPr/>
        </p:nvSpPr>
        <p:spPr>
          <a:xfrm>
            <a:off x="4151624" y="2967416"/>
            <a:ext cx="108000" cy="108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535" name="TextBox 534"/>
          <p:cNvSpPr txBox="1"/>
          <p:nvPr/>
        </p:nvSpPr>
        <p:spPr>
          <a:xfrm>
            <a:off x="5643570" y="2631592"/>
            <a:ext cx="1071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ASDMP</a:t>
            </a:r>
            <a:r>
              <a: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任务树优化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6" name="TextBox 535"/>
          <p:cNvSpPr txBox="1"/>
          <p:nvPr/>
        </p:nvSpPr>
        <p:spPr>
          <a:xfrm>
            <a:off x="5643570" y="2928934"/>
            <a:ext cx="11430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需求文档跟踪表更新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7" name="TextBox 536"/>
          <p:cNvSpPr txBox="1"/>
          <p:nvPr/>
        </p:nvSpPr>
        <p:spPr>
          <a:xfrm>
            <a:off x="5002375" y="2618257"/>
            <a:ext cx="647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ASDMP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8" name="TextBox 537"/>
          <p:cNvSpPr txBox="1"/>
          <p:nvPr/>
        </p:nvSpPr>
        <p:spPr>
          <a:xfrm>
            <a:off x="4990786" y="2925124"/>
            <a:ext cx="6665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C818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9" name="TextBox 538"/>
          <p:cNvSpPr txBox="1"/>
          <p:nvPr/>
        </p:nvSpPr>
        <p:spPr>
          <a:xfrm>
            <a:off x="4259575" y="2624487"/>
            <a:ext cx="7667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2013-01-19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0" name="TextBox 539"/>
          <p:cNvSpPr txBox="1"/>
          <p:nvPr/>
        </p:nvSpPr>
        <p:spPr>
          <a:xfrm>
            <a:off x="4259575" y="2940855"/>
            <a:ext cx="7667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2013-01-19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41" name="Picture 3" descr="D:\4.幻灯片库\图片库\IconBase.Collection.plus.23.extras 最新上万个创意设计图标\IconBase Plastic Xp2 Stock Icons\png\48x48\edit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48714" y="2635142"/>
            <a:ext cx="157162" cy="157162"/>
          </a:xfrm>
          <a:prstGeom prst="rect">
            <a:avLst/>
          </a:prstGeom>
          <a:noFill/>
        </p:spPr>
      </p:pic>
      <p:pic>
        <p:nvPicPr>
          <p:cNvPr id="542" name="Picture 4" descr="D:\4.幻灯片库\图片库\IconBase.Collection.plus.23.extras 最新上万个创意设计图标\IconBase Plastic Xp2 Stock Icons\png\48x48\erro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763028" y="2658954"/>
            <a:ext cx="119064" cy="119064"/>
          </a:xfrm>
          <a:prstGeom prst="rect">
            <a:avLst/>
          </a:prstGeom>
          <a:noFill/>
        </p:spPr>
      </p:pic>
      <p:sp>
        <p:nvSpPr>
          <p:cNvPr id="543" name="矩形 542"/>
          <p:cNvSpPr/>
          <p:nvPr/>
        </p:nvSpPr>
        <p:spPr>
          <a:xfrm>
            <a:off x="8224862" y="2663717"/>
            <a:ext cx="108000" cy="1080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544" name="矩形 543"/>
          <p:cNvSpPr/>
          <p:nvPr/>
        </p:nvSpPr>
        <p:spPr>
          <a:xfrm>
            <a:off x="8224862" y="2939944"/>
            <a:ext cx="108000" cy="1080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pic>
        <p:nvPicPr>
          <p:cNvPr id="545" name="Picture 3" descr="D:\4.幻灯片库\图片库\IconBase.Collection.plus.23.extras 最新上万个创意设计图标\IconBase Plastic Xp2 Stock Icons\png\48x48\edit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58239" y="2916131"/>
            <a:ext cx="157162" cy="157162"/>
          </a:xfrm>
          <a:prstGeom prst="rect">
            <a:avLst/>
          </a:prstGeom>
          <a:noFill/>
        </p:spPr>
      </p:pic>
      <p:pic>
        <p:nvPicPr>
          <p:cNvPr id="546" name="Picture 4" descr="D:\4.幻灯片库\图片库\IconBase.Collection.plus.23.extras 最新上万个创意设计图标\IconBase Plastic Xp2 Stock Icons\png\48x48\erro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772553" y="2939943"/>
            <a:ext cx="119064" cy="119064"/>
          </a:xfrm>
          <a:prstGeom prst="rect">
            <a:avLst/>
          </a:prstGeom>
          <a:noFill/>
        </p:spPr>
      </p:pic>
      <p:sp>
        <p:nvSpPr>
          <p:cNvPr id="547" name="TextBox 546"/>
          <p:cNvSpPr txBox="1"/>
          <p:nvPr/>
        </p:nvSpPr>
        <p:spPr>
          <a:xfrm>
            <a:off x="6663547" y="3268103"/>
            <a:ext cx="692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需求变更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8" name="TextBox 547"/>
          <p:cNvSpPr txBox="1"/>
          <p:nvPr/>
        </p:nvSpPr>
        <p:spPr>
          <a:xfrm>
            <a:off x="6663547" y="3613070"/>
            <a:ext cx="692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需求分析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9" name="TextBox 548"/>
          <p:cNvSpPr txBox="1"/>
          <p:nvPr/>
        </p:nvSpPr>
        <p:spPr>
          <a:xfrm>
            <a:off x="7325538" y="3259294"/>
            <a:ext cx="285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4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0" name="TextBox 549"/>
          <p:cNvSpPr txBox="1"/>
          <p:nvPr/>
        </p:nvSpPr>
        <p:spPr>
          <a:xfrm>
            <a:off x="7763693" y="3259294"/>
            <a:ext cx="285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0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1" name="TextBox 550"/>
          <p:cNvSpPr txBox="1"/>
          <p:nvPr/>
        </p:nvSpPr>
        <p:spPr>
          <a:xfrm>
            <a:off x="7325538" y="3604261"/>
            <a:ext cx="285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3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2" name="TextBox 551"/>
          <p:cNvSpPr txBox="1"/>
          <p:nvPr/>
        </p:nvSpPr>
        <p:spPr>
          <a:xfrm>
            <a:off x="7763693" y="3604261"/>
            <a:ext cx="285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0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3" name="矩形 552"/>
          <p:cNvSpPr/>
          <p:nvPr/>
        </p:nvSpPr>
        <p:spPr>
          <a:xfrm>
            <a:off x="4151624" y="3313016"/>
            <a:ext cx="108000" cy="108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554" name="矩形 553"/>
          <p:cNvSpPr/>
          <p:nvPr/>
        </p:nvSpPr>
        <p:spPr>
          <a:xfrm>
            <a:off x="4151624" y="3657983"/>
            <a:ext cx="108000" cy="108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555" name="TextBox 554"/>
          <p:cNvSpPr txBox="1"/>
          <p:nvPr/>
        </p:nvSpPr>
        <p:spPr>
          <a:xfrm>
            <a:off x="5643570" y="3274534"/>
            <a:ext cx="1071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ASDMP</a:t>
            </a:r>
            <a:r>
              <a: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任务树优化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6" name="TextBox 555"/>
          <p:cNvSpPr txBox="1"/>
          <p:nvPr/>
        </p:nvSpPr>
        <p:spPr>
          <a:xfrm>
            <a:off x="5643570" y="3619501"/>
            <a:ext cx="11430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需求文档跟踪表更新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7" name="TextBox 556"/>
          <p:cNvSpPr txBox="1"/>
          <p:nvPr/>
        </p:nvSpPr>
        <p:spPr>
          <a:xfrm>
            <a:off x="5002375" y="3261199"/>
            <a:ext cx="647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ASDMP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8" name="TextBox 557"/>
          <p:cNvSpPr txBox="1"/>
          <p:nvPr/>
        </p:nvSpPr>
        <p:spPr>
          <a:xfrm>
            <a:off x="4990786" y="3615691"/>
            <a:ext cx="6665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C818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9" name="TextBox 558"/>
          <p:cNvSpPr txBox="1"/>
          <p:nvPr/>
        </p:nvSpPr>
        <p:spPr>
          <a:xfrm>
            <a:off x="4259575" y="3267429"/>
            <a:ext cx="7667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2013-01-19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0" name="TextBox 559"/>
          <p:cNvSpPr txBox="1"/>
          <p:nvPr/>
        </p:nvSpPr>
        <p:spPr>
          <a:xfrm>
            <a:off x="4259575" y="3631422"/>
            <a:ext cx="7667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2013-01-20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61" name="Picture 3" descr="D:\4.幻灯片库\图片库\IconBase.Collection.plus.23.extras 最新上万个创意设计图标\IconBase Plastic Xp2 Stock Icons\png\48x48\edit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48714" y="3278084"/>
            <a:ext cx="157162" cy="157162"/>
          </a:xfrm>
          <a:prstGeom prst="rect">
            <a:avLst/>
          </a:prstGeom>
          <a:noFill/>
        </p:spPr>
      </p:pic>
      <p:pic>
        <p:nvPicPr>
          <p:cNvPr id="562" name="Picture 4" descr="D:\4.幻灯片库\图片库\IconBase.Collection.plus.23.extras 最新上万个创意设计图标\IconBase Plastic Xp2 Stock Icons\png\48x48\erro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763028" y="3301896"/>
            <a:ext cx="119064" cy="119064"/>
          </a:xfrm>
          <a:prstGeom prst="rect">
            <a:avLst/>
          </a:prstGeom>
          <a:noFill/>
        </p:spPr>
      </p:pic>
      <p:sp>
        <p:nvSpPr>
          <p:cNvPr id="563" name="矩形 562"/>
          <p:cNvSpPr/>
          <p:nvPr/>
        </p:nvSpPr>
        <p:spPr>
          <a:xfrm>
            <a:off x="8224862" y="3306659"/>
            <a:ext cx="108000" cy="1080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564" name="矩形 563"/>
          <p:cNvSpPr/>
          <p:nvPr/>
        </p:nvSpPr>
        <p:spPr>
          <a:xfrm>
            <a:off x="8224862" y="3630511"/>
            <a:ext cx="108000" cy="1080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pic>
        <p:nvPicPr>
          <p:cNvPr id="565" name="Picture 3" descr="D:\4.幻灯片库\图片库\IconBase.Collection.plus.23.extras 最新上万个创意设计图标\IconBase Plastic Xp2 Stock Icons\png\48x48\edit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58239" y="3606698"/>
            <a:ext cx="157162" cy="157162"/>
          </a:xfrm>
          <a:prstGeom prst="rect">
            <a:avLst/>
          </a:prstGeom>
          <a:noFill/>
        </p:spPr>
      </p:pic>
      <p:pic>
        <p:nvPicPr>
          <p:cNvPr id="566" name="Picture 4" descr="D:\4.幻灯片库\图片库\IconBase.Collection.plus.23.extras 最新上万个创意设计图标\IconBase Plastic Xp2 Stock Icons\png\48x48\erro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772553" y="3630510"/>
            <a:ext cx="119064" cy="119064"/>
          </a:xfrm>
          <a:prstGeom prst="rect">
            <a:avLst/>
          </a:prstGeom>
          <a:noFill/>
        </p:spPr>
      </p:pic>
      <p:sp>
        <p:nvSpPr>
          <p:cNvPr id="567" name="TextBox 566"/>
          <p:cNvSpPr txBox="1"/>
          <p:nvPr/>
        </p:nvSpPr>
        <p:spPr>
          <a:xfrm>
            <a:off x="6663547" y="3917872"/>
            <a:ext cx="692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需求分析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8" name="TextBox 567"/>
          <p:cNvSpPr txBox="1"/>
          <p:nvPr/>
        </p:nvSpPr>
        <p:spPr>
          <a:xfrm>
            <a:off x="7325538" y="3909063"/>
            <a:ext cx="285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3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9" name="TextBox 568"/>
          <p:cNvSpPr txBox="1"/>
          <p:nvPr/>
        </p:nvSpPr>
        <p:spPr>
          <a:xfrm>
            <a:off x="7763693" y="3909063"/>
            <a:ext cx="285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0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0" name="矩形 569"/>
          <p:cNvSpPr/>
          <p:nvPr/>
        </p:nvSpPr>
        <p:spPr>
          <a:xfrm>
            <a:off x="4151624" y="3962785"/>
            <a:ext cx="108000" cy="108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571" name="TextBox 570"/>
          <p:cNvSpPr txBox="1"/>
          <p:nvPr/>
        </p:nvSpPr>
        <p:spPr>
          <a:xfrm>
            <a:off x="5643570" y="3924303"/>
            <a:ext cx="11430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需求文档跟踪表更新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2" name="TextBox 571"/>
          <p:cNvSpPr txBox="1"/>
          <p:nvPr/>
        </p:nvSpPr>
        <p:spPr>
          <a:xfrm>
            <a:off x="4990786" y="3920493"/>
            <a:ext cx="6665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C818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3" name="TextBox 572"/>
          <p:cNvSpPr txBox="1"/>
          <p:nvPr/>
        </p:nvSpPr>
        <p:spPr>
          <a:xfrm>
            <a:off x="4259575" y="3936224"/>
            <a:ext cx="7667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2013-01-20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4" name="矩形 573"/>
          <p:cNvSpPr/>
          <p:nvPr/>
        </p:nvSpPr>
        <p:spPr>
          <a:xfrm>
            <a:off x="8224862" y="3935313"/>
            <a:ext cx="108000" cy="1080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pic>
        <p:nvPicPr>
          <p:cNvPr id="575" name="Picture 3" descr="D:\4.幻灯片库\图片库\IconBase.Collection.plus.23.extras 最新上万个创意设计图标\IconBase Plastic Xp2 Stock Icons\png\48x48\edit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58239" y="3911500"/>
            <a:ext cx="157162" cy="157162"/>
          </a:xfrm>
          <a:prstGeom prst="rect">
            <a:avLst/>
          </a:prstGeom>
          <a:noFill/>
        </p:spPr>
      </p:pic>
      <p:pic>
        <p:nvPicPr>
          <p:cNvPr id="576" name="Picture 4" descr="D:\4.幻灯片库\图片库\IconBase.Collection.plus.23.extras 最新上万个创意设计图标\IconBase Plastic Xp2 Stock Icons\png\48x48\erro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772553" y="3935312"/>
            <a:ext cx="119064" cy="119064"/>
          </a:xfrm>
          <a:prstGeom prst="rect">
            <a:avLst/>
          </a:prstGeom>
          <a:noFill/>
        </p:spPr>
      </p:pic>
      <p:sp>
        <p:nvSpPr>
          <p:cNvPr id="346" name="矩形 345"/>
          <p:cNvSpPr/>
          <p:nvPr/>
        </p:nvSpPr>
        <p:spPr>
          <a:xfrm>
            <a:off x="4143404" y="2357430"/>
            <a:ext cx="3929058" cy="12858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场景说明：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删除多项场景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 marL="342900" indent="-342900">
              <a:buAutoNum type="arabicPeriod"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当选择超过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条工时项时，点亮“批量删除”按钮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marL="342900" indent="-342900">
              <a:buAutoNum type="arabicPeriod"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弹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出确认框，确认后，即删除选中的项；</a:t>
            </a:r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1" name="矩形 330"/>
          <p:cNvSpPr/>
          <p:nvPr/>
        </p:nvSpPr>
        <p:spPr>
          <a:xfrm rot="637866">
            <a:off x="4043359" y="1252522"/>
            <a:ext cx="346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√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2" name="矩形 331"/>
          <p:cNvSpPr/>
          <p:nvPr/>
        </p:nvSpPr>
        <p:spPr>
          <a:xfrm rot="637866">
            <a:off x="4043360" y="1576372"/>
            <a:ext cx="346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√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574585"/>
            <a:ext cx="3071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zh-CN" altLang="en-US" sz="2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工时管理属性</a:t>
            </a:r>
            <a:endParaRPr lang="zh-CN" altLang="en-US" sz="20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1146090"/>
            <a:ext cx="1571636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</a:pPr>
            <a:r>
              <a:rPr lang="zh-CN" altLang="en-US" sz="1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工时管理属性   </a:t>
            </a:r>
            <a:endParaRPr lang="en-US" altLang="zh-CN" sz="120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标识符</a:t>
            </a:r>
            <a:r>
              <a:rPr lang="en-US" altLang="zh-CN" sz="1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lang="en-US" altLang="zh-CN" sz="1200" dirty="0" err="1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uuid</a:t>
            </a:r>
            <a:endParaRPr lang="en-US" altLang="zh-CN" sz="120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日期    </a:t>
            </a:r>
            <a:r>
              <a:rPr lang="en-US" altLang="zh-CN" sz="1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        date</a:t>
            </a:r>
            <a:r>
              <a:rPr lang="zh-CN" altLang="en-US" sz="1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120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项目            </a:t>
            </a:r>
            <a:r>
              <a:rPr lang="en-US" altLang="zh-CN" sz="1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</a:p>
          <a:p>
            <a:pPr>
              <a:lnSpc>
                <a:spcPts val="2000"/>
              </a:lnSpc>
            </a:pPr>
            <a:r>
              <a:rPr lang="zh-CN" altLang="en-US" sz="1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任务</a:t>
            </a:r>
            <a:r>
              <a:rPr lang="en-US" altLang="zh-CN" sz="1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lang="en-US" altLang="zh-CN" sz="1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string </a:t>
            </a:r>
          </a:p>
          <a:p>
            <a:pPr>
              <a:lnSpc>
                <a:spcPts val="2000"/>
              </a:lnSpc>
            </a:pPr>
            <a:r>
              <a:rPr lang="zh-CN" altLang="en-US" sz="1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工时类型     </a:t>
            </a:r>
            <a:r>
              <a:rPr lang="en-US" altLang="zh-CN" sz="1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</a:p>
          <a:p>
            <a:pPr>
              <a:lnSpc>
                <a:spcPts val="2000"/>
              </a:lnSpc>
            </a:pPr>
            <a:r>
              <a:rPr lang="zh-CN" altLang="en-US" sz="1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正常工时     </a:t>
            </a:r>
            <a:r>
              <a:rPr lang="en-US" altLang="zh-CN" sz="1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short</a:t>
            </a:r>
          </a:p>
          <a:p>
            <a:pPr>
              <a:lnSpc>
                <a:spcPts val="2000"/>
              </a:lnSpc>
            </a:pPr>
            <a:r>
              <a:rPr lang="zh-CN" altLang="en-US" sz="1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加班工时     </a:t>
            </a:r>
            <a:r>
              <a:rPr lang="en-US" altLang="zh-CN" sz="1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short</a:t>
            </a:r>
          </a:p>
          <a:p>
            <a:pPr>
              <a:lnSpc>
                <a:spcPts val="2000"/>
              </a:lnSpc>
            </a:pPr>
            <a:r>
              <a:rPr lang="zh-CN" altLang="en-US" sz="1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是否出差     </a:t>
            </a:r>
            <a:r>
              <a:rPr lang="en-US" altLang="zh-CN" sz="1200" dirty="0" err="1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bool</a:t>
            </a:r>
            <a:endParaRPr lang="en-US" altLang="zh-CN" sz="120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2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14348" y="4575113"/>
            <a:ext cx="6929486" cy="1610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zh-CN" altLang="en-US" sz="2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工时填写约束</a:t>
            </a:r>
            <a:endParaRPr lang="en-US" altLang="zh-CN" sz="120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lnSpc>
                <a:spcPts val="2000"/>
              </a:lnSpc>
              <a:buFont typeface="+mj-lt"/>
              <a:buAutoNum type="arabicPeriod"/>
            </a:pPr>
            <a:r>
              <a:rPr lang="zh-CN" altLang="en-US" sz="1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每天正常工时不能超过</a:t>
            </a:r>
            <a:r>
              <a:rPr lang="en-US" altLang="zh-CN" sz="1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小时；</a:t>
            </a:r>
            <a:endParaRPr lang="en-US" altLang="zh-CN" sz="120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lnSpc>
                <a:spcPts val="2000"/>
              </a:lnSpc>
              <a:buFont typeface="+mj-lt"/>
              <a:buAutoNum type="arabicPeriod"/>
            </a:pPr>
            <a:r>
              <a:rPr lang="zh-CN" altLang="en-US" sz="1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每天正常工时和加班工时之和不能超过</a:t>
            </a:r>
            <a:r>
              <a:rPr lang="en-US" altLang="zh-CN" sz="1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24</a:t>
            </a:r>
            <a:r>
              <a:rPr lang="zh-CN" altLang="en-US" sz="1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小时；</a:t>
            </a:r>
            <a:endParaRPr lang="en-US" altLang="zh-CN" sz="120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lnSpc>
                <a:spcPts val="2000"/>
              </a:lnSpc>
              <a:buFont typeface="+mj-lt"/>
              <a:buAutoNum type="arabicPeriod"/>
            </a:pPr>
            <a:r>
              <a:rPr lang="zh-CN" altLang="en-US" sz="1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项目、工时类型为必填项；</a:t>
            </a:r>
            <a:endParaRPr lang="en-US" altLang="zh-CN" sz="120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lnSpc>
                <a:spcPts val="2000"/>
              </a:lnSpc>
              <a:buFont typeface="+mj-lt"/>
              <a:buAutoNum type="arabicPeriod"/>
            </a:pPr>
            <a:endParaRPr lang="en-US" altLang="zh-CN" sz="120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2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214810" y="574585"/>
            <a:ext cx="142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zh-CN" altLang="en-US" sz="2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任务类型</a:t>
            </a:r>
            <a:endParaRPr lang="zh-CN" altLang="en-US" sz="20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86248" y="1000108"/>
            <a:ext cx="185737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需求分析</a:t>
            </a: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需求管理</a:t>
            </a: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软件设计</a:t>
            </a: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编码实现</a:t>
            </a: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软件测试</a:t>
            </a: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软件集成</a:t>
            </a:r>
          </a:p>
          <a:p>
            <a:r>
              <a:rPr lang="zh-CN" altLang="en-US" sz="1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联试试飞</a:t>
            </a:r>
          </a:p>
          <a:p>
            <a:r>
              <a:rPr lang="zh-CN" altLang="en-US" sz="1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技术评审</a:t>
            </a:r>
          </a:p>
          <a:p>
            <a:r>
              <a:rPr lang="zh-CN" altLang="en-US" sz="1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需求变更</a:t>
            </a:r>
          </a:p>
          <a:p>
            <a:r>
              <a:rPr lang="zh-CN" altLang="en-US" sz="1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问题处理</a:t>
            </a: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项目管理</a:t>
            </a: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配置管理</a:t>
            </a: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质量保证</a:t>
            </a: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其它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43636" y="571480"/>
            <a:ext cx="2786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zh-CN" altLang="en-US" sz="2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工时</a:t>
            </a:r>
            <a:r>
              <a:rPr lang="zh-CN" altLang="en-US" sz="2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类型</a:t>
            </a:r>
            <a:r>
              <a:rPr lang="zh-CN" altLang="en-US" sz="1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（来自组织数据需求）</a:t>
            </a:r>
            <a:endParaRPr lang="zh-CN" altLang="en-US" sz="1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215090" y="1041614"/>
            <a:ext cx="128586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需求分析</a:t>
            </a: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软件设计</a:t>
            </a: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编码实现</a:t>
            </a: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软件测试</a:t>
            </a:r>
          </a:p>
          <a:p>
            <a:r>
              <a:rPr lang="zh-CN" altLang="en-US" sz="1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验收交付</a:t>
            </a: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项目管理</a:t>
            </a: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配置管理</a:t>
            </a: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质量保证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其它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929190" y="1142984"/>
            <a:ext cx="1357322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929190" y="1357298"/>
            <a:ext cx="1357322" cy="928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4929190" y="1428736"/>
            <a:ext cx="142876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5000628" y="1644638"/>
            <a:ext cx="1285884" cy="69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929190" y="1857364"/>
            <a:ext cx="135732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4929190" y="1857364"/>
            <a:ext cx="1357322" cy="214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5000628" y="2285992"/>
            <a:ext cx="1285884" cy="714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4929190" y="2500306"/>
            <a:ext cx="1357322" cy="714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4929190" y="2714620"/>
            <a:ext cx="1428760" cy="642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V="1">
            <a:off x="4714876" y="2928934"/>
            <a:ext cx="1571636" cy="642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矩形 318"/>
          <p:cNvSpPr/>
          <p:nvPr/>
        </p:nvSpPr>
        <p:spPr>
          <a:xfrm>
            <a:off x="971525" y="2714620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531" name="矩形 530"/>
          <p:cNvSpPr/>
          <p:nvPr/>
        </p:nvSpPr>
        <p:spPr>
          <a:xfrm>
            <a:off x="2295509" y="2714620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3" name="矩形 42"/>
          <p:cNvSpPr/>
          <p:nvPr/>
        </p:nvSpPr>
        <p:spPr>
          <a:xfrm>
            <a:off x="954380" y="333286"/>
            <a:ext cx="45719" cy="6524714"/>
          </a:xfrm>
          <a:prstGeom prst="rect">
            <a:avLst/>
          </a:prstGeom>
          <a:solidFill>
            <a:srgbClr val="8064A2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0" y="314436"/>
            <a:ext cx="9144000" cy="288032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32273"/>
            <a:ext cx="9144000" cy="28575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242610" y="32297"/>
            <a:ext cx="83725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项目管理</a:t>
            </a:r>
            <a:endParaRPr lang="zh-CN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93284" y="32297"/>
            <a:ext cx="851524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部门管理</a:t>
            </a:r>
            <a:endParaRPr lang="zh-CN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471416" y="32297"/>
            <a:ext cx="851524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过程管理</a:t>
            </a:r>
            <a:endParaRPr lang="zh-CN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720740" y="32297"/>
            <a:ext cx="851524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系统管理</a:t>
            </a:r>
            <a:endParaRPr lang="zh-CN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43958" y="32297"/>
            <a:ext cx="851524" cy="27699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个人办公</a:t>
            </a:r>
            <a:endParaRPr lang="zh-CN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 descr="D:\4.幻灯片库\图片库\logos\ASDMP-LOGO\透明\图形\SDMP--LOGO4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822" y="66457"/>
            <a:ext cx="209259" cy="209259"/>
          </a:xfrm>
          <a:prstGeom prst="rect">
            <a:avLst/>
          </a:prstGeom>
          <a:noFill/>
        </p:spPr>
      </p:pic>
      <p:grpSp>
        <p:nvGrpSpPr>
          <p:cNvPr id="2" name="组合 60"/>
          <p:cNvGrpSpPr/>
          <p:nvPr/>
        </p:nvGrpSpPr>
        <p:grpSpPr>
          <a:xfrm>
            <a:off x="1679856" y="437150"/>
            <a:ext cx="856849" cy="167990"/>
            <a:chOff x="2419771" y="270173"/>
            <a:chExt cx="1180703" cy="293365"/>
          </a:xfrm>
        </p:grpSpPr>
        <p:sp>
          <p:nvSpPr>
            <p:cNvPr id="201" name="剪去单角的矩形 200"/>
            <p:cNvSpPr/>
            <p:nvPr/>
          </p:nvSpPr>
          <p:spPr>
            <a:xfrm>
              <a:off x="2419771" y="275506"/>
              <a:ext cx="1180703" cy="288032"/>
            </a:xfrm>
            <a:prstGeom prst="snip1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900" b="1" kern="0" dirty="0" smtClean="0">
                  <a:solidFill>
                    <a:sysClr val="window" lastClr="FFFFFF">
                      <a:lumMod val="9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待办工作</a:t>
              </a:r>
              <a:endParaRPr lang="zh-CN" altLang="en-US" sz="900" b="1" kern="0" dirty="0">
                <a:solidFill>
                  <a:sysClr val="window" lastClr="FFFFFF">
                    <a:lumMod val="95000"/>
                  </a:sys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02" name="直接连接符 201"/>
            <p:cNvCxnSpPr/>
            <p:nvPr/>
          </p:nvCxnSpPr>
          <p:spPr>
            <a:xfrm flipV="1">
              <a:off x="2419772" y="270173"/>
              <a:ext cx="0" cy="28803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</a:ln>
            <a:effectLst/>
          </p:spPr>
        </p:cxnSp>
        <p:cxnSp>
          <p:nvCxnSpPr>
            <p:cNvPr id="203" name="直接连接符 202"/>
            <p:cNvCxnSpPr/>
            <p:nvPr/>
          </p:nvCxnSpPr>
          <p:spPr>
            <a:xfrm flipV="1">
              <a:off x="3599334" y="323850"/>
              <a:ext cx="1116" cy="22483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</a:ln>
            <a:effectLst/>
          </p:spPr>
        </p:cxnSp>
      </p:grpSp>
      <p:sp>
        <p:nvSpPr>
          <p:cNvPr id="245" name="矩形 244"/>
          <p:cNvSpPr/>
          <p:nvPr/>
        </p:nvSpPr>
        <p:spPr>
          <a:xfrm>
            <a:off x="104150" y="1531924"/>
            <a:ext cx="288032" cy="14401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46"/>
          <p:cNvGrpSpPr/>
          <p:nvPr/>
        </p:nvGrpSpPr>
        <p:grpSpPr>
          <a:xfrm>
            <a:off x="48546" y="714356"/>
            <a:ext cx="762367" cy="246221"/>
            <a:chOff x="338808" y="1287810"/>
            <a:chExt cx="762367" cy="246221"/>
          </a:xfrm>
        </p:grpSpPr>
        <p:sp>
          <p:nvSpPr>
            <p:cNvPr id="247" name="矩形 246"/>
            <p:cNvSpPr/>
            <p:nvPr/>
          </p:nvSpPr>
          <p:spPr>
            <a:xfrm>
              <a:off x="338808" y="1340768"/>
              <a:ext cx="93315" cy="94853"/>
            </a:xfrm>
            <a:prstGeom prst="rect">
              <a:avLst/>
            </a:prstGeom>
            <a:noFill/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lIns="7200" tIns="360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-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  <p:sp>
          <p:nvSpPr>
            <p:cNvPr id="249" name="矩形 248"/>
            <p:cNvSpPr/>
            <p:nvPr/>
          </p:nvSpPr>
          <p:spPr>
            <a:xfrm>
              <a:off x="403548" y="1287810"/>
              <a:ext cx="69762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000" kern="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个人办公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50" name="直接连接符 249"/>
          <p:cNvCxnSpPr/>
          <p:nvPr/>
        </p:nvCxnSpPr>
        <p:spPr>
          <a:xfrm rot="5400000">
            <a:off x="-484786" y="1417023"/>
            <a:ext cx="1161775" cy="4658"/>
          </a:xfrm>
          <a:prstGeom prst="line">
            <a:avLst/>
          </a:prstGeom>
          <a:noFill/>
          <a:ln w="9525" cap="flat" cmpd="sng" algn="ctr">
            <a:solidFill>
              <a:sysClr val="window" lastClr="FFFFFF">
                <a:lumMod val="85000"/>
              </a:sysClr>
            </a:solidFill>
            <a:prstDash val="sysDash"/>
          </a:ln>
          <a:effectLst/>
        </p:spPr>
      </p:cxnSp>
      <p:grpSp>
        <p:nvGrpSpPr>
          <p:cNvPr id="4" name="组合 60"/>
          <p:cNvGrpSpPr/>
          <p:nvPr/>
        </p:nvGrpSpPr>
        <p:grpSpPr>
          <a:xfrm>
            <a:off x="104150" y="981886"/>
            <a:ext cx="815140" cy="246221"/>
            <a:chOff x="399356" y="1583010"/>
            <a:chExt cx="815140" cy="246221"/>
          </a:xfrm>
        </p:grpSpPr>
        <p:cxnSp>
          <p:nvCxnSpPr>
            <p:cNvPr id="252" name="直接连接符 251"/>
            <p:cNvCxnSpPr/>
            <p:nvPr/>
          </p:nvCxnSpPr>
          <p:spPr>
            <a:xfrm>
              <a:off x="399356" y="1657375"/>
              <a:ext cx="144016" cy="0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>
                  <a:lumMod val="85000"/>
                </a:sysClr>
              </a:solidFill>
              <a:prstDash val="sysDash"/>
            </a:ln>
            <a:effectLst/>
          </p:spPr>
        </p:cxnSp>
        <p:sp>
          <p:nvSpPr>
            <p:cNvPr id="253" name="矩形 252"/>
            <p:cNvSpPr/>
            <p:nvPr/>
          </p:nvSpPr>
          <p:spPr>
            <a:xfrm>
              <a:off x="516869" y="1583010"/>
              <a:ext cx="69762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000" kern="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待办工作</a:t>
              </a:r>
            </a:p>
          </p:txBody>
        </p:sp>
      </p:grpSp>
      <p:grpSp>
        <p:nvGrpSpPr>
          <p:cNvPr id="5" name="组合 61"/>
          <p:cNvGrpSpPr/>
          <p:nvPr/>
        </p:nvGrpSpPr>
        <p:grpSpPr>
          <a:xfrm>
            <a:off x="104150" y="1211223"/>
            <a:ext cx="806594" cy="246221"/>
            <a:chOff x="399356" y="1557372"/>
            <a:chExt cx="806594" cy="246221"/>
          </a:xfrm>
        </p:grpSpPr>
        <p:cxnSp>
          <p:nvCxnSpPr>
            <p:cNvPr id="255" name="直接连接符 254"/>
            <p:cNvCxnSpPr/>
            <p:nvPr/>
          </p:nvCxnSpPr>
          <p:spPr>
            <a:xfrm>
              <a:off x="399356" y="1657375"/>
              <a:ext cx="144016" cy="0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>
                  <a:lumMod val="85000"/>
                </a:sysClr>
              </a:solidFill>
              <a:prstDash val="sysDash"/>
            </a:ln>
            <a:effectLst/>
          </p:spPr>
        </p:cxnSp>
        <p:sp>
          <p:nvSpPr>
            <p:cNvPr id="256" name="矩形 255"/>
            <p:cNvSpPr/>
            <p:nvPr/>
          </p:nvSpPr>
          <p:spPr>
            <a:xfrm>
              <a:off x="508323" y="1557372"/>
              <a:ext cx="69762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0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工时管理</a:t>
              </a:r>
              <a:endParaRPr lang="zh-CN" altLang="en-US" sz="1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64"/>
          <p:cNvGrpSpPr/>
          <p:nvPr/>
        </p:nvGrpSpPr>
        <p:grpSpPr>
          <a:xfrm>
            <a:off x="104150" y="1425537"/>
            <a:ext cx="806594" cy="246221"/>
            <a:chOff x="399356" y="1557372"/>
            <a:chExt cx="806594" cy="246221"/>
          </a:xfrm>
        </p:grpSpPr>
        <p:cxnSp>
          <p:nvCxnSpPr>
            <p:cNvPr id="258" name="直接连接符 257"/>
            <p:cNvCxnSpPr/>
            <p:nvPr/>
          </p:nvCxnSpPr>
          <p:spPr>
            <a:xfrm>
              <a:off x="399356" y="1657375"/>
              <a:ext cx="144016" cy="0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>
                  <a:lumMod val="85000"/>
                </a:sysClr>
              </a:solidFill>
              <a:prstDash val="sysDash"/>
            </a:ln>
            <a:effectLst/>
          </p:spPr>
        </p:cxnSp>
        <p:sp>
          <p:nvSpPr>
            <p:cNvPr id="259" name="矩形 258"/>
            <p:cNvSpPr/>
            <p:nvPr/>
          </p:nvSpPr>
          <p:spPr>
            <a:xfrm>
              <a:off x="508323" y="1557372"/>
              <a:ext cx="69762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0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个人管理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7"/>
          <p:cNvGrpSpPr/>
          <p:nvPr/>
        </p:nvGrpSpPr>
        <p:grpSpPr>
          <a:xfrm>
            <a:off x="104150" y="1621611"/>
            <a:ext cx="806594" cy="246221"/>
            <a:chOff x="399356" y="1557372"/>
            <a:chExt cx="806594" cy="246221"/>
          </a:xfrm>
        </p:grpSpPr>
        <p:cxnSp>
          <p:nvCxnSpPr>
            <p:cNvPr id="261" name="直接连接符 260"/>
            <p:cNvCxnSpPr/>
            <p:nvPr/>
          </p:nvCxnSpPr>
          <p:spPr>
            <a:xfrm>
              <a:off x="399356" y="1657375"/>
              <a:ext cx="144016" cy="0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>
                  <a:lumMod val="85000"/>
                </a:sysClr>
              </a:solidFill>
              <a:prstDash val="sysDash"/>
            </a:ln>
            <a:effectLst/>
          </p:spPr>
        </p:cxnSp>
        <p:sp>
          <p:nvSpPr>
            <p:cNvPr id="262" name="矩形 261"/>
            <p:cNvSpPr/>
            <p:nvPr/>
          </p:nvSpPr>
          <p:spPr>
            <a:xfrm>
              <a:off x="508323" y="1557372"/>
              <a:ext cx="697627" cy="24622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0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个人收藏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" name="组合 67"/>
          <p:cNvGrpSpPr/>
          <p:nvPr/>
        </p:nvGrpSpPr>
        <p:grpSpPr>
          <a:xfrm>
            <a:off x="104150" y="1813504"/>
            <a:ext cx="806594" cy="246221"/>
            <a:chOff x="399356" y="1557372"/>
            <a:chExt cx="806594" cy="246221"/>
          </a:xfrm>
        </p:grpSpPr>
        <p:cxnSp>
          <p:nvCxnSpPr>
            <p:cNvPr id="271" name="直接连接符 270"/>
            <p:cNvCxnSpPr/>
            <p:nvPr/>
          </p:nvCxnSpPr>
          <p:spPr>
            <a:xfrm>
              <a:off x="399356" y="1657375"/>
              <a:ext cx="144016" cy="0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>
                  <a:lumMod val="85000"/>
                </a:sysClr>
              </a:solidFill>
              <a:prstDash val="sysDash"/>
            </a:ln>
            <a:effectLst/>
          </p:spPr>
        </p:cxnSp>
        <p:sp>
          <p:nvSpPr>
            <p:cNvPr id="272" name="矩形 271"/>
            <p:cNvSpPr/>
            <p:nvPr/>
          </p:nvSpPr>
          <p:spPr>
            <a:xfrm>
              <a:off x="508323" y="1557372"/>
              <a:ext cx="697627" cy="24622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0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委托管理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组合 279"/>
          <p:cNvGrpSpPr/>
          <p:nvPr/>
        </p:nvGrpSpPr>
        <p:grpSpPr>
          <a:xfrm>
            <a:off x="954380" y="3635334"/>
            <a:ext cx="45719" cy="1008112"/>
            <a:chOff x="2025824" y="3429000"/>
            <a:chExt cx="45719" cy="1008112"/>
          </a:xfrm>
        </p:grpSpPr>
        <p:sp>
          <p:nvSpPr>
            <p:cNvPr id="281" name="矩形 280"/>
            <p:cNvSpPr/>
            <p:nvPr/>
          </p:nvSpPr>
          <p:spPr>
            <a:xfrm>
              <a:off x="2025824" y="3429000"/>
              <a:ext cx="45719" cy="1008112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82" name="等腰三角形 281"/>
            <p:cNvSpPr/>
            <p:nvPr/>
          </p:nvSpPr>
          <p:spPr>
            <a:xfrm rot="16200000">
              <a:off x="2028915" y="3904565"/>
              <a:ext cx="36000" cy="36000"/>
            </a:xfrm>
            <a:prstGeom prst="triangl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0" name="组合 60"/>
          <p:cNvGrpSpPr/>
          <p:nvPr/>
        </p:nvGrpSpPr>
        <p:grpSpPr>
          <a:xfrm>
            <a:off x="2706503" y="428604"/>
            <a:ext cx="856849" cy="167990"/>
            <a:chOff x="2419771" y="270173"/>
            <a:chExt cx="1180703" cy="293365"/>
          </a:xfrm>
        </p:grpSpPr>
        <p:sp>
          <p:nvSpPr>
            <p:cNvPr id="90" name="剪去单角的矩形 89"/>
            <p:cNvSpPr/>
            <p:nvPr/>
          </p:nvSpPr>
          <p:spPr>
            <a:xfrm>
              <a:off x="2419771" y="275506"/>
              <a:ext cx="1180703" cy="288032"/>
            </a:xfrm>
            <a:prstGeom prst="snip1Rect">
              <a:avLst/>
            </a:prstGeom>
            <a:gradFill flip="none" rotWithShape="1">
              <a:gsLst>
                <a:gs pos="0">
                  <a:srgbClr val="4F81BD"/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900" b="1" kern="0" dirty="0" smtClean="0">
                  <a:solidFill>
                    <a:sysClr val="window" lastClr="FFFFFF">
                      <a:lumMod val="9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工时管理</a:t>
              </a:r>
              <a:endParaRPr lang="zh-CN" altLang="en-US" sz="900" b="1" kern="0" dirty="0">
                <a:solidFill>
                  <a:sysClr val="window" lastClr="FFFFFF">
                    <a:lumMod val="95000"/>
                  </a:sys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91" name="直接连接符 90"/>
            <p:cNvCxnSpPr/>
            <p:nvPr/>
          </p:nvCxnSpPr>
          <p:spPr>
            <a:xfrm flipV="1">
              <a:off x="2419772" y="270173"/>
              <a:ext cx="0" cy="288032"/>
            </a:xfrm>
            <a:prstGeom prst="line">
              <a:avLst/>
            </a:prstGeom>
            <a:gradFill flip="none" rotWithShape="1">
              <a:gsLst>
                <a:gs pos="0">
                  <a:srgbClr val="4F81BD"/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1"/>
              <a:tileRect/>
            </a:gradFill>
            <a:ln w="9525" cap="flat" cmpd="sng" algn="ctr">
              <a:noFill/>
              <a:prstDash val="solid"/>
            </a:ln>
            <a:effectLst/>
          </p:spPr>
        </p:cxnSp>
        <p:cxnSp>
          <p:nvCxnSpPr>
            <p:cNvPr id="92" name="直接连接符 91"/>
            <p:cNvCxnSpPr/>
            <p:nvPr/>
          </p:nvCxnSpPr>
          <p:spPr>
            <a:xfrm flipV="1">
              <a:off x="3599334" y="323850"/>
              <a:ext cx="1116" cy="224830"/>
            </a:xfrm>
            <a:prstGeom prst="line">
              <a:avLst/>
            </a:prstGeom>
            <a:gradFill flip="none" rotWithShape="1">
              <a:gsLst>
                <a:gs pos="0">
                  <a:srgbClr val="4F81BD"/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1"/>
              <a:tileRect/>
            </a:gradFill>
            <a:ln w="9525" cap="flat" cmpd="sng" algn="ctr">
              <a:noFill/>
              <a:prstDash val="solid"/>
            </a:ln>
            <a:effectLst/>
          </p:spPr>
        </p:cxnSp>
        <p:sp>
          <p:nvSpPr>
            <p:cNvPr id="93" name="乘号 92"/>
            <p:cNvSpPr/>
            <p:nvPr/>
          </p:nvSpPr>
          <p:spPr>
            <a:xfrm>
              <a:off x="3449492" y="361231"/>
              <a:ext cx="131933" cy="115442"/>
            </a:xfrm>
            <a:prstGeom prst="mathMultiply">
              <a:avLst>
                <a:gd name="adj1" fmla="val 12182"/>
              </a:avLst>
            </a:prstGeom>
            <a:gradFill flip="none" rotWithShape="1">
              <a:gsLst>
                <a:gs pos="0">
                  <a:srgbClr val="4F81BD"/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900" b="1" kern="0" dirty="0">
                <a:solidFill>
                  <a:sysClr val="window" lastClr="FFFFFF">
                    <a:lumMod val="95000"/>
                  </a:sys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60"/>
          <p:cNvGrpSpPr/>
          <p:nvPr/>
        </p:nvGrpSpPr>
        <p:grpSpPr>
          <a:xfrm>
            <a:off x="3733150" y="428604"/>
            <a:ext cx="856849" cy="167990"/>
            <a:chOff x="2419771" y="270173"/>
            <a:chExt cx="1180703" cy="293365"/>
          </a:xfrm>
        </p:grpSpPr>
        <p:sp>
          <p:nvSpPr>
            <p:cNvPr id="95" name="剪去单角的矩形 94"/>
            <p:cNvSpPr/>
            <p:nvPr/>
          </p:nvSpPr>
          <p:spPr>
            <a:xfrm>
              <a:off x="2419771" y="275506"/>
              <a:ext cx="1180703" cy="288032"/>
            </a:xfrm>
            <a:prstGeom prst="snip1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900" b="1" kern="0" dirty="0" smtClean="0">
                  <a:solidFill>
                    <a:sysClr val="window" lastClr="FFFFFF">
                      <a:lumMod val="9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个人信息</a:t>
              </a:r>
              <a:endPara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cxnSp>
          <p:nvCxnSpPr>
            <p:cNvPr id="96" name="直接连接符 95"/>
            <p:cNvCxnSpPr/>
            <p:nvPr/>
          </p:nvCxnSpPr>
          <p:spPr>
            <a:xfrm flipV="1">
              <a:off x="2419772" y="270173"/>
              <a:ext cx="0" cy="288032"/>
            </a:xfrm>
            <a:prstGeom prst="lin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</p:cxnSp>
        <p:cxnSp>
          <p:nvCxnSpPr>
            <p:cNvPr id="97" name="直接连接符 96"/>
            <p:cNvCxnSpPr/>
            <p:nvPr/>
          </p:nvCxnSpPr>
          <p:spPr>
            <a:xfrm flipV="1">
              <a:off x="3599334" y="323850"/>
              <a:ext cx="1116" cy="22483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98" name="乘号 97"/>
            <p:cNvSpPr/>
            <p:nvPr/>
          </p:nvSpPr>
          <p:spPr>
            <a:xfrm>
              <a:off x="3449492" y="361231"/>
              <a:ext cx="131933" cy="115442"/>
            </a:xfrm>
            <a:prstGeom prst="mathMultiply">
              <a:avLst>
                <a:gd name="adj1" fmla="val 12182"/>
              </a:avLst>
            </a:prstGeom>
            <a:solidFill>
              <a:sysClr val="window" lastClr="FFFFFF">
                <a:lumMod val="95000"/>
              </a:sysClr>
            </a:solidFill>
            <a:ln w="317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2" name="组合 60"/>
          <p:cNvGrpSpPr/>
          <p:nvPr/>
        </p:nvGrpSpPr>
        <p:grpSpPr>
          <a:xfrm>
            <a:off x="4759797" y="428604"/>
            <a:ext cx="856849" cy="167990"/>
            <a:chOff x="2419771" y="270173"/>
            <a:chExt cx="1180703" cy="293365"/>
          </a:xfrm>
        </p:grpSpPr>
        <p:sp>
          <p:nvSpPr>
            <p:cNvPr id="100" name="剪去单角的矩形 99"/>
            <p:cNvSpPr/>
            <p:nvPr/>
          </p:nvSpPr>
          <p:spPr>
            <a:xfrm>
              <a:off x="2419771" y="275506"/>
              <a:ext cx="1180703" cy="288032"/>
            </a:xfrm>
            <a:prstGeom prst="snip1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900" b="1" kern="0" dirty="0" smtClean="0">
                  <a:solidFill>
                    <a:sysClr val="window" lastClr="FFFFFF">
                      <a:lumMod val="9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个人收藏</a:t>
              </a:r>
              <a:endPara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cxnSp>
          <p:nvCxnSpPr>
            <p:cNvPr id="115" name="直接连接符 114"/>
            <p:cNvCxnSpPr/>
            <p:nvPr/>
          </p:nvCxnSpPr>
          <p:spPr>
            <a:xfrm flipV="1">
              <a:off x="2419772" y="270173"/>
              <a:ext cx="0" cy="288032"/>
            </a:xfrm>
            <a:prstGeom prst="lin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</p:cxnSp>
        <p:cxnSp>
          <p:nvCxnSpPr>
            <p:cNvPr id="119" name="直接连接符 118"/>
            <p:cNvCxnSpPr/>
            <p:nvPr/>
          </p:nvCxnSpPr>
          <p:spPr>
            <a:xfrm flipV="1">
              <a:off x="3599334" y="323850"/>
              <a:ext cx="1116" cy="22483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123" name="乘号 122"/>
            <p:cNvSpPr/>
            <p:nvPr/>
          </p:nvSpPr>
          <p:spPr>
            <a:xfrm>
              <a:off x="3449492" y="361231"/>
              <a:ext cx="131933" cy="115442"/>
            </a:xfrm>
            <a:prstGeom prst="mathMultiply">
              <a:avLst>
                <a:gd name="adj1" fmla="val 12182"/>
              </a:avLst>
            </a:prstGeom>
            <a:solidFill>
              <a:sysClr val="window" lastClr="FFFFFF">
                <a:lumMod val="95000"/>
              </a:sysClr>
            </a:solidFill>
            <a:ln w="317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60"/>
          <p:cNvGrpSpPr/>
          <p:nvPr/>
        </p:nvGrpSpPr>
        <p:grpSpPr>
          <a:xfrm>
            <a:off x="5786446" y="428604"/>
            <a:ext cx="856849" cy="167990"/>
            <a:chOff x="2419771" y="270173"/>
            <a:chExt cx="1180703" cy="293365"/>
          </a:xfrm>
        </p:grpSpPr>
        <p:sp>
          <p:nvSpPr>
            <p:cNvPr id="131" name="剪去单角的矩形 130"/>
            <p:cNvSpPr/>
            <p:nvPr/>
          </p:nvSpPr>
          <p:spPr>
            <a:xfrm>
              <a:off x="2419771" y="275506"/>
              <a:ext cx="1180703" cy="288032"/>
            </a:xfrm>
            <a:prstGeom prst="snip1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委托管理</a:t>
              </a:r>
              <a:endPara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cxnSp>
          <p:nvCxnSpPr>
            <p:cNvPr id="135" name="直接连接符 134"/>
            <p:cNvCxnSpPr/>
            <p:nvPr/>
          </p:nvCxnSpPr>
          <p:spPr>
            <a:xfrm flipV="1">
              <a:off x="2419772" y="270173"/>
              <a:ext cx="0" cy="288032"/>
            </a:xfrm>
            <a:prstGeom prst="lin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</p:cxnSp>
        <p:cxnSp>
          <p:nvCxnSpPr>
            <p:cNvPr id="139" name="直接连接符 138"/>
            <p:cNvCxnSpPr/>
            <p:nvPr/>
          </p:nvCxnSpPr>
          <p:spPr>
            <a:xfrm flipV="1">
              <a:off x="3599334" y="323850"/>
              <a:ext cx="1116" cy="22483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143" name="乘号 142"/>
            <p:cNvSpPr/>
            <p:nvPr/>
          </p:nvSpPr>
          <p:spPr>
            <a:xfrm>
              <a:off x="3449492" y="361231"/>
              <a:ext cx="131933" cy="115442"/>
            </a:xfrm>
            <a:prstGeom prst="mathMultiply">
              <a:avLst>
                <a:gd name="adj1" fmla="val 12182"/>
              </a:avLst>
            </a:prstGeom>
            <a:solidFill>
              <a:sysClr val="window" lastClr="FFFFFF">
                <a:lumMod val="95000"/>
              </a:sysClr>
            </a:solidFill>
            <a:ln w="317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278" name="TextBox 277"/>
          <p:cNvSpPr txBox="1"/>
          <p:nvPr/>
        </p:nvSpPr>
        <p:spPr>
          <a:xfrm>
            <a:off x="7283468" y="996062"/>
            <a:ext cx="43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正常</a:t>
            </a:r>
            <a:endParaRPr lang="en-US" altLang="zh-CN" sz="9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工时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9" name="TextBox 278"/>
          <p:cNvSpPr txBox="1"/>
          <p:nvPr/>
        </p:nvSpPr>
        <p:spPr>
          <a:xfrm>
            <a:off x="7683520" y="995345"/>
            <a:ext cx="417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加班</a:t>
            </a:r>
            <a:endParaRPr lang="en-US" altLang="zh-CN" sz="9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工时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4331014" y="1071546"/>
            <a:ext cx="6429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工时日期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3" name="TextBox 282"/>
          <p:cNvSpPr txBox="1"/>
          <p:nvPr/>
        </p:nvSpPr>
        <p:spPr>
          <a:xfrm>
            <a:off x="6681803" y="1071546"/>
            <a:ext cx="6556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工时类型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8" name="直接连接符 287"/>
          <p:cNvCxnSpPr/>
          <p:nvPr/>
        </p:nvCxnSpPr>
        <p:spPr>
          <a:xfrm rot="10800000">
            <a:off x="4052756" y="1007729"/>
            <a:ext cx="5040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TextBox 288"/>
          <p:cNvSpPr txBox="1"/>
          <p:nvPr/>
        </p:nvSpPr>
        <p:spPr>
          <a:xfrm>
            <a:off x="6663548" y="1371130"/>
            <a:ext cx="692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需求变更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6663548" y="1668472"/>
            <a:ext cx="692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需求分析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8" name="TextBox 297"/>
          <p:cNvSpPr txBox="1"/>
          <p:nvPr/>
        </p:nvSpPr>
        <p:spPr>
          <a:xfrm>
            <a:off x="7325539" y="1362321"/>
            <a:ext cx="285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7763694" y="1362321"/>
            <a:ext cx="285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0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0" name="TextBox 299"/>
          <p:cNvSpPr txBox="1"/>
          <p:nvPr/>
        </p:nvSpPr>
        <p:spPr>
          <a:xfrm>
            <a:off x="7325539" y="1659663"/>
            <a:ext cx="285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8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1" name="TextBox 300"/>
          <p:cNvSpPr txBox="1"/>
          <p:nvPr/>
        </p:nvSpPr>
        <p:spPr>
          <a:xfrm>
            <a:off x="7763694" y="1659663"/>
            <a:ext cx="285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1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4" name="矩形 273"/>
          <p:cNvSpPr/>
          <p:nvPr/>
        </p:nvSpPr>
        <p:spPr>
          <a:xfrm>
            <a:off x="4029071" y="633531"/>
            <a:ext cx="45719" cy="621494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28" name="矩形 327"/>
          <p:cNvSpPr/>
          <p:nvPr/>
        </p:nvSpPr>
        <p:spPr>
          <a:xfrm flipV="1">
            <a:off x="4071934" y="4240537"/>
            <a:ext cx="5064166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cxnSp>
        <p:nvCxnSpPr>
          <p:cNvPr id="187" name="直接连接符 186"/>
          <p:cNvCxnSpPr/>
          <p:nvPr/>
        </p:nvCxnSpPr>
        <p:spPr>
          <a:xfrm rot="10800000">
            <a:off x="4043630" y="1315459"/>
            <a:ext cx="5040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/>
        </p:nvCxnSpPr>
        <p:spPr>
          <a:xfrm rot="10800000">
            <a:off x="4037751" y="1601211"/>
            <a:ext cx="5040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/>
          <p:nvPr/>
        </p:nvCxnSpPr>
        <p:spPr>
          <a:xfrm rot="10800000">
            <a:off x="4043631" y="1904056"/>
            <a:ext cx="5040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/>
          <p:nvPr/>
        </p:nvCxnSpPr>
        <p:spPr>
          <a:xfrm rot="10800000">
            <a:off x="4052756" y="2235608"/>
            <a:ext cx="5040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1001935" y="104219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一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1429810" y="104219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二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1879277" y="104219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三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2312667" y="104219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四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2766143" y="104219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五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3236599" y="104219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六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3688117" y="104219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日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3269519" y="137373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3721037" y="137373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1044380" y="182130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ysClr val="windowText" lastClr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1462730" y="182243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4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2307115" y="233770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chemeClr val="tx2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13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2760591" y="233883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14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1912197" y="182017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5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2345587" y="182130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ysClr val="windowText" lastClr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6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3231047" y="233996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15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3682565" y="234109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16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2799063" y="182130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ysClr val="windowText" lastClr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7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86" name="TextBox 285"/>
          <p:cNvSpPr txBox="1"/>
          <p:nvPr/>
        </p:nvSpPr>
        <p:spPr>
          <a:xfrm>
            <a:off x="3269519" y="182243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8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3721037" y="182243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9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04" name="TextBox 303"/>
          <p:cNvSpPr txBox="1"/>
          <p:nvPr/>
        </p:nvSpPr>
        <p:spPr>
          <a:xfrm>
            <a:off x="1005908" y="233770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10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1424258" y="233883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ysClr val="windowText" lastClr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11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11" name="TextBox 310"/>
          <p:cNvSpPr txBox="1"/>
          <p:nvPr/>
        </p:nvSpPr>
        <p:spPr>
          <a:xfrm>
            <a:off x="1873725" y="233657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ysClr val="windowText" lastClr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12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12" name="TextBox 311"/>
          <p:cNvSpPr txBox="1"/>
          <p:nvPr/>
        </p:nvSpPr>
        <p:spPr>
          <a:xfrm>
            <a:off x="2316640" y="283368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20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13" name="TextBox 312"/>
          <p:cNvSpPr txBox="1"/>
          <p:nvPr/>
        </p:nvSpPr>
        <p:spPr>
          <a:xfrm>
            <a:off x="2760591" y="283594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chemeClr val="tx2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21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3231047" y="283707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22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15" name="TextBox 314"/>
          <p:cNvSpPr txBox="1"/>
          <p:nvPr/>
        </p:nvSpPr>
        <p:spPr>
          <a:xfrm>
            <a:off x="3682565" y="283820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23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16" name="TextBox 315"/>
          <p:cNvSpPr txBox="1"/>
          <p:nvPr/>
        </p:nvSpPr>
        <p:spPr>
          <a:xfrm>
            <a:off x="1005908" y="283481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17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17" name="TextBox 316"/>
          <p:cNvSpPr txBox="1"/>
          <p:nvPr/>
        </p:nvSpPr>
        <p:spPr>
          <a:xfrm>
            <a:off x="1424258" y="283594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18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18" name="TextBox 317"/>
          <p:cNvSpPr txBox="1"/>
          <p:nvPr/>
        </p:nvSpPr>
        <p:spPr>
          <a:xfrm>
            <a:off x="1873725" y="283368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ysClr val="windowText" lastClr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19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27" name="TextBox 326"/>
          <p:cNvSpPr txBox="1"/>
          <p:nvPr/>
        </p:nvSpPr>
        <p:spPr>
          <a:xfrm>
            <a:off x="2307115" y="333911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27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40" name="TextBox 339"/>
          <p:cNvSpPr txBox="1"/>
          <p:nvPr/>
        </p:nvSpPr>
        <p:spPr>
          <a:xfrm>
            <a:off x="2760591" y="334024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ysClr val="windowText" lastClr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28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3231047" y="334137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29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61" name="TextBox 360"/>
          <p:cNvSpPr txBox="1"/>
          <p:nvPr/>
        </p:nvSpPr>
        <p:spPr>
          <a:xfrm>
            <a:off x="3682565" y="334250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kern="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30</a:t>
            </a:r>
            <a:endParaRPr lang="zh-CN" altLang="en-US" sz="1200" kern="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63" name="TextBox 362"/>
          <p:cNvSpPr txBox="1"/>
          <p:nvPr/>
        </p:nvSpPr>
        <p:spPr>
          <a:xfrm>
            <a:off x="1005908" y="333911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ysClr val="windowText" lastClr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24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64" name="TextBox 363"/>
          <p:cNvSpPr txBox="1"/>
          <p:nvPr/>
        </p:nvSpPr>
        <p:spPr>
          <a:xfrm>
            <a:off x="1424258" y="334024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25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65" name="TextBox 364"/>
          <p:cNvSpPr txBox="1"/>
          <p:nvPr/>
        </p:nvSpPr>
        <p:spPr>
          <a:xfrm>
            <a:off x="1873725" y="333798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26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cxnSp>
        <p:nvCxnSpPr>
          <p:cNvPr id="237" name="直接连接符 236"/>
          <p:cNvCxnSpPr/>
          <p:nvPr/>
        </p:nvCxnSpPr>
        <p:spPr>
          <a:xfrm rot="10800000">
            <a:off x="4071935" y="2601344"/>
            <a:ext cx="5040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接连接符 375"/>
          <p:cNvCxnSpPr/>
          <p:nvPr/>
        </p:nvCxnSpPr>
        <p:spPr>
          <a:xfrm rot="10800000">
            <a:off x="976496" y="1000108"/>
            <a:ext cx="3024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TextBox 376"/>
          <p:cNvSpPr txBox="1"/>
          <p:nvPr/>
        </p:nvSpPr>
        <p:spPr>
          <a:xfrm>
            <a:off x="1960507" y="690543"/>
            <a:ext cx="1120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2013  </a:t>
            </a:r>
            <a:r>
              <a:rPr kumimoji="0" lang="zh-CN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年</a:t>
            </a:r>
            <a:r>
              <a:rPr kumimoji="0" lang="zh-CN" altLang="en-US" sz="120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en-US" altLang="zh-CN" sz="120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1 </a:t>
            </a:r>
            <a:r>
              <a:rPr kumimoji="0" lang="zh-CN" altLang="en-US" sz="120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月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9" name="矩形 378"/>
          <p:cNvSpPr/>
          <p:nvPr/>
        </p:nvSpPr>
        <p:spPr>
          <a:xfrm>
            <a:off x="4151625" y="1416043"/>
            <a:ext cx="108000" cy="108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380" name="矩形 379"/>
          <p:cNvSpPr/>
          <p:nvPr/>
        </p:nvSpPr>
        <p:spPr>
          <a:xfrm>
            <a:off x="4151625" y="1713385"/>
            <a:ext cx="108000" cy="108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383" name="TextBox 382"/>
          <p:cNvSpPr txBox="1"/>
          <p:nvPr/>
        </p:nvSpPr>
        <p:spPr>
          <a:xfrm>
            <a:off x="5857885" y="1071546"/>
            <a:ext cx="6556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任务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4" name="TextBox 383"/>
          <p:cNvSpPr txBox="1"/>
          <p:nvPr/>
        </p:nvSpPr>
        <p:spPr>
          <a:xfrm>
            <a:off x="5643571" y="1377561"/>
            <a:ext cx="1071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ASDMP</a:t>
            </a:r>
            <a:r>
              <a: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任务树优化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5" name="TextBox 384"/>
          <p:cNvSpPr txBox="1"/>
          <p:nvPr/>
        </p:nvSpPr>
        <p:spPr>
          <a:xfrm>
            <a:off x="5643571" y="1674903"/>
            <a:ext cx="11430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需求文档跟踪表更新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8" name="等腰三角形 397"/>
          <p:cNvSpPr/>
          <p:nvPr/>
        </p:nvSpPr>
        <p:spPr>
          <a:xfrm rot="16200000">
            <a:off x="1643042" y="714357"/>
            <a:ext cx="214314" cy="214314"/>
          </a:xfrm>
          <a:prstGeom prst="triangl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399" name="等腰三角形 398"/>
          <p:cNvSpPr/>
          <p:nvPr/>
        </p:nvSpPr>
        <p:spPr>
          <a:xfrm rot="5400000">
            <a:off x="3143240" y="714356"/>
            <a:ext cx="214314" cy="214314"/>
          </a:xfrm>
          <a:prstGeom prst="triangl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grpSp>
        <p:nvGrpSpPr>
          <p:cNvPr id="198" name="组合 197"/>
          <p:cNvGrpSpPr/>
          <p:nvPr/>
        </p:nvGrpSpPr>
        <p:grpSpPr>
          <a:xfrm>
            <a:off x="4314823" y="942958"/>
            <a:ext cx="4162456" cy="3375381"/>
            <a:chOff x="3793800" y="1000109"/>
            <a:chExt cx="4162456" cy="1618250"/>
          </a:xfrm>
        </p:grpSpPr>
        <p:cxnSp>
          <p:nvCxnSpPr>
            <p:cNvPr id="189" name="直接连接符 188"/>
            <p:cNvCxnSpPr/>
            <p:nvPr/>
          </p:nvCxnSpPr>
          <p:spPr>
            <a:xfrm rot="16200000" flipH="1">
              <a:off x="3716182" y="1810701"/>
              <a:ext cx="1584000" cy="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连接符 189"/>
            <p:cNvCxnSpPr/>
            <p:nvPr/>
          </p:nvCxnSpPr>
          <p:spPr>
            <a:xfrm rot="16200000" flipH="1">
              <a:off x="4280068" y="1792108"/>
              <a:ext cx="1584000" cy="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190"/>
            <p:cNvCxnSpPr/>
            <p:nvPr/>
          </p:nvCxnSpPr>
          <p:spPr>
            <a:xfrm rot="16200000" flipH="1">
              <a:off x="5424029" y="1792108"/>
              <a:ext cx="1584000" cy="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/>
            <p:cNvCxnSpPr/>
            <p:nvPr/>
          </p:nvCxnSpPr>
          <p:spPr>
            <a:xfrm rot="16200000" flipH="1">
              <a:off x="5951717" y="1813081"/>
              <a:ext cx="1584000" cy="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95"/>
            <p:cNvCxnSpPr/>
            <p:nvPr/>
          </p:nvCxnSpPr>
          <p:spPr>
            <a:xfrm rot="16200000" flipH="1">
              <a:off x="6387014" y="1814968"/>
              <a:ext cx="1584000" cy="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连接符 196"/>
            <p:cNvCxnSpPr/>
            <p:nvPr/>
          </p:nvCxnSpPr>
          <p:spPr>
            <a:xfrm rot="16200000" flipH="1">
              <a:off x="6768965" y="1817826"/>
              <a:ext cx="1584000" cy="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直接连接符 354"/>
            <p:cNvCxnSpPr/>
            <p:nvPr/>
          </p:nvCxnSpPr>
          <p:spPr>
            <a:xfrm rot="16200000" flipH="1">
              <a:off x="3001801" y="1826358"/>
              <a:ext cx="1584000" cy="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接连接符 266"/>
            <p:cNvCxnSpPr/>
            <p:nvPr/>
          </p:nvCxnSpPr>
          <p:spPr>
            <a:xfrm rot="16200000" flipH="1">
              <a:off x="7164256" y="1819508"/>
              <a:ext cx="1584000" cy="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7" name="直接连接符 226"/>
          <p:cNvCxnSpPr/>
          <p:nvPr/>
        </p:nvCxnSpPr>
        <p:spPr>
          <a:xfrm>
            <a:off x="1000100" y="1309674"/>
            <a:ext cx="3000396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/>
          <p:cNvCxnSpPr/>
          <p:nvPr/>
        </p:nvCxnSpPr>
        <p:spPr>
          <a:xfrm>
            <a:off x="1000100" y="1740917"/>
            <a:ext cx="3000396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/>
          <p:nvPr/>
        </p:nvCxnSpPr>
        <p:spPr>
          <a:xfrm>
            <a:off x="1000100" y="2190743"/>
            <a:ext cx="3000396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连接符 229"/>
          <p:cNvCxnSpPr/>
          <p:nvPr/>
        </p:nvCxnSpPr>
        <p:spPr>
          <a:xfrm>
            <a:off x="1000100" y="2690809"/>
            <a:ext cx="3000396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/>
          <p:cNvCxnSpPr/>
          <p:nvPr/>
        </p:nvCxnSpPr>
        <p:spPr>
          <a:xfrm>
            <a:off x="1000100" y="3221039"/>
            <a:ext cx="3000396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2" name="组合 371"/>
          <p:cNvGrpSpPr/>
          <p:nvPr/>
        </p:nvGrpSpPr>
        <p:grpSpPr>
          <a:xfrm>
            <a:off x="1390085" y="1000901"/>
            <a:ext cx="2231267" cy="2785289"/>
            <a:chOff x="1390085" y="1000901"/>
            <a:chExt cx="2231267" cy="3357587"/>
          </a:xfrm>
        </p:grpSpPr>
        <p:cxnSp>
          <p:nvCxnSpPr>
            <p:cNvPr id="233" name="直接连接符 232"/>
            <p:cNvCxnSpPr/>
            <p:nvPr/>
          </p:nvCxnSpPr>
          <p:spPr>
            <a:xfrm rot="5400000">
              <a:off x="-287914" y="2678901"/>
              <a:ext cx="3357586" cy="15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233"/>
            <p:cNvCxnSpPr/>
            <p:nvPr/>
          </p:nvCxnSpPr>
          <p:spPr>
            <a:xfrm rot="5400000">
              <a:off x="136335" y="2678900"/>
              <a:ext cx="3357586" cy="15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234"/>
            <p:cNvCxnSpPr/>
            <p:nvPr/>
          </p:nvCxnSpPr>
          <p:spPr>
            <a:xfrm rot="5400000">
              <a:off x="590205" y="2678900"/>
              <a:ext cx="3357586" cy="15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连接符 235"/>
            <p:cNvCxnSpPr/>
            <p:nvPr/>
          </p:nvCxnSpPr>
          <p:spPr>
            <a:xfrm rot="5400000">
              <a:off x="1044075" y="2678900"/>
              <a:ext cx="3357586" cy="15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接连接符 256"/>
            <p:cNvCxnSpPr/>
            <p:nvPr/>
          </p:nvCxnSpPr>
          <p:spPr>
            <a:xfrm rot="5400000">
              <a:off x="1497945" y="2678900"/>
              <a:ext cx="3357586" cy="15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接连接符 259"/>
            <p:cNvCxnSpPr/>
            <p:nvPr/>
          </p:nvCxnSpPr>
          <p:spPr>
            <a:xfrm rot="5400000">
              <a:off x="1941765" y="2678900"/>
              <a:ext cx="3357586" cy="15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8" name="TextBox 267"/>
          <p:cNvSpPr txBox="1"/>
          <p:nvPr/>
        </p:nvSpPr>
        <p:spPr>
          <a:xfrm>
            <a:off x="4981579" y="1071546"/>
            <a:ext cx="6681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项目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5002376" y="1364226"/>
            <a:ext cx="647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ASDMP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4" name="TextBox 283"/>
          <p:cNvSpPr txBox="1"/>
          <p:nvPr/>
        </p:nvSpPr>
        <p:spPr>
          <a:xfrm>
            <a:off x="4990787" y="1671093"/>
            <a:ext cx="6665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C818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37" name="直接连接符 336"/>
          <p:cNvCxnSpPr/>
          <p:nvPr/>
        </p:nvCxnSpPr>
        <p:spPr>
          <a:xfrm rot="10800000">
            <a:off x="4041241" y="2890833"/>
            <a:ext cx="5040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接连接符 337"/>
          <p:cNvCxnSpPr/>
          <p:nvPr/>
        </p:nvCxnSpPr>
        <p:spPr>
          <a:xfrm rot="10800000">
            <a:off x="4047121" y="3193678"/>
            <a:ext cx="5040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接连接符 338"/>
          <p:cNvCxnSpPr/>
          <p:nvPr/>
        </p:nvCxnSpPr>
        <p:spPr>
          <a:xfrm rot="10800000">
            <a:off x="4056246" y="3525230"/>
            <a:ext cx="5040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TextBox 355"/>
          <p:cNvSpPr txBox="1"/>
          <p:nvPr/>
        </p:nvSpPr>
        <p:spPr>
          <a:xfrm>
            <a:off x="4259576" y="1370456"/>
            <a:ext cx="7667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2013-01-17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7" name="TextBox 356"/>
          <p:cNvSpPr txBox="1"/>
          <p:nvPr/>
        </p:nvSpPr>
        <p:spPr>
          <a:xfrm>
            <a:off x="4259576" y="1686824"/>
            <a:ext cx="7667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2013-01-20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4" name="矩形 373"/>
          <p:cNvSpPr/>
          <p:nvPr/>
        </p:nvSpPr>
        <p:spPr>
          <a:xfrm flipV="1">
            <a:off x="1019150" y="3743326"/>
            <a:ext cx="3000396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87" name="TextBox 386"/>
          <p:cNvSpPr txBox="1"/>
          <p:nvPr/>
        </p:nvSpPr>
        <p:spPr>
          <a:xfrm>
            <a:off x="4064097" y="4572008"/>
            <a:ext cx="4286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日期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7" name="TextBox 396"/>
          <p:cNvSpPr txBox="1"/>
          <p:nvPr/>
        </p:nvSpPr>
        <p:spPr>
          <a:xfrm>
            <a:off x="4419599" y="4572008"/>
            <a:ext cx="785818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多天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1" name="TextBox 400"/>
          <p:cNvSpPr txBox="1"/>
          <p:nvPr/>
        </p:nvSpPr>
        <p:spPr>
          <a:xfrm>
            <a:off x="7673995" y="5065081"/>
            <a:ext cx="6556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工时类型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02" name="组合 39"/>
          <p:cNvGrpSpPr/>
          <p:nvPr/>
        </p:nvGrpSpPr>
        <p:grpSpPr>
          <a:xfrm>
            <a:off x="8277251" y="5080907"/>
            <a:ext cx="714380" cy="205482"/>
            <a:chOff x="7634842" y="3255921"/>
            <a:chExt cx="1152000" cy="180130"/>
          </a:xfrm>
        </p:grpSpPr>
        <p:sp>
          <p:nvSpPr>
            <p:cNvPr id="422" name="矩形 421"/>
            <p:cNvSpPr/>
            <p:nvPr/>
          </p:nvSpPr>
          <p:spPr>
            <a:xfrm>
              <a:off x="7634842" y="3255921"/>
              <a:ext cx="1152000" cy="18013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chemeClr val="tx1">
                  <a:lumMod val="40000"/>
                  <a:lumOff val="60000"/>
                </a:schemeClr>
              </a:solidFill>
              <a:prstDash val="solid"/>
            </a:ln>
            <a:effectLst/>
          </p:spPr>
          <p:txBody>
            <a:bodyPr lIns="3600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 </a:t>
              </a:r>
              <a:r>
                <a:rPr lang="zh-CN" altLang="en-US" sz="900" b="1" kern="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软件设计</a:t>
              </a:r>
              <a:endPara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423" name="圆角矩形 422"/>
            <p:cNvSpPr/>
            <p:nvPr/>
          </p:nvSpPr>
          <p:spPr>
            <a:xfrm>
              <a:off x="8601954" y="3263264"/>
              <a:ext cx="172437" cy="142876"/>
            </a:xfrm>
            <a:prstGeom prst="roundRect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琥珀" pitchFamily="2" charset="-122"/>
                  <a:ea typeface="华文琥珀" pitchFamily="2" charset="-122"/>
                </a:rPr>
                <a:t>v</a:t>
              </a:r>
              <a:endParaRPr lang="zh-CN" altLang="en-US" sz="9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琥珀" pitchFamily="2" charset="-122"/>
                <a:ea typeface="华文琥珀" pitchFamily="2" charset="-122"/>
              </a:endParaRPr>
            </a:p>
          </p:txBody>
        </p:sp>
      </p:grpSp>
      <p:sp>
        <p:nvSpPr>
          <p:cNvPr id="403" name="TextBox 402"/>
          <p:cNvSpPr txBox="1"/>
          <p:nvPr/>
        </p:nvSpPr>
        <p:spPr>
          <a:xfrm>
            <a:off x="4071934" y="5493709"/>
            <a:ext cx="6556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正常工时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4" name="TextBox 403"/>
          <p:cNvSpPr txBox="1"/>
          <p:nvPr/>
        </p:nvSpPr>
        <p:spPr>
          <a:xfrm>
            <a:off x="5687891" y="5493709"/>
            <a:ext cx="6556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加班工时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5" name="TextBox 404"/>
          <p:cNvSpPr txBox="1"/>
          <p:nvPr/>
        </p:nvSpPr>
        <p:spPr>
          <a:xfrm>
            <a:off x="5919797" y="4581533"/>
            <a:ext cx="7985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项目</a:t>
            </a:r>
            <a:r>
              <a:rPr lang="en-US" altLang="zh-CN" sz="9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endParaRPr lang="zh-CN" altLang="en-US" sz="9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6" name="矩形 405"/>
          <p:cNvSpPr/>
          <p:nvPr/>
        </p:nvSpPr>
        <p:spPr>
          <a:xfrm>
            <a:off x="6373333" y="4587310"/>
            <a:ext cx="685686" cy="21446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chemeClr val="tx1">
                <a:lumMod val="40000"/>
                <a:lumOff val="60000"/>
              </a:schemeClr>
            </a:solidFill>
            <a:prstDash val="solid"/>
          </a:ln>
          <a:effectLst/>
        </p:spPr>
        <p:txBody>
          <a:bodyPr lIns="36000" tIns="0" rIns="0" bIns="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ASDMP</a:t>
            </a:r>
            <a:endParaRPr kumimoji="0" lang="zh-CN" altLang="en-US" sz="9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07" name="TextBox 406"/>
          <p:cNvSpPr txBox="1"/>
          <p:nvPr/>
        </p:nvSpPr>
        <p:spPr>
          <a:xfrm>
            <a:off x="4653486" y="5493709"/>
            <a:ext cx="490018" cy="230832"/>
          </a:xfrm>
          <a:prstGeom prst="rect">
            <a:avLst/>
          </a:prstGeom>
          <a:noFill/>
          <a:ln>
            <a:solidFill>
              <a:sysClr val="window" lastClr="FFFFFF">
                <a:lumMod val="85000"/>
              </a:sysClr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0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0" name="TextBox 409"/>
          <p:cNvSpPr txBox="1"/>
          <p:nvPr/>
        </p:nvSpPr>
        <p:spPr>
          <a:xfrm>
            <a:off x="4064097" y="5969335"/>
            <a:ext cx="4286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记录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1" name="矩形 410"/>
          <p:cNvSpPr/>
          <p:nvPr/>
        </p:nvSpPr>
        <p:spPr>
          <a:xfrm>
            <a:off x="4635601" y="5976955"/>
            <a:ext cx="4365555" cy="500066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12" name="矩形 411"/>
          <p:cNvSpPr/>
          <p:nvPr/>
        </p:nvSpPr>
        <p:spPr>
          <a:xfrm>
            <a:off x="8281156" y="6548459"/>
            <a:ext cx="720000" cy="212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保存</a:t>
            </a:r>
            <a:endParaRPr lang="zh-CN" altLang="en-US" sz="11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13" name="Picture 2" descr="E:\ASDMP\ppt-resource\IconBase.Collection.plus.23.extras\IconBase WaterWorld Stock Icons\48\ru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30457" y="4587376"/>
            <a:ext cx="180000" cy="180000"/>
          </a:xfrm>
          <a:prstGeom prst="rect">
            <a:avLst/>
          </a:prstGeom>
          <a:noFill/>
        </p:spPr>
      </p:pic>
      <p:grpSp>
        <p:nvGrpSpPr>
          <p:cNvPr id="424" name="组合 423"/>
          <p:cNvGrpSpPr/>
          <p:nvPr/>
        </p:nvGrpSpPr>
        <p:grpSpPr>
          <a:xfrm>
            <a:off x="4064098" y="4927609"/>
            <a:ext cx="5079902" cy="930283"/>
            <a:chOff x="4064098" y="4927608"/>
            <a:chExt cx="5580000" cy="930283"/>
          </a:xfrm>
        </p:grpSpPr>
        <p:cxnSp>
          <p:nvCxnSpPr>
            <p:cNvPr id="419" name="直接连接符 418"/>
            <p:cNvCxnSpPr/>
            <p:nvPr/>
          </p:nvCxnSpPr>
          <p:spPr>
            <a:xfrm rot="10800000">
              <a:off x="4064098" y="4927608"/>
              <a:ext cx="5580000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直接连接符 419"/>
            <p:cNvCxnSpPr/>
            <p:nvPr/>
          </p:nvCxnSpPr>
          <p:spPr>
            <a:xfrm rot="10800000">
              <a:off x="4064098" y="5386401"/>
              <a:ext cx="5580000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直接连接符 420"/>
            <p:cNvCxnSpPr/>
            <p:nvPr/>
          </p:nvCxnSpPr>
          <p:spPr>
            <a:xfrm rot="10800000">
              <a:off x="4064098" y="5856303"/>
              <a:ext cx="5580000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5" name="TextBox 424"/>
          <p:cNvSpPr txBox="1"/>
          <p:nvPr/>
        </p:nvSpPr>
        <p:spPr>
          <a:xfrm>
            <a:off x="5143504" y="5493709"/>
            <a:ext cx="2143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h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6" name="TextBox 425"/>
          <p:cNvSpPr txBox="1"/>
          <p:nvPr/>
        </p:nvSpPr>
        <p:spPr>
          <a:xfrm>
            <a:off x="6253640" y="5493709"/>
            <a:ext cx="532937" cy="230832"/>
          </a:xfrm>
          <a:prstGeom prst="rect">
            <a:avLst/>
          </a:prstGeom>
          <a:noFill/>
          <a:ln>
            <a:solidFill>
              <a:sysClr val="window" lastClr="FFFFFF">
                <a:lumMod val="85000"/>
              </a:sysClr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0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7" name="TextBox 426"/>
          <p:cNvSpPr txBox="1"/>
          <p:nvPr/>
        </p:nvSpPr>
        <p:spPr>
          <a:xfrm>
            <a:off x="6786578" y="5493709"/>
            <a:ext cx="2143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h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8" name="TextBox 427"/>
          <p:cNvSpPr txBox="1"/>
          <p:nvPr/>
        </p:nvSpPr>
        <p:spPr>
          <a:xfrm>
            <a:off x="4071934" y="5046724"/>
            <a:ext cx="500066" cy="229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任务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9" name="矩形 428"/>
          <p:cNvSpPr/>
          <p:nvPr/>
        </p:nvSpPr>
        <p:spPr>
          <a:xfrm>
            <a:off x="4467342" y="5062549"/>
            <a:ext cx="2604987" cy="223839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chemeClr val="tx1">
                <a:lumMod val="40000"/>
                <a:lumOff val="60000"/>
              </a:schemeClr>
            </a:solidFill>
            <a:prstDash val="solid"/>
          </a:ln>
          <a:effectLst/>
        </p:spPr>
        <p:txBody>
          <a:bodyPr lIns="36000" tIns="0" rIns="0" bIns="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ASDMP</a:t>
            </a:r>
            <a:r>
              <a:rPr lang="zh-CN" altLang="en-US" sz="9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任务树优化</a:t>
            </a:r>
          </a:p>
        </p:txBody>
      </p:sp>
      <p:sp>
        <p:nvSpPr>
          <p:cNvPr id="431" name="TextBox 430"/>
          <p:cNvSpPr txBox="1"/>
          <p:nvPr/>
        </p:nvSpPr>
        <p:spPr>
          <a:xfrm>
            <a:off x="7848623" y="4587462"/>
            <a:ext cx="6429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是否出差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3" name="矩形 432"/>
          <p:cNvSpPr/>
          <p:nvPr/>
        </p:nvSpPr>
        <p:spPr>
          <a:xfrm>
            <a:off x="8432827" y="4639850"/>
            <a:ext cx="108000" cy="108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39" name="椭圆 438"/>
          <p:cNvSpPr/>
          <p:nvPr/>
        </p:nvSpPr>
        <p:spPr>
          <a:xfrm>
            <a:off x="2449498" y="2071678"/>
            <a:ext cx="71438" cy="7143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40" name="椭圆 439"/>
          <p:cNvSpPr/>
          <p:nvPr/>
        </p:nvSpPr>
        <p:spPr>
          <a:xfrm>
            <a:off x="2896647" y="2071678"/>
            <a:ext cx="71438" cy="7143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43" name="椭圆 442"/>
          <p:cNvSpPr/>
          <p:nvPr/>
        </p:nvSpPr>
        <p:spPr>
          <a:xfrm>
            <a:off x="1136626" y="2071678"/>
            <a:ext cx="71438" cy="7143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45" name="椭圆 444"/>
          <p:cNvSpPr/>
          <p:nvPr/>
        </p:nvSpPr>
        <p:spPr>
          <a:xfrm>
            <a:off x="3817932" y="2571744"/>
            <a:ext cx="71438" cy="7143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6" name="椭圆 445"/>
          <p:cNvSpPr/>
          <p:nvPr/>
        </p:nvSpPr>
        <p:spPr>
          <a:xfrm>
            <a:off x="2454260" y="2571744"/>
            <a:ext cx="71438" cy="7143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48" name="椭圆 447"/>
          <p:cNvSpPr/>
          <p:nvPr/>
        </p:nvSpPr>
        <p:spPr>
          <a:xfrm>
            <a:off x="1572662" y="2571744"/>
            <a:ext cx="71438" cy="7143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49" name="椭圆 448"/>
          <p:cNvSpPr/>
          <p:nvPr/>
        </p:nvSpPr>
        <p:spPr>
          <a:xfrm>
            <a:off x="2016636" y="2571744"/>
            <a:ext cx="71438" cy="7143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50" name="椭圆 449"/>
          <p:cNvSpPr/>
          <p:nvPr/>
        </p:nvSpPr>
        <p:spPr>
          <a:xfrm>
            <a:off x="1141388" y="2571744"/>
            <a:ext cx="71438" cy="7143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52" name="椭圆 451"/>
          <p:cNvSpPr/>
          <p:nvPr/>
        </p:nvSpPr>
        <p:spPr>
          <a:xfrm>
            <a:off x="2015578" y="3071810"/>
            <a:ext cx="71438" cy="7143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54" name="椭圆 453"/>
          <p:cNvSpPr/>
          <p:nvPr/>
        </p:nvSpPr>
        <p:spPr>
          <a:xfrm>
            <a:off x="2451085" y="3071810"/>
            <a:ext cx="71438" cy="7143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grpSp>
        <p:nvGrpSpPr>
          <p:cNvPr id="464" name="组合 463"/>
          <p:cNvGrpSpPr/>
          <p:nvPr/>
        </p:nvGrpSpPr>
        <p:grpSpPr>
          <a:xfrm>
            <a:off x="8991782" y="1333485"/>
            <a:ext cx="123643" cy="2828945"/>
            <a:chOff x="8972581" y="1385873"/>
            <a:chExt cx="151327" cy="2690864"/>
          </a:xfrm>
        </p:grpSpPr>
        <p:sp>
          <p:nvSpPr>
            <p:cNvPr id="455" name="等腰三角形 454"/>
            <p:cNvSpPr/>
            <p:nvPr/>
          </p:nvSpPr>
          <p:spPr>
            <a:xfrm>
              <a:off x="8974136" y="1385873"/>
              <a:ext cx="142908" cy="142908"/>
            </a:xfrm>
            <a:prstGeom prst="triangle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456" name="等腰三角形 455"/>
            <p:cNvSpPr/>
            <p:nvPr/>
          </p:nvSpPr>
          <p:spPr>
            <a:xfrm rot="10800000">
              <a:off x="8981000" y="3933829"/>
              <a:ext cx="142908" cy="142908"/>
            </a:xfrm>
            <a:prstGeom prst="triangle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457" name="矩形 456"/>
            <p:cNvSpPr/>
            <p:nvPr/>
          </p:nvSpPr>
          <p:spPr>
            <a:xfrm>
              <a:off x="8972581" y="1590662"/>
              <a:ext cx="142844" cy="2286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 smtClean="0"/>
            </a:p>
          </p:txBody>
        </p:sp>
        <p:grpSp>
          <p:nvGrpSpPr>
            <p:cNvPr id="463" name="组合 462"/>
            <p:cNvGrpSpPr/>
            <p:nvPr/>
          </p:nvGrpSpPr>
          <p:grpSpPr>
            <a:xfrm>
              <a:off x="9020174" y="2647943"/>
              <a:ext cx="45719" cy="66677"/>
              <a:chOff x="8982074" y="2647943"/>
              <a:chExt cx="142876" cy="96839"/>
            </a:xfrm>
          </p:grpSpPr>
          <p:cxnSp>
            <p:nvCxnSpPr>
              <p:cNvPr id="459" name="直接连接符 458"/>
              <p:cNvCxnSpPr/>
              <p:nvPr/>
            </p:nvCxnSpPr>
            <p:spPr>
              <a:xfrm>
                <a:off x="8982074" y="2647943"/>
                <a:ext cx="142876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直接连接符 459"/>
              <p:cNvCxnSpPr/>
              <p:nvPr/>
            </p:nvCxnSpPr>
            <p:spPr>
              <a:xfrm>
                <a:off x="8982074" y="2695569"/>
                <a:ext cx="142876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直接连接符 460"/>
              <p:cNvCxnSpPr/>
              <p:nvPr/>
            </p:nvCxnSpPr>
            <p:spPr>
              <a:xfrm>
                <a:off x="8982074" y="2743194"/>
                <a:ext cx="142876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65" name="TextBox 464"/>
          <p:cNvSpPr txBox="1"/>
          <p:nvPr/>
        </p:nvSpPr>
        <p:spPr>
          <a:xfrm>
            <a:off x="2571736" y="4162454"/>
            <a:ext cx="6556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任务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6" name="TextBox 465"/>
          <p:cNvSpPr txBox="1"/>
          <p:nvPr/>
        </p:nvSpPr>
        <p:spPr>
          <a:xfrm>
            <a:off x="1298393" y="4181504"/>
            <a:ext cx="6681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项目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67" name="直接连接符 466"/>
          <p:cNvCxnSpPr/>
          <p:nvPr/>
        </p:nvCxnSpPr>
        <p:spPr>
          <a:xfrm rot="10800000">
            <a:off x="976287" y="4143404"/>
            <a:ext cx="3071834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直接连接符 473"/>
          <p:cNvCxnSpPr/>
          <p:nvPr/>
        </p:nvCxnSpPr>
        <p:spPr>
          <a:xfrm rot="10800000">
            <a:off x="1000100" y="4427567"/>
            <a:ext cx="3071834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直接连接符 476"/>
          <p:cNvCxnSpPr/>
          <p:nvPr/>
        </p:nvCxnSpPr>
        <p:spPr>
          <a:xfrm rot="5400000">
            <a:off x="703248" y="5464201"/>
            <a:ext cx="2643182" cy="1588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9" name="TextBox 478"/>
          <p:cNvSpPr txBox="1"/>
          <p:nvPr/>
        </p:nvSpPr>
        <p:spPr>
          <a:xfrm>
            <a:off x="2000232" y="4523277"/>
            <a:ext cx="1071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ASDMP</a:t>
            </a:r>
            <a:r>
              <a: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任务树优化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0" name="TextBox 479"/>
          <p:cNvSpPr txBox="1"/>
          <p:nvPr/>
        </p:nvSpPr>
        <p:spPr>
          <a:xfrm>
            <a:off x="1285852" y="4530122"/>
            <a:ext cx="647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ASDMP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81" name="直接连接符 480"/>
          <p:cNvCxnSpPr/>
          <p:nvPr/>
        </p:nvCxnSpPr>
        <p:spPr>
          <a:xfrm>
            <a:off x="1000100" y="4786346"/>
            <a:ext cx="2857520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4" name="TextBox 483"/>
          <p:cNvSpPr txBox="1"/>
          <p:nvPr/>
        </p:nvSpPr>
        <p:spPr>
          <a:xfrm>
            <a:off x="2000232" y="4857784"/>
            <a:ext cx="1071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常用任务</a:t>
            </a: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800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5" name="TextBox 484"/>
          <p:cNvSpPr txBox="1"/>
          <p:nvPr/>
        </p:nvSpPr>
        <p:spPr>
          <a:xfrm>
            <a:off x="1285852" y="4864629"/>
            <a:ext cx="647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ASDMP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86" name="直接连接符 485"/>
          <p:cNvCxnSpPr/>
          <p:nvPr/>
        </p:nvCxnSpPr>
        <p:spPr>
          <a:xfrm>
            <a:off x="981050" y="5120853"/>
            <a:ext cx="2857520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7" name="TextBox 486"/>
          <p:cNvSpPr txBox="1"/>
          <p:nvPr/>
        </p:nvSpPr>
        <p:spPr>
          <a:xfrm>
            <a:off x="2000232" y="5214974"/>
            <a:ext cx="1071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常用任务</a:t>
            </a: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3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8" name="TextBox 487"/>
          <p:cNvSpPr txBox="1"/>
          <p:nvPr/>
        </p:nvSpPr>
        <p:spPr>
          <a:xfrm>
            <a:off x="1285852" y="5221819"/>
            <a:ext cx="647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ASDMP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89" name="直接连接符 488"/>
          <p:cNvCxnSpPr/>
          <p:nvPr/>
        </p:nvCxnSpPr>
        <p:spPr>
          <a:xfrm>
            <a:off x="981050" y="5478043"/>
            <a:ext cx="2857520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5" name="TextBox 494"/>
          <p:cNvSpPr txBox="1"/>
          <p:nvPr/>
        </p:nvSpPr>
        <p:spPr>
          <a:xfrm>
            <a:off x="2000232" y="5546092"/>
            <a:ext cx="1071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常用任务</a:t>
            </a: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6" name="TextBox 495"/>
          <p:cNvSpPr txBox="1"/>
          <p:nvPr/>
        </p:nvSpPr>
        <p:spPr>
          <a:xfrm>
            <a:off x="1285852" y="5552937"/>
            <a:ext cx="647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ASDMP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97" name="直接连接符 496"/>
          <p:cNvCxnSpPr/>
          <p:nvPr/>
        </p:nvCxnSpPr>
        <p:spPr>
          <a:xfrm>
            <a:off x="976287" y="5809161"/>
            <a:ext cx="2857520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TextBox 497"/>
          <p:cNvSpPr txBox="1"/>
          <p:nvPr/>
        </p:nvSpPr>
        <p:spPr>
          <a:xfrm>
            <a:off x="2000232" y="5880599"/>
            <a:ext cx="1071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常用任务</a:t>
            </a: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800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9" name="TextBox 498"/>
          <p:cNvSpPr txBox="1"/>
          <p:nvPr/>
        </p:nvSpPr>
        <p:spPr>
          <a:xfrm>
            <a:off x="1285852" y="5887444"/>
            <a:ext cx="647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ASDMP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00" name="直接连接符 499"/>
          <p:cNvCxnSpPr/>
          <p:nvPr/>
        </p:nvCxnSpPr>
        <p:spPr>
          <a:xfrm>
            <a:off x="957237" y="6143668"/>
            <a:ext cx="2857520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" name="TextBox 500"/>
          <p:cNvSpPr txBox="1"/>
          <p:nvPr/>
        </p:nvSpPr>
        <p:spPr>
          <a:xfrm>
            <a:off x="2000232" y="6237789"/>
            <a:ext cx="1071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常用任务</a:t>
            </a: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sz="800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2" name="TextBox 501"/>
          <p:cNvSpPr txBox="1"/>
          <p:nvPr/>
        </p:nvSpPr>
        <p:spPr>
          <a:xfrm>
            <a:off x="1285852" y="6244634"/>
            <a:ext cx="647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ASDMP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03" name="直接连接符 502"/>
          <p:cNvCxnSpPr/>
          <p:nvPr/>
        </p:nvCxnSpPr>
        <p:spPr>
          <a:xfrm>
            <a:off x="957237" y="6500858"/>
            <a:ext cx="2857520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4" name="组合 503"/>
          <p:cNvGrpSpPr/>
          <p:nvPr/>
        </p:nvGrpSpPr>
        <p:grpSpPr>
          <a:xfrm>
            <a:off x="3929057" y="4462493"/>
            <a:ext cx="80963" cy="2238367"/>
            <a:chOff x="8969342" y="1385873"/>
            <a:chExt cx="147702" cy="2690864"/>
          </a:xfrm>
        </p:grpSpPr>
        <p:sp>
          <p:nvSpPr>
            <p:cNvPr id="505" name="等腰三角形 504"/>
            <p:cNvSpPr/>
            <p:nvPr/>
          </p:nvSpPr>
          <p:spPr>
            <a:xfrm>
              <a:off x="8974136" y="1385873"/>
              <a:ext cx="142908" cy="142908"/>
            </a:xfrm>
            <a:prstGeom prst="triangle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506" name="等腰三角形 505"/>
            <p:cNvSpPr/>
            <p:nvPr/>
          </p:nvSpPr>
          <p:spPr>
            <a:xfrm rot="10800000">
              <a:off x="8969342" y="3933829"/>
              <a:ext cx="142908" cy="142908"/>
            </a:xfrm>
            <a:prstGeom prst="triangle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507" name="矩形 506"/>
            <p:cNvSpPr/>
            <p:nvPr/>
          </p:nvSpPr>
          <p:spPr>
            <a:xfrm>
              <a:off x="8972581" y="1590662"/>
              <a:ext cx="142844" cy="2286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 smtClean="0"/>
            </a:p>
          </p:txBody>
        </p:sp>
        <p:grpSp>
          <p:nvGrpSpPr>
            <p:cNvPr id="508" name="组合 507"/>
            <p:cNvGrpSpPr/>
            <p:nvPr/>
          </p:nvGrpSpPr>
          <p:grpSpPr>
            <a:xfrm>
              <a:off x="9020174" y="2647259"/>
              <a:ext cx="45719" cy="66652"/>
              <a:chOff x="8982074" y="2647943"/>
              <a:chExt cx="142876" cy="96839"/>
            </a:xfrm>
          </p:grpSpPr>
          <p:cxnSp>
            <p:nvCxnSpPr>
              <p:cNvPr id="509" name="直接连接符 508"/>
              <p:cNvCxnSpPr/>
              <p:nvPr/>
            </p:nvCxnSpPr>
            <p:spPr>
              <a:xfrm>
                <a:off x="8982074" y="2647943"/>
                <a:ext cx="142876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直接连接符 509"/>
              <p:cNvCxnSpPr/>
              <p:nvPr/>
            </p:nvCxnSpPr>
            <p:spPr>
              <a:xfrm>
                <a:off x="8982074" y="2695569"/>
                <a:ext cx="142876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直接连接符 510"/>
              <p:cNvCxnSpPr/>
              <p:nvPr/>
            </p:nvCxnSpPr>
            <p:spPr>
              <a:xfrm>
                <a:off x="8982074" y="2743194"/>
                <a:ext cx="142876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12" name="椭圆 511"/>
          <p:cNvSpPr/>
          <p:nvPr/>
        </p:nvSpPr>
        <p:spPr>
          <a:xfrm>
            <a:off x="1204889" y="4579652"/>
            <a:ext cx="104790" cy="104790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3" name="椭圆 512"/>
          <p:cNvSpPr/>
          <p:nvPr/>
        </p:nvSpPr>
        <p:spPr>
          <a:xfrm>
            <a:off x="1204889" y="4922554"/>
            <a:ext cx="104790" cy="104790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4" name="椭圆 513"/>
          <p:cNvSpPr/>
          <p:nvPr/>
        </p:nvSpPr>
        <p:spPr>
          <a:xfrm>
            <a:off x="1204889" y="5265456"/>
            <a:ext cx="104790" cy="104790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5" name="椭圆 514"/>
          <p:cNvSpPr/>
          <p:nvPr/>
        </p:nvSpPr>
        <p:spPr>
          <a:xfrm>
            <a:off x="1204889" y="5608358"/>
            <a:ext cx="104790" cy="104790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6" name="椭圆 515"/>
          <p:cNvSpPr/>
          <p:nvPr/>
        </p:nvSpPr>
        <p:spPr>
          <a:xfrm>
            <a:off x="1204889" y="5951260"/>
            <a:ext cx="104790" cy="104790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椭圆 519"/>
          <p:cNvSpPr/>
          <p:nvPr/>
        </p:nvSpPr>
        <p:spPr>
          <a:xfrm>
            <a:off x="1204889" y="6294164"/>
            <a:ext cx="104790" cy="104790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4" name="直接连接符 523"/>
          <p:cNvCxnSpPr/>
          <p:nvPr/>
        </p:nvCxnSpPr>
        <p:spPr>
          <a:xfrm rot="10800000">
            <a:off x="4065771" y="3833173"/>
            <a:ext cx="5040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接连接符 524"/>
          <p:cNvCxnSpPr/>
          <p:nvPr/>
        </p:nvCxnSpPr>
        <p:spPr>
          <a:xfrm rot="10800000">
            <a:off x="4084950" y="4198909"/>
            <a:ext cx="5040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9" name="矩形 528"/>
          <p:cNvSpPr/>
          <p:nvPr/>
        </p:nvSpPr>
        <p:spPr>
          <a:xfrm>
            <a:off x="7500958" y="6548459"/>
            <a:ext cx="720000" cy="212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提交</a:t>
            </a:r>
            <a:endParaRPr lang="zh-CN" altLang="en-US" sz="11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0" name="矩形 529"/>
          <p:cNvSpPr/>
          <p:nvPr/>
        </p:nvSpPr>
        <p:spPr>
          <a:xfrm>
            <a:off x="2285984" y="2705095"/>
            <a:ext cx="428628" cy="50006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532" name="矩形 531"/>
          <p:cNvSpPr/>
          <p:nvPr/>
        </p:nvSpPr>
        <p:spPr>
          <a:xfrm>
            <a:off x="8358214" y="784102"/>
            <a:ext cx="667644" cy="1969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批量删除</a:t>
            </a:r>
            <a:endParaRPr lang="zh-CN" altLang="en-US" sz="1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8" name="矩形 247"/>
          <p:cNvSpPr/>
          <p:nvPr/>
        </p:nvSpPr>
        <p:spPr>
          <a:xfrm>
            <a:off x="4151625" y="1142984"/>
            <a:ext cx="108000" cy="108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263" name="矩形 262"/>
          <p:cNvSpPr/>
          <p:nvPr/>
        </p:nvSpPr>
        <p:spPr>
          <a:xfrm>
            <a:off x="4147277" y="785794"/>
            <a:ext cx="720000" cy="214314"/>
          </a:xfrm>
          <a:prstGeom prst="rect">
            <a:avLst/>
          </a:prstGeom>
          <a:ln/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按日历</a:t>
            </a:r>
            <a:endParaRPr lang="zh-CN" altLang="en-US" sz="11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4" name="矩形 263"/>
          <p:cNvSpPr/>
          <p:nvPr/>
        </p:nvSpPr>
        <p:spPr>
          <a:xfrm>
            <a:off x="4929190" y="785794"/>
            <a:ext cx="720000" cy="21431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按任务</a:t>
            </a:r>
            <a:endParaRPr lang="zh-CN" altLang="en-US" sz="11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8501090" y="1062021"/>
            <a:ext cx="4286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操作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" name="Picture 3" descr="D:\4.幻灯片库\图片库\IconBase.Collection.plus.23.extras 最新上万个创意设计图标\IconBase Plastic Xp2 Stock Icons\png\48x48\edit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48715" y="1381111"/>
            <a:ext cx="157162" cy="157162"/>
          </a:xfrm>
          <a:prstGeom prst="rect">
            <a:avLst/>
          </a:prstGeom>
          <a:noFill/>
        </p:spPr>
      </p:pic>
      <p:pic>
        <p:nvPicPr>
          <p:cNvPr id="1028" name="Picture 4" descr="D:\4.幻灯片库\图片库\IconBase.Collection.plus.23.extras 最新上万个创意设计图标\IconBase Plastic Xp2 Stock Icons\png\48x48\erro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763029" y="1404923"/>
            <a:ext cx="119064" cy="119064"/>
          </a:xfrm>
          <a:prstGeom prst="rect">
            <a:avLst/>
          </a:prstGeom>
          <a:noFill/>
        </p:spPr>
      </p:pic>
      <p:sp>
        <p:nvSpPr>
          <p:cNvPr id="266" name="TextBox 265"/>
          <p:cNvSpPr txBox="1"/>
          <p:nvPr/>
        </p:nvSpPr>
        <p:spPr>
          <a:xfrm>
            <a:off x="8077225" y="990583"/>
            <a:ext cx="417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是否出差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3" name="矩形 272"/>
          <p:cNvSpPr/>
          <p:nvPr/>
        </p:nvSpPr>
        <p:spPr>
          <a:xfrm>
            <a:off x="8224863" y="1409686"/>
            <a:ext cx="108000" cy="1080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275" name="矩形 274"/>
          <p:cNvSpPr/>
          <p:nvPr/>
        </p:nvSpPr>
        <p:spPr>
          <a:xfrm>
            <a:off x="8224863" y="1685913"/>
            <a:ext cx="108000" cy="1080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pic>
        <p:nvPicPr>
          <p:cNvPr id="277" name="Picture 3" descr="D:\4.幻灯片库\图片库\IconBase.Collection.plus.23.extras 最新上万个创意设计图标\IconBase Plastic Xp2 Stock Icons\png\48x48\edit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58240" y="1662100"/>
            <a:ext cx="157162" cy="157162"/>
          </a:xfrm>
          <a:prstGeom prst="rect">
            <a:avLst/>
          </a:prstGeom>
          <a:noFill/>
        </p:spPr>
      </p:pic>
      <p:pic>
        <p:nvPicPr>
          <p:cNvPr id="285" name="Picture 4" descr="D:\4.幻灯片库\图片库\IconBase.Collection.plus.23.extras 最新上万个创意设计图标\IconBase Plastic Xp2 Stock Icons\png\48x48\erro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772554" y="1685912"/>
            <a:ext cx="119064" cy="119064"/>
          </a:xfrm>
          <a:prstGeom prst="rect">
            <a:avLst/>
          </a:prstGeom>
          <a:noFill/>
        </p:spPr>
      </p:pic>
      <p:sp>
        <p:nvSpPr>
          <p:cNvPr id="287" name="TextBox 286"/>
          <p:cNvSpPr txBox="1"/>
          <p:nvPr/>
        </p:nvSpPr>
        <p:spPr>
          <a:xfrm>
            <a:off x="2000232" y="6548459"/>
            <a:ext cx="1071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常用</a:t>
            </a:r>
            <a:r>
              <a:rPr lang="zh-CN" altLang="en-US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任务</a:t>
            </a: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sz="800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1285852" y="6555304"/>
            <a:ext cx="647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ASDMP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2" name="椭圆 291"/>
          <p:cNvSpPr/>
          <p:nvPr/>
        </p:nvSpPr>
        <p:spPr>
          <a:xfrm>
            <a:off x="1204889" y="6604834"/>
            <a:ext cx="104790" cy="104790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3" name="组合 302"/>
          <p:cNvGrpSpPr/>
          <p:nvPr/>
        </p:nvGrpSpPr>
        <p:grpSpPr>
          <a:xfrm>
            <a:off x="3714744" y="2214554"/>
            <a:ext cx="2647969" cy="1571636"/>
            <a:chOff x="3781419" y="2500306"/>
            <a:chExt cx="2647969" cy="1571636"/>
          </a:xfrm>
        </p:grpSpPr>
        <p:sp>
          <p:nvSpPr>
            <p:cNvPr id="293" name="矩形 292"/>
            <p:cNvSpPr/>
            <p:nvPr/>
          </p:nvSpPr>
          <p:spPr>
            <a:xfrm>
              <a:off x="4143372" y="2500306"/>
              <a:ext cx="2286016" cy="1571636"/>
            </a:xfrm>
            <a:prstGeom prst="rect">
              <a:avLst/>
            </a:prstGeom>
            <a:ln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200" b="1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&lt;</a:t>
              </a:r>
              <a:r>
                <a:rPr lang="zh-CN" altLang="en-US" sz="1200" b="1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月历控件说明</a:t>
              </a:r>
              <a:r>
                <a:rPr lang="en-US" altLang="zh-CN" sz="1200" b="1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&gt;</a:t>
              </a:r>
            </a:p>
            <a:p>
              <a:r>
                <a:rPr lang="en-US" altLang="zh-CN" sz="1200" b="1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-------------------------------</a:t>
              </a:r>
            </a:p>
            <a:p>
              <a:pPr marL="228600" indent="-228600">
                <a:buAutoNum type="arabicPeriod"/>
              </a:pPr>
              <a:r>
                <a:rPr lang="zh-CN" altLang="en-US" sz="10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当天用红色框表示；</a:t>
              </a:r>
              <a:endParaRPr lang="en-US" altLang="zh-CN" sz="1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228600" indent="-228600">
                <a:buAutoNum type="arabicPeriod"/>
              </a:pPr>
              <a:r>
                <a:rPr lang="zh-CN" altLang="en-US" sz="10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默认选中当天；</a:t>
              </a:r>
              <a:endParaRPr lang="en-US" altLang="zh-CN" sz="1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228600" indent="-228600">
                <a:buAutoNum type="arabicPeriod"/>
              </a:pPr>
              <a:r>
                <a:rPr lang="zh-CN" altLang="en-US" sz="10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选中的加底色；</a:t>
              </a:r>
              <a:endParaRPr lang="en-US" altLang="zh-CN" sz="1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228600" indent="-228600">
                <a:buAutoNum type="arabicPeriod"/>
              </a:pPr>
              <a:r>
                <a:rPr lang="zh-CN" altLang="en-US" sz="10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没有填写工时的日期用红色字；</a:t>
              </a:r>
              <a:endParaRPr lang="en-US" altLang="zh-CN" sz="1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228600" indent="-228600">
                <a:buAutoNum type="arabicPeriod"/>
              </a:pPr>
              <a:r>
                <a:rPr lang="zh-CN" altLang="en-US" sz="10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填满</a:t>
              </a:r>
              <a:r>
                <a:rPr lang="en-US" altLang="zh-CN" sz="10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8h</a:t>
              </a:r>
              <a:r>
                <a:rPr lang="zh-CN" altLang="en-US" sz="10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正常</a:t>
              </a:r>
              <a:r>
                <a:rPr lang="zh-CN" altLang="en-US" sz="10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工时的日期下面加   ；</a:t>
              </a:r>
              <a:endParaRPr lang="en-US" altLang="zh-CN" sz="1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228600" indent="-228600">
                <a:buAutoNum type="arabicPeriod"/>
              </a:pPr>
              <a:r>
                <a:rPr lang="zh-CN" altLang="en-US" sz="10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不满</a:t>
              </a:r>
              <a:r>
                <a:rPr lang="en-US" altLang="zh-CN" sz="10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8h</a:t>
              </a:r>
              <a:r>
                <a:rPr lang="zh-CN" altLang="en-US" sz="10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正常工时的日期下面加   ；</a:t>
              </a:r>
              <a:endParaRPr lang="en-US" altLang="zh-CN" sz="1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228600" indent="-228600">
                <a:buAutoNum type="arabicPeriod"/>
              </a:pPr>
              <a:r>
                <a:rPr lang="zh-CN" altLang="en-US" sz="10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日期可多选</a:t>
              </a:r>
              <a:r>
                <a:rPr lang="en-US" altLang="zh-CN" sz="10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zh-CN" altLang="en-US" sz="10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按</a:t>
              </a:r>
              <a:r>
                <a:rPr lang="en-US" altLang="zh-CN" sz="10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ctrl+</a:t>
              </a:r>
              <a:r>
                <a:rPr lang="zh-CN" altLang="en-US" sz="10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单击</a:t>
              </a:r>
              <a:r>
                <a:rPr lang="en-US" altLang="zh-CN" sz="10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r>
                <a:rPr lang="zh-CN" altLang="en-US" sz="10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；</a:t>
              </a:r>
              <a:endParaRPr lang="en-US" altLang="zh-CN" sz="1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lang="zh-CN" altLang="en-US" sz="1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5" name="椭圆 294"/>
            <p:cNvSpPr/>
            <p:nvPr/>
          </p:nvSpPr>
          <p:spPr>
            <a:xfrm>
              <a:off x="6172208" y="3552826"/>
              <a:ext cx="71438" cy="71438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296" name="椭圆 295"/>
            <p:cNvSpPr/>
            <p:nvPr/>
          </p:nvSpPr>
          <p:spPr>
            <a:xfrm>
              <a:off x="6172211" y="3705227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302" name="等腰三角形 301"/>
            <p:cNvSpPr/>
            <p:nvPr/>
          </p:nvSpPr>
          <p:spPr>
            <a:xfrm rot="16200000">
              <a:off x="3248015" y="3100386"/>
              <a:ext cx="1428760" cy="36195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/>
            </a:p>
          </p:txBody>
        </p:sp>
      </p:grpSp>
      <p:grpSp>
        <p:nvGrpSpPr>
          <p:cNvPr id="305" name="组合 304"/>
          <p:cNvGrpSpPr/>
          <p:nvPr/>
        </p:nvGrpSpPr>
        <p:grpSpPr>
          <a:xfrm>
            <a:off x="6500826" y="1776401"/>
            <a:ext cx="2357454" cy="2428892"/>
            <a:chOff x="4143372" y="2138354"/>
            <a:chExt cx="2357454" cy="2428892"/>
          </a:xfrm>
        </p:grpSpPr>
        <p:sp>
          <p:nvSpPr>
            <p:cNvPr id="306" name="矩形 305"/>
            <p:cNvSpPr/>
            <p:nvPr/>
          </p:nvSpPr>
          <p:spPr>
            <a:xfrm>
              <a:off x="4143372" y="2500306"/>
              <a:ext cx="2357454" cy="2066940"/>
            </a:xfrm>
            <a:prstGeom prst="rect">
              <a:avLst/>
            </a:prstGeom>
            <a:ln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200" b="1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&lt;</a:t>
              </a:r>
              <a:r>
                <a:rPr lang="zh-CN" altLang="en-US" sz="1200" b="1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工时列表说明</a:t>
              </a:r>
              <a:r>
                <a:rPr lang="en-US" altLang="zh-CN" sz="1200" b="1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&gt;</a:t>
              </a:r>
            </a:p>
            <a:p>
              <a:r>
                <a:rPr lang="en-US" altLang="zh-CN" sz="1200" b="1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-------------------------------</a:t>
              </a:r>
            </a:p>
            <a:p>
              <a:pPr marL="228600" indent="-228600">
                <a:buAutoNum type="arabicPeriod"/>
              </a:pPr>
              <a:r>
                <a:rPr lang="zh-CN" altLang="en-US" sz="10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工时列表有</a:t>
              </a:r>
              <a:r>
                <a:rPr lang="en-US" altLang="zh-CN" sz="10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10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种模式，按日历和按任务；按日历，即根据日历控件选中的日期，列出这些天所有的工时记录项；按任务，则列出左下方的任务快捷选中区选中任务的所有工时项；</a:t>
              </a:r>
              <a:endParaRPr lang="en-US" altLang="zh-CN" sz="1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228600" indent="-228600">
                <a:buAutoNum type="arabicPeriod"/>
              </a:pPr>
              <a:r>
                <a:rPr lang="zh-CN" altLang="en-US" sz="10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从工时管理菜单进入该界面时默认为按日历模式；如果从任务进入该界面，则默认为按任务模式；</a:t>
              </a:r>
              <a:endParaRPr lang="en-US" altLang="zh-CN" sz="1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228600" indent="-228600">
                <a:buAutoNum type="arabicPeriod"/>
              </a:pPr>
              <a:r>
                <a:rPr lang="zh-CN" altLang="en-US" sz="10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工时项左侧的多选框用于批量删除。</a:t>
              </a:r>
              <a:endParaRPr lang="en-US" altLang="zh-CN" sz="1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lang="zh-CN" altLang="en-US" sz="1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0" name="等腰三角形 309"/>
            <p:cNvSpPr/>
            <p:nvPr/>
          </p:nvSpPr>
          <p:spPr>
            <a:xfrm>
              <a:off x="4214810" y="2138354"/>
              <a:ext cx="2214578" cy="36195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/>
            </a:p>
          </p:txBody>
        </p:sp>
      </p:grpSp>
      <p:sp>
        <p:nvSpPr>
          <p:cNvPr id="320" name="椭圆 319"/>
          <p:cNvSpPr/>
          <p:nvPr/>
        </p:nvSpPr>
        <p:spPr>
          <a:xfrm>
            <a:off x="1142976" y="3062285"/>
            <a:ext cx="71438" cy="7143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321" name="TextBox 320"/>
          <p:cNvSpPr txBox="1"/>
          <p:nvPr/>
        </p:nvSpPr>
        <p:spPr>
          <a:xfrm>
            <a:off x="1071538" y="3876678"/>
            <a:ext cx="100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任务快捷筛选：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22" name="组合 39"/>
          <p:cNvGrpSpPr/>
          <p:nvPr/>
        </p:nvGrpSpPr>
        <p:grpSpPr>
          <a:xfrm>
            <a:off x="2205021" y="3886203"/>
            <a:ext cx="1204922" cy="204789"/>
            <a:chOff x="7634842" y="3255921"/>
            <a:chExt cx="1152000" cy="180130"/>
          </a:xfrm>
        </p:grpSpPr>
        <p:sp>
          <p:nvSpPr>
            <p:cNvPr id="323" name="矩形 322"/>
            <p:cNvSpPr/>
            <p:nvPr/>
          </p:nvSpPr>
          <p:spPr>
            <a:xfrm>
              <a:off x="7634842" y="3255921"/>
              <a:ext cx="1152000" cy="18013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chemeClr val="tx1">
                  <a:lumMod val="40000"/>
                  <a:lumOff val="60000"/>
                </a:schemeClr>
              </a:solidFill>
              <a:prstDash val="solid"/>
            </a:ln>
            <a:effectLst/>
          </p:spPr>
          <p:txBody>
            <a:bodyPr lIns="3600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 </a:t>
              </a:r>
              <a:r>
                <a:rPr lang="zh-CN" altLang="en-US" sz="900" b="1" kern="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最近常用任务</a:t>
              </a:r>
              <a:endPara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24" name="圆角矩形 323"/>
            <p:cNvSpPr/>
            <p:nvPr/>
          </p:nvSpPr>
          <p:spPr>
            <a:xfrm>
              <a:off x="8601954" y="3263264"/>
              <a:ext cx="172437" cy="142876"/>
            </a:xfrm>
            <a:prstGeom prst="roundRect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琥珀" pitchFamily="2" charset="-122"/>
                  <a:ea typeface="华文琥珀" pitchFamily="2" charset="-122"/>
                </a:rPr>
                <a:t>v</a:t>
              </a:r>
              <a:endParaRPr lang="zh-CN" altLang="en-US" sz="9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琥珀" pitchFamily="2" charset="-122"/>
                <a:ea typeface="华文琥珀" pitchFamily="2" charset="-122"/>
              </a:endParaRPr>
            </a:p>
          </p:txBody>
        </p:sp>
      </p:grpSp>
      <p:sp>
        <p:nvSpPr>
          <p:cNvPr id="326" name="矩形 325"/>
          <p:cNvSpPr/>
          <p:nvPr/>
        </p:nvSpPr>
        <p:spPr>
          <a:xfrm>
            <a:off x="71406" y="4857760"/>
            <a:ext cx="1500198" cy="1071570"/>
          </a:xfrm>
          <a:prstGeom prst="rect">
            <a:avLst/>
          </a:prstGeom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0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zh-CN" altLang="en-US" sz="10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快捷任务筛选说明</a:t>
            </a:r>
            <a:r>
              <a:rPr lang="en-US" altLang="zh-CN" sz="10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 marL="228600" indent="-228600" algn="ctr"/>
            <a:r>
              <a:rPr lang="zh-CN" altLang="en-US" sz="1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可能的项：</a:t>
            </a:r>
            <a:endParaRPr lang="en-US" altLang="zh-CN" sz="100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 algn="ctr"/>
            <a:r>
              <a:rPr lang="en-US" altLang="zh-CN" sz="1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1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1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最近常用任务；</a:t>
            </a:r>
          </a:p>
          <a:p>
            <a:pPr marL="228600" indent="-228600" algn="ctr"/>
            <a:r>
              <a:rPr lang="en-US" altLang="zh-CN" sz="1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1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我负责的任务；</a:t>
            </a:r>
          </a:p>
          <a:p>
            <a:pPr marL="228600" indent="-228600" algn="ctr"/>
            <a:r>
              <a:rPr lang="en-US" altLang="zh-CN" sz="1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1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我参与的任务；</a:t>
            </a:r>
          </a:p>
          <a:p>
            <a:pPr marL="228600" indent="-228600" algn="ctr"/>
            <a:r>
              <a:rPr lang="en-US" altLang="zh-CN" sz="1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4. </a:t>
            </a:r>
            <a:r>
              <a:rPr lang="zh-CN" altLang="en-US" sz="1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我收藏的任务</a:t>
            </a:r>
            <a:r>
              <a:rPr lang="zh-CN" altLang="en-US" sz="1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zh-CN" altLang="en-US" sz="100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33" name="直接连接符 332"/>
          <p:cNvCxnSpPr>
            <a:stCxn id="323" idx="1"/>
          </p:cNvCxnSpPr>
          <p:nvPr/>
        </p:nvCxnSpPr>
        <p:spPr>
          <a:xfrm rot="10800000" flipV="1">
            <a:off x="285721" y="3988598"/>
            <a:ext cx="1919301" cy="869162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5" name="矩形 344"/>
          <p:cNvSpPr/>
          <p:nvPr/>
        </p:nvSpPr>
        <p:spPr>
          <a:xfrm>
            <a:off x="2285984" y="4714884"/>
            <a:ext cx="1500198" cy="357190"/>
          </a:xfrm>
          <a:prstGeom prst="rect">
            <a:avLst/>
          </a:prstGeom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0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只能单选；</a:t>
            </a:r>
            <a:endParaRPr lang="en-US" altLang="zh-CN" sz="1000" b="1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0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选中后影响的地方</a:t>
            </a:r>
            <a:endParaRPr lang="en-US" altLang="zh-CN" sz="1000" b="1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35" name="直接连接符 334"/>
          <p:cNvCxnSpPr>
            <a:endCxn id="345" idx="1"/>
          </p:cNvCxnSpPr>
          <p:nvPr/>
        </p:nvCxnSpPr>
        <p:spPr>
          <a:xfrm>
            <a:off x="1357290" y="4643446"/>
            <a:ext cx="928694" cy="25003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9" name="直接连接符 348"/>
          <p:cNvCxnSpPr>
            <a:stCxn id="345" idx="3"/>
            <a:endCxn id="428" idx="2"/>
          </p:cNvCxnSpPr>
          <p:nvPr/>
        </p:nvCxnSpPr>
        <p:spPr>
          <a:xfrm>
            <a:off x="3786182" y="4893479"/>
            <a:ext cx="535785" cy="383013"/>
          </a:xfrm>
          <a:prstGeom prst="line">
            <a:avLst/>
          </a:prstGeom>
          <a:ln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3" name="直接连接符 352"/>
          <p:cNvCxnSpPr>
            <a:stCxn id="345" idx="3"/>
            <a:endCxn id="405" idx="1"/>
          </p:cNvCxnSpPr>
          <p:nvPr/>
        </p:nvCxnSpPr>
        <p:spPr>
          <a:xfrm flipV="1">
            <a:off x="3786182" y="4696949"/>
            <a:ext cx="2133615" cy="196530"/>
          </a:xfrm>
          <a:prstGeom prst="line">
            <a:avLst/>
          </a:prstGeom>
          <a:ln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" name="组合 359"/>
          <p:cNvGrpSpPr/>
          <p:nvPr/>
        </p:nvGrpSpPr>
        <p:grpSpPr>
          <a:xfrm>
            <a:off x="4314823" y="942958"/>
            <a:ext cx="4162456" cy="3375381"/>
            <a:chOff x="3793800" y="1000109"/>
            <a:chExt cx="4162456" cy="1618250"/>
          </a:xfrm>
        </p:grpSpPr>
        <p:cxnSp>
          <p:nvCxnSpPr>
            <p:cNvPr id="362" name="直接连接符 361"/>
            <p:cNvCxnSpPr/>
            <p:nvPr/>
          </p:nvCxnSpPr>
          <p:spPr>
            <a:xfrm rot="16200000" flipH="1">
              <a:off x="3716182" y="1810701"/>
              <a:ext cx="1584000" cy="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接连接符 365"/>
            <p:cNvCxnSpPr/>
            <p:nvPr/>
          </p:nvCxnSpPr>
          <p:spPr>
            <a:xfrm rot="16200000" flipH="1">
              <a:off x="4280068" y="1792108"/>
              <a:ext cx="1584000" cy="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直接连接符 366"/>
            <p:cNvCxnSpPr/>
            <p:nvPr/>
          </p:nvCxnSpPr>
          <p:spPr>
            <a:xfrm rot="16200000" flipH="1">
              <a:off x="5424029" y="1792108"/>
              <a:ext cx="1584000" cy="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直接连接符 367"/>
            <p:cNvCxnSpPr/>
            <p:nvPr/>
          </p:nvCxnSpPr>
          <p:spPr>
            <a:xfrm rot="16200000" flipH="1">
              <a:off x="5951717" y="1813081"/>
              <a:ext cx="1584000" cy="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直接连接符 368"/>
            <p:cNvCxnSpPr/>
            <p:nvPr/>
          </p:nvCxnSpPr>
          <p:spPr>
            <a:xfrm rot="16200000" flipH="1">
              <a:off x="6387014" y="1814968"/>
              <a:ext cx="1584000" cy="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直接连接符 369"/>
            <p:cNvCxnSpPr/>
            <p:nvPr/>
          </p:nvCxnSpPr>
          <p:spPr>
            <a:xfrm rot="16200000" flipH="1">
              <a:off x="6768965" y="1817826"/>
              <a:ext cx="1584000" cy="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直接连接符 370"/>
            <p:cNvCxnSpPr/>
            <p:nvPr/>
          </p:nvCxnSpPr>
          <p:spPr>
            <a:xfrm rot="16200000" flipH="1">
              <a:off x="3001801" y="1826358"/>
              <a:ext cx="1584000" cy="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直接连接符 371"/>
            <p:cNvCxnSpPr/>
            <p:nvPr/>
          </p:nvCxnSpPr>
          <p:spPr>
            <a:xfrm rot="16200000" flipH="1">
              <a:off x="7164256" y="1819508"/>
              <a:ext cx="1584000" cy="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1" name="矩形 530"/>
          <p:cNvSpPr/>
          <p:nvPr/>
        </p:nvSpPr>
        <p:spPr>
          <a:xfrm>
            <a:off x="2295509" y="2714620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3" name="矩形 42"/>
          <p:cNvSpPr/>
          <p:nvPr/>
        </p:nvSpPr>
        <p:spPr>
          <a:xfrm>
            <a:off x="954380" y="333286"/>
            <a:ext cx="45719" cy="6524714"/>
          </a:xfrm>
          <a:prstGeom prst="rect">
            <a:avLst/>
          </a:prstGeom>
          <a:solidFill>
            <a:srgbClr val="8064A2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0" y="314436"/>
            <a:ext cx="9144000" cy="288032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32273"/>
            <a:ext cx="9144000" cy="28575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242610" y="32297"/>
            <a:ext cx="83725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项目管理</a:t>
            </a:r>
            <a:endParaRPr lang="zh-CN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93284" y="32297"/>
            <a:ext cx="851524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部门管理</a:t>
            </a:r>
            <a:endParaRPr lang="zh-CN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471416" y="32297"/>
            <a:ext cx="851524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过程管理</a:t>
            </a:r>
            <a:endParaRPr lang="zh-CN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720740" y="32297"/>
            <a:ext cx="851524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系统管理</a:t>
            </a:r>
            <a:endParaRPr lang="zh-CN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43958" y="32297"/>
            <a:ext cx="851524" cy="27699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个人办公</a:t>
            </a:r>
            <a:endParaRPr lang="zh-CN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 descr="D:\4.幻灯片库\图片库\logos\ASDMP-LOGO\透明\图形\SDMP--LOGO4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822" y="66457"/>
            <a:ext cx="209259" cy="209259"/>
          </a:xfrm>
          <a:prstGeom prst="rect">
            <a:avLst/>
          </a:prstGeom>
          <a:noFill/>
        </p:spPr>
      </p:pic>
      <p:grpSp>
        <p:nvGrpSpPr>
          <p:cNvPr id="2" name="组合 60"/>
          <p:cNvGrpSpPr/>
          <p:nvPr/>
        </p:nvGrpSpPr>
        <p:grpSpPr>
          <a:xfrm>
            <a:off x="1679856" y="437150"/>
            <a:ext cx="856849" cy="167990"/>
            <a:chOff x="2419771" y="270173"/>
            <a:chExt cx="1180703" cy="293365"/>
          </a:xfrm>
        </p:grpSpPr>
        <p:sp>
          <p:nvSpPr>
            <p:cNvPr id="201" name="剪去单角的矩形 200"/>
            <p:cNvSpPr/>
            <p:nvPr/>
          </p:nvSpPr>
          <p:spPr>
            <a:xfrm>
              <a:off x="2419771" y="275506"/>
              <a:ext cx="1180703" cy="288032"/>
            </a:xfrm>
            <a:prstGeom prst="snip1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900" b="1" kern="0" dirty="0" smtClean="0">
                  <a:solidFill>
                    <a:sysClr val="window" lastClr="FFFFFF">
                      <a:lumMod val="9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待办工作</a:t>
              </a:r>
              <a:endParaRPr lang="zh-CN" altLang="en-US" sz="900" b="1" kern="0" dirty="0">
                <a:solidFill>
                  <a:sysClr val="window" lastClr="FFFFFF">
                    <a:lumMod val="95000"/>
                  </a:sys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02" name="直接连接符 201"/>
            <p:cNvCxnSpPr/>
            <p:nvPr/>
          </p:nvCxnSpPr>
          <p:spPr>
            <a:xfrm flipV="1">
              <a:off x="2419772" y="270173"/>
              <a:ext cx="0" cy="28803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</a:ln>
            <a:effectLst/>
          </p:spPr>
        </p:cxnSp>
        <p:cxnSp>
          <p:nvCxnSpPr>
            <p:cNvPr id="203" name="直接连接符 202"/>
            <p:cNvCxnSpPr/>
            <p:nvPr/>
          </p:nvCxnSpPr>
          <p:spPr>
            <a:xfrm flipV="1">
              <a:off x="3599334" y="323850"/>
              <a:ext cx="1116" cy="22483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</a:ln>
            <a:effectLst/>
          </p:spPr>
        </p:cxnSp>
      </p:grpSp>
      <p:sp>
        <p:nvSpPr>
          <p:cNvPr id="245" name="矩形 244"/>
          <p:cNvSpPr/>
          <p:nvPr/>
        </p:nvSpPr>
        <p:spPr>
          <a:xfrm>
            <a:off x="104150" y="1531924"/>
            <a:ext cx="288032" cy="14401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46"/>
          <p:cNvGrpSpPr/>
          <p:nvPr/>
        </p:nvGrpSpPr>
        <p:grpSpPr>
          <a:xfrm>
            <a:off x="48546" y="714356"/>
            <a:ext cx="762367" cy="246221"/>
            <a:chOff x="338808" y="1287810"/>
            <a:chExt cx="762367" cy="246221"/>
          </a:xfrm>
        </p:grpSpPr>
        <p:sp>
          <p:nvSpPr>
            <p:cNvPr id="247" name="矩形 246"/>
            <p:cNvSpPr/>
            <p:nvPr/>
          </p:nvSpPr>
          <p:spPr>
            <a:xfrm>
              <a:off x="338808" y="1340768"/>
              <a:ext cx="93315" cy="94853"/>
            </a:xfrm>
            <a:prstGeom prst="rect">
              <a:avLst/>
            </a:prstGeom>
            <a:noFill/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lIns="7200" tIns="360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-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  <p:sp>
          <p:nvSpPr>
            <p:cNvPr id="249" name="矩形 248"/>
            <p:cNvSpPr/>
            <p:nvPr/>
          </p:nvSpPr>
          <p:spPr>
            <a:xfrm>
              <a:off x="403548" y="1287810"/>
              <a:ext cx="69762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000" kern="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个人办公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50" name="直接连接符 249"/>
          <p:cNvCxnSpPr/>
          <p:nvPr/>
        </p:nvCxnSpPr>
        <p:spPr>
          <a:xfrm rot="5400000">
            <a:off x="-484786" y="1417023"/>
            <a:ext cx="1161775" cy="4658"/>
          </a:xfrm>
          <a:prstGeom prst="line">
            <a:avLst/>
          </a:prstGeom>
          <a:noFill/>
          <a:ln w="9525" cap="flat" cmpd="sng" algn="ctr">
            <a:solidFill>
              <a:sysClr val="window" lastClr="FFFFFF">
                <a:lumMod val="85000"/>
              </a:sysClr>
            </a:solidFill>
            <a:prstDash val="sysDash"/>
          </a:ln>
          <a:effectLst/>
        </p:spPr>
      </p:cxnSp>
      <p:grpSp>
        <p:nvGrpSpPr>
          <p:cNvPr id="4" name="组合 60"/>
          <p:cNvGrpSpPr/>
          <p:nvPr/>
        </p:nvGrpSpPr>
        <p:grpSpPr>
          <a:xfrm>
            <a:off x="104150" y="981886"/>
            <a:ext cx="815140" cy="246221"/>
            <a:chOff x="399356" y="1583010"/>
            <a:chExt cx="815140" cy="246221"/>
          </a:xfrm>
        </p:grpSpPr>
        <p:cxnSp>
          <p:nvCxnSpPr>
            <p:cNvPr id="252" name="直接连接符 251"/>
            <p:cNvCxnSpPr/>
            <p:nvPr/>
          </p:nvCxnSpPr>
          <p:spPr>
            <a:xfrm>
              <a:off x="399356" y="1657375"/>
              <a:ext cx="144016" cy="0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>
                  <a:lumMod val="85000"/>
                </a:sysClr>
              </a:solidFill>
              <a:prstDash val="sysDash"/>
            </a:ln>
            <a:effectLst/>
          </p:spPr>
        </p:cxnSp>
        <p:sp>
          <p:nvSpPr>
            <p:cNvPr id="253" name="矩形 252"/>
            <p:cNvSpPr/>
            <p:nvPr/>
          </p:nvSpPr>
          <p:spPr>
            <a:xfrm>
              <a:off x="516869" y="1583010"/>
              <a:ext cx="69762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000" kern="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待办工作</a:t>
              </a:r>
            </a:p>
          </p:txBody>
        </p:sp>
      </p:grpSp>
      <p:grpSp>
        <p:nvGrpSpPr>
          <p:cNvPr id="5" name="组合 61"/>
          <p:cNvGrpSpPr/>
          <p:nvPr/>
        </p:nvGrpSpPr>
        <p:grpSpPr>
          <a:xfrm>
            <a:off x="104150" y="1211223"/>
            <a:ext cx="806594" cy="246221"/>
            <a:chOff x="399356" y="1557372"/>
            <a:chExt cx="806594" cy="246221"/>
          </a:xfrm>
        </p:grpSpPr>
        <p:cxnSp>
          <p:nvCxnSpPr>
            <p:cNvPr id="255" name="直接连接符 254"/>
            <p:cNvCxnSpPr/>
            <p:nvPr/>
          </p:nvCxnSpPr>
          <p:spPr>
            <a:xfrm>
              <a:off x="399356" y="1657375"/>
              <a:ext cx="144016" cy="0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>
                  <a:lumMod val="85000"/>
                </a:sysClr>
              </a:solidFill>
              <a:prstDash val="sysDash"/>
            </a:ln>
            <a:effectLst/>
          </p:spPr>
        </p:cxnSp>
        <p:sp>
          <p:nvSpPr>
            <p:cNvPr id="256" name="矩形 255"/>
            <p:cNvSpPr/>
            <p:nvPr/>
          </p:nvSpPr>
          <p:spPr>
            <a:xfrm>
              <a:off x="508323" y="1557372"/>
              <a:ext cx="69762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0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工时管理</a:t>
              </a:r>
              <a:endParaRPr lang="zh-CN" altLang="en-US" sz="1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64"/>
          <p:cNvGrpSpPr/>
          <p:nvPr/>
        </p:nvGrpSpPr>
        <p:grpSpPr>
          <a:xfrm>
            <a:off x="104150" y="1425537"/>
            <a:ext cx="806594" cy="246221"/>
            <a:chOff x="399356" y="1557372"/>
            <a:chExt cx="806594" cy="246221"/>
          </a:xfrm>
        </p:grpSpPr>
        <p:cxnSp>
          <p:nvCxnSpPr>
            <p:cNvPr id="258" name="直接连接符 257"/>
            <p:cNvCxnSpPr/>
            <p:nvPr/>
          </p:nvCxnSpPr>
          <p:spPr>
            <a:xfrm>
              <a:off x="399356" y="1657375"/>
              <a:ext cx="144016" cy="0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>
                  <a:lumMod val="85000"/>
                </a:sysClr>
              </a:solidFill>
              <a:prstDash val="sysDash"/>
            </a:ln>
            <a:effectLst/>
          </p:spPr>
        </p:cxnSp>
        <p:sp>
          <p:nvSpPr>
            <p:cNvPr id="259" name="矩形 258"/>
            <p:cNvSpPr/>
            <p:nvPr/>
          </p:nvSpPr>
          <p:spPr>
            <a:xfrm>
              <a:off x="508323" y="1557372"/>
              <a:ext cx="69762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0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个人管理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7"/>
          <p:cNvGrpSpPr/>
          <p:nvPr/>
        </p:nvGrpSpPr>
        <p:grpSpPr>
          <a:xfrm>
            <a:off x="104150" y="1621611"/>
            <a:ext cx="806594" cy="246221"/>
            <a:chOff x="399356" y="1557372"/>
            <a:chExt cx="806594" cy="246221"/>
          </a:xfrm>
        </p:grpSpPr>
        <p:cxnSp>
          <p:nvCxnSpPr>
            <p:cNvPr id="261" name="直接连接符 260"/>
            <p:cNvCxnSpPr/>
            <p:nvPr/>
          </p:nvCxnSpPr>
          <p:spPr>
            <a:xfrm>
              <a:off x="399356" y="1657375"/>
              <a:ext cx="144016" cy="0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>
                  <a:lumMod val="85000"/>
                </a:sysClr>
              </a:solidFill>
              <a:prstDash val="sysDash"/>
            </a:ln>
            <a:effectLst/>
          </p:spPr>
        </p:cxnSp>
        <p:sp>
          <p:nvSpPr>
            <p:cNvPr id="262" name="矩形 261"/>
            <p:cNvSpPr/>
            <p:nvPr/>
          </p:nvSpPr>
          <p:spPr>
            <a:xfrm>
              <a:off x="508323" y="1557372"/>
              <a:ext cx="697627" cy="24622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0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个人收藏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" name="组合 67"/>
          <p:cNvGrpSpPr/>
          <p:nvPr/>
        </p:nvGrpSpPr>
        <p:grpSpPr>
          <a:xfrm>
            <a:off x="104150" y="1813504"/>
            <a:ext cx="806594" cy="246221"/>
            <a:chOff x="399356" y="1557372"/>
            <a:chExt cx="806594" cy="246221"/>
          </a:xfrm>
        </p:grpSpPr>
        <p:cxnSp>
          <p:nvCxnSpPr>
            <p:cNvPr id="271" name="直接连接符 270"/>
            <p:cNvCxnSpPr/>
            <p:nvPr/>
          </p:nvCxnSpPr>
          <p:spPr>
            <a:xfrm>
              <a:off x="399356" y="1657375"/>
              <a:ext cx="144016" cy="0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>
                  <a:lumMod val="85000"/>
                </a:sysClr>
              </a:solidFill>
              <a:prstDash val="sysDash"/>
            </a:ln>
            <a:effectLst/>
          </p:spPr>
        </p:cxnSp>
        <p:sp>
          <p:nvSpPr>
            <p:cNvPr id="272" name="矩形 271"/>
            <p:cNvSpPr/>
            <p:nvPr/>
          </p:nvSpPr>
          <p:spPr>
            <a:xfrm>
              <a:off x="508323" y="1557372"/>
              <a:ext cx="697627" cy="24622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0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委托管理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组合 279"/>
          <p:cNvGrpSpPr/>
          <p:nvPr/>
        </p:nvGrpSpPr>
        <p:grpSpPr>
          <a:xfrm>
            <a:off x="954380" y="3635334"/>
            <a:ext cx="45719" cy="1008112"/>
            <a:chOff x="2025824" y="3429000"/>
            <a:chExt cx="45719" cy="1008112"/>
          </a:xfrm>
        </p:grpSpPr>
        <p:sp>
          <p:nvSpPr>
            <p:cNvPr id="281" name="矩形 280"/>
            <p:cNvSpPr/>
            <p:nvPr/>
          </p:nvSpPr>
          <p:spPr>
            <a:xfrm>
              <a:off x="2025824" y="3429000"/>
              <a:ext cx="45719" cy="1008112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82" name="等腰三角形 281"/>
            <p:cNvSpPr/>
            <p:nvPr/>
          </p:nvSpPr>
          <p:spPr>
            <a:xfrm rot="16200000">
              <a:off x="2028915" y="3904565"/>
              <a:ext cx="36000" cy="36000"/>
            </a:xfrm>
            <a:prstGeom prst="triangl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0" name="组合 60"/>
          <p:cNvGrpSpPr/>
          <p:nvPr/>
        </p:nvGrpSpPr>
        <p:grpSpPr>
          <a:xfrm>
            <a:off x="2706503" y="428604"/>
            <a:ext cx="856849" cy="167990"/>
            <a:chOff x="2419771" y="270173"/>
            <a:chExt cx="1180703" cy="293365"/>
          </a:xfrm>
        </p:grpSpPr>
        <p:sp>
          <p:nvSpPr>
            <p:cNvPr id="90" name="剪去单角的矩形 89"/>
            <p:cNvSpPr/>
            <p:nvPr/>
          </p:nvSpPr>
          <p:spPr>
            <a:xfrm>
              <a:off x="2419771" y="275506"/>
              <a:ext cx="1180703" cy="288032"/>
            </a:xfrm>
            <a:prstGeom prst="snip1Rect">
              <a:avLst/>
            </a:prstGeom>
            <a:gradFill flip="none" rotWithShape="1">
              <a:gsLst>
                <a:gs pos="0">
                  <a:srgbClr val="4F81BD"/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900" b="1" kern="0" dirty="0" smtClean="0">
                  <a:solidFill>
                    <a:sysClr val="window" lastClr="FFFFFF">
                      <a:lumMod val="9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工时管理</a:t>
              </a:r>
              <a:endParaRPr lang="zh-CN" altLang="en-US" sz="900" b="1" kern="0" dirty="0">
                <a:solidFill>
                  <a:sysClr val="window" lastClr="FFFFFF">
                    <a:lumMod val="95000"/>
                  </a:sys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91" name="直接连接符 90"/>
            <p:cNvCxnSpPr/>
            <p:nvPr/>
          </p:nvCxnSpPr>
          <p:spPr>
            <a:xfrm flipV="1">
              <a:off x="2419772" y="270173"/>
              <a:ext cx="0" cy="288032"/>
            </a:xfrm>
            <a:prstGeom prst="line">
              <a:avLst/>
            </a:prstGeom>
            <a:gradFill flip="none" rotWithShape="1">
              <a:gsLst>
                <a:gs pos="0">
                  <a:srgbClr val="4F81BD"/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1"/>
              <a:tileRect/>
            </a:gradFill>
            <a:ln w="9525" cap="flat" cmpd="sng" algn="ctr">
              <a:noFill/>
              <a:prstDash val="solid"/>
            </a:ln>
            <a:effectLst/>
          </p:spPr>
        </p:cxnSp>
        <p:cxnSp>
          <p:nvCxnSpPr>
            <p:cNvPr id="92" name="直接连接符 91"/>
            <p:cNvCxnSpPr/>
            <p:nvPr/>
          </p:nvCxnSpPr>
          <p:spPr>
            <a:xfrm flipV="1">
              <a:off x="3599334" y="323850"/>
              <a:ext cx="1116" cy="224830"/>
            </a:xfrm>
            <a:prstGeom prst="line">
              <a:avLst/>
            </a:prstGeom>
            <a:gradFill flip="none" rotWithShape="1">
              <a:gsLst>
                <a:gs pos="0">
                  <a:srgbClr val="4F81BD"/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1"/>
              <a:tileRect/>
            </a:gradFill>
            <a:ln w="9525" cap="flat" cmpd="sng" algn="ctr">
              <a:noFill/>
              <a:prstDash val="solid"/>
            </a:ln>
            <a:effectLst/>
          </p:spPr>
        </p:cxnSp>
        <p:sp>
          <p:nvSpPr>
            <p:cNvPr id="93" name="乘号 92"/>
            <p:cNvSpPr/>
            <p:nvPr/>
          </p:nvSpPr>
          <p:spPr>
            <a:xfrm>
              <a:off x="3449492" y="361231"/>
              <a:ext cx="131933" cy="115442"/>
            </a:xfrm>
            <a:prstGeom prst="mathMultiply">
              <a:avLst>
                <a:gd name="adj1" fmla="val 12182"/>
              </a:avLst>
            </a:prstGeom>
            <a:gradFill flip="none" rotWithShape="1">
              <a:gsLst>
                <a:gs pos="0">
                  <a:srgbClr val="4F81BD"/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900" b="1" kern="0" dirty="0">
                <a:solidFill>
                  <a:sysClr val="window" lastClr="FFFFFF">
                    <a:lumMod val="95000"/>
                  </a:sys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60"/>
          <p:cNvGrpSpPr/>
          <p:nvPr/>
        </p:nvGrpSpPr>
        <p:grpSpPr>
          <a:xfrm>
            <a:off x="3733150" y="428604"/>
            <a:ext cx="856849" cy="167990"/>
            <a:chOff x="2419771" y="270173"/>
            <a:chExt cx="1180703" cy="293365"/>
          </a:xfrm>
        </p:grpSpPr>
        <p:sp>
          <p:nvSpPr>
            <p:cNvPr id="95" name="剪去单角的矩形 94"/>
            <p:cNvSpPr/>
            <p:nvPr/>
          </p:nvSpPr>
          <p:spPr>
            <a:xfrm>
              <a:off x="2419771" y="275506"/>
              <a:ext cx="1180703" cy="288032"/>
            </a:xfrm>
            <a:prstGeom prst="snip1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900" b="1" kern="0" dirty="0" smtClean="0">
                  <a:solidFill>
                    <a:sysClr val="window" lastClr="FFFFFF">
                      <a:lumMod val="9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个人信息</a:t>
              </a:r>
              <a:endPara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cxnSp>
          <p:nvCxnSpPr>
            <p:cNvPr id="96" name="直接连接符 95"/>
            <p:cNvCxnSpPr/>
            <p:nvPr/>
          </p:nvCxnSpPr>
          <p:spPr>
            <a:xfrm flipV="1">
              <a:off x="2419772" y="270173"/>
              <a:ext cx="0" cy="288032"/>
            </a:xfrm>
            <a:prstGeom prst="lin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</p:cxnSp>
        <p:cxnSp>
          <p:nvCxnSpPr>
            <p:cNvPr id="97" name="直接连接符 96"/>
            <p:cNvCxnSpPr/>
            <p:nvPr/>
          </p:nvCxnSpPr>
          <p:spPr>
            <a:xfrm flipV="1">
              <a:off x="3599334" y="323850"/>
              <a:ext cx="1116" cy="22483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98" name="乘号 97"/>
            <p:cNvSpPr/>
            <p:nvPr/>
          </p:nvSpPr>
          <p:spPr>
            <a:xfrm>
              <a:off x="3449492" y="361231"/>
              <a:ext cx="131933" cy="115442"/>
            </a:xfrm>
            <a:prstGeom prst="mathMultiply">
              <a:avLst>
                <a:gd name="adj1" fmla="val 12182"/>
              </a:avLst>
            </a:prstGeom>
            <a:solidFill>
              <a:sysClr val="window" lastClr="FFFFFF">
                <a:lumMod val="95000"/>
              </a:sysClr>
            </a:solidFill>
            <a:ln w="317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2" name="组合 60"/>
          <p:cNvGrpSpPr/>
          <p:nvPr/>
        </p:nvGrpSpPr>
        <p:grpSpPr>
          <a:xfrm>
            <a:off x="4759797" y="428604"/>
            <a:ext cx="856849" cy="167990"/>
            <a:chOff x="2419771" y="270173"/>
            <a:chExt cx="1180703" cy="293365"/>
          </a:xfrm>
        </p:grpSpPr>
        <p:sp>
          <p:nvSpPr>
            <p:cNvPr id="100" name="剪去单角的矩形 99"/>
            <p:cNvSpPr/>
            <p:nvPr/>
          </p:nvSpPr>
          <p:spPr>
            <a:xfrm>
              <a:off x="2419771" y="275506"/>
              <a:ext cx="1180703" cy="288032"/>
            </a:xfrm>
            <a:prstGeom prst="snip1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900" b="1" kern="0" dirty="0" smtClean="0">
                  <a:solidFill>
                    <a:sysClr val="window" lastClr="FFFFFF">
                      <a:lumMod val="9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个人收藏</a:t>
              </a:r>
              <a:endPara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cxnSp>
          <p:nvCxnSpPr>
            <p:cNvPr id="115" name="直接连接符 114"/>
            <p:cNvCxnSpPr/>
            <p:nvPr/>
          </p:nvCxnSpPr>
          <p:spPr>
            <a:xfrm flipV="1">
              <a:off x="2419772" y="270173"/>
              <a:ext cx="0" cy="288032"/>
            </a:xfrm>
            <a:prstGeom prst="lin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</p:cxnSp>
        <p:cxnSp>
          <p:nvCxnSpPr>
            <p:cNvPr id="119" name="直接连接符 118"/>
            <p:cNvCxnSpPr/>
            <p:nvPr/>
          </p:nvCxnSpPr>
          <p:spPr>
            <a:xfrm flipV="1">
              <a:off x="3599334" y="323850"/>
              <a:ext cx="1116" cy="22483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123" name="乘号 122"/>
            <p:cNvSpPr/>
            <p:nvPr/>
          </p:nvSpPr>
          <p:spPr>
            <a:xfrm>
              <a:off x="3449492" y="361231"/>
              <a:ext cx="131933" cy="115442"/>
            </a:xfrm>
            <a:prstGeom prst="mathMultiply">
              <a:avLst>
                <a:gd name="adj1" fmla="val 12182"/>
              </a:avLst>
            </a:prstGeom>
            <a:solidFill>
              <a:sysClr val="window" lastClr="FFFFFF">
                <a:lumMod val="95000"/>
              </a:sysClr>
            </a:solidFill>
            <a:ln w="317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60"/>
          <p:cNvGrpSpPr/>
          <p:nvPr/>
        </p:nvGrpSpPr>
        <p:grpSpPr>
          <a:xfrm>
            <a:off x="5786446" y="428604"/>
            <a:ext cx="856849" cy="167990"/>
            <a:chOff x="2419771" y="270173"/>
            <a:chExt cx="1180703" cy="293365"/>
          </a:xfrm>
        </p:grpSpPr>
        <p:sp>
          <p:nvSpPr>
            <p:cNvPr id="131" name="剪去单角的矩形 130"/>
            <p:cNvSpPr/>
            <p:nvPr/>
          </p:nvSpPr>
          <p:spPr>
            <a:xfrm>
              <a:off x="2419771" y="275506"/>
              <a:ext cx="1180703" cy="288032"/>
            </a:xfrm>
            <a:prstGeom prst="snip1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委托管理</a:t>
              </a:r>
              <a:endPara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cxnSp>
          <p:nvCxnSpPr>
            <p:cNvPr id="135" name="直接连接符 134"/>
            <p:cNvCxnSpPr/>
            <p:nvPr/>
          </p:nvCxnSpPr>
          <p:spPr>
            <a:xfrm flipV="1">
              <a:off x="2419772" y="270173"/>
              <a:ext cx="0" cy="288032"/>
            </a:xfrm>
            <a:prstGeom prst="lin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</p:cxnSp>
        <p:cxnSp>
          <p:nvCxnSpPr>
            <p:cNvPr id="139" name="直接连接符 138"/>
            <p:cNvCxnSpPr/>
            <p:nvPr/>
          </p:nvCxnSpPr>
          <p:spPr>
            <a:xfrm flipV="1">
              <a:off x="3599334" y="323850"/>
              <a:ext cx="1116" cy="22483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143" name="乘号 142"/>
            <p:cNvSpPr/>
            <p:nvPr/>
          </p:nvSpPr>
          <p:spPr>
            <a:xfrm>
              <a:off x="3449492" y="361231"/>
              <a:ext cx="131933" cy="115442"/>
            </a:xfrm>
            <a:prstGeom prst="mathMultiply">
              <a:avLst>
                <a:gd name="adj1" fmla="val 12182"/>
              </a:avLst>
            </a:prstGeom>
            <a:solidFill>
              <a:sysClr val="window" lastClr="FFFFFF">
                <a:lumMod val="95000"/>
              </a:sysClr>
            </a:solidFill>
            <a:ln w="317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274" name="矩形 273"/>
          <p:cNvSpPr/>
          <p:nvPr/>
        </p:nvSpPr>
        <p:spPr>
          <a:xfrm>
            <a:off x="4029071" y="633531"/>
            <a:ext cx="45719" cy="621494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28" name="矩形 327"/>
          <p:cNvSpPr/>
          <p:nvPr/>
        </p:nvSpPr>
        <p:spPr>
          <a:xfrm flipV="1">
            <a:off x="4071934" y="4240537"/>
            <a:ext cx="5064166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1001935" y="104219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一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1429810" y="104219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二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1879277" y="104219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三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2312667" y="104219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四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2766143" y="104219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五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3236599" y="104219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六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3688117" y="104219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日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3269519" y="137373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3721037" y="137373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1044380" y="182130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ysClr val="windowText" lastClr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1462730" y="182243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4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2307115" y="233770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chemeClr val="tx2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13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2760591" y="233883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14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1912197" y="182017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5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2345587" y="182130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ysClr val="windowText" lastClr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6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3231047" y="233996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15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3682565" y="234109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16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2799063" y="182130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ysClr val="windowText" lastClr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7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86" name="TextBox 285"/>
          <p:cNvSpPr txBox="1"/>
          <p:nvPr/>
        </p:nvSpPr>
        <p:spPr>
          <a:xfrm>
            <a:off x="3269519" y="182243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8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3721037" y="182243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9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04" name="TextBox 303"/>
          <p:cNvSpPr txBox="1"/>
          <p:nvPr/>
        </p:nvSpPr>
        <p:spPr>
          <a:xfrm>
            <a:off x="1005908" y="233770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10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1424258" y="233883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ysClr val="windowText" lastClr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11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11" name="TextBox 310"/>
          <p:cNvSpPr txBox="1"/>
          <p:nvPr/>
        </p:nvSpPr>
        <p:spPr>
          <a:xfrm>
            <a:off x="1873725" y="233657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ysClr val="windowText" lastClr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12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12" name="TextBox 311"/>
          <p:cNvSpPr txBox="1"/>
          <p:nvPr/>
        </p:nvSpPr>
        <p:spPr>
          <a:xfrm>
            <a:off x="2316640" y="283368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20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13" name="TextBox 312"/>
          <p:cNvSpPr txBox="1"/>
          <p:nvPr/>
        </p:nvSpPr>
        <p:spPr>
          <a:xfrm>
            <a:off x="2760591" y="283594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chemeClr val="tx2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21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3231047" y="283707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22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15" name="TextBox 314"/>
          <p:cNvSpPr txBox="1"/>
          <p:nvPr/>
        </p:nvSpPr>
        <p:spPr>
          <a:xfrm>
            <a:off x="3682565" y="283820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23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16" name="TextBox 315"/>
          <p:cNvSpPr txBox="1"/>
          <p:nvPr/>
        </p:nvSpPr>
        <p:spPr>
          <a:xfrm>
            <a:off x="1005908" y="283481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17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17" name="TextBox 316"/>
          <p:cNvSpPr txBox="1"/>
          <p:nvPr/>
        </p:nvSpPr>
        <p:spPr>
          <a:xfrm>
            <a:off x="1424258" y="283594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18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18" name="TextBox 317"/>
          <p:cNvSpPr txBox="1"/>
          <p:nvPr/>
        </p:nvSpPr>
        <p:spPr>
          <a:xfrm>
            <a:off x="1873725" y="283368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ysClr val="windowText" lastClr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19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27" name="TextBox 326"/>
          <p:cNvSpPr txBox="1"/>
          <p:nvPr/>
        </p:nvSpPr>
        <p:spPr>
          <a:xfrm>
            <a:off x="2307115" y="333911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27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40" name="TextBox 339"/>
          <p:cNvSpPr txBox="1"/>
          <p:nvPr/>
        </p:nvSpPr>
        <p:spPr>
          <a:xfrm>
            <a:off x="2760591" y="334024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ysClr val="windowText" lastClr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28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3231047" y="334137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29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61" name="TextBox 360"/>
          <p:cNvSpPr txBox="1"/>
          <p:nvPr/>
        </p:nvSpPr>
        <p:spPr>
          <a:xfrm>
            <a:off x="3682565" y="334250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kern="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30</a:t>
            </a:r>
            <a:endParaRPr lang="zh-CN" altLang="en-US" sz="1200" kern="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63" name="TextBox 362"/>
          <p:cNvSpPr txBox="1"/>
          <p:nvPr/>
        </p:nvSpPr>
        <p:spPr>
          <a:xfrm>
            <a:off x="1005908" y="333911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ysClr val="windowText" lastClr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24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64" name="TextBox 363"/>
          <p:cNvSpPr txBox="1"/>
          <p:nvPr/>
        </p:nvSpPr>
        <p:spPr>
          <a:xfrm>
            <a:off x="1424258" y="334024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25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65" name="TextBox 364"/>
          <p:cNvSpPr txBox="1"/>
          <p:nvPr/>
        </p:nvSpPr>
        <p:spPr>
          <a:xfrm>
            <a:off x="1873725" y="333798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26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cxnSp>
        <p:nvCxnSpPr>
          <p:cNvPr id="376" name="直接连接符 375"/>
          <p:cNvCxnSpPr/>
          <p:nvPr/>
        </p:nvCxnSpPr>
        <p:spPr>
          <a:xfrm rot="10800000">
            <a:off x="976496" y="1000108"/>
            <a:ext cx="3024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TextBox 376"/>
          <p:cNvSpPr txBox="1"/>
          <p:nvPr/>
        </p:nvSpPr>
        <p:spPr>
          <a:xfrm>
            <a:off x="1960507" y="690543"/>
            <a:ext cx="1120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2013  </a:t>
            </a:r>
            <a:r>
              <a:rPr kumimoji="0" lang="zh-CN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年</a:t>
            </a:r>
            <a:r>
              <a:rPr kumimoji="0" lang="zh-CN" altLang="en-US" sz="120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en-US" altLang="zh-CN" sz="120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1 </a:t>
            </a:r>
            <a:r>
              <a:rPr kumimoji="0" lang="zh-CN" altLang="en-US" sz="120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月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8" name="等腰三角形 397"/>
          <p:cNvSpPr/>
          <p:nvPr/>
        </p:nvSpPr>
        <p:spPr>
          <a:xfrm rot="16200000">
            <a:off x="1643042" y="714357"/>
            <a:ext cx="214314" cy="214314"/>
          </a:xfrm>
          <a:prstGeom prst="triangl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399" name="等腰三角形 398"/>
          <p:cNvSpPr/>
          <p:nvPr/>
        </p:nvSpPr>
        <p:spPr>
          <a:xfrm rot="5400000">
            <a:off x="3143240" y="714356"/>
            <a:ext cx="214314" cy="214314"/>
          </a:xfrm>
          <a:prstGeom prst="triangl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cxnSp>
        <p:nvCxnSpPr>
          <p:cNvPr id="227" name="直接连接符 226"/>
          <p:cNvCxnSpPr/>
          <p:nvPr/>
        </p:nvCxnSpPr>
        <p:spPr>
          <a:xfrm>
            <a:off x="1000100" y="1309674"/>
            <a:ext cx="3000396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/>
          <p:cNvCxnSpPr/>
          <p:nvPr/>
        </p:nvCxnSpPr>
        <p:spPr>
          <a:xfrm>
            <a:off x="1000100" y="1740917"/>
            <a:ext cx="3000396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/>
          <p:nvPr/>
        </p:nvCxnSpPr>
        <p:spPr>
          <a:xfrm>
            <a:off x="1000100" y="2190743"/>
            <a:ext cx="3000396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连接符 229"/>
          <p:cNvCxnSpPr/>
          <p:nvPr/>
        </p:nvCxnSpPr>
        <p:spPr>
          <a:xfrm>
            <a:off x="1000100" y="2690809"/>
            <a:ext cx="3000396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/>
          <p:cNvCxnSpPr/>
          <p:nvPr/>
        </p:nvCxnSpPr>
        <p:spPr>
          <a:xfrm>
            <a:off x="1000100" y="3221039"/>
            <a:ext cx="3000396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371"/>
          <p:cNvGrpSpPr/>
          <p:nvPr/>
        </p:nvGrpSpPr>
        <p:grpSpPr>
          <a:xfrm>
            <a:off x="1390085" y="1000901"/>
            <a:ext cx="2231267" cy="2785289"/>
            <a:chOff x="1390085" y="1000901"/>
            <a:chExt cx="2231267" cy="3357587"/>
          </a:xfrm>
        </p:grpSpPr>
        <p:cxnSp>
          <p:nvCxnSpPr>
            <p:cNvPr id="233" name="直接连接符 232"/>
            <p:cNvCxnSpPr/>
            <p:nvPr/>
          </p:nvCxnSpPr>
          <p:spPr>
            <a:xfrm rot="5400000">
              <a:off x="-287914" y="2678901"/>
              <a:ext cx="3357586" cy="15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233"/>
            <p:cNvCxnSpPr/>
            <p:nvPr/>
          </p:nvCxnSpPr>
          <p:spPr>
            <a:xfrm rot="5400000">
              <a:off x="136335" y="2678900"/>
              <a:ext cx="3357586" cy="15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234"/>
            <p:cNvCxnSpPr/>
            <p:nvPr/>
          </p:nvCxnSpPr>
          <p:spPr>
            <a:xfrm rot="5400000">
              <a:off x="590205" y="2678900"/>
              <a:ext cx="3357586" cy="15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连接符 235"/>
            <p:cNvCxnSpPr/>
            <p:nvPr/>
          </p:nvCxnSpPr>
          <p:spPr>
            <a:xfrm rot="5400000">
              <a:off x="1044075" y="2678900"/>
              <a:ext cx="3357586" cy="15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接连接符 256"/>
            <p:cNvCxnSpPr/>
            <p:nvPr/>
          </p:nvCxnSpPr>
          <p:spPr>
            <a:xfrm rot="5400000">
              <a:off x="1497945" y="2678900"/>
              <a:ext cx="3357586" cy="15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接连接符 259"/>
            <p:cNvCxnSpPr/>
            <p:nvPr/>
          </p:nvCxnSpPr>
          <p:spPr>
            <a:xfrm rot="5400000">
              <a:off x="1941765" y="2678900"/>
              <a:ext cx="3357586" cy="15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4" name="矩形 373"/>
          <p:cNvSpPr/>
          <p:nvPr/>
        </p:nvSpPr>
        <p:spPr>
          <a:xfrm flipV="1">
            <a:off x="1019150" y="3743326"/>
            <a:ext cx="3000396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87" name="TextBox 386"/>
          <p:cNvSpPr txBox="1"/>
          <p:nvPr/>
        </p:nvSpPr>
        <p:spPr>
          <a:xfrm>
            <a:off x="4064097" y="4572008"/>
            <a:ext cx="4286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日期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7" name="TextBox 396"/>
          <p:cNvSpPr txBox="1"/>
          <p:nvPr/>
        </p:nvSpPr>
        <p:spPr>
          <a:xfrm>
            <a:off x="4419599" y="4572008"/>
            <a:ext cx="785818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2013-1-20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1" name="TextBox 400"/>
          <p:cNvSpPr txBox="1"/>
          <p:nvPr/>
        </p:nvSpPr>
        <p:spPr>
          <a:xfrm>
            <a:off x="7673995" y="5065081"/>
            <a:ext cx="6556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工时类型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6" name="组合 39"/>
          <p:cNvGrpSpPr/>
          <p:nvPr/>
        </p:nvGrpSpPr>
        <p:grpSpPr>
          <a:xfrm>
            <a:off x="8277251" y="5080907"/>
            <a:ext cx="714380" cy="205482"/>
            <a:chOff x="7634842" y="3255921"/>
            <a:chExt cx="1152000" cy="180130"/>
          </a:xfrm>
        </p:grpSpPr>
        <p:sp>
          <p:nvSpPr>
            <p:cNvPr id="422" name="矩形 421"/>
            <p:cNvSpPr/>
            <p:nvPr/>
          </p:nvSpPr>
          <p:spPr>
            <a:xfrm>
              <a:off x="7634842" y="3255921"/>
              <a:ext cx="1152000" cy="18013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chemeClr val="tx1">
                  <a:lumMod val="40000"/>
                  <a:lumOff val="60000"/>
                </a:schemeClr>
              </a:solidFill>
              <a:prstDash val="solid"/>
            </a:ln>
            <a:effectLst/>
          </p:spPr>
          <p:txBody>
            <a:bodyPr lIns="3600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 </a:t>
              </a:r>
              <a:r>
                <a:rPr lang="zh-CN" altLang="en-US" sz="900" b="1" kern="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软件设计</a:t>
              </a:r>
              <a:endPara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423" name="圆角矩形 422"/>
            <p:cNvSpPr/>
            <p:nvPr/>
          </p:nvSpPr>
          <p:spPr>
            <a:xfrm>
              <a:off x="8601954" y="3263264"/>
              <a:ext cx="172437" cy="142876"/>
            </a:xfrm>
            <a:prstGeom prst="roundRect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琥珀" pitchFamily="2" charset="-122"/>
                  <a:ea typeface="华文琥珀" pitchFamily="2" charset="-122"/>
                </a:rPr>
                <a:t>v</a:t>
              </a:r>
              <a:endParaRPr lang="zh-CN" altLang="en-US" sz="9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琥珀" pitchFamily="2" charset="-122"/>
                <a:ea typeface="华文琥珀" pitchFamily="2" charset="-122"/>
              </a:endParaRPr>
            </a:p>
          </p:txBody>
        </p:sp>
      </p:grpSp>
      <p:sp>
        <p:nvSpPr>
          <p:cNvPr id="403" name="TextBox 402"/>
          <p:cNvSpPr txBox="1"/>
          <p:nvPr/>
        </p:nvSpPr>
        <p:spPr>
          <a:xfrm>
            <a:off x="4071934" y="5493709"/>
            <a:ext cx="6556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正常工时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4" name="TextBox 403"/>
          <p:cNvSpPr txBox="1"/>
          <p:nvPr/>
        </p:nvSpPr>
        <p:spPr>
          <a:xfrm>
            <a:off x="5209023" y="5493709"/>
            <a:ext cx="6556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加班工时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5" name="TextBox 404"/>
          <p:cNvSpPr txBox="1"/>
          <p:nvPr/>
        </p:nvSpPr>
        <p:spPr>
          <a:xfrm>
            <a:off x="5919797" y="4581533"/>
            <a:ext cx="7985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项目</a:t>
            </a:r>
            <a:r>
              <a:rPr lang="en-US" altLang="zh-CN" sz="9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endParaRPr lang="zh-CN" altLang="en-US" sz="9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6" name="矩形 405"/>
          <p:cNvSpPr/>
          <p:nvPr/>
        </p:nvSpPr>
        <p:spPr>
          <a:xfrm>
            <a:off x="6373333" y="4587310"/>
            <a:ext cx="685686" cy="21446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chemeClr val="tx1">
                <a:lumMod val="40000"/>
                <a:lumOff val="60000"/>
              </a:schemeClr>
            </a:solidFill>
            <a:prstDash val="solid"/>
          </a:ln>
          <a:effectLst/>
        </p:spPr>
        <p:txBody>
          <a:bodyPr lIns="36000" tIns="0" rIns="0" bIns="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ASDMP</a:t>
            </a:r>
            <a:endParaRPr kumimoji="0" lang="zh-CN" altLang="en-US" sz="9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07" name="TextBox 406"/>
          <p:cNvSpPr txBox="1"/>
          <p:nvPr/>
        </p:nvSpPr>
        <p:spPr>
          <a:xfrm>
            <a:off x="4653486" y="5493709"/>
            <a:ext cx="225464" cy="230832"/>
          </a:xfrm>
          <a:prstGeom prst="rect">
            <a:avLst/>
          </a:prstGeom>
          <a:noFill/>
          <a:ln>
            <a:solidFill>
              <a:sysClr val="window" lastClr="FFFFFF">
                <a:lumMod val="85000"/>
              </a:sysClr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0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0" name="TextBox 409"/>
          <p:cNvSpPr txBox="1"/>
          <p:nvPr/>
        </p:nvSpPr>
        <p:spPr>
          <a:xfrm>
            <a:off x="4064097" y="5969335"/>
            <a:ext cx="4286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记录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1" name="矩形 410"/>
          <p:cNvSpPr/>
          <p:nvPr/>
        </p:nvSpPr>
        <p:spPr>
          <a:xfrm>
            <a:off x="4635601" y="5976955"/>
            <a:ext cx="4365555" cy="500066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12" name="矩形 411"/>
          <p:cNvSpPr/>
          <p:nvPr/>
        </p:nvSpPr>
        <p:spPr>
          <a:xfrm>
            <a:off x="8281156" y="6548459"/>
            <a:ext cx="720000" cy="212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保存</a:t>
            </a:r>
            <a:endParaRPr lang="zh-CN" altLang="en-US" sz="11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13" name="Picture 2" descr="E:\ASDMP\ppt-resource\IconBase.Collection.plus.23.extras\IconBase WaterWorld Stock Icons\48\ru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30457" y="4587376"/>
            <a:ext cx="180000" cy="180000"/>
          </a:xfrm>
          <a:prstGeom prst="rect">
            <a:avLst/>
          </a:prstGeom>
          <a:noFill/>
        </p:spPr>
      </p:pic>
      <p:grpSp>
        <p:nvGrpSpPr>
          <p:cNvPr id="17" name="组合 423"/>
          <p:cNvGrpSpPr/>
          <p:nvPr/>
        </p:nvGrpSpPr>
        <p:grpSpPr>
          <a:xfrm>
            <a:off x="4064098" y="4927609"/>
            <a:ext cx="5079902" cy="930283"/>
            <a:chOff x="4064098" y="4927608"/>
            <a:chExt cx="5580000" cy="930283"/>
          </a:xfrm>
        </p:grpSpPr>
        <p:cxnSp>
          <p:nvCxnSpPr>
            <p:cNvPr id="419" name="直接连接符 418"/>
            <p:cNvCxnSpPr/>
            <p:nvPr/>
          </p:nvCxnSpPr>
          <p:spPr>
            <a:xfrm rot="10800000">
              <a:off x="4064098" y="4927608"/>
              <a:ext cx="5580000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直接连接符 419"/>
            <p:cNvCxnSpPr/>
            <p:nvPr/>
          </p:nvCxnSpPr>
          <p:spPr>
            <a:xfrm rot="10800000">
              <a:off x="4064098" y="5386401"/>
              <a:ext cx="5580000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直接连接符 420"/>
            <p:cNvCxnSpPr/>
            <p:nvPr/>
          </p:nvCxnSpPr>
          <p:spPr>
            <a:xfrm rot="10800000">
              <a:off x="4064098" y="5856303"/>
              <a:ext cx="5580000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5" name="TextBox 424"/>
          <p:cNvSpPr txBox="1"/>
          <p:nvPr/>
        </p:nvSpPr>
        <p:spPr>
          <a:xfrm>
            <a:off x="4857752" y="5493709"/>
            <a:ext cx="2143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h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6" name="TextBox 425"/>
          <p:cNvSpPr txBox="1"/>
          <p:nvPr/>
        </p:nvSpPr>
        <p:spPr>
          <a:xfrm>
            <a:off x="5774773" y="5493709"/>
            <a:ext cx="225464" cy="230832"/>
          </a:xfrm>
          <a:prstGeom prst="rect">
            <a:avLst/>
          </a:prstGeom>
          <a:noFill/>
          <a:ln>
            <a:solidFill>
              <a:sysClr val="window" lastClr="FFFFFF">
                <a:lumMod val="85000"/>
              </a:sysClr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0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7" name="TextBox 426"/>
          <p:cNvSpPr txBox="1"/>
          <p:nvPr/>
        </p:nvSpPr>
        <p:spPr>
          <a:xfrm>
            <a:off x="5950520" y="5493709"/>
            <a:ext cx="2143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h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8" name="TextBox 427"/>
          <p:cNvSpPr txBox="1"/>
          <p:nvPr/>
        </p:nvSpPr>
        <p:spPr>
          <a:xfrm>
            <a:off x="4071934" y="5046724"/>
            <a:ext cx="500066" cy="229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任务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9" name="矩形 428"/>
          <p:cNvSpPr/>
          <p:nvPr/>
        </p:nvSpPr>
        <p:spPr>
          <a:xfrm>
            <a:off x="4467342" y="5062549"/>
            <a:ext cx="2604987" cy="223839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chemeClr val="tx1">
                <a:lumMod val="40000"/>
                <a:lumOff val="60000"/>
              </a:schemeClr>
            </a:solidFill>
            <a:prstDash val="solid"/>
          </a:ln>
          <a:effectLst/>
        </p:spPr>
        <p:txBody>
          <a:bodyPr lIns="36000" tIns="0" rIns="0" bIns="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ASDMP</a:t>
            </a:r>
            <a:r>
              <a:rPr lang="zh-CN" altLang="en-US" sz="9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任务树优化</a:t>
            </a:r>
          </a:p>
        </p:txBody>
      </p:sp>
      <p:sp>
        <p:nvSpPr>
          <p:cNvPr id="431" name="TextBox 430"/>
          <p:cNvSpPr txBox="1"/>
          <p:nvPr/>
        </p:nvSpPr>
        <p:spPr>
          <a:xfrm>
            <a:off x="7848623" y="4587462"/>
            <a:ext cx="6429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是否出差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3" name="矩形 432"/>
          <p:cNvSpPr/>
          <p:nvPr/>
        </p:nvSpPr>
        <p:spPr>
          <a:xfrm>
            <a:off x="8432827" y="4639850"/>
            <a:ext cx="108000" cy="108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39" name="椭圆 438"/>
          <p:cNvSpPr/>
          <p:nvPr/>
        </p:nvSpPr>
        <p:spPr>
          <a:xfrm>
            <a:off x="2449498" y="2071678"/>
            <a:ext cx="71438" cy="7143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40" name="椭圆 439"/>
          <p:cNvSpPr/>
          <p:nvPr/>
        </p:nvSpPr>
        <p:spPr>
          <a:xfrm>
            <a:off x="2896647" y="2071678"/>
            <a:ext cx="71438" cy="7143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43" name="椭圆 442"/>
          <p:cNvSpPr/>
          <p:nvPr/>
        </p:nvSpPr>
        <p:spPr>
          <a:xfrm>
            <a:off x="1136626" y="2071678"/>
            <a:ext cx="71438" cy="7143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45" name="椭圆 444"/>
          <p:cNvSpPr/>
          <p:nvPr/>
        </p:nvSpPr>
        <p:spPr>
          <a:xfrm>
            <a:off x="3817932" y="2571744"/>
            <a:ext cx="71438" cy="7143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6" name="椭圆 445"/>
          <p:cNvSpPr/>
          <p:nvPr/>
        </p:nvSpPr>
        <p:spPr>
          <a:xfrm>
            <a:off x="2454260" y="2571744"/>
            <a:ext cx="71438" cy="7143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48" name="椭圆 447"/>
          <p:cNvSpPr/>
          <p:nvPr/>
        </p:nvSpPr>
        <p:spPr>
          <a:xfrm>
            <a:off x="1572662" y="2571744"/>
            <a:ext cx="71438" cy="7143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49" name="椭圆 448"/>
          <p:cNvSpPr/>
          <p:nvPr/>
        </p:nvSpPr>
        <p:spPr>
          <a:xfrm>
            <a:off x="2016636" y="2571744"/>
            <a:ext cx="71438" cy="7143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50" name="椭圆 449"/>
          <p:cNvSpPr/>
          <p:nvPr/>
        </p:nvSpPr>
        <p:spPr>
          <a:xfrm>
            <a:off x="1141388" y="2571744"/>
            <a:ext cx="71438" cy="7143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52" name="椭圆 451"/>
          <p:cNvSpPr/>
          <p:nvPr/>
        </p:nvSpPr>
        <p:spPr>
          <a:xfrm>
            <a:off x="2015578" y="3071810"/>
            <a:ext cx="71438" cy="7143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53" name="椭圆 452"/>
          <p:cNvSpPr/>
          <p:nvPr/>
        </p:nvSpPr>
        <p:spPr>
          <a:xfrm>
            <a:off x="1140330" y="3071810"/>
            <a:ext cx="71438" cy="7143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65" name="TextBox 464"/>
          <p:cNvSpPr txBox="1"/>
          <p:nvPr/>
        </p:nvSpPr>
        <p:spPr>
          <a:xfrm>
            <a:off x="2571736" y="4233868"/>
            <a:ext cx="6556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任务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6" name="TextBox 465"/>
          <p:cNvSpPr txBox="1"/>
          <p:nvPr/>
        </p:nvSpPr>
        <p:spPr>
          <a:xfrm>
            <a:off x="1298393" y="4252918"/>
            <a:ext cx="6681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项目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67" name="直接连接符 466"/>
          <p:cNvCxnSpPr/>
          <p:nvPr/>
        </p:nvCxnSpPr>
        <p:spPr>
          <a:xfrm rot="10800000">
            <a:off x="976287" y="4214818"/>
            <a:ext cx="3071834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TextBox 468"/>
          <p:cNvSpPr txBox="1"/>
          <p:nvPr/>
        </p:nvSpPr>
        <p:spPr>
          <a:xfrm>
            <a:off x="1071538" y="3876678"/>
            <a:ext cx="100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任务快捷筛选：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" name="组合 39"/>
          <p:cNvGrpSpPr/>
          <p:nvPr/>
        </p:nvGrpSpPr>
        <p:grpSpPr>
          <a:xfrm>
            <a:off x="2205021" y="3886203"/>
            <a:ext cx="1204922" cy="204789"/>
            <a:chOff x="7634842" y="3255921"/>
            <a:chExt cx="1152000" cy="180130"/>
          </a:xfrm>
        </p:grpSpPr>
        <p:sp>
          <p:nvSpPr>
            <p:cNvPr id="472" name="矩形 471"/>
            <p:cNvSpPr/>
            <p:nvPr/>
          </p:nvSpPr>
          <p:spPr>
            <a:xfrm>
              <a:off x="7634842" y="3255921"/>
              <a:ext cx="1152000" cy="18013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chemeClr val="tx1">
                  <a:lumMod val="40000"/>
                  <a:lumOff val="60000"/>
                </a:schemeClr>
              </a:solidFill>
              <a:prstDash val="solid"/>
            </a:ln>
            <a:effectLst/>
          </p:spPr>
          <p:txBody>
            <a:bodyPr lIns="3600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 </a:t>
              </a:r>
              <a:r>
                <a:rPr lang="zh-CN" altLang="en-US" sz="900" b="1" kern="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最近常用任务</a:t>
              </a:r>
              <a:endPara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473" name="圆角矩形 472"/>
            <p:cNvSpPr/>
            <p:nvPr/>
          </p:nvSpPr>
          <p:spPr>
            <a:xfrm>
              <a:off x="8601954" y="3263264"/>
              <a:ext cx="172437" cy="142876"/>
            </a:xfrm>
            <a:prstGeom prst="roundRect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琥珀" pitchFamily="2" charset="-122"/>
                  <a:ea typeface="华文琥珀" pitchFamily="2" charset="-122"/>
                </a:rPr>
                <a:t>v</a:t>
              </a:r>
              <a:endParaRPr lang="zh-CN" altLang="en-US" sz="9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琥珀" pitchFamily="2" charset="-122"/>
                <a:ea typeface="华文琥珀" pitchFamily="2" charset="-122"/>
              </a:endParaRPr>
            </a:p>
          </p:txBody>
        </p:sp>
      </p:grpSp>
      <p:cxnSp>
        <p:nvCxnSpPr>
          <p:cNvPr id="474" name="直接连接符 473"/>
          <p:cNvCxnSpPr/>
          <p:nvPr/>
        </p:nvCxnSpPr>
        <p:spPr>
          <a:xfrm rot="10800000">
            <a:off x="1000100" y="4498981"/>
            <a:ext cx="3071834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直接连接符 476"/>
          <p:cNvCxnSpPr/>
          <p:nvPr/>
        </p:nvCxnSpPr>
        <p:spPr>
          <a:xfrm rot="5400000">
            <a:off x="703248" y="5535615"/>
            <a:ext cx="2643182" cy="1588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9" name="TextBox 478"/>
          <p:cNvSpPr txBox="1"/>
          <p:nvPr/>
        </p:nvSpPr>
        <p:spPr>
          <a:xfrm>
            <a:off x="2000232" y="4594691"/>
            <a:ext cx="1071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ASDMP</a:t>
            </a:r>
            <a:r>
              <a: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任务树优化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0" name="TextBox 479"/>
          <p:cNvSpPr txBox="1"/>
          <p:nvPr/>
        </p:nvSpPr>
        <p:spPr>
          <a:xfrm>
            <a:off x="1285852" y="4601536"/>
            <a:ext cx="647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ASDMP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81" name="直接连接符 480"/>
          <p:cNvCxnSpPr/>
          <p:nvPr/>
        </p:nvCxnSpPr>
        <p:spPr>
          <a:xfrm>
            <a:off x="1000100" y="4857760"/>
            <a:ext cx="2857520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4" name="TextBox 483"/>
          <p:cNvSpPr txBox="1"/>
          <p:nvPr/>
        </p:nvSpPr>
        <p:spPr>
          <a:xfrm>
            <a:off x="2000232" y="4929198"/>
            <a:ext cx="1071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常用任务</a:t>
            </a: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800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5" name="TextBox 484"/>
          <p:cNvSpPr txBox="1"/>
          <p:nvPr/>
        </p:nvSpPr>
        <p:spPr>
          <a:xfrm>
            <a:off x="1285852" y="4936043"/>
            <a:ext cx="647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ASDMP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86" name="直接连接符 485"/>
          <p:cNvCxnSpPr/>
          <p:nvPr/>
        </p:nvCxnSpPr>
        <p:spPr>
          <a:xfrm>
            <a:off x="981050" y="5192267"/>
            <a:ext cx="2857520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7" name="TextBox 486"/>
          <p:cNvSpPr txBox="1"/>
          <p:nvPr/>
        </p:nvSpPr>
        <p:spPr>
          <a:xfrm>
            <a:off x="2000232" y="5286388"/>
            <a:ext cx="1071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常用任务</a:t>
            </a: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3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8" name="TextBox 487"/>
          <p:cNvSpPr txBox="1"/>
          <p:nvPr/>
        </p:nvSpPr>
        <p:spPr>
          <a:xfrm>
            <a:off x="1285852" y="5293233"/>
            <a:ext cx="647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ASDMP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89" name="直接连接符 488"/>
          <p:cNvCxnSpPr/>
          <p:nvPr/>
        </p:nvCxnSpPr>
        <p:spPr>
          <a:xfrm>
            <a:off x="981050" y="5549457"/>
            <a:ext cx="2857520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5" name="TextBox 494"/>
          <p:cNvSpPr txBox="1"/>
          <p:nvPr/>
        </p:nvSpPr>
        <p:spPr>
          <a:xfrm>
            <a:off x="2000232" y="5617506"/>
            <a:ext cx="1071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常用任务</a:t>
            </a: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6" name="TextBox 495"/>
          <p:cNvSpPr txBox="1"/>
          <p:nvPr/>
        </p:nvSpPr>
        <p:spPr>
          <a:xfrm>
            <a:off x="1285852" y="5624351"/>
            <a:ext cx="647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ASDMP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97" name="直接连接符 496"/>
          <p:cNvCxnSpPr/>
          <p:nvPr/>
        </p:nvCxnSpPr>
        <p:spPr>
          <a:xfrm>
            <a:off x="976287" y="5880575"/>
            <a:ext cx="2857520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TextBox 497"/>
          <p:cNvSpPr txBox="1"/>
          <p:nvPr/>
        </p:nvSpPr>
        <p:spPr>
          <a:xfrm>
            <a:off x="2000232" y="5952013"/>
            <a:ext cx="1071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常用任务</a:t>
            </a: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800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9" name="TextBox 498"/>
          <p:cNvSpPr txBox="1"/>
          <p:nvPr/>
        </p:nvSpPr>
        <p:spPr>
          <a:xfrm>
            <a:off x="1285852" y="5958858"/>
            <a:ext cx="647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ASDMP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00" name="直接连接符 499"/>
          <p:cNvCxnSpPr/>
          <p:nvPr/>
        </p:nvCxnSpPr>
        <p:spPr>
          <a:xfrm>
            <a:off x="957237" y="6215082"/>
            <a:ext cx="2857520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" name="TextBox 500"/>
          <p:cNvSpPr txBox="1"/>
          <p:nvPr/>
        </p:nvSpPr>
        <p:spPr>
          <a:xfrm>
            <a:off x="2000232" y="6309203"/>
            <a:ext cx="1071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常用任务</a:t>
            </a: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sz="800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2" name="TextBox 501"/>
          <p:cNvSpPr txBox="1"/>
          <p:nvPr/>
        </p:nvSpPr>
        <p:spPr>
          <a:xfrm>
            <a:off x="1285852" y="6316048"/>
            <a:ext cx="647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ASDMP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03" name="直接连接符 502"/>
          <p:cNvCxnSpPr/>
          <p:nvPr/>
        </p:nvCxnSpPr>
        <p:spPr>
          <a:xfrm>
            <a:off x="957237" y="6572272"/>
            <a:ext cx="2857520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503"/>
          <p:cNvGrpSpPr/>
          <p:nvPr/>
        </p:nvGrpSpPr>
        <p:grpSpPr>
          <a:xfrm>
            <a:off x="3929057" y="4533907"/>
            <a:ext cx="80963" cy="2238367"/>
            <a:chOff x="8969342" y="1385873"/>
            <a:chExt cx="147702" cy="2690864"/>
          </a:xfrm>
        </p:grpSpPr>
        <p:sp>
          <p:nvSpPr>
            <p:cNvPr id="505" name="等腰三角形 504"/>
            <p:cNvSpPr/>
            <p:nvPr/>
          </p:nvSpPr>
          <p:spPr>
            <a:xfrm>
              <a:off x="8974136" y="1385873"/>
              <a:ext cx="142908" cy="142908"/>
            </a:xfrm>
            <a:prstGeom prst="triangle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506" name="等腰三角形 505"/>
            <p:cNvSpPr/>
            <p:nvPr/>
          </p:nvSpPr>
          <p:spPr>
            <a:xfrm rot="10800000">
              <a:off x="8969342" y="3933829"/>
              <a:ext cx="142908" cy="142908"/>
            </a:xfrm>
            <a:prstGeom prst="triangle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507" name="矩形 506"/>
            <p:cNvSpPr/>
            <p:nvPr/>
          </p:nvSpPr>
          <p:spPr>
            <a:xfrm>
              <a:off x="8972581" y="1590662"/>
              <a:ext cx="142844" cy="2286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 smtClean="0"/>
            </a:p>
          </p:txBody>
        </p:sp>
        <p:grpSp>
          <p:nvGrpSpPr>
            <p:cNvPr id="22" name="组合 507"/>
            <p:cNvGrpSpPr/>
            <p:nvPr/>
          </p:nvGrpSpPr>
          <p:grpSpPr>
            <a:xfrm>
              <a:off x="9020174" y="2647259"/>
              <a:ext cx="45719" cy="66652"/>
              <a:chOff x="8982074" y="2647943"/>
              <a:chExt cx="142876" cy="96839"/>
            </a:xfrm>
          </p:grpSpPr>
          <p:cxnSp>
            <p:nvCxnSpPr>
              <p:cNvPr id="509" name="直接连接符 508"/>
              <p:cNvCxnSpPr/>
              <p:nvPr/>
            </p:nvCxnSpPr>
            <p:spPr>
              <a:xfrm>
                <a:off x="8982074" y="2647943"/>
                <a:ext cx="142876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直接连接符 509"/>
              <p:cNvCxnSpPr/>
              <p:nvPr/>
            </p:nvCxnSpPr>
            <p:spPr>
              <a:xfrm>
                <a:off x="8982074" y="2695569"/>
                <a:ext cx="142876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直接连接符 510"/>
              <p:cNvCxnSpPr/>
              <p:nvPr/>
            </p:nvCxnSpPr>
            <p:spPr>
              <a:xfrm>
                <a:off x="8982074" y="2743194"/>
                <a:ext cx="142876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12" name="椭圆 511"/>
          <p:cNvSpPr/>
          <p:nvPr/>
        </p:nvSpPr>
        <p:spPr>
          <a:xfrm>
            <a:off x="1204889" y="4651066"/>
            <a:ext cx="104790" cy="104790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3" name="椭圆 512"/>
          <p:cNvSpPr/>
          <p:nvPr/>
        </p:nvSpPr>
        <p:spPr>
          <a:xfrm>
            <a:off x="1204889" y="4993968"/>
            <a:ext cx="104790" cy="104790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4" name="椭圆 513"/>
          <p:cNvSpPr/>
          <p:nvPr/>
        </p:nvSpPr>
        <p:spPr>
          <a:xfrm>
            <a:off x="1204889" y="5336870"/>
            <a:ext cx="104790" cy="104790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5" name="椭圆 514"/>
          <p:cNvSpPr/>
          <p:nvPr/>
        </p:nvSpPr>
        <p:spPr>
          <a:xfrm>
            <a:off x="1204889" y="5679772"/>
            <a:ext cx="104790" cy="104790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6" name="椭圆 515"/>
          <p:cNvSpPr/>
          <p:nvPr/>
        </p:nvSpPr>
        <p:spPr>
          <a:xfrm>
            <a:off x="1204889" y="6022674"/>
            <a:ext cx="104790" cy="104790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椭圆 519"/>
          <p:cNvSpPr/>
          <p:nvPr/>
        </p:nvSpPr>
        <p:spPr>
          <a:xfrm>
            <a:off x="1204889" y="6365578"/>
            <a:ext cx="104790" cy="104790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矩形 528"/>
          <p:cNvSpPr/>
          <p:nvPr/>
        </p:nvSpPr>
        <p:spPr>
          <a:xfrm>
            <a:off x="7500958" y="6548459"/>
            <a:ext cx="720000" cy="212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提交</a:t>
            </a:r>
            <a:endParaRPr lang="zh-CN" altLang="en-US" sz="11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0" name="矩形 529"/>
          <p:cNvSpPr/>
          <p:nvPr/>
        </p:nvSpPr>
        <p:spPr>
          <a:xfrm>
            <a:off x="2285984" y="2705095"/>
            <a:ext cx="428628" cy="50006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251" name="TextBox 250"/>
          <p:cNvSpPr txBox="1"/>
          <p:nvPr/>
        </p:nvSpPr>
        <p:spPr>
          <a:xfrm>
            <a:off x="7283468" y="996062"/>
            <a:ext cx="43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正常</a:t>
            </a:r>
            <a:endParaRPr lang="en-US" altLang="zh-CN" sz="9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工时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7683520" y="995345"/>
            <a:ext cx="417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加班</a:t>
            </a:r>
            <a:endParaRPr lang="en-US" altLang="zh-CN" sz="9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工时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4331014" y="1071546"/>
            <a:ext cx="6429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工时日期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6681803" y="1071546"/>
            <a:ext cx="6556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工时类型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6" name="直接连接符 265"/>
          <p:cNvCxnSpPr/>
          <p:nvPr/>
        </p:nvCxnSpPr>
        <p:spPr>
          <a:xfrm rot="10800000">
            <a:off x="4052756" y="1007729"/>
            <a:ext cx="5040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/>
          <p:cNvSpPr txBox="1"/>
          <p:nvPr/>
        </p:nvSpPr>
        <p:spPr>
          <a:xfrm>
            <a:off x="6663548" y="1371130"/>
            <a:ext cx="692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需求变更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6663548" y="1668472"/>
            <a:ext cx="692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需求分析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5" name="TextBox 274"/>
          <p:cNvSpPr txBox="1"/>
          <p:nvPr/>
        </p:nvSpPr>
        <p:spPr>
          <a:xfrm>
            <a:off x="7325539" y="1362321"/>
            <a:ext cx="285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4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7763694" y="1362321"/>
            <a:ext cx="285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0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5" name="TextBox 284"/>
          <p:cNvSpPr txBox="1"/>
          <p:nvPr/>
        </p:nvSpPr>
        <p:spPr>
          <a:xfrm>
            <a:off x="7325539" y="1659663"/>
            <a:ext cx="285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3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7" name="TextBox 286"/>
          <p:cNvSpPr txBox="1"/>
          <p:nvPr/>
        </p:nvSpPr>
        <p:spPr>
          <a:xfrm>
            <a:off x="7763694" y="1659663"/>
            <a:ext cx="285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0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91" name="直接连接符 290"/>
          <p:cNvCxnSpPr/>
          <p:nvPr/>
        </p:nvCxnSpPr>
        <p:spPr>
          <a:xfrm rot="10800000">
            <a:off x="4043630" y="1315459"/>
            <a:ext cx="5040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接连接符 291"/>
          <p:cNvCxnSpPr/>
          <p:nvPr/>
        </p:nvCxnSpPr>
        <p:spPr>
          <a:xfrm rot="10800000">
            <a:off x="4037751" y="1601211"/>
            <a:ext cx="5040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接连接符 292"/>
          <p:cNvCxnSpPr/>
          <p:nvPr/>
        </p:nvCxnSpPr>
        <p:spPr>
          <a:xfrm rot="10800000">
            <a:off x="4043631" y="1904056"/>
            <a:ext cx="5040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接连接符 294"/>
          <p:cNvCxnSpPr/>
          <p:nvPr/>
        </p:nvCxnSpPr>
        <p:spPr>
          <a:xfrm rot="10800000">
            <a:off x="4052756" y="2235608"/>
            <a:ext cx="5040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接连接符 295"/>
          <p:cNvCxnSpPr/>
          <p:nvPr/>
        </p:nvCxnSpPr>
        <p:spPr>
          <a:xfrm rot="10800000">
            <a:off x="4071935" y="2601344"/>
            <a:ext cx="5040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矩形 296"/>
          <p:cNvSpPr/>
          <p:nvPr/>
        </p:nvSpPr>
        <p:spPr>
          <a:xfrm>
            <a:off x="4151625" y="1416043"/>
            <a:ext cx="108000" cy="108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302" name="矩形 301"/>
          <p:cNvSpPr/>
          <p:nvPr/>
        </p:nvSpPr>
        <p:spPr>
          <a:xfrm>
            <a:off x="4151625" y="1713385"/>
            <a:ext cx="108000" cy="108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303" name="TextBox 302"/>
          <p:cNvSpPr txBox="1"/>
          <p:nvPr/>
        </p:nvSpPr>
        <p:spPr>
          <a:xfrm>
            <a:off x="5857885" y="1071546"/>
            <a:ext cx="6556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任务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5643571" y="1377561"/>
            <a:ext cx="1071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ASDMP</a:t>
            </a:r>
            <a:r>
              <a: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任务树优化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6" name="TextBox 305"/>
          <p:cNvSpPr txBox="1"/>
          <p:nvPr/>
        </p:nvSpPr>
        <p:spPr>
          <a:xfrm>
            <a:off x="5643571" y="1674903"/>
            <a:ext cx="11430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需求文档跟踪表更新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8" name="TextBox 307"/>
          <p:cNvSpPr txBox="1"/>
          <p:nvPr/>
        </p:nvSpPr>
        <p:spPr>
          <a:xfrm>
            <a:off x="4981579" y="1071546"/>
            <a:ext cx="6681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项目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9" name="TextBox 308"/>
          <p:cNvSpPr txBox="1"/>
          <p:nvPr/>
        </p:nvSpPr>
        <p:spPr>
          <a:xfrm>
            <a:off x="5002376" y="1364226"/>
            <a:ext cx="647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ASDMP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0" name="TextBox 309"/>
          <p:cNvSpPr txBox="1"/>
          <p:nvPr/>
        </p:nvSpPr>
        <p:spPr>
          <a:xfrm>
            <a:off x="4990787" y="1671093"/>
            <a:ext cx="6665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C818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9" name="直接连接符 318"/>
          <p:cNvCxnSpPr/>
          <p:nvPr/>
        </p:nvCxnSpPr>
        <p:spPr>
          <a:xfrm rot="10800000">
            <a:off x="4041241" y="2890833"/>
            <a:ext cx="5040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接连接符 319"/>
          <p:cNvCxnSpPr/>
          <p:nvPr/>
        </p:nvCxnSpPr>
        <p:spPr>
          <a:xfrm rot="10800000">
            <a:off x="4047121" y="3193678"/>
            <a:ext cx="5040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连接符 320"/>
          <p:cNvCxnSpPr/>
          <p:nvPr/>
        </p:nvCxnSpPr>
        <p:spPr>
          <a:xfrm rot="10800000">
            <a:off x="4056246" y="3525230"/>
            <a:ext cx="5040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TextBox 321"/>
          <p:cNvSpPr txBox="1"/>
          <p:nvPr/>
        </p:nvSpPr>
        <p:spPr>
          <a:xfrm>
            <a:off x="4259576" y="1370456"/>
            <a:ext cx="7667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2013-01-20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3" name="TextBox 322"/>
          <p:cNvSpPr txBox="1"/>
          <p:nvPr/>
        </p:nvSpPr>
        <p:spPr>
          <a:xfrm>
            <a:off x="4259576" y="1686824"/>
            <a:ext cx="7667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2013-01-20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24" name="组合 323"/>
          <p:cNvGrpSpPr/>
          <p:nvPr/>
        </p:nvGrpSpPr>
        <p:grpSpPr>
          <a:xfrm>
            <a:off x="8991782" y="1333485"/>
            <a:ext cx="123643" cy="2828945"/>
            <a:chOff x="8972581" y="1385873"/>
            <a:chExt cx="151327" cy="2690864"/>
          </a:xfrm>
        </p:grpSpPr>
        <p:sp>
          <p:nvSpPr>
            <p:cNvPr id="325" name="等腰三角形 324"/>
            <p:cNvSpPr/>
            <p:nvPr/>
          </p:nvSpPr>
          <p:spPr>
            <a:xfrm>
              <a:off x="8974136" y="1385873"/>
              <a:ext cx="142908" cy="142908"/>
            </a:xfrm>
            <a:prstGeom prst="triangle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326" name="等腰三角形 325"/>
            <p:cNvSpPr/>
            <p:nvPr/>
          </p:nvSpPr>
          <p:spPr>
            <a:xfrm rot="10800000">
              <a:off x="8981000" y="3933829"/>
              <a:ext cx="142908" cy="142908"/>
            </a:xfrm>
            <a:prstGeom prst="triangle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329" name="矩形 328"/>
            <p:cNvSpPr/>
            <p:nvPr/>
          </p:nvSpPr>
          <p:spPr>
            <a:xfrm>
              <a:off x="8972581" y="1590662"/>
              <a:ext cx="142844" cy="2286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 smtClean="0"/>
            </a:p>
          </p:txBody>
        </p:sp>
        <p:grpSp>
          <p:nvGrpSpPr>
            <p:cNvPr id="330" name="组合 462"/>
            <p:cNvGrpSpPr/>
            <p:nvPr/>
          </p:nvGrpSpPr>
          <p:grpSpPr>
            <a:xfrm>
              <a:off x="9020174" y="2647258"/>
              <a:ext cx="45719" cy="66652"/>
              <a:chOff x="8982074" y="2647943"/>
              <a:chExt cx="142876" cy="96839"/>
            </a:xfrm>
          </p:grpSpPr>
          <p:cxnSp>
            <p:nvCxnSpPr>
              <p:cNvPr id="331" name="直接连接符 330"/>
              <p:cNvCxnSpPr/>
              <p:nvPr/>
            </p:nvCxnSpPr>
            <p:spPr>
              <a:xfrm>
                <a:off x="8982074" y="2647943"/>
                <a:ext cx="142876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直接连接符 331"/>
              <p:cNvCxnSpPr/>
              <p:nvPr/>
            </p:nvCxnSpPr>
            <p:spPr>
              <a:xfrm>
                <a:off x="8982074" y="2695569"/>
                <a:ext cx="142876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直接连接符 332"/>
              <p:cNvCxnSpPr/>
              <p:nvPr/>
            </p:nvCxnSpPr>
            <p:spPr>
              <a:xfrm>
                <a:off x="8982074" y="2743194"/>
                <a:ext cx="142876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34" name="直接连接符 333"/>
          <p:cNvCxnSpPr/>
          <p:nvPr/>
        </p:nvCxnSpPr>
        <p:spPr>
          <a:xfrm rot="10800000">
            <a:off x="4065771" y="3833173"/>
            <a:ext cx="5040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接连接符 334"/>
          <p:cNvCxnSpPr/>
          <p:nvPr/>
        </p:nvCxnSpPr>
        <p:spPr>
          <a:xfrm rot="10800000">
            <a:off x="4084950" y="4198909"/>
            <a:ext cx="5040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矩形 335"/>
          <p:cNvSpPr/>
          <p:nvPr/>
        </p:nvSpPr>
        <p:spPr>
          <a:xfrm>
            <a:off x="8358214" y="784102"/>
            <a:ext cx="667644" cy="1969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批量删除</a:t>
            </a:r>
            <a:endParaRPr lang="zh-CN" altLang="en-US" sz="1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1" name="矩形 340"/>
          <p:cNvSpPr/>
          <p:nvPr/>
        </p:nvSpPr>
        <p:spPr>
          <a:xfrm>
            <a:off x="4151625" y="1142984"/>
            <a:ext cx="108000" cy="108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342" name="矩形 341"/>
          <p:cNvSpPr/>
          <p:nvPr/>
        </p:nvSpPr>
        <p:spPr>
          <a:xfrm>
            <a:off x="4147277" y="785794"/>
            <a:ext cx="720000" cy="214314"/>
          </a:xfrm>
          <a:prstGeom prst="rect">
            <a:avLst/>
          </a:prstGeom>
          <a:ln/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按日历</a:t>
            </a:r>
            <a:endParaRPr lang="zh-CN" altLang="en-US" sz="11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3" name="矩形 342"/>
          <p:cNvSpPr/>
          <p:nvPr/>
        </p:nvSpPr>
        <p:spPr>
          <a:xfrm>
            <a:off x="4929190" y="785794"/>
            <a:ext cx="720000" cy="21431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按任务</a:t>
            </a:r>
            <a:endParaRPr lang="zh-CN" altLang="en-US" sz="11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4" name="TextBox 343"/>
          <p:cNvSpPr txBox="1"/>
          <p:nvPr/>
        </p:nvSpPr>
        <p:spPr>
          <a:xfrm>
            <a:off x="8501090" y="1062021"/>
            <a:ext cx="4286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操作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45" name="Picture 3" descr="D:\4.幻灯片库\图片库\IconBase.Collection.plus.23.extras 最新上万个创意设计图标\IconBase Plastic Xp2 Stock Icons\png\48x48\edit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48715" y="1381111"/>
            <a:ext cx="157162" cy="157162"/>
          </a:xfrm>
          <a:prstGeom prst="rect">
            <a:avLst/>
          </a:prstGeom>
          <a:noFill/>
        </p:spPr>
      </p:pic>
      <p:pic>
        <p:nvPicPr>
          <p:cNvPr id="346" name="Picture 4" descr="D:\4.幻灯片库\图片库\IconBase.Collection.plus.23.extras 最新上万个创意设计图标\IconBase Plastic Xp2 Stock Icons\png\48x48\erro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763029" y="1404923"/>
            <a:ext cx="119064" cy="119064"/>
          </a:xfrm>
          <a:prstGeom prst="rect">
            <a:avLst/>
          </a:prstGeom>
          <a:noFill/>
        </p:spPr>
      </p:pic>
      <p:sp>
        <p:nvSpPr>
          <p:cNvPr id="347" name="TextBox 346"/>
          <p:cNvSpPr txBox="1"/>
          <p:nvPr/>
        </p:nvSpPr>
        <p:spPr>
          <a:xfrm>
            <a:off x="8077225" y="990583"/>
            <a:ext cx="417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是否出差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9" name="矩形 348"/>
          <p:cNvSpPr/>
          <p:nvPr/>
        </p:nvSpPr>
        <p:spPr>
          <a:xfrm>
            <a:off x="8224863" y="1409686"/>
            <a:ext cx="108000" cy="1080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350" name="矩形 349"/>
          <p:cNvSpPr/>
          <p:nvPr/>
        </p:nvSpPr>
        <p:spPr>
          <a:xfrm>
            <a:off x="8224863" y="1685913"/>
            <a:ext cx="108000" cy="1080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pic>
        <p:nvPicPr>
          <p:cNvPr id="351" name="Picture 3" descr="D:\4.幻灯片库\图片库\IconBase.Collection.plus.23.extras 最新上万个创意设计图标\IconBase Plastic Xp2 Stock Icons\png\48x48\edit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58240" y="1662100"/>
            <a:ext cx="157162" cy="157162"/>
          </a:xfrm>
          <a:prstGeom prst="rect">
            <a:avLst/>
          </a:prstGeom>
          <a:noFill/>
        </p:spPr>
      </p:pic>
      <p:pic>
        <p:nvPicPr>
          <p:cNvPr id="352" name="Picture 4" descr="D:\4.幻灯片库\图片库\IconBase.Collection.plus.23.extras 最新上万个创意设计图标\IconBase Plastic Xp2 Stock Icons\png\48x48\erro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772554" y="1685912"/>
            <a:ext cx="119064" cy="119064"/>
          </a:xfrm>
          <a:prstGeom prst="rect">
            <a:avLst/>
          </a:prstGeom>
          <a:noFill/>
        </p:spPr>
      </p:pic>
      <p:sp>
        <p:nvSpPr>
          <p:cNvPr id="534" name="矩形 533"/>
          <p:cNvSpPr/>
          <p:nvPr/>
        </p:nvSpPr>
        <p:spPr>
          <a:xfrm>
            <a:off x="4786314" y="2143116"/>
            <a:ext cx="3500462" cy="17145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场景说明：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首次进入工时管理界面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默认选中当天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右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上使用默认的“按日历”模式，显示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当天已填写的工时项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左下显示快捷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任务（最近常用任务）；</a:t>
            </a:r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右下为填写区域；</a:t>
            </a:r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9" name="椭圆 358"/>
          <p:cNvSpPr/>
          <p:nvPr/>
        </p:nvSpPr>
        <p:spPr>
          <a:xfrm>
            <a:off x="2462198" y="3062285"/>
            <a:ext cx="71438" cy="7143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cxnSp>
        <p:nvCxnSpPr>
          <p:cNvPr id="373" name="直接连接符 372"/>
          <p:cNvCxnSpPr>
            <a:endCxn id="397" idx="1"/>
          </p:cNvCxnSpPr>
          <p:nvPr/>
        </p:nvCxnSpPr>
        <p:spPr>
          <a:xfrm>
            <a:off x="2714612" y="3214686"/>
            <a:ext cx="1704987" cy="1472738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2" name="直接连接符 381"/>
          <p:cNvCxnSpPr/>
          <p:nvPr/>
        </p:nvCxnSpPr>
        <p:spPr>
          <a:xfrm flipV="1">
            <a:off x="2714612" y="1857364"/>
            <a:ext cx="1428760" cy="857256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矩形 267"/>
          <p:cNvSpPr/>
          <p:nvPr/>
        </p:nvSpPr>
        <p:spPr>
          <a:xfrm>
            <a:off x="1409678" y="2705095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grpSp>
        <p:nvGrpSpPr>
          <p:cNvPr id="2" name="组合 359"/>
          <p:cNvGrpSpPr/>
          <p:nvPr/>
        </p:nvGrpSpPr>
        <p:grpSpPr>
          <a:xfrm>
            <a:off x="4314823" y="942958"/>
            <a:ext cx="4162456" cy="3375381"/>
            <a:chOff x="3793800" y="1000109"/>
            <a:chExt cx="4162456" cy="1618250"/>
          </a:xfrm>
        </p:grpSpPr>
        <p:cxnSp>
          <p:nvCxnSpPr>
            <p:cNvPr id="362" name="直接连接符 361"/>
            <p:cNvCxnSpPr/>
            <p:nvPr/>
          </p:nvCxnSpPr>
          <p:spPr>
            <a:xfrm rot="16200000" flipH="1">
              <a:off x="3716182" y="1810701"/>
              <a:ext cx="1584000" cy="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接连接符 365"/>
            <p:cNvCxnSpPr/>
            <p:nvPr/>
          </p:nvCxnSpPr>
          <p:spPr>
            <a:xfrm rot="16200000" flipH="1">
              <a:off x="4280068" y="1792108"/>
              <a:ext cx="1584000" cy="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直接连接符 366"/>
            <p:cNvCxnSpPr/>
            <p:nvPr/>
          </p:nvCxnSpPr>
          <p:spPr>
            <a:xfrm rot="16200000" flipH="1">
              <a:off x="5424029" y="1792108"/>
              <a:ext cx="1584000" cy="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直接连接符 367"/>
            <p:cNvCxnSpPr/>
            <p:nvPr/>
          </p:nvCxnSpPr>
          <p:spPr>
            <a:xfrm rot="16200000" flipH="1">
              <a:off x="5951717" y="1813081"/>
              <a:ext cx="1584000" cy="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直接连接符 368"/>
            <p:cNvCxnSpPr/>
            <p:nvPr/>
          </p:nvCxnSpPr>
          <p:spPr>
            <a:xfrm rot="16200000" flipH="1">
              <a:off x="6387014" y="1814968"/>
              <a:ext cx="1584000" cy="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直接连接符 369"/>
            <p:cNvCxnSpPr/>
            <p:nvPr/>
          </p:nvCxnSpPr>
          <p:spPr>
            <a:xfrm rot="16200000" flipH="1">
              <a:off x="6768965" y="1817826"/>
              <a:ext cx="1584000" cy="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直接连接符 370"/>
            <p:cNvCxnSpPr/>
            <p:nvPr/>
          </p:nvCxnSpPr>
          <p:spPr>
            <a:xfrm rot="16200000" flipH="1">
              <a:off x="3001801" y="1826358"/>
              <a:ext cx="1584000" cy="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直接连接符 371"/>
            <p:cNvCxnSpPr/>
            <p:nvPr/>
          </p:nvCxnSpPr>
          <p:spPr>
            <a:xfrm rot="16200000" flipH="1">
              <a:off x="7164256" y="1819508"/>
              <a:ext cx="1584000" cy="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矩形 42"/>
          <p:cNvSpPr/>
          <p:nvPr/>
        </p:nvSpPr>
        <p:spPr>
          <a:xfrm>
            <a:off x="954380" y="333286"/>
            <a:ext cx="45719" cy="6524714"/>
          </a:xfrm>
          <a:prstGeom prst="rect">
            <a:avLst/>
          </a:prstGeom>
          <a:solidFill>
            <a:srgbClr val="8064A2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0" y="314436"/>
            <a:ext cx="9144000" cy="288032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32273"/>
            <a:ext cx="9144000" cy="28575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242610" y="32297"/>
            <a:ext cx="83725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项目管理</a:t>
            </a:r>
            <a:endParaRPr lang="zh-CN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93284" y="32297"/>
            <a:ext cx="851524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部门管理</a:t>
            </a:r>
            <a:endParaRPr lang="zh-CN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471416" y="32297"/>
            <a:ext cx="851524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过程管理</a:t>
            </a:r>
            <a:endParaRPr lang="zh-CN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720740" y="32297"/>
            <a:ext cx="851524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系统管理</a:t>
            </a:r>
            <a:endParaRPr lang="zh-CN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43958" y="32297"/>
            <a:ext cx="851524" cy="27699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个人办公</a:t>
            </a:r>
            <a:endParaRPr lang="zh-CN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 descr="D:\4.幻灯片库\图片库\logos\ASDMP-LOGO\透明\图形\SDMP--LOGO4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822" y="66457"/>
            <a:ext cx="209259" cy="209259"/>
          </a:xfrm>
          <a:prstGeom prst="rect">
            <a:avLst/>
          </a:prstGeom>
          <a:noFill/>
        </p:spPr>
      </p:pic>
      <p:grpSp>
        <p:nvGrpSpPr>
          <p:cNvPr id="3" name="组合 60"/>
          <p:cNvGrpSpPr/>
          <p:nvPr/>
        </p:nvGrpSpPr>
        <p:grpSpPr>
          <a:xfrm>
            <a:off x="1679856" y="437150"/>
            <a:ext cx="856849" cy="167990"/>
            <a:chOff x="2419771" y="270173"/>
            <a:chExt cx="1180703" cy="293365"/>
          </a:xfrm>
        </p:grpSpPr>
        <p:sp>
          <p:nvSpPr>
            <p:cNvPr id="201" name="剪去单角的矩形 200"/>
            <p:cNvSpPr/>
            <p:nvPr/>
          </p:nvSpPr>
          <p:spPr>
            <a:xfrm>
              <a:off x="2419771" y="275506"/>
              <a:ext cx="1180703" cy="288032"/>
            </a:xfrm>
            <a:prstGeom prst="snip1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900" b="1" kern="0" dirty="0" smtClean="0">
                  <a:solidFill>
                    <a:sysClr val="window" lastClr="FFFFFF">
                      <a:lumMod val="9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待办工作</a:t>
              </a:r>
              <a:endParaRPr lang="zh-CN" altLang="en-US" sz="900" b="1" kern="0" dirty="0">
                <a:solidFill>
                  <a:sysClr val="window" lastClr="FFFFFF">
                    <a:lumMod val="95000"/>
                  </a:sys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02" name="直接连接符 201"/>
            <p:cNvCxnSpPr/>
            <p:nvPr/>
          </p:nvCxnSpPr>
          <p:spPr>
            <a:xfrm flipV="1">
              <a:off x="2419772" y="270173"/>
              <a:ext cx="0" cy="28803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</a:ln>
            <a:effectLst/>
          </p:spPr>
        </p:cxnSp>
        <p:cxnSp>
          <p:nvCxnSpPr>
            <p:cNvPr id="203" name="直接连接符 202"/>
            <p:cNvCxnSpPr/>
            <p:nvPr/>
          </p:nvCxnSpPr>
          <p:spPr>
            <a:xfrm flipV="1">
              <a:off x="3599334" y="323850"/>
              <a:ext cx="1116" cy="22483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</a:ln>
            <a:effectLst/>
          </p:spPr>
        </p:cxnSp>
      </p:grpSp>
      <p:sp>
        <p:nvSpPr>
          <p:cNvPr id="245" name="矩形 244"/>
          <p:cNvSpPr/>
          <p:nvPr/>
        </p:nvSpPr>
        <p:spPr>
          <a:xfrm>
            <a:off x="104150" y="1531924"/>
            <a:ext cx="288032" cy="14401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46"/>
          <p:cNvGrpSpPr/>
          <p:nvPr/>
        </p:nvGrpSpPr>
        <p:grpSpPr>
          <a:xfrm>
            <a:off x="48546" y="714356"/>
            <a:ext cx="762367" cy="246221"/>
            <a:chOff x="338808" y="1287810"/>
            <a:chExt cx="762367" cy="246221"/>
          </a:xfrm>
        </p:grpSpPr>
        <p:sp>
          <p:nvSpPr>
            <p:cNvPr id="247" name="矩形 246"/>
            <p:cNvSpPr/>
            <p:nvPr/>
          </p:nvSpPr>
          <p:spPr>
            <a:xfrm>
              <a:off x="338808" y="1340768"/>
              <a:ext cx="93315" cy="94853"/>
            </a:xfrm>
            <a:prstGeom prst="rect">
              <a:avLst/>
            </a:prstGeom>
            <a:noFill/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lIns="7200" tIns="360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-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  <p:sp>
          <p:nvSpPr>
            <p:cNvPr id="249" name="矩形 248"/>
            <p:cNvSpPr/>
            <p:nvPr/>
          </p:nvSpPr>
          <p:spPr>
            <a:xfrm>
              <a:off x="403548" y="1287810"/>
              <a:ext cx="69762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000" kern="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个人办公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50" name="直接连接符 249"/>
          <p:cNvCxnSpPr/>
          <p:nvPr/>
        </p:nvCxnSpPr>
        <p:spPr>
          <a:xfrm rot="5400000">
            <a:off x="-484786" y="1417023"/>
            <a:ext cx="1161775" cy="4658"/>
          </a:xfrm>
          <a:prstGeom prst="line">
            <a:avLst/>
          </a:prstGeom>
          <a:noFill/>
          <a:ln w="9525" cap="flat" cmpd="sng" algn="ctr">
            <a:solidFill>
              <a:sysClr val="window" lastClr="FFFFFF">
                <a:lumMod val="85000"/>
              </a:sysClr>
            </a:solidFill>
            <a:prstDash val="sysDash"/>
          </a:ln>
          <a:effectLst/>
        </p:spPr>
      </p:cxnSp>
      <p:grpSp>
        <p:nvGrpSpPr>
          <p:cNvPr id="5" name="组合 60"/>
          <p:cNvGrpSpPr/>
          <p:nvPr/>
        </p:nvGrpSpPr>
        <p:grpSpPr>
          <a:xfrm>
            <a:off x="104150" y="981886"/>
            <a:ext cx="815140" cy="246221"/>
            <a:chOff x="399356" y="1583010"/>
            <a:chExt cx="815140" cy="246221"/>
          </a:xfrm>
        </p:grpSpPr>
        <p:cxnSp>
          <p:nvCxnSpPr>
            <p:cNvPr id="252" name="直接连接符 251"/>
            <p:cNvCxnSpPr/>
            <p:nvPr/>
          </p:nvCxnSpPr>
          <p:spPr>
            <a:xfrm>
              <a:off x="399356" y="1657375"/>
              <a:ext cx="144016" cy="0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>
                  <a:lumMod val="85000"/>
                </a:sysClr>
              </a:solidFill>
              <a:prstDash val="sysDash"/>
            </a:ln>
            <a:effectLst/>
          </p:spPr>
        </p:cxnSp>
        <p:sp>
          <p:nvSpPr>
            <p:cNvPr id="253" name="矩形 252"/>
            <p:cNvSpPr/>
            <p:nvPr/>
          </p:nvSpPr>
          <p:spPr>
            <a:xfrm>
              <a:off x="516869" y="1583010"/>
              <a:ext cx="69762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000" kern="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待办工作</a:t>
              </a:r>
            </a:p>
          </p:txBody>
        </p:sp>
      </p:grpSp>
      <p:grpSp>
        <p:nvGrpSpPr>
          <p:cNvPr id="6" name="组合 61"/>
          <p:cNvGrpSpPr/>
          <p:nvPr/>
        </p:nvGrpSpPr>
        <p:grpSpPr>
          <a:xfrm>
            <a:off x="104150" y="1211223"/>
            <a:ext cx="806594" cy="246221"/>
            <a:chOff x="399356" y="1557372"/>
            <a:chExt cx="806594" cy="246221"/>
          </a:xfrm>
        </p:grpSpPr>
        <p:cxnSp>
          <p:nvCxnSpPr>
            <p:cNvPr id="255" name="直接连接符 254"/>
            <p:cNvCxnSpPr/>
            <p:nvPr/>
          </p:nvCxnSpPr>
          <p:spPr>
            <a:xfrm>
              <a:off x="399356" y="1657375"/>
              <a:ext cx="144016" cy="0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>
                  <a:lumMod val="85000"/>
                </a:sysClr>
              </a:solidFill>
              <a:prstDash val="sysDash"/>
            </a:ln>
            <a:effectLst/>
          </p:spPr>
        </p:cxnSp>
        <p:sp>
          <p:nvSpPr>
            <p:cNvPr id="256" name="矩形 255"/>
            <p:cNvSpPr/>
            <p:nvPr/>
          </p:nvSpPr>
          <p:spPr>
            <a:xfrm>
              <a:off x="508323" y="1557372"/>
              <a:ext cx="69762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0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工时管理</a:t>
              </a:r>
              <a:endParaRPr lang="zh-CN" altLang="en-US" sz="1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4"/>
          <p:cNvGrpSpPr/>
          <p:nvPr/>
        </p:nvGrpSpPr>
        <p:grpSpPr>
          <a:xfrm>
            <a:off x="104150" y="1425537"/>
            <a:ext cx="806594" cy="246221"/>
            <a:chOff x="399356" y="1557372"/>
            <a:chExt cx="806594" cy="246221"/>
          </a:xfrm>
        </p:grpSpPr>
        <p:cxnSp>
          <p:nvCxnSpPr>
            <p:cNvPr id="258" name="直接连接符 257"/>
            <p:cNvCxnSpPr/>
            <p:nvPr/>
          </p:nvCxnSpPr>
          <p:spPr>
            <a:xfrm>
              <a:off x="399356" y="1657375"/>
              <a:ext cx="144016" cy="0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>
                  <a:lumMod val="85000"/>
                </a:sysClr>
              </a:solidFill>
              <a:prstDash val="sysDash"/>
            </a:ln>
            <a:effectLst/>
          </p:spPr>
        </p:cxnSp>
        <p:sp>
          <p:nvSpPr>
            <p:cNvPr id="259" name="矩形 258"/>
            <p:cNvSpPr/>
            <p:nvPr/>
          </p:nvSpPr>
          <p:spPr>
            <a:xfrm>
              <a:off x="508323" y="1557372"/>
              <a:ext cx="69762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0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个人管理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" name="组合 67"/>
          <p:cNvGrpSpPr/>
          <p:nvPr/>
        </p:nvGrpSpPr>
        <p:grpSpPr>
          <a:xfrm>
            <a:off x="104150" y="1621611"/>
            <a:ext cx="806594" cy="246221"/>
            <a:chOff x="399356" y="1557372"/>
            <a:chExt cx="806594" cy="246221"/>
          </a:xfrm>
        </p:grpSpPr>
        <p:cxnSp>
          <p:nvCxnSpPr>
            <p:cNvPr id="261" name="直接连接符 260"/>
            <p:cNvCxnSpPr/>
            <p:nvPr/>
          </p:nvCxnSpPr>
          <p:spPr>
            <a:xfrm>
              <a:off x="399356" y="1657375"/>
              <a:ext cx="144016" cy="0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>
                  <a:lumMod val="85000"/>
                </a:sysClr>
              </a:solidFill>
              <a:prstDash val="sysDash"/>
            </a:ln>
            <a:effectLst/>
          </p:spPr>
        </p:cxnSp>
        <p:sp>
          <p:nvSpPr>
            <p:cNvPr id="262" name="矩形 261"/>
            <p:cNvSpPr/>
            <p:nvPr/>
          </p:nvSpPr>
          <p:spPr>
            <a:xfrm>
              <a:off x="508323" y="1557372"/>
              <a:ext cx="697627" cy="24622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0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个人收藏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组合 67"/>
          <p:cNvGrpSpPr/>
          <p:nvPr/>
        </p:nvGrpSpPr>
        <p:grpSpPr>
          <a:xfrm>
            <a:off x="104150" y="1813504"/>
            <a:ext cx="806594" cy="246221"/>
            <a:chOff x="399356" y="1557372"/>
            <a:chExt cx="806594" cy="246221"/>
          </a:xfrm>
        </p:grpSpPr>
        <p:cxnSp>
          <p:nvCxnSpPr>
            <p:cNvPr id="271" name="直接连接符 270"/>
            <p:cNvCxnSpPr/>
            <p:nvPr/>
          </p:nvCxnSpPr>
          <p:spPr>
            <a:xfrm>
              <a:off x="399356" y="1657375"/>
              <a:ext cx="144016" cy="0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>
                  <a:lumMod val="85000"/>
                </a:sysClr>
              </a:solidFill>
              <a:prstDash val="sysDash"/>
            </a:ln>
            <a:effectLst/>
          </p:spPr>
        </p:cxnSp>
        <p:sp>
          <p:nvSpPr>
            <p:cNvPr id="272" name="矩形 271"/>
            <p:cNvSpPr/>
            <p:nvPr/>
          </p:nvSpPr>
          <p:spPr>
            <a:xfrm>
              <a:off x="508323" y="1557372"/>
              <a:ext cx="697627" cy="24622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0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委托管理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279"/>
          <p:cNvGrpSpPr/>
          <p:nvPr/>
        </p:nvGrpSpPr>
        <p:grpSpPr>
          <a:xfrm>
            <a:off x="954380" y="3635334"/>
            <a:ext cx="45719" cy="1008112"/>
            <a:chOff x="2025824" y="3429000"/>
            <a:chExt cx="45719" cy="1008112"/>
          </a:xfrm>
        </p:grpSpPr>
        <p:sp>
          <p:nvSpPr>
            <p:cNvPr id="281" name="矩形 280"/>
            <p:cNvSpPr/>
            <p:nvPr/>
          </p:nvSpPr>
          <p:spPr>
            <a:xfrm>
              <a:off x="2025824" y="3429000"/>
              <a:ext cx="45719" cy="1008112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82" name="等腰三角形 281"/>
            <p:cNvSpPr/>
            <p:nvPr/>
          </p:nvSpPr>
          <p:spPr>
            <a:xfrm rot="16200000">
              <a:off x="2028915" y="3904565"/>
              <a:ext cx="36000" cy="36000"/>
            </a:xfrm>
            <a:prstGeom prst="triangl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1" name="组合 60"/>
          <p:cNvGrpSpPr/>
          <p:nvPr/>
        </p:nvGrpSpPr>
        <p:grpSpPr>
          <a:xfrm>
            <a:off x="2706503" y="428604"/>
            <a:ext cx="856849" cy="167990"/>
            <a:chOff x="2419771" y="270173"/>
            <a:chExt cx="1180703" cy="293365"/>
          </a:xfrm>
        </p:grpSpPr>
        <p:sp>
          <p:nvSpPr>
            <p:cNvPr id="90" name="剪去单角的矩形 89"/>
            <p:cNvSpPr/>
            <p:nvPr/>
          </p:nvSpPr>
          <p:spPr>
            <a:xfrm>
              <a:off x="2419771" y="275506"/>
              <a:ext cx="1180703" cy="288032"/>
            </a:xfrm>
            <a:prstGeom prst="snip1Rect">
              <a:avLst/>
            </a:prstGeom>
            <a:gradFill flip="none" rotWithShape="1">
              <a:gsLst>
                <a:gs pos="0">
                  <a:srgbClr val="4F81BD"/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900" b="1" kern="0" dirty="0" smtClean="0">
                  <a:solidFill>
                    <a:sysClr val="window" lastClr="FFFFFF">
                      <a:lumMod val="9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工时管理</a:t>
              </a:r>
              <a:endParaRPr lang="zh-CN" altLang="en-US" sz="900" b="1" kern="0" dirty="0">
                <a:solidFill>
                  <a:sysClr val="window" lastClr="FFFFFF">
                    <a:lumMod val="95000"/>
                  </a:sys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91" name="直接连接符 90"/>
            <p:cNvCxnSpPr/>
            <p:nvPr/>
          </p:nvCxnSpPr>
          <p:spPr>
            <a:xfrm flipV="1">
              <a:off x="2419772" y="270173"/>
              <a:ext cx="0" cy="288032"/>
            </a:xfrm>
            <a:prstGeom prst="line">
              <a:avLst/>
            </a:prstGeom>
            <a:gradFill flip="none" rotWithShape="1">
              <a:gsLst>
                <a:gs pos="0">
                  <a:srgbClr val="4F81BD"/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1"/>
              <a:tileRect/>
            </a:gradFill>
            <a:ln w="9525" cap="flat" cmpd="sng" algn="ctr">
              <a:noFill/>
              <a:prstDash val="solid"/>
            </a:ln>
            <a:effectLst/>
          </p:spPr>
        </p:cxnSp>
        <p:cxnSp>
          <p:nvCxnSpPr>
            <p:cNvPr id="92" name="直接连接符 91"/>
            <p:cNvCxnSpPr/>
            <p:nvPr/>
          </p:nvCxnSpPr>
          <p:spPr>
            <a:xfrm flipV="1">
              <a:off x="3599334" y="323850"/>
              <a:ext cx="1116" cy="224830"/>
            </a:xfrm>
            <a:prstGeom prst="line">
              <a:avLst/>
            </a:prstGeom>
            <a:gradFill flip="none" rotWithShape="1">
              <a:gsLst>
                <a:gs pos="0">
                  <a:srgbClr val="4F81BD"/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1"/>
              <a:tileRect/>
            </a:gradFill>
            <a:ln w="9525" cap="flat" cmpd="sng" algn="ctr">
              <a:noFill/>
              <a:prstDash val="solid"/>
            </a:ln>
            <a:effectLst/>
          </p:spPr>
        </p:cxnSp>
        <p:sp>
          <p:nvSpPr>
            <p:cNvPr id="93" name="乘号 92"/>
            <p:cNvSpPr/>
            <p:nvPr/>
          </p:nvSpPr>
          <p:spPr>
            <a:xfrm>
              <a:off x="3449492" y="361231"/>
              <a:ext cx="131933" cy="115442"/>
            </a:xfrm>
            <a:prstGeom prst="mathMultiply">
              <a:avLst>
                <a:gd name="adj1" fmla="val 12182"/>
              </a:avLst>
            </a:prstGeom>
            <a:gradFill flip="none" rotWithShape="1">
              <a:gsLst>
                <a:gs pos="0">
                  <a:srgbClr val="4F81BD"/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900" b="1" kern="0" dirty="0">
                <a:solidFill>
                  <a:sysClr val="window" lastClr="FFFFFF">
                    <a:lumMod val="95000"/>
                  </a:sys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" name="组合 60"/>
          <p:cNvGrpSpPr/>
          <p:nvPr/>
        </p:nvGrpSpPr>
        <p:grpSpPr>
          <a:xfrm>
            <a:off x="3733150" y="428604"/>
            <a:ext cx="856849" cy="167990"/>
            <a:chOff x="2419771" y="270173"/>
            <a:chExt cx="1180703" cy="293365"/>
          </a:xfrm>
        </p:grpSpPr>
        <p:sp>
          <p:nvSpPr>
            <p:cNvPr id="95" name="剪去单角的矩形 94"/>
            <p:cNvSpPr/>
            <p:nvPr/>
          </p:nvSpPr>
          <p:spPr>
            <a:xfrm>
              <a:off x="2419771" y="275506"/>
              <a:ext cx="1180703" cy="288032"/>
            </a:xfrm>
            <a:prstGeom prst="snip1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900" b="1" kern="0" dirty="0" smtClean="0">
                  <a:solidFill>
                    <a:sysClr val="window" lastClr="FFFFFF">
                      <a:lumMod val="9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个人信息</a:t>
              </a:r>
              <a:endPara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cxnSp>
          <p:nvCxnSpPr>
            <p:cNvPr id="96" name="直接连接符 95"/>
            <p:cNvCxnSpPr/>
            <p:nvPr/>
          </p:nvCxnSpPr>
          <p:spPr>
            <a:xfrm flipV="1">
              <a:off x="2419772" y="270173"/>
              <a:ext cx="0" cy="288032"/>
            </a:xfrm>
            <a:prstGeom prst="lin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</p:cxnSp>
        <p:cxnSp>
          <p:nvCxnSpPr>
            <p:cNvPr id="97" name="直接连接符 96"/>
            <p:cNvCxnSpPr/>
            <p:nvPr/>
          </p:nvCxnSpPr>
          <p:spPr>
            <a:xfrm flipV="1">
              <a:off x="3599334" y="323850"/>
              <a:ext cx="1116" cy="22483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98" name="乘号 97"/>
            <p:cNvSpPr/>
            <p:nvPr/>
          </p:nvSpPr>
          <p:spPr>
            <a:xfrm>
              <a:off x="3449492" y="361231"/>
              <a:ext cx="131933" cy="115442"/>
            </a:xfrm>
            <a:prstGeom prst="mathMultiply">
              <a:avLst>
                <a:gd name="adj1" fmla="val 12182"/>
              </a:avLst>
            </a:prstGeom>
            <a:solidFill>
              <a:sysClr val="window" lastClr="FFFFFF">
                <a:lumMod val="95000"/>
              </a:sysClr>
            </a:solidFill>
            <a:ln w="317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60"/>
          <p:cNvGrpSpPr/>
          <p:nvPr/>
        </p:nvGrpSpPr>
        <p:grpSpPr>
          <a:xfrm>
            <a:off x="4759797" y="428604"/>
            <a:ext cx="856849" cy="167990"/>
            <a:chOff x="2419771" y="270173"/>
            <a:chExt cx="1180703" cy="293365"/>
          </a:xfrm>
        </p:grpSpPr>
        <p:sp>
          <p:nvSpPr>
            <p:cNvPr id="100" name="剪去单角的矩形 99"/>
            <p:cNvSpPr/>
            <p:nvPr/>
          </p:nvSpPr>
          <p:spPr>
            <a:xfrm>
              <a:off x="2419771" y="275506"/>
              <a:ext cx="1180703" cy="288032"/>
            </a:xfrm>
            <a:prstGeom prst="snip1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900" b="1" kern="0" dirty="0" smtClean="0">
                  <a:solidFill>
                    <a:sysClr val="window" lastClr="FFFFFF">
                      <a:lumMod val="9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个人收藏</a:t>
              </a:r>
              <a:endPara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cxnSp>
          <p:nvCxnSpPr>
            <p:cNvPr id="115" name="直接连接符 114"/>
            <p:cNvCxnSpPr/>
            <p:nvPr/>
          </p:nvCxnSpPr>
          <p:spPr>
            <a:xfrm flipV="1">
              <a:off x="2419772" y="270173"/>
              <a:ext cx="0" cy="288032"/>
            </a:xfrm>
            <a:prstGeom prst="lin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</p:cxnSp>
        <p:cxnSp>
          <p:nvCxnSpPr>
            <p:cNvPr id="119" name="直接连接符 118"/>
            <p:cNvCxnSpPr/>
            <p:nvPr/>
          </p:nvCxnSpPr>
          <p:spPr>
            <a:xfrm flipV="1">
              <a:off x="3599334" y="323850"/>
              <a:ext cx="1116" cy="22483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123" name="乘号 122"/>
            <p:cNvSpPr/>
            <p:nvPr/>
          </p:nvSpPr>
          <p:spPr>
            <a:xfrm>
              <a:off x="3449492" y="361231"/>
              <a:ext cx="131933" cy="115442"/>
            </a:xfrm>
            <a:prstGeom prst="mathMultiply">
              <a:avLst>
                <a:gd name="adj1" fmla="val 12182"/>
              </a:avLst>
            </a:prstGeom>
            <a:solidFill>
              <a:sysClr val="window" lastClr="FFFFFF">
                <a:lumMod val="95000"/>
              </a:sysClr>
            </a:solidFill>
            <a:ln w="317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4" name="组合 60"/>
          <p:cNvGrpSpPr/>
          <p:nvPr/>
        </p:nvGrpSpPr>
        <p:grpSpPr>
          <a:xfrm>
            <a:off x="5786446" y="428604"/>
            <a:ext cx="856849" cy="167990"/>
            <a:chOff x="2419771" y="270173"/>
            <a:chExt cx="1180703" cy="293365"/>
          </a:xfrm>
        </p:grpSpPr>
        <p:sp>
          <p:nvSpPr>
            <p:cNvPr id="131" name="剪去单角的矩形 130"/>
            <p:cNvSpPr/>
            <p:nvPr/>
          </p:nvSpPr>
          <p:spPr>
            <a:xfrm>
              <a:off x="2419771" y="275506"/>
              <a:ext cx="1180703" cy="288032"/>
            </a:xfrm>
            <a:prstGeom prst="snip1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委托管理</a:t>
              </a:r>
              <a:endPara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cxnSp>
          <p:nvCxnSpPr>
            <p:cNvPr id="135" name="直接连接符 134"/>
            <p:cNvCxnSpPr/>
            <p:nvPr/>
          </p:nvCxnSpPr>
          <p:spPr>
            <a:xfrm flipV="1">
              <a:off x="2419772" y="270173"/>
              <a:ext cx="0" cy="288032"/>
            </a:xfrm>
            <a:prstGeom prst="lin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</p:cxnSp>
        <p:cxnSp>
          <p:nvCxnSpPr>
            <p:cNvPr id="139" name="直接连接符 138"/>
            <p:cNvCxnSpPr/>
            <p:nvPr/>
          </p:nvCxnSpPr>
          <p:spPr>
            <a:xfrm flipV="1">
              <a:off x="3599334" y="323850"/>
              <a:ext cx="1116" cy="22483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143" name="乘号 142"/>
            <p:cNvSpPr/>
            <p:nvPr/>
          </p:nvSpPr>
          <p:spPr>
            <a:xfrm>
              <a:off x="3449492" y="361231"/>
              <a:ext cx="131933" cy="115442"/>
            </a:xfrm>
            <a:prstGeom prst="mathMultiply">
              <a:avLst>
                <a:gd name="adj1" fmla="val 12182"/>
              </a:avLst>
            </a:prstGeom>
            <a:solidFill>
              <a:sysClr val="window" lastClr="FFFFFF">
                <a:lumMod val="95000"/>
              </a:sysClr>
            </a:solidFill>
            <a:ln w="317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274" name="矩形 273"/>
          <p:cNvSpPr/>
          <p:nvPr/>
        </p:nvSpPr>
        <p:spPr>
          <a:xfrm>
            <a:off x="4029071" y="633531"/>
            <a:ext cx="45719" cy="621494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28" name="矩形 327"/>
          <p:cNvSpPr/>
          <p:nvPr/>
        </p:nvSpPr>
        <p:spPr>
          <a:xfrm flipV="1">
            <a:off x="4071934" y="4240537"/>
            <a:ext cx="5064166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1001935" y="104219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一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1429810" y="104219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二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1879277" y="104219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三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2312667" y="104219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四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2766143" y="104219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五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3236599" y="104219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六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3688117" y="104219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日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3269519" y="137373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3721037" y="137373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1044380" y="182130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ysClr val="windowText" lastClr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1462730" y="182243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4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2307115" y="233770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chemeClr val="tx2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13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2760591" y="233883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14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1912197" y="182017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5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2345587" y="182130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ysClr val="windowText" lastClr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6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3231047" y="233996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15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3682565" y="234109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16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2799063" y="182130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ysClr val="windowText" lastClr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7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86" name="TextBox 285"/>
          <p:cNvSpPr txBox="1"/>
          <p:nvPr/>
        </p:nvSpPr>
        <p:spPr>
          <a:xfrm>
            <a:off x="3269519" y="182243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8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3721037" y="182243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9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04" name="TextBox 303"/>
          <p:cNvSpPr txBox="1"/>
          <p:nvPr/>
        </p:nvSpPr>
        <p:spPr>
          <a:xfrm>
            <a:off x="1005908" y="233770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10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1424258" y="233883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ysClr val="windowText" lastClr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11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11" name="TextBox 310"/>
          <p:cNvSpPr txBox="1"/>
          <p:nvPr/>
        </p:nvSpPr>
        <p:spPr>
          <a:xfrm>
            <a:off x="1873725" y="233657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ysClr val="windowText" lastClr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12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12" name="TextBox 311"/>
          <p:cNvSpPr txBox="1"/>
          <p:nvPr/>
        </p:nvSpPr>
        <p:spPr>
          <a:xfrm>
            <a:off x="2316640" y="283368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20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13" name="TextBox 312"/>
          <p:cNvSpPr txBox="1"/>
          <p:nvPr/>
        </p:nvSpPr>
        <p:spPr>
          <a:xfrm>
            <a:off x="2760591" y="283594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chemeClr val="tx2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21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3231047" y="283707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22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15" name="TextBox 314"/>
          <p:cNvSpPr txBox="1"/>
          <p:nvPr/>
        </p:nvSpPr>
        <p:spPr>
          <a:xfrm>
            <a:off x="3682565" y="283820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23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16" name="TextBox 315"/>
          <p:cNvSpPr txBox="1"/>
          <p:nvPr/>
        </p:nvSpPr>
        <p:spPr>
          <a:xfrm>
            <a:off x="1005908" y="283481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17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17" name="TextBox 316"/>
          <p:cNvSpPr txBox="1"/>
          <p:nvPr/>
        </p:nvSpPr>
        <p:spPr>
          <a:xfrm>
            <a:off x="1424258" y="283594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18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18" name="TextBox 317"/>
          <p:cNvSpPr txBox="1"/>
          <p:nvPr/>
        </p:nvSpPr>
        <p:spPr>
          <a:xfrm>
            <a:off x="1873725" y="283368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ysClr val="windowText" lastClr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19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27" name="TextBox 326"/>
          <p:cNvSpPr txBox="1"/>
          <p:nvPr/>
        </p:nvSpPr>
        <p:spPr>
          <a:xfrm>
            <a:off x="2307115" y="333911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27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40" name="TextBox 339"/>
          <p:cNvSpPr txBox="1"/>
          <p:nvPr/>
        </p:nvSpPr>
        <p:spPr>
          <a:xfrm>
            <a:off x="2760591" y="334024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ysClr val="windowText" lastClr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28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3231047" y="334137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29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61" name="TextBox 360"/>
          <p:cNvSpPr txBox="1"/>
          <p:nvPr/>
        </p:nvSpPr>
        <p:spPr>
          <a:xfrm>
            <a:off x="3682565" y="334250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kern="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30</a:t>
            </a:r>
            <a:endParaRPr lang="zh-CN" altLang="en-US" sz="1200" kern="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63" name="TextBox 362"/>
          <p:cNvSpPr txBox="1"/>
          <p:nvPr/>
        </p:nvSpPr>
        <p:spPr>
          <a:xfrm>
            <a:off x="1005908" y="333911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ysClr val="windowText" lastClr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24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64" name="TextBox 363"/>
          <p:cNvSpPr txBox="1"/>
          <p:nvPr/>
        </p:nvSpPr>
        <p:spPr>
          <a:xfrm>
            <a:off x="1424258" y="334024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25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65" name="TextBox 364"/>
          <p:cNvSpPr txBox="1"/>
          <p:nvPr/>
        </p:nvSpPr>
        <p:spPr>
          <a:xfrm>
            <a:off x="1873725" y="333798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26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cxnSp>
        <p:nvCxnSpPr>
          <p:cNvPr id="376" name="直接连接符 375"/>
          <p:cNvCxnSpPr/>
          <p:nvPr/>
        </p:nvCxnSpPr>
        <p:spPr>
          <a:xfrm rot="10800000">
            <a:off x="976496" y="1000108"/>
            <a:ext cx="3024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TextBox 376"/>
          <p:cNvSpPr txBox="1"/>
          <p:nvPr/>
        </p:nvSpPr>
        <p:spPr>
          <a:xfrm>
            <a:off x="1960507" y="690543"/>
            <a:ext cx="1120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2013  </a:t>
            </a:r>
            <a:r>
              <a:rPr kumimoji="0" lang="zh-CN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年</a:t>
            </a:r>
            <a:r>
              <a:rPr kumimoji="0" lang="zh-CN" altLang="en-US" sz="120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en-US" altLang="zh-CN" sz="120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1 </a:t>
            </a:r>
            <a:r>
              <a:rPr kumimoji="0" lang="zh-CN" altLang="en-US" sz="120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月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8" name="等腰三角形 397"/>
          <p:cNvSpPr/>
          <p:nvPr/>
        </p:nvSpPr>
        <p:spPr>
          <a:xfrm rot="16200000">
            <a:off x="1643042" y="714357"/>
            <a:ext cx="214314" cy="214314"/>
          </a:xfrm>
          <a:prstGeom prst="triangl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399" name="等腰三角形 398"/>
          <p:cNvSpPr/>
          <p:nvPr/>
        </p:nvSpPr>
        <p:spPr>
          <a:xfrm rot="5400000">
            <a:off x="3143240" y="714356"/>
            <a:ext cx="214314" cy="214314"/>
          </a:xfrm>
          <a:prstGeom prst="triangl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cxnSp>
        <p:nvCxnSpPr>
          <p:cNvPr id="227" name="直接连接符 226"/>
          <p:cNvCxnSpPr/>
          <p:nvPr/>
        </p:nvCxnSpPr>
        <p:spPr>
          <a:xfrm>
            <a:off x="1000100" y="1309674"/>
            <a:ext cx="3000396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/>
          <p:cNvCxnSpPr/>
          <p:nvPr/>
        </p:nvCxnSpPr>
        <p:spPr>
          <a:xfrm>
            <a:off x="1000100" y="1740917"/>
            <a:ext cx="3000396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/>
          <p:nvPr/>
        </p:nvCxnSpPr>
        <p:spPr>
          <a:xfrm>
            <a:off x="1000100" y="2190743"/>
            <a:ext cx="3000396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连接符 229"/>
          <p:cNvCxnSpPr/>
          <p:nvPr/>
        </p:nvCxnSpPr>
        <p:spPr>
          <a:xfrm>
            <a:off x="1000100" y="2690809"/>
            <a:ext cx="3000396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/>
          <p:cNvCxnSpPr/>
          <p:nvPr/>
        </p:nvCxnSpPr>
        <p:spPr>
          <a:xfrm>
            <a:off x="1000100" y="3221039"/>
            <a:ext cx="3000396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371"/>
          <p:cNvGrpSpPr/>
          <p:nvPr/>
        </p:nvGrpSpPr>
        <p:grpSpPr>
          <a:xfrm>
            <a:off x="1390085" y="1000901"/>
            <a:ext cx="2231267" cy="2785289"/>
            <a:chOff x="1390085" y="1000901"/>
            <a:chExt cx="2231267" cy="3357587"/>
          </a:xfrm>
        </p:grpSpPr>
        <p:cxnSp>
          <p:nvCxnSpPr>
            <p:cNvPr id="233" name="直接连接符 232"/>
            <p:cNvCxnSpPr/>
            <p:nvPr/>
          </p:nvCxnSpPr>
          <p:spPr>
            <a:xfrm rot="5400000">
              <a:off x="-287914" y="2678901"/>
              <a:ext cx="3357586" cy="15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233"/>
            <p:cNvCxnSpPr/>
            <p:nvPr/>
          </p:nvCxnSpPr>
          <p:spPr>
            <a:xfrm rot="5400000">
              <a:off x="136335" y="2678900"/>
              <a:ext cx="3357586" cy="15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234"/>
            <p:cNvCxnSpPr/>
            <p:nvPr/>
          </p:nvCxnSpPr>
          <p:spPr>
            <a:xfrm rot="5400000">
              <a:off x="590205" y="2678900"/>
              <a:ext cx="3357586" cy="15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连接符 235"/>
            <p:cNvCxnSpPr/>
            <p:nvPr/>
          </p:nvCxnSpPr>
          <p:spPr>
            <a:xfrm rot="5400000">
              <a:off x="1044075" y="2678900"/>
              <a:ext cx="3357586" cy="15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接连接符 256"/>
            <p:cNvCxnSpPr/>
            <p:nvPr/>
          </p:nvCxnSpPr>
          <p:spPr>
            <a:xfrm rot="5400000">
              <a:off x="1497945" y="2678900"/>
              <a:ext cx="3357586" cy="15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接连接符 259"/>
            <p:cNvCxnSpPr/>
            <p:nvPr/>
          </p:nvCxnSpPr>
          <p:spPr>
            <a:xfrm rot="5400000">
              <a:off x="1941765" y="2678900"/>
              <a:ext cx="3357586" cy="15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4" name="矩形 373"/>
          <p:cNvSpPr/>
          <p:nvPr/>
        </p:nvSpPr>
        <p:spPr>
          <a:xfrm flipV="1">
            <a:off x="1019150" y="3743326"/>
            <a:ext cx="3000396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87" name="TextBox 386"/>
          <p:cNvSpPr txBox="1"/>
          <p:nvPr/>
        </p:nvSpPr>
        <p:spPr>
          <a:xfrm>
            <a:off x="4064097" y="4572008"/>
            <a:ext cx="4286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日期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7" name="TextBox 396"/>
          <p:cNvSpPr txBox="1"/>
          <p:nvPr/>
        </p:nvSpPr>
        <p:spPr>
          <a:xfrm>
            <a:off x="4419599" y="4572008"/>
            <a:ext cx="785818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2013-1-18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1" name="TextBox 400"/>
          <p:cNvSpPr txBox="1"/>
          <p:nvPr/>
        </p:nvSpPr>
        <p:spPr>
          <a:xfrm>
            <a:off x="7673995" y="5065081"/>
            <a:ext cx="6556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工时类型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6" name="组合 39"/>
          <p:cNvGrpSpPr/>
          <p:nvPr/>
        </p:nvGrpSpPr>
        <p:grpSpPr>
          <a:xfrm>
            <a:off x="8277251" y="5080907"/>
            <a:ext cx="714380" cy="205482"/>
            <a:chOff x="7634842" y="3255921"/>
            <a:chExt cx="1152000" cy="180130"/>
          </a:xfrm>
        </p:grpSpPr>
        <p:sp>
          <p:nvSpPr>
            <p:cNvPr id="422" name="矩形 421"/>
            <p:cNvSpPr/>
            <p:nvPr/>
          </p:nvSpPr>
          <p:spPr>
            <a:xfrm>
              <a:off x="7634842" y="3255921"/>
              <a:ext cx="1152000" cy="18013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chemeClr val="tx1">
                  <a:lumMod val="40000"/>
                  <a:lumOff val="60000"/>
                </a:schemeClr>
              </a:solidFill>
              <a:prstDash val="solid"/>
            </a:ln>
            <a:effectLst/>
          </p:spPr>
          <p:txBody>
            <a:bodyPr lIns="3600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 </a:t>
              </a:r>
              <a:r>
                <a:rPr lang="zh-CN" altLang="en-US" sz="900" b="1" kern="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软件设计</a:t>
              </a:r>
              <a:endPara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423" name="圆角矩形 422"/>
            <p:cNvSpPr/>
            <p:nvPr/>
          </p:nvSpPr>
          <p:spPr>
            <a:xfrm>
              <a:off x="8601954" y="3263264"/>
              <a:ext cx="172437" cy="142876"/>
            </a:xfrm>
            <a:prstGeom prst="roundRect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琥珀" pitchFamily="2" charset="-122"/>
                  <a:ea typeface="华文琥珀" pitchFamily="2" charset="-122"/>
                </a:rPr>
                <a:t>v</a:t>
              </a:r>
              <a:endParaRPr lang="zh-CN" altLang="en-US" sz="9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琥珀" pitchFamily="2" charset="-122"/>
                <a:ea typeface="华文琥珀" pitchFamily="2" charset="-122"/>
              </a:endParaRPr>
            </a:p>
          </p:txBody>
        </p:sp>
      </p:grpSp>
      <p:sp>
        <p:nvSpPr>
          <p:cNvPr id="403" name="TextBox 402"/>
          <p:cNvSpPr txBox="1"/>
          <p:nvPr/>
        </p:nvSpPr>
        <p:spPr>
          <a:xfrm>
            <a:off x="4071934" y="5493709"/>
            <a:ext cx="6556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正常工时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4" name="TextBox 403"/>
          <p:cNvSpPr txBox="1"/>
          <p:nvPr/>
        </p:nvSpPr>
        <p:spPr>
          <a:xfrm>
            <a:off x="5209023" y="5493709"/>
            <a:ext cx="6556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加班工时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5" name="TextBox 404"/>
          <p:cNvSpPr txBox="1"/>
          <p:nvPr/>
        </p:nvSpPr>
        <p:spPr>
          <a:xfrm>
            <a:off x="5919797" y="4581533"/>
            <a:ext cx="7985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项目</a:t>
            </a:r>
            <a:r>
              <a:rPr lang="en-US" altLang="zh-CN" sz="9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endParaRPr lang="zh-CN" altLang="en-US" sz="9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6" name="矩形 405"/>
          <p:cNvSpPr/>
          <p:nvPr/>
        </p:nvSpPr>
        <p:spPr>
          <a:xfrm>
            <a:off x="6373333" y="4587310"/>
            <a:ext cx="685686" cy="21446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chemeClr val="tx1">
                <a:lumMod val="40000"/>
                <a:lumOff val="60000"/>
              </a:schemeClr>
            </a:solidFill>
            <a:prstDash val="solid"/>
          </a:ln>
          <a:effectLst/>
        </p:spPr>
        <p:txBody>
          <a:bodyPr lIns="36000" tIns="0" rIns="0" bIns="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ASDMP</a:t>
            </a:r>
            <a:endParaRPr kumimoji="0" lang="zh-CN" altLang="en-US" sz="9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07" name="TextBox 406"/>
          <p:cNvSpPr txBox="1"/>
          <p:nvPr/>
        </p:nvSpPr>
        <p:spPr>
          <a:xfrm>
            <a:off x="4653486" y="5493709"/>
            <a:ext cx="225464" cy="230832"/>
          </a:xfrm>
          <a:prstGeom prst="rect">
            <a:avLst/>
          </a:prstGeom>
          <a:noFill/>
          <a:ln>
            <a:solidFill>
              <a:sysClr val="window" lastClr="FFFFFF">
                <a:lumMod val="85000"/>
              </a:sysClr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0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0" name="TextBox 409"/>
          <p:cNvSpPr txBox="1"/>
          <p:nvPr/>
        </p:nvSpPr>
        <p:spPr>
          <a:xfrm>
            <a:off x="4064097" y="5969335"/>
            <a:ext cx="4286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记录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1" name="矩形 410"/>
          <p:cNvSpPr/>
          <p:nvPr/>
        </p:nvSpPr>
        <p:spPr>
          <a:xfrm>
            <a:off x="4635601" y="5976955"/>
            <a:ext cx="4365555" cy="500066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12" name="矩形 411"/>
          <p:cNvSpPr/>
          <p:nvPr/>
        </p:nvSpPr>
        <p:spPr>
          <a:xfrm>
            <a:off x="8281156" y="6548459"/>
            <a:ext cx="720000" cy="212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保存</a:t>
            </a:r>
            <a:endParaRPr lang="zh-CN" altLang="en-US" sz="11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13" name="Picture 2" descr="E:\ASDMP\ppt-resource\IconBase.Collection.plus.23.extras\IconBase WaterWorld Stock Icons\48\ru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30457" y="4587376"/>
            <a:ext cx="180000" cy="180000"/>
          </a:xfrm>
          <a:prstGeom prst="rect">
            <a:avLst/>
          </a:prstGeom>
          <a:noFill/>
        </p:spPr>
      </p:pic>
      <p:grpSp>
        <p:nvGrpSpPr>
          <p:cNvPr id="17" name="组合 423"/>
          <p:cNvGrpSpPr/>
          <p:nvPr/>
        </p:nvGrpSpPr>
        <p:grpSpPr>
          <a:xfrm>
            <a:off x="4064098" y="4927609"/>
            <a:ext cx="5079902" cy="930283"/>
            <a:chOff x="4064098" y="4927608"/>
            <a:chExt cx="5580000" cy="930283"/>
          </a:xfrm>
        </p:grpSpPr>
        <p:cxnSp>
          <p:nvCxnSpPr>
            <p:cNvPr id="419" name="直接连接符 418"/>
            <p:cNvCxnSpPr/>
            <p:nvPr/>
          </p:nvCxnSpPr>
          <p:spPr>
            <a:xfrm rot="10800000">
              <a:off x="4064098" y="4927608"/>
              <a:ext cx="5580000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直接连接符 419"/>
            <p:cNvCxnSpPr/>
            <p:nvPr/>
          </p:nvCxnSpPr>
          <p:spPr>
            <a:xfrm rot="10800000">
              <a:off x="4064098" y="5386401"/>
              <a:ext cx="5580000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直接连接符 420"/>
            <p:cNvCxnSpPr/>
            <p:nvPr/>
          </p:nvCxnSpPr>
          <p:spPr>
            <a:xfrm rot="10800000">
              <a:off x="4064098" y="5856303"/>
              <a:ext cx="5580000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5" name="TextBox 424"/>
          <p:cNvSpPr txBox="1"/>
          <p:nvPr/>
        </p:nvSpPr>
        <p:spPr>
          <a:xfrm>
            <a:off x="4857752" y="5493709"/>
            <a:ext cx="2143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h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6" name="TextBox 425"/>
          <p:cNvSpPr txBox="1"/>
          <p:nvPr/>
        </p:nvSpPr>
        <p:spPr>
          <a:xfrm>
            <a:off x="5774773" y="5493709"/>
            <a:ext cx="225464" cy="230832"/>
          </a:xfrm>
          <a:prstGeom prst="rect">
            <a:avLst/>
          </a:prstGeom>
          <a:noFill/>
          <a:ln>
            <a:solidFill>
              <a:sysClr val="window" lastClr="FFFFFF">
                <a:lumMod val="85000"/>
              </a:sysClr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0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7" name="TextBox 426"/>
          <p:cNvSpPr txBox="1"/>
          <p:nvPr/>
        </p:nvSpPr>
        <p:spPr>
          <a:xfrm>
            <a:off x="5950520" y="5493709"/>
            <a:ext cx="2143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h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8" name="TextBox 427"/>
          <p:cNvSpPr txBox="1"/>
          <p:nvPr/>
        </p:nvSpPr>
        <p:spPr>
          <a:xfrm>
            <a:off x="4071934" y="5046724"/>
            <a:ext cx="500066" cy="229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任务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9" name="矩形 428"/>
          <p:cNvSpPr/>
          <p:nvPr/>
        </p:nvSpPr>
        <p:spPr>
          <a:xfrm>
            <a:off x="4467342" y="5062549"/>
            <a:ext cx="2604987" cy="223839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chemeClr val="tx1">
                <a:lumMod val="40000"/>
                <a:lumOff val="60000"/>
              </a:schemeClr>
            </a:solidFill>
            <a:prstDash val="solid"/>
          </a:ln>
          <a:effectLst/>
        </p:spPr>
        <p:txBody>
          <a:bodyPr lIns="36000" tIns="0" rIns="0" bIns="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ASDMP</a:t>
            </a:r>
            <a:r>
              <a:rPr lang="zh-CN" altLang="en-US" sz="9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任务树优化</a:t>
            </a:r>
          </a:p>
        </p:txBody>
      </p:sp>
      <p:sp>
        <p:nvSpPr>
          <p:cNvPr id="431" name="TextBox 430"/>
          <p:cNvSpPr txBox="1"/>
          <p:nvPr/>
        </p:nvSpPr>
        <p:spPr>
          <a:xfrm>
            <a:off x="7848623" y="4587462"/>
            <a:ext cx="6429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是否出差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3" name="矩形 432"/>
          <p:cNvSpPr/>
          <p:nvPr/>
        </p:nvSpPr>
        <p:spPr>
          <a:xfrm>
            <a:off x="8432827" y="4639850"/>
            <a:ext cx="108000" cy="108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39" name="椭圆 438"/>
          <p:cNvSpPr/>
          <p:nvPr/>
        </p:nvSpPr>
        <p:spPr>
          <a:xfrm>
            <a:off x="2449498" y="2071678"/>
            <a:ext cx="71438" cy="7143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40" name="椭圆 439"/>
          <p:cNvSpPr/>
          <p:nvPr/>
        </p:nvSpPr>
        <p:spPr>
          <a:xfrm>
            <a:off x="2896647" y="2071678"/>
            <a:ext cx="71438" cy="7143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43" name="椭圆 442"/>
          <p:cNvSpPr/>
          <p:nvPr/>
        </p:nvSpPr>
        <p:spPr>
          <a:xfrm>
            <a:off x="1136626" y="2071678"/>
            <a:ext cx="71438" cy="7143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45" name="椭圆 444"/>
          <p:cNvSpPr/>
          <p:nvPr/>
        </p:nvSpPr>
        <p:spPr>
          <a:xfrm>
            <a:off x="3817932" y="2571744"/>
            <a:ext cx="71438" cy="7143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6" name="椭圆 445"/>
          <p:cNvSpPr/>
          <p:nvPr/>
        </p:nvSpPr>
        <p:spPr>
          <a:xfrm>
            <a:off x="2454260" y="2571744"/>
            <a:ext cx="71438" cy="7143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48" name="椭圆 447"/>
          <p:cNvSpPr/>
          <p:nvPr/>
        </p:nvSpPr>
        <p:spPr>
          <a:xfrm>
            <a:off x="1572662" y="2571744"/>
            <a:ext cx="71438" cy="7143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49" name="椭圆 448"/>
          <p:cNvSpPr/>
          <p:nvPr/>
        </p:nvSpPr>
        <p:spPr>
          <a:xfrm>
            <a:off x="2016636" y="2571744"/>
            <a:ext cx="71438" cy="7143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50" name="椭圆 449"/>
          <p:cNvSpPr/>
          <p:nvPr/>
        </p:nvSpPr>
        <p:spPr>
          <a:xfrm>
            <a:off x="1141388" y="2571744"/>
            <a:ext cx="71438" cy="7143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52" name="椭圆 451"/>
          <p:cNvSpPr/>
          <p:nvPr/>
        </p:nvSpPr>
        <p:spPr>
          <a:xfrm>
            <a:off x="2015578" y="3071810"/>
            <a:ext cx="71438" cy="7143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53" name="椭圆 452"/>
          <p:cNvSpPr/>
          <p:nvPr/>
        </p:nvSpPr>
        <p:spPr>
          <a:xfrm>
            <a:off x="1140330" y="3071810"/>
            <a:ext cx="71438" cy="7143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65" name="TextBox 464"/>
          <p:cNvSpPr txBox="1"/>
          <p:nvPr/>
        </p:nvSpPr>
        <p:spPr>
          <a:xfrm>
            <a:off x="2571736" y="4233868"/>
            <a:ext cx="6556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任务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6" name="TextBox 465"/>
          <p:cNvSpPr txBox="1"/>
          <p:nvPr/>
        </p:nvSpPr>
        <p:spPr>
          <a:xfrm>
            <a:off x="1298393" y="4252918"/>
            <a:ext cx="6681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项目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67" name="直接连接符 466"/>
          <p:cNvCxnSpPr/>
          <p:nvPr/>
        </p:nvCxnSpPr>
        <p:spPr>
          <a:xfrm rot="10800000">
            <a:off x="976287" y="4214818"/>
            <a:ext cx="3071834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TextBox 468"/>
          <p:cNvSpPr txBox="1"/>
          <p:nvPr/>
        </p:nvSpPr>
        <p:spPr>
          <a:xfrm>
            <a:off x="1071538" y="3876678"/>
            <a:ext cx="100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任务快捷筛选：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8" name="组合 39"/>
          <p:cNvGrpSpPr/>
          <p:nvPr/>
        </p:nvGrpSpPr>
        <p:grpSpPr>
          <a:xfrm>
            <a:off x="2205021" y="3886203"/>
            <a:ext cx="1204922" cy="204789"/>
            <a:chOff x="7634842" y="3255921"/>
            <a:chExt cx="1152000" cy="180130"/>
          </a:xfrm>
        </p:grpSpPr>
        <p:sp>
          <p:nvSpPr>
            <p:cNvPr id="472" name="矩形 471"/>
            <p:cNvSpPr/>
            <p:nvPr/>
          </p:nvSpPr>
          <p:spPr>
            <a:xfrm>
              <a:off x="7634842" y="3255921"/>
              <a:ext cx="1152000" cy="18013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chemeClr val="tx1">
                  <a:lumMod val="40000"/>
                  <a:lumOff val="60000"/>
                </a:schemeClr>
              </a:solidFill>
              <a:prstDash val="solid"/>
            </a:ln>
            <a:effectLst/>
          </p:spPr>
          <p:txBody>
            <a:bodyPr lIns="3600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 </a:t>
              </a:r>
              <a:r>
                <a:rPr lang="zh-CN" altLang="en-US" sz="900" b="1" kern="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最近常用任务</a:t>
              </a:r>
              <a:endPara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473" name="圆角矩形 472"/>
            <p:cNvSpPr/>
            <p:nvPr/>
          </p:nvSpPr>
          <p:spPr>
            <a:xfrm>
              <a:off x="8601954" y="3263264"/>
              <a:ext cx="172437" cy="142876"/>
            </a:xfrm>
            <a:prstGeom prst="roundRect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琥珀" pitchFamily="2" charset="-122"/>
                  <a:ea typeface="华文琥珀" pitchFamily="2" charset="-122"/>
                </a:rPr>
                <a:t>v</a:t>
              </a:r>
              <a:endParaRPr lang="zh-CN" altLang="en-US" sz="9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琥珀" pitchFamily="2" charset="-122"/>
                <a:ea typeface="华文琥珀" pitchFamily="2" charset="-122"/>
              </a:endParaRPr>
            </a:p>
          </p:txBody>
        </p:sp>
      </p:grpSp>
      <p:cxnSp>
        <p:nvCxnSpPr>
          <p:cNvPr id="474" name="直接连接符 473"/>
          <p:cNvCxnSpPr/>
          <p:nvPr/>
        </p:nvCxnSpPr>
        <p:spPr>
          <a:xfrm rot="10800000">
            <a:off x="1000100" y="4498981"/>
            <a:ext cx="3071834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直接连接符 476"/>
          <p:cNvCxnSpPr/>
          <p:nvPr/>
        </p:nvCxnSpPr>
        <p:spPr>
          <a:xfrm rot="5400000">
            <a:off x="703248" y="5535615"/>
            <a:ext cx="2643182" cy="1588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9" name="TextBox 478"/>
          <p:cNvSpPr txBox="1"/>
          <p:nvPr/>
        </p:nvSpPr>
        <p:spPr>
          <a:xfrm>
            <a:off x="2000232" y="4594691"/>
            <a:ext cx="1071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ASDMP</a:t>
            </a:r>
            <a:r>
              <a: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任务树优化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0" name="TextBox 479"/>
          <p:cNvSpPr txBox="1"/>
          <p:nvPr/>
        </p:nvSpPr>
        <p:spPr>
          <a:xfrm>
            <a:off x="1285852" y="4601536"/>
            <a:ext cx="647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ASDMP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81" name="直接连接符 480"/>
          <p:cNvCxnSpPr/>
          <p:nvPr/>
        </p:nvCxnSpPr>
        <p:spPr>
          <a:xfrm>
            <a:off x="1000100" y="4857760"/>
            <a:ext cx="2857520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4" name="TextBox 483"/>
          <p:cNvSpPr txBox="1"/>
          <p:nvPr/>
        </p:nvSpPr>
        <p:spPr>
          <a:xfrm>
            <a:off x="2000232" y="4929198"/>
            <a:ext cx="1071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常用任务</a:t>
            </a: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800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5" name="TextBox 484"/>
          <p:cNvSpPr txBox="1"/>
          <p:nvPr/>
        </p:nvSpPr>
        <p:spPr>
          <a:xfrm>
            <a:off x="1285852" y="4936043"/>
            <a:ext cx="647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ASDMP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86" name="直接连接符 485"/>
          <p:cNvCxnSpPr/>
          <p:nvPr/>
        </p:nvCxnSpPr>
        <p:spPr>
          <a:xfrm>
            <a:off x="981050" y="5192267"/>
            <a:ext cx="2857520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7" name="TextBox 486"/>
          <p:cNvSpPr txBox="1"/>
          <p:nvPr/>
        </p:nvSpPr>
        <p:spPr>
          <a:xfrm>
            <a:off x="2000232" y="5286388"/>
            <a:ext cx="1071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常用任务</a:t>
            </a: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3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8" name="TextBox 487"/>
          <p:cNvSpPr txBox="1"/>
          <p:nvPr/>
        </p:nvSpPr>
        <p:spPr>
          <a:xfrm>
            <a:off x="1285852" y="5293233"/>
            <a:ext cx="647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ASDMP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89" name="直接连接符 488"/>
          <p:cNvCxnSpPr/>
          <p:nvPr/>
        </p:nvCxnSpPr>
        <p:spPr>
          <a:xfrm>
            <a:off x="981050" y="5549457"/>
            <a:ext cx="2857520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5" name="TextBox 494"/>
          <p:cNvSpPr txBox="1"/>
          <p:nvPr/>
        </p:nvSpPr>
        <p:spPr>
          <a:xfrm>
            <a:off x="2000232" y="5617506"/>
            <a:ext cx="1071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常用任务</a:t>
            </a: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6" name="TextBox 495"/>
          <p:cNvSpPr txBox="1"/>
          <p:nvPr/>
        </p:nvSpPr>
        <p:spPr>
          <a:xfrm>
            <a:off x="1285852" y="5624351"/>
            <a:ext cx="647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ASDMP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97" name="直接连接符 496"/>
          <p:cNvCxnSpPr/>
          <p:nvPr/>
        </p:nvCxnSpPr>
        <p:spPr>
          <a:xfrm>
            <a:off x="976287" y="5880575"/>
            <a:ext cx="2857520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TextBox 497"/>
          <p:cNvSpPr txBox="1"/>
          <p:nvPr/>
        </p:nvSpPr>
        <p:spPr>
          <a:xfrm>
            <a:off x="2000232" y="5952013"/>
            <a:ext cx="1071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常用任务</a:t>
            </a: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800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9" name="TextBox 498"/>
          <p:cNvSpPr txBox="1"/>
          <p:nvPr/>
        </p:nvSpPr>
        <p:spPr>
          <a:xfrm>
            <a:off x="1285852" y="5958858"/>
            <a:ext cx="647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ASDMP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00" name="直接连接符 499"/>
          <p:cNvCxnSpPr/>
          <p:nvPr/>
        </p:nvCxnSpPr>
        <p:spPr>
          <a:xfrm>
            <a:off x="957237" y="6215082"/>
            <a:ext cx="2857520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" name="TextBox 500"/>
          <p:cNvSpPr txBox="1"/>
          <p:nvPr/>
        </p:nvSpPr>
        <p:spPr>
          <a:xfrm>
            <a:off x="2000232" y="6309203"/>
            <a:ext cx="1071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常用任务</a:t>
            </a: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sz="800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2" name="TextBox 501"/>
          <p:cNvSpPr txBox="1"/>
          <p:nvPr/>
        </p:nvSpPr>
        <p:spPr>
          <a:xfrm>
            <a:off x="1285852" y="6316048"/>
            <a:ext cx="647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ASDMP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03" name="直接连接符 502"/>
          <p:cNvCxnSpPr/>
          <p:nvPr/>
        </p:nvCxnSpPr>
        <p:spPr>
          <a:xfrm>
            <a:off x="957237" y="6572272"/>
            <a:ext cx="2857520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503"/>
          <p:cNvGrpSpPr/>
          <p:nvPr/>
        </p:nvGrpSpPr>
        <p:grpSpPr>
          <a:xfrm>
            <a:off x="3929057" y="4533907"/>
            <a:ext cx="80963" cy="2238367"/>
            <a:chOff x="8969342" y="1385873"/>
            <a:chExt cx="147702" cy="2690864"/>
          </a:xfrm>
        </p:grpSpPr>
        <p:sp>
          <p:nvSpPr>
            <p:cNvPr id="505" name="等腰三角形 504"/>
            <p:cNvSpPr/>
            <p:nvPr/>
          </p:nvSpPr>
          <p:spPr>
            <a:xfrm>
              <a:off x="8974136" y="1385873"/>
              <a:ext cx="142908" cy="142908"/>
            </a:xfrm>
            <a:prstGeom prst="triangle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506" name="等腰三角形 505"/>
            <p:cNvSpPr/>
            <p:nvPr/>
          </p:nvSpPr>
          <p:spPr>
            <a:xfrm rot="10800000">
              <a:off x="8969342" y="3933829"/>
              <a:ext cx="142908" cy="142908"/>
            </a:xfrm>
            <a:prstGeom prst="triangle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507" name="矩形 506"/>
            <p:cNvSpPr/>
            <p:nvPr/>
          </p:nvSpPr>
          <p:spPr>
            <a:xfrm>
              <a:off x="8972581" y="1590662"/>
              <a:ext cx="142844" cy="2286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 smtClean="0"/>
            </a:p>
          </p:txBody>
        </p:sp>
        <p:grpSp>
          <p:nvGrpSpPr>
            <p:cNvPr id="20" name="组合 507"/>
            <p:cNvGrpSpPr/>
            <p:nvPr/>
          </p:nvGrpSpPr>
          <p:grpSpPr>
            <a:xfrm>
              <a:off x="9020174" y="2647259"/>
              <a:ext cx="45719" cy="66652"/>
              <a:chOff x="8982074" y="2647943"/>
              <a:chExt cx="142876" cy="96839"/>
            </a:xfrm>
          </p:grpSpPr>
          <p:cxnSp>
            <p:nvCxnSpPr>
              <p:cNvPr id="509" name="直接连接符 508"/>
              <p:cNvCxnSpPr/>
              <p:nvPr/>
            </p:nvCxnSpPr>
            <p:spPr>
              <a:xfrm>
                <a:off x="8982074" y="2647943"/>
                <a:ext cx="142876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直接连接符 509"/>
              <p:cNvCxnSpPr/>
              <p:nvPr/>
            </p:nvCxnSpPr>
            <p:spPr>
              <a:xfrm>
                <a:off x="8982074" y="2695569"/>
                <a:ext cx="142876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直接连接符 510"/>
              <p:cNvCxnSpPr/>
              <p:nvPr/>
            </p:nvCxnSpPr>
            <p:spPr>
              <a:xfrm>
                <a:off x="8982074" y="2743194"/>
                <a:ext cx="142876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12" name="椭圆 511"/>
          <p:cNvSpPr/>
          <p:nvPr/>
        </p:nvSpPr>
        <p:spPr>
          <a:xfrm>
            <a:off x="1204889" y="4651066"/>
            <a:ext cx="104790" cy="104790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3" name="椭圆 512"/>
          <p:cNvSpPr/>
          <p:nvPr/>
        </p:nvSpPr>
        <p:spPr>
          <a:xfrm>
            <a:off x="1204889" y="4993968"/>
            <a:ext cx="104790" cy="104790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4" name="椭圆 513"/>
          <p:cNvSpPr/>
          <p:nvPr/>
        </p:nvSpPr>
        <p:spPr>
          <a:xfrm>
            <a:off x="1204889" y="5336870"/>
            <a:ext cx="104790" cy="104790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5" name="椭圆 514"/>
          <p:cNvSpPr/>
          <p:nvPr/>
        </p:nvSpPr>
        <p:spPr>
          <a:xfrm>
            <a:off x="1204889" y="5679772"/>
            <a:ext cx="104790" cy="104790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6" name="椭圆 515"/>
          <p:cNvSpPr/>
          <p:nvPr/>
        </p:nvSpPr>
        <p:spPr>
          <a:xfrm>
            <a:off x="1204889" y="6022674"/>
            <a:ext cx="104790" cy="104790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椭圆 519"/>
          <p:cNvSpPr/>
          <p:nvPr/>
        </p:nvSpPr>
        <p:spPr>
          <a:xfrm>
            <a:off x="1204889" y="6365578"/>
            <a:ext cx="104790" cy="104790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矩形 528"/>
          <p:cNvSpPr/>
          <p:nvPr/>
        </p:nvSpPr>
        <p:spPr>
          <a:xfrm>
            <a:off x="7500958" y="6548459"/>
            <a:ext cx="720000" cy="212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提交</a:t>
            </a:r>
            <a:endParaRPr lang="zh-CN" altLang="en-US" sz="11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0" name="矩形 529"/>
          <p:cNvSpPr/>
          <p:nvPr/>
        </p:nvSpPr>
        <p:spPr>
          <a:xfrm>
            <a:off x="2285984" y="2705095"/>
            <a:ext cx="428628" cy="50006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251" name="TextBox 250"/>
          <p:cNvSpPr txBox="1"/>
          <p:nvPr/>
        </p:nvSpPr>
        <p:spPr>
          <a:xfrm>
            <a:off x="7283468" y="996062"/>
            <a:ext cx="43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正常</a:t>
            </a:r>
            <a:endParaRPr lang="en-US" altLang="zh-CN" sz="9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工时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7683520" y="995345"/>
            <a:ext cx="417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加班</a:t>
            </a:r>
            <a:endParaRPr lang="en-US" altLang="zh-CN" sz="9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工时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4331014" y="1071546"/>
            <a:ext cx="6429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工时日期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6681803" y="1071546"/>
            <a:ext cx="6556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工时类型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6" name="直接连接符 265"/>
          <p:cNvCxnSpPr/>
          <p:nvPr/>
        </p:nvCxnSpPr>
        <p:spPr>
          <a:xfrm rot="10800000">
            <a:off x="4052756" y="1007729"/>
            <a:ext cx="5040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/>
          <p:cNvSpPr txBox="1"/>
          <p:nvPr/>
        </p:nvSpPr>
        <p:spPr>
          <a:xfrm>
            <a:off x="6663548" y="1371130"/>
            <a:ext cx="692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软件设计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6663548" y="1668472"/>
            <a:ext cx="692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软件设计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5" name="TextBox 274"/>
          <p:cNvSpPr txBox="1"/>
          <p:nvPr/>
        </p:nvSpPr>
        <p:spPr>
          <a:xfrm>
            <a:off x="7325539" y="1362321"/>
            <a:ext cx="285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4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7763694" y="1362321"/>
            <a:ext cx="285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0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5" name="TextBox 284"/>
          <p:cNvSpPr txBox="1"/>
          <p:nvPr/>
        </p:nvSpPr>
        <p:spPr>
          <a:xfrm>
            <a:off x="7325539" y="1659663"/>
            <a:ext cx="285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3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7" name="TextBox 286"/>
          <p:cNvSpPr txBox="1"/>
          <p:nvPr/>
        </p:nvSpPr>
        <p:spPr>
          <a:xfrm>
            <a:off x="7763694" y="1659663"/>
            <a:ext cx="285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0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91" name="直接连接符 290"/>
          <p:cNvCxnSpPr/>
          <p:nvPr/>
        </p:nvCxnSpPr>
        <p:spPr>
          <a:xfrm rot="10800000">
            <a:off x="4043630" y="1315459"/>
            <a:ext cx="5040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接连接符 291"/>
          <p:cNvCxnSpPr/>
          <p:nvPr/>
        </p:nvCxnSpPr>
        <p:spPr>
          <a:xfrm rot="10800000">
            <a:off x="4037751" y="1601211"/>
            <a:ext cx="5040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接连接符 292"/>
          <p:cNvCxnSpPr/>
          <p:nvPr/>
        </p:nvCxnSpPr>
        <p:spPr>
          <a:xfrm rot="10800000">
            <a:off x="4043631" y="1904056"/>
            <a:ext cx="5040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接连接符 294"/>
          <p:cNvCxnSpPr/>
          <p:nvPr/>
        </p:nvCxnSpPr>
        <p:spPr>
          <a:xfrm rot="10800000">
            <a:off x="4052756" y="2235608"/>
            <a:ext cx="5040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接连接符 295"/>
          <p:cNvCxnSpPr/>
          <p:nvPr/>
        </p:nvCxnSpPr>
        <p:spPr>
          <a:xfrm rot="10800000">
            <a:off x="4071935" y="2601344"/>
            <a:ext cx="5040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矩形 296"/>
          <p:cNvSpPr/>
          <p:nvPr/>
        </p:nvSpPr>
        <p:spPr>
          <a:xfrm>
            <a:off x="4151625" y="1416043"/>
            <a:ext cx="108000" cy="108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302" name="矩形 301"/>
          <p:cNvSpPr/>
          <p:nvPr/>
        </p:nvSpPr>
        <p:spPr>
          <a:xfrm>
            <a:off x="4151625" y="1713385"/>
            <a:ext cx="108000" cy="108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303" name="TextBox 302"/>
          <p:cNvSpPr txBox="1"/>
          <p:nvPr/>
        </p:nvSpPr>
        <p:spPr>
          <a:xfrm>
            <a:off x="5857885" y="1071546"/>
            <a:ext cx="6556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任务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5643571" y="1377561"/>
            <a:ext cx="1071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ASDMP</a:t>
            </a:r>
            <a:r>
              <a: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任务树优化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6" name="TextBox 305"/>
          <p:cNvSpPr txBox="1"/>
          <p:nvPr/>
        </p:nvSpPr>
        <p:spPr>
          <a:xfrm>
            <a:off x="5614996" y="1674903"/>
            <a:ext cx="11430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ASDMP</a:t>
            </a:r>
            <a:r>
              <a:rPr lang="zh-CN" altLang="en-US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任务树优化</a:t>
            </a:r>
            <a:endParaRPr lang="zh-CN" altLang="en-US" sz="800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8" name="TextBox 307"/>
          <p:cNvSpPr txBox="1"/>
          <p:nvPr/>
        </p:nvSpPr>
        <p:spPr>
          <a:xfrm>
            <a:off x="4981579" y="1071546"/>
            <a:ext cx="6681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项目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9" name="TextBox 308"/>
          <p:cNvSpPr txBox="1"/>
          <p:nvPr/>
        </p:nvSpPr>
        <p:spPr>
          <a:xfrm>
            <a:off x="5002376" y="1364226"/>
            <a:ext cx="647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ASDMP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0" name="TextBox 309"/>
          <p:cNvSpPr txBox="1"/>
          <p:nvPr/>
        </p:nvSpPr>
        <p:spPr>
          <a:xfrm>
            <a:off x="4990787" y="1671093"/>
            <a:ext cx="6665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ASDMP</a:t>
            </a:r>
            <a:endParaRPr lang="zh-CN" altLang="en-US" sz="800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9" name="直接连接符 318"/>
          <p:cNvCxnSpPr/>
          <p:nvPr/>
        </p:nvCxnSpPr>
        <p:spPr>
          <a:xfrm rot="10800000">
            <a:off x="4041241" y="2890833"/>
            <a:ext cx="5040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接连接符 319"/>
          <p:cNvCxnSpPr/>
          <p:nvPr/>
        </p:nvCxnSpPr>
        <p:spPr>
          <a:xfrm rot="10800000">
            <a:off x="4047121" y="3193678"/>
            <a:ext cx="5040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连接符 320"/>
          <p:cNvCxnSpPr/>
          <p:nvPr/>
        </p:nvCxnSpPr>
        <p:spPr>
          <a:xfrm rot="10800000">
            <a:off x="4056246" y="3525230"/>
            <a:ext cx="5040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TextBox 321"/>
          <p:cNvSpPr txBox="1"/>
          <p:nvPr/>
        </p:nvSpPr>
        <p:spPr>
          <a:xfrm>
            <a:off x="4259576" y="1370456"/>
            <a:ext cx="7667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2013-01-03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3" name="TextBox 322"/>
          <p:cNvSpPr txBox="1"/>
          <p:nvPr/>
        </p:nvSpPr>
        <p:spPr>
          <a:xfrm>
            <a:off x="4259576" y="1686824"/>
            <a:ext cx="7667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2013-01-20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1" name="组合 323"/>
          <p:cNvGrpSpPr/>
          <p:nvPr/>
        </p:nvGrpSpPr>
        <p:grpSpPr>
          <a:xfrm>
            <a:off x="8991782" y="1333485"/>
            <a:ext cx="123643" cy="2828945"/>
            <a:chOff x="8972581" y="1385873"/>
            <a:chExt cx="151327" cy="2690864"/>
          </a:xfrm>
        </p:grpSpPr>
        <p:sp>
          <p:nvSpPr>
            <p:cNvPr id="325" name="等腰三角形 324"/>
            <p:cNvSpPr/>
            <p:nvPr/>
          </p:nvSpPr>
          <p:spPr>
            <a:xfrm>
              <a:off x="8974136" y="1385873"/>
              <a:ext cx="142908" cy="142908"/>
            </a:xfrm>
            <a:prstGeom prst="triangle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326" name="等腰三角形 325"/>
            <p:cNvSpPr/>
            <p:nvPr/>
          </p:nvSpPr>
          <p:spPr>
            <a:xfrm rot="10800000">
              <a:off x="8981000" y="3933829"/>
              <a:ext cx="142908" cy="142908"/>
            </a:xfrm>
            <a:prstGeom prst="triangle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329" name="矩形 328"/>
            <p:cNvSpPr/>
            <p:nvPr/>
          </p:nvSpPr>
          <p:spPr>
            <a:xfrm>
              <a:off x="8972581" y="1590662"/>
              <a:ext cx="142844" cy="2286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 smtClean="0"/>
            </a:p>
          </p:txBody>
        </p:sp>
        <p:grpSp>
          <p:nvGrpSpPr>
            <p:cNvPr id="22" name="组合 462"/>
            <p:cNvGrpSpPr/>
            <p:nvPr/>
          </p:nvGrpSpPr>
          <p:grpSpPr>
            <a:xfrm>
              <a:off x="9020174" y="2647258"/>
              <a:ext cx="45719" cy="66652"/>
              <a:chOff x="8982074" y="2647943"/>
              <a:chExt cx="142876" cy="96839"/>
            </a:xfrm>
          </p:grpSpPr>
          <p:cxnSp>
            <p:nvCxnSpPr>
              <p:cNvPr id="331" name="直接连接符 330"/>
              <p:cNvCxnSpPr/>
              <p:nvPr/>
            </p:nvCxnSpPr>
            <p:spPr>
              <a:xfrm>
                <a:off x="8982074" y="2647943"/>
                <a:ext cx="142876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直接连接符 331"/>
              <p:cNvCxnSpPr/>
              <p:nvPr/>
            </p:nvCxnSpPr>
            <p:spPr>
              <a:xfrm>
                <a:off x="8982074" y="2695569"/>
                <a:ext cx="142876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直接连接符 332"/>
              <p:cNvCxnSpPr/>
              <p:nvPr/>
            </p:nvCxnSpPr>
            <p:spPr>
              <a:xfrm>
                <a:off x="8982074" y="2743194"/>
                <a:ext cx="142876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34" name="直接连接符 333"/>
          <p:cNvCxnSpPr/>
          <p:nvPr/>
        </p:nvCxnSpPr>
        <p:spPr>
          <a:xfrm rot="10800000">
            <a:off x="4065771" y="3833173"/>
            <a:ext cx="5040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接连接符 334"/>
          <p:cNvCxnSpPr/>
          <p:nvPr/>
        </p:nvCxnSpPr>
        <p:spPr>
          <a:xfrm rot="10800000">
            <a:off x="4084950" y="4198909"/>
            <a:ext cx="5040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矩形 335"/>
          <p:cNvSpPr/>
          <p:nvPr/>
        </p:nvSpPr>
        <p:spPr>
          <a:xfrm>
            <a:off x="8358214" y="784102"/>
            <a:ext cx="667644" cy="1969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批量删除</a:t>
            </a:r>
            <a:endParaRPr lang="zh-CN" altLang="en-US" sz="1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1" name="矩形 340"/>
          <p:cNvSpPr/>
          <p:nvPr/>
        </p:nvSpPr>
        <p:spPr>
          <a:xfrm>
            <a:off x="4151625" y="1142984"/>
            <a:ext cx="108000" cy="108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342" name="矩形 341"/>
          <p:cNvSpPr/>
          <p:nvPr/>
        </p:nvSpPr>
        <p:spPr>
          <a:xfrm>
            <a:off x="4147277" y="785794"/>
            <a:ext cx="720000" cy="21431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zh-CN" altLang="en-US" sz="1100" b="1" dirty="0" smtClean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按日历</a:t>
            </a:r>
            <a:endParaRPr lang="zh-CN" altLang="en-US" sz="1100" b="1" dirty="0">
              <a:solidFill>
                <a:schemeClr val="dk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3" name="矩形 342"/>
          <p:cNvSpPr/>
          <p:nvPr/>
        </p:nvSpPr>
        <p:spPr>
          <a:xfrm>
            <a:off x="4929190" y="785794"/>
            <a:ext cx="720000" cy="214314"/>
          </a:xfrm>
          <a:prstGeom prst="rect">
            <a:avLst/>
          </a:prstGeom>
          <a:ln/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按任务</a:t>
            </a:r>
            <a:endParaRPr lang="zh-CN" altLang="en-US" sz="11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4" name="TextBox 343"/>
          <p:cNvSpPr txBox="1"/>
          <p:nvPr/>
        </p:nvSpPr>
        <p:spPr>
          <a:xfrm>
            <a:off x="8501090" y="1062021"/>
            <a:ext cx="4286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操作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45" name="Picture 3" descr="D:\4.幻灯片库\图片库\IconBase.Collection.plus.23.extras 最新上万个创意设计图标\IconBase Plastic Xp2 Stock Icons\png\48x48\edit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48715" y="1381111"/>
            <a:ext cx="157162" cy="157162"/>
          </a:xfrm>
          <a:prstGeom prst="rect">
            <a:avLst/>
          </a:prstGeom>
          <a:noFill/>
        </p:spPr>
      </p:pic>
      <p:pic>
        <p:nvPicPr>
          <p:cNvPr id="346" name="Picture 4" descr="D:\4.幻灯片库\图片库\IconBase.Collection.plus.23.extras 最新上万个创意设计图标\IconBase Plastic Xp2 Stock Icons\png\48x48\erro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763029" y="1404923"/>
            <a:ext cx="119064" cy="119064"/>
          </a:xfrm>
          <a:prstGeom prst="rect">
            <a:avLst/>
          </a:prstGeom>
          <a:noFill/>
        </p:spPr>
      </p:pic>
      <p:sp>
        <p:nvSpPr>
          <p:cNvPr id="347" name="TextBox 346"/>
          <p:cNvSpPr txBox="1"/>
          <p:nvPr/>
        </p:nvSpPr>
        <p:spPr>
          <a:xfrm>
            <a:off x="8077225" y="990583"/>
            <a:ext cx="417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是否出差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9" name="矩形 348"/>
          <p:cNvSpPr/>
          <p:nvPr/>
        </p:nvSpPr>
        <p:spPr>
          <a:xfrm>
            <a:off x="8224863" y="1409686"/>
            <a:ext cx="108000" cy="1080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350" name="矩形 349"/>
          <p:cNvSpPr/>
          <p:nvPr/>
        </p:nvSpPr>
        <p:spPr>
          <a:xfrm>
            <a:off x="8224863" y="1685913"/>
            <a:ext cx="108000" cy="1080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pic>
        <p:nvPicPr>
          <p:cNvPr id="351" name="Picture 3" descr="D:\4.幻灯片库\图片库\IconBase.Collection.plus.23.extras 最新上万个创意设计图标\IconBase Plastic Xp2 Stock Icons\png\48x48\edit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58240" y="1662100"/>
            <a:ext cx="157162" cy="157162"/>
          </a:xfrm>
          <a:prstGeom prst="rect">
            <a:avLst/>
          </a:prstGeom>
          <a:noFill/>
        </p:spPr>
      </p:pic>
      <p:pic>
        <p:nvPicPr>
          <p:cNvPr id="352" name="Picture 4" descr="D:\4.幻灯片库\图片库\IconBase.Collection.plus.23.extras 最新上万个创意设计图标\IconBase Plastic Xp2 Stock Icons\png\48x48\erro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772554" y="1685912"/>
            <a:ext cx="119064" cy="119064"/>
          </a:xfrm>
          <a:prstGeom prst="rect">
            <a:avLst/>
          </a:prstGeom>
          <a:noFill/>
        </p:spPr>
      </p:pic>
      <p:sp>
        <p:nvSpPr>
          <p:cNvPr id="534" name="矩形 533"/>
          <p:cNvSpPr/>
          <p:nvPr/>
        </p:nvSpPr>
        <p:spPr>
          <a:xfrm>
            <a:off x="4214810" y="2143116"/>
            <a:ext cx="4643470" cy="17145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场景说明：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通过任务（即任何任务列表中可能的填工时入口）进入工时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管理界面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右上使用“按任务”模式，显示该任务所有的工时项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选择日历不会影响右上的显示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如果用户通过左下选择了另一条任务，则右上会列出选中任务所有的工时。</a:t>
            </a:r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9" name="椭圆 358"/>
          <p:cNvSpPr/>
          <p:nvPr/>
        </p:nvSpPr>
        <p:spPr>
          <a:xfrm>
            <a:off x="2462198" y="3062285"/>
            <a:ext cx="71438" cy="7143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cxnSp>
        <p:nvCxnSpPr>
          <p:cNvPr id="373" name="直接连接符 372"/>
          <p:cNvCxnSpPr>
            <a:stCxn id="268" idx="2"/>
            <a:endCxn id="397" idx="1"/>
          </p:cNvCxnSpPr>
          <p:nvPr/>
        </p:nvCxnSpPr>
        <p:spPr>
          <a:xfrm rot="16200000" flipH="1">
            <a:off x="2280664" y="2548488"/>
            <a:ext cx="1482263" cy="2795607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7" name="组合 576"/>
          <p:cNvGrpSpPr/>
          <p:nvPr/>
        </p:nvGrpSpPr>
        <p:grpSpPr>
          <a:xfrm>
            <a:off x="4314823" y="982313"/>
            <a:ext cx="4162456" cy="3375381"/>
            <a:chOff x="3793800" y="1000109"/>
            <a:chExt cx="4162456" cy="1618250"/>
          </a:xfrm>
        </p:grpSpPr>
        <p:cxnSp>
          <p:nvCxnSpPr>
            <p:cNvPr id="578" name="直接连接符 577"/>
            <p:cNvCxnSpPr/>
            <p:nvPr/>
          </p:nvCxnSpPr>
          <p:spPr>
            <a:xfrm rot="16200000" flipH="1">
              <a:off x="3716182" y="1810701"/>
              <a:ext cx="1584000" cy="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直接连接符 578"/>
            <p:cNvCxnSpPr/>
            <p:nvPr/>
          </p:nvCxnSpPr>
          <p:spPr>
            <a:xfrm rot="16200000" flipH="1">
              <a:off x="4280068" y="1792108"/>
              <a:ext cx="1584000" cy="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直接连接符 579"/>
            <p:cNvCxnSpPr/>
            <p:nvPr/>
          </p:nvCxnSpPr>
          <p:spPr>
            <a:xfrm rot="16200000" flipH="1">
              <a:off x="5424029" y="1792108"/>
              <a:ext cx="1584000" cy="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直接连接符 580"/>
            <p:cNvCxnSpPr/>
            <p:nvPr/>
          </p:nvCxnSpPr>
          <p:spPr>
            <a:xfrm rot="16200000" flipH="1">
              <a:off x="5951717" y="1813081"/>
              <a:ext cx="1584000" cy="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直接连接符 581"/>
            <p:cNvCxnSpPr/>
            <p:nvPr/>
          </p:nvCxnSpPr>
          <p:spPr>
            <a:xfrm rot="16200000" flipH="1">
              <a:off x="6387014" y="1814968"/>
              <a:ext cx="1584000" cy="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直接连接符 582"/>
            <p:cNvCxnSpPr/>
            <p:nvPr/>
          </p:nvCxnSpPr>
          <p:spPr>
            <a:xfrm rot="16200000" flipH="1">
              <a:off x="6768965" y="1817826"/>
              <a:ext cx="1584000" cy="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直接连接符 583"/>
            <p:cNvCxnSpPr/>
            <p:nvPr/>
          </p:nvCxnSpPr>
          <p:spPr>
            <a:xfrm rot="16200000" flipH="1">
              <a:off x="3001801" y="1826358"/>
              <a:ext cx="1584000" cy="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直接连接符 584"/>
            <p:cNvCxnSpPr/>
            <p:nvPr/>
          </p:nvCxnSpPr>
          <p:spPr>
            <a:xfrm rot="16200000" flipH="1">
              <a:off x="7164256" y="1819508"/>
              <a:ext cx="1584000" cy="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3" name="矩形 342"/>
          <p:cNvSpPr/>
          <p:nvPr/>
        </p:nvSpPr>
        <p:spPr>
          <a:xfrm>
            <a:off x="1833543" y="2714620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344" name="矩形 343"/>
          <p:cNvSpPr/>
          <p:nvPr/>
        </p:nvSpPr>
        <p:spPr>
          <a:xfrm>
            <a:off x="981050" y="2714620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345" name="矩形 344"/>
          <p:cNvSpPr/>
          <p:nvPr/>
        </p:nvSpPr>
        <p:spPr>
          <a:xfrm>
            <a:off x="2285984" y="2185979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531" name="矩形 530"/>
          <p:cNvSpPr/>
          <p:nvPr/>
        </p:nvSpPr>
        <p:spPr>
          <a:xfrm>
            <a:off x="2295509" y="2714620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3" name="矩形 42"/>
          <p:cNvSpPr/>
          <p:nvPr/>
        </p:nvSpPr>
        <p:spPr>
          <a:xfrm>
            <a:off x="954380" y="333286"/>
            <a:ext cx="45719" cy="6524714"/>
          </a:xfrm>
          <a:prstGeom prst="rect">
            <a:avLst/>
          </a:prstGeom>
          <a:solidFill>
            <a:srgbClr val="8064A2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0" y="314436"/>
            <a:ext cx="9144000" cy="288032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32273"/>
            <a:ext cx="9144000" cy="28575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242610" y="32297"/>
            <a:ext cx="83725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项目管理</a:t>
            </a:r>
            <a:endParaRPr lang="zh-CN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93284" y="32297"/>
            <a:ext cx="851524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部门管理</a:t>
            </a:r>
            <a:endParaRPr lang="zh-CN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471416" y="32297"/>
            <a:ext cx="851524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过程管理</a:t>
            </a:r>
            <a:endParaRPr lang="zh-CN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720740" y="32297"/>
            <a:ext cx="851524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系统管理</a:t>
            </a:r>
            <a:endParaRPr lang="zh-CN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43958" y="32297"/>
            <a:ext cx="851524" cy="27699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个人办公</a:t>
            </a:r>
            <a:endParaRPr lang="zh-CN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 descr="D:\4.幻灯片库\图片库\logos\ASDMP-LOGO\透明\图形\SDMP--LOGO4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822" y="66457"/>
            <a:ext cx="209259" cy="209259"/>
          </a:xfrm>
          <a:prstGeom prst="rect">
            <a:avLst/>
          </a:prstGeom>
          <a:noFill/>
        </p:spPr>
      </p:pic>
      <p:grpSp>
        <p:nvGrpSpPr>
          <p:cNvPr id="2" name="组合 60"/>
          <p:cNvGrpSpPr/>
          <p:nvPr/>
        </p:nvGrpSpPr>
        <p:grpSpPr>
          <a:xfrm>
            <a:off x="1679856" y="437150"/>
            <a:ext cx="856849" cy="167990"/>
            <a:chOff x="2419771" y="270173"/>
            <a:chExt cx="1180703" cy="293365"/>
          </a:xfrm>
        </p:grpSpPr>
        <p:sp>
          <p:nvSpPr>
            <p:cNvPr id="201" name="剪去单角的矩形 200"/>
            <p:cNvSpPr/>
            <p:nvPr/>
          </p:nvSpPr>
          <p:spPr>
            <a:xfrm>
              <a:off x="2419771" y="275506"/>
              <a:ext cx="1180703" cy="288032"/>
            </a:xfrm>
            <a:prstGeom prst="snip1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900" b="1" kern="0" dirty="0" smtClean="0">
                  <a:solidFill>
                    <a:sysClr val="window" lastClr="FFFFFF">
                      <a:lumMod val="9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待办工作</a:t>
              </a:r>
              <a:endParaRPr lang="zh-CN" altLang="en-US" sz="900" b="1" kern="0" dirty="0">
                <a:solidFill>
                  <a:sysClr val="window" lastClr="FFFFFF">
                    <a:lumMod val="95000"/>
                  </a:sys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02" name="直接连接符 201"/>
            <p:cNvCxnSpPr/>
            <p:nvPr/>
          </p:nvCxnSpPr>
          <p:spPr>
            <a:xfrm flipV="1">
              <a:off x="2419772" y="270173"/>
              <a:ext cx="0" cy="28803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</a:ln>
            <a:effectLst/>
          </p:spPr>
        </p:cxnSp>
        <p:cxnSp>
          <p:nvCxnSpPr>
            <p:cNvPr id="203" name="直接连接符 202"/>
            <p:cNvCxnSpPr/>
            <p:nvPr/>
          </p:nvCxnSpPr>
          <p:spPr>
            <a:xfrm flipV="1">
              <a:off x="3599334" y="323850"/>
              <a:ext cx="1116" cy="22483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</a:ln>
            <a:effectLst/>
          </p:spPr>
        </p:cxnSp>
      </p:grpSp>
      <p:sp>
        <p:nvSpPr>
          <p:cNvPr id="245" name="矩形 244"/>
          <p:cNvSpPr/>
          <p:nvPr/>
        </p:nvSpPr>
        <p:spPr>
          <a:xfrm>
            <a:off x="104150" y="1531924"/>
            <a:ext cx="288032" cy="14401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46"/>
          <p:cNvGrpSpPr/>
          <p:nvPr/>
        </p:nvGrpSpPr>
        <p:grpSpPr>
          <a:xfrm>
            <a:off x="48546" y="714356"/>
            <a:ext cx="762367" cy="246221"/>
            <a:chOff x="338808" y="1287810"/>
            <a:chExt cx="762367" cy="246221"/>
          </a:xfrm>
        </p:grpSpPr>
        <p:sp>
          <p:nvSpPr>
            <p:cNvPr id="247" name="矩形 246"/>
            <p:cNvSpPr/>
            <p:nvPr/>
          </p:nvSpPr>
          <p:spPr>
            <a:xfrm>
              <a:off x="338808" y="1340768"/>
              <a:ext cx="93315" cy="94853"/>
            </a:xfrm>
            <a:prstGeom prst="rect">
              <a:avLst/>
            </a:prstGeom>
            <a:noFill/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lIns="7200" tIns="360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-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  <p:sp>
          <p:nvSpPr>
            <p:cNvPr id="249" name="矩形 248"/>
            <p:cNvSpPr/>
            <p:nvPr/>
          </p:nvSpPr>
          <p:spPr>
            <a:xfrm>
              <a:off x="403548" y="1287810"/>
              <a:ext cx="69762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000" kern="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个人办公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50" name="直接连接符 249"/>
          <p:cNvCxnSpPr/>
          <p:nvPr/>
        </p:nvCxnSpPr>
        <p:spPr>
          <a:xfrm rot="5400000">
            <a:off x="-484786" y="1417023"/>
            <a:ext cx="1161775" cy="4658"/>
          </a:xfrm>
          <a:prstGeom prst="line">
            <a:avLst/>
          </a:prstGeom>
          <a:noFill/>
          <a:ln w="9525" cap="flat" cmpd="sng" algn="ctr">
            <a:solidFill>
              <a:sysClr val="window" lastClr="FFFFFF">
                <a:lumMod val="85000"/>
              </a:sysClr>
            </a:solidFill>
            <a:prstDash val="sysDash"/>
          </a:ln>
          <a:effectLst/>
        </p:spPr>
      </p:cxnSp>
      <p:grpSp>
        <p:nvGrpSpPr>
          <p:cNvPr id="4" name="组合 60"/>
          <p:cNvGrpSpPr/>
          <p:nvPr/>
        </p:nvGrpSpPr>
        <p:grpSpPr>
          <a:xfrm>
            <a:off x="104150" y="981886"/>
            <a:ext cx="815140" cy="246221"/>
            <a:chOff x="399356" y="1583010"/>
            <a:chExt cx="815140" cy="246221"/>
          </a:xfrm>
        </p:grpSpPr>
        <p:cxnSp>
          <p:nvCxnSpPr>
            <p:cNvPr id="252" name="直接连接符 251"/>
            <p:cNvCxnSpPr/>
            <p:nvPr/>
          </p:nvCxnSpPr>
          <p:spPr>
            <a:xfrm>
              <a:off x="399356" y="1657375"/>
              <a:ext cx="144016" cy="0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>
                  <a:lumMod val="85000"/>
                </a:sysClr>
              </a:solidFill>
              <a:prstDash val="sysDash"/>
            </a:ln>
            <a:effectLst/>
          </p:spPr>
        </p:cxnSp>
        <p:sp>
          <p:nvSpPr>
            <p:cNvPr id="253" name="矩形 252"/>
            <p:cNvSpPr/>
            <p:nvPr/>
          </p:nvSpPr>
          <p:spPr>
            <a:xfrm>
              <a:off x="516869" y="1583010"/>
              <a:ext cx="69762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000" kern="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待办工作</a:t>
              </a:r>
            </a:p>
          </p:txBody>
        </p:sp>
      </p:grpSp>
      <p:grpSp>
        <p:nvGrpSpPr>
          <p:cNvPr id="5" name="组合 61"/>
          <p:cNvGrpSpPr/>
          <p:nvPr/>
        </p:nvGrpSpPr>
        <p:grpSpPr>
          <a:xfrm>
            <a:off x="104150" y="1211223"/>
            <a:ext cx="806594" cy="246221"/>
            <a:chOff x="399356" y="1557372"/>
            <a:chExt cx="806594" cy="246221"/>
          </a:xfrm>
        </p:grpSpPr>
        <p:cxnSp>
          <p:nvCxnSpPr>
            <p:cNvPr id="255" name="直接连接符 254"/>
            <p:cNvCxnSpPr/>
            <p:nvPr/>
          </p:nvCxnSpPr>
          <p:spPr>
            <a:xfrm>
              <a:off x="399356" y="1657375"/>
              <a:ext cx="144016" cy="0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>
                  <a:lumMod val="85000"/>
                </a:sysClr>
              </a:solidFill>
              <a:prstDash val="sysDash"/>
            </a:ln>
            <a:effectLst/>
          </p:spPr>
        </p:cxnSp>
        <p:sp>
          <p:nvSpPr>
            <p:cNvPr id="256" name="矩形 255"/>
            <p:cNvSpPr/>
            <p:nvPr/>
          </p:nvSpPr>
          <p:spPr>
            <a:xfrm>
              <a:off x="508323" y="1557372"/>
              <a:ext cx="69762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0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工时管理</a:t>
              </a:r>
              <a:endParaRPr lang="zh-CN" altLang="en-US" sz="1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64"/>
          <p:cNvGrpSpPr/>
          <p:nvPr/>
        </p:nvGrpSpPr>
        <p:grpSpPr>
          <a:xfrm>
            <a:off x="104150" y="1425537"/>
            <a:ext cx="806594" cy="246221"/>
            <a:chOff x="399356" y="1557372"/>
            <a:chExt cx="806594" cy="246221"/>
          </a:xfrm>
        </p:grpSpPr>
        <p:cxnSp>
          <p:nvCxnSpPr>
            <p:cNvPr id="258" name="直接连接符 257"/>
            <p:cNvCxnSpPr/>
            <p:nvPr/>
          </p:nvCxnSpPr>
          <p:spPr>
            <a:xfrm>
              <a:off x="399356" y="1657375"/>
              <a:ext cx="144016" cy="0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>
                  <a:lumMod val="85000"/>
                </a:sysClr>
              </a:solidFill>
              <a:prstDash val="sysDash"/>
            </a:ln>
            <a:effectLst/>
          </p:spPr>
        </p:cxnSp>
        <p:sp>
          <p:nvSpPr>
            <p:cNvPr id="259" name="矩形 258"/>
            <p:cNvSpPr/>
            <p:nvPr/>
          </p:nvSpPr>
          <p:spPr>
            <a:xfrm>
              <a:off x="508323" y="1557372"/>
              <a:ext cx="69762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0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个人管理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7"/>
          <p:cNvGrpSpPr/>
          <p:nvPr/>
        </p:nvGrpSpPr>
        <p:grpSpPr>
          <a:xfrm>
            <a:off x="104150" y="1621611"/>
            <a:ext cx="806594" cy="246221"/>
            <a:chOff x="399356" y="1557372"/>
            <a:chExt cx="806594" cy="246221"/>
          </a:xfrm>
        </p:grpSpPr>
        <p:cxnSp>
          <p:nvCxnSpPr>
            <p:cNvPr id="261" name="直接连接符 260"/>
            <p:cNvCxnSpPr/>
            <p:nvPr/>
          </p:nvCxnSpPr>
          <p:spPr>
            <a:xfrm>
              <a:off x="399356" y="1657375"/>
              <a:ext cx="144016" cy="0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>
                  <a:lumMod val="85000"/>
                </a:sysClr>
              </a:solidFill>
              <a:prstDash val="sysDash"/>
            </a:ln>
            <a:effectLst/>
          </p:spPr>
        </p:cxnSp>
        <p:sp>
          <p:nvSpPr>
            <p:cNvPr id="262" name="矩形 261"/>
            <p:cNvSpPr/>
            <p:nvPr/>
          </p:nvSpPr>
          <p:spPr>
            <a:xfrm>
              <a:off x="508323" y="1557372"/>
              <a:ext cx="697627" cy="24622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0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个人收藏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" name="组合 67"/>
          <p:cNvGrpSpPr/>
          <p:nvPr/>
        </p:nvGrpSpPr>
        <p:grpSpPr>
          <a:xfrm>
            <a:off x="104150" y="1813504"/>
            <a:ext cx="806594" cy="246221"/>
            <a:chOff x="399356" y="1557372"/>
            <a:chExt cx="806594" cy="246221"/>
          </a:xfrm>
        </p:grpSpPr>
        <p:cxnSp>
          <p:nvCxnSpPr>
            <p:cNvPr id="271" name="直接连接符 270"/>
            <p:cNvCxnSpPr/>
            <p:nvPr/>
          </p:nvCxnSpPr>
          <p:spPr>
            <a:xfrm>
              <a:off x="399356" y="1657375"/>
              <a:ext cx="144016" cy="0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>
                  <a:lumMod val="85000"/>
                </a:sysClr>
              </a:solidFill>
              <a:prstDash val="sysDash"/>
            </a:ln>
            <a:effectLst/>
          </p:spPr>
        </p:cxnSp>
        <p:sp>
          <p:nvSpPr>
            <p:cNvPr id="272" name="矩形 271"/>
            <p:cNvSpPr/>
            <p:nvPr/>
          </p:nvSpPr>
          <p:spPr>
            <a:xfrm>
              <a:off x="508323" y="1557372"/>
              <a:ext cx="697627" cy="24622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0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委托管理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组合 279"/>
          <p:cNvGrpSpPr/>
          <p:nvPr/>
        </p:nvGrpSpPr>
        <p:grpSpPr>
          <a:xfrm>
            <a:off x="954380" y="3635334"/>
            <a:ext cx="45719" cy="1008112"/>
            <a:chOff x="2025824" y="3429000"/>
            <a:chExt cx="45719" cy="1008112"/>
          </a:xfrm>
        </p:grpSpPr>
        <p:sp>
          <p:nvSpPr>
            <p:cNvPr id="281" name="矩形 280"/>
            <p:cNvSpPr/>
            <p:nvPr/>
          </p:nvSpPr>
          <p:spPr>
            <a:xfrm>
              <a:off x="2025824" y="3429000"/>
              <a:ext cx="45719" cy="1008112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82" name="等腰三角形 281"/>
            <p:cNvSpPr/>
            <p:nvPr/>
          </p:nvSpPr>
          <p:spPr>
            <a:xfrm rot="16200000">
              <a:off x="2028915" y="3904565"/>
              <a:ext cx="36000" cy="36000"/>
            </a:xfrm>
            <a:prstGeom prst="triangl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0" name="组合 60"/>
          <p:cNvGrpSpPr/>
          <p:nvPr/>
        </p:nvGrpSpPr>
        <p:grpSpPr>
          <a:xfrm>
            <a:off x="2706503" y="428604"/>
            <a:ext cx="856849" cy="167990"/>
            <a:chOff x="2419771" y="270173"/>
            <a:chExt cx="1180703" cy="293365"/>
          </a:xfrm>
        </p:grpSpPr>
        <p:sp>
          <p:nvSpPr>
            <p:cNvPr id="90" name="剪去单角的矩形 89"/>
            <p:cNvSpPr/>
            <p:nvPr/>
          </p:nvSpPr>
          <p:spPr>
            <a:xfrm>
              <a:off x="2419771" y="275506"/>
              <a:ext cx="1180703" cy="288032"/>
            </a:xfrm>
            <a:prstGeom prst="snip1Rect">
              <a:avLst/>
            </a:prstGeom>
            <a:gradFill flip="none" rotWithShape="1">
              <a:gsLst>
                <a:gs pos="0">
                  <a:srgbClr val="4F81BD"/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900" b="1" kern="0" dirty="0" smtClean="0">
                  <a:solidFill>
                    <a:sysClr val="window" lastClr="FFFFFF">
                      <a:lumMod val="9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工时管理</a:t>
              </a:r>
              <a:endParaRPr lang="zh-CN" altLang="en-US" sz="900" b="1" kern="0" dirty="0">
                <a:solidFill>
                  <a:sysClr val="window" lastClr="FFFFFF">
                    <a:lumMod val="95000"/>
                  </a:sys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91" name="直接连接符 90"/>
            <p:cNvCxnSpPr/>
            <p:nvPr/>
          </p:nvCxnSpPr>
          <p:spPr>
            <a:xfrm flipV="1">
              <a:off x="2419772" y="270173"/>
              <a:ext cx="0" cy="288032"/>
            </a:xfrm>
            <a:prstGeom prst="line">
              <a:avLst/>
            </a:prstGeom>
            <a:gradFill flip="none" rotWithShape="1">
              <a:gsLst>
                <a:gs pos="0">
                  <a:srgbClr val="4F81BD"/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1"/>
              <a:tileRect/>
            </a:gradFill>
            <a:ln w="9525" cap="flat" cmpd="sng" algn="ctr">
              <a:noFill/>
              <a:prstDash val="solid"/>
            </a:ln>
            <a:effectLst/>
          </p:spPr>
        </p:cxnSp>
        <p:cxnSp>
          <p:nvCxnSpPr>
            <p:cNvPr id="92" name="直接连接符 91"/>
            <p:cNvCxnSpPr/>
            <p:nvPr/>
          </p:nvCxnSpPr>
          <p:spPr>
            <a:xfrm flipV="1">
              <a:off x="3599334" y="323850"/>
              <a:ext cx="1116" cy="224830"/>
            </a:xfrm>
            <a:prstGeom prst="line">
              <a:avLst/>
            </a:prstGeom>
            <a:gradFill flip="none" rotWithShape="1">
              <a:gsLst>
                <a:gs pos="0">
                  <a:srgbClr val="4F81BD"/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1"/>
              <a:tileRect/>
            </a:gradFill>
            <a:ln w="9525" cap="flat" cmpd="sng" algn="ctr">
              <a:noFill/>
              <a:prstDash val="solid"/>
            </a:ln>
            <a:effectLst/>
          </p:spPr>
        </p:cxnSp>
        <p:sp>
          <p:nvSpPr>
            <p:cNvPr id="93" name="乘号 92"/>
            <p:cNvSpPr/>
            <p:nvPr/>
          </p:nvSpPr>
          <p:spPr>
            <a:xfrm>
              <a:off x="3449492" y="361231"/>
              <a:ext cx="131933" cy="115442"/>
            </a:xfrm>
            <a:prstGeom prst="mathMultiply">
              <a:avLst>
                <a:gd name="adj1" fmla="val 12182"/>
              </a:avLst>
            </a:prstGeom>
            <a:gradFill flip="none" rotWithShape="1">
              <a:gsLst>
                <a:gs pos="0">
                  <a:srgbClr val="4F81BD"/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900" b="1" kern="0" dirty="0">
                <a:solidFill>
                  <a:sysClr val="window" lastClr="FFFFFF">
                    <a:lumMod val="95000"/>
                  </a:sys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60"/>
          <p:cNvGrpSpPr/>
          <p:nvPr/>
        </p:nvGrpSpPr>
        <p:grpSpPr>
          <a:xfrm>
            <a:off x="3733150" y="428604"/>
            <a:ext cx="856849" cy="167990"/>
            <a:chOff x="2419771" y="270173"/>
            <a:chExt cx="1180703" cy="293365"/>
          </a:xfrm>
        </p:grpSpPr>
        <p:sp>
          <p:nvSpPr>
            <p:cNvPr id="95" name="剪去单角的矩形 94"/>
            <p:cNvSpPr/>
            <p:nvPr/>
          </p:nvSpPr>
          <p:spPr>
            <a:xfrm>
              <a:off x="2419771" y="275506"/>
              <a:ext cx="1180703" cy="288032"/>
            </a:xfrm>
            <a:prstGeom prst="snip1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900" b="1" kern="0" dirty="0" smtClean="0">
                  <a:solidFill>
                    <a:sysClr val="window" lastClr="FFFFFF">
                      <a:lumMod val="9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个人信息</a:t>
              </a:r>
              <a:endPara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cxnSp>
          <p:nvCxnSpPr>
            <p:cNvPr id="96" name="直接连接符 95"/>
            <p:cNvCxnSpPr/>
            <p:nvPr/>
          </p:nvCxnSpPr>
          <p:spPr>
            <a:xfrm flipV="1">
              <a:off x="2419772" y="270173"/>
              <a:ext cx="0" cy="288032"/>
            </a:xfrm>
            <a:prstGeom prst="lin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</p:cxnSp>
        <p:cxnSp>
          <p:nvCxnSpPr>
            <p:cNvPr id="97" name="直接连接符 96"/>
            <p:cNvCxnSpPr/>
            <p:nvPr/>
          </p:nvCxnSpPr>
          <p:spPr>
            <a:xfrm flipV="1">
              <a:off x="3599334" y="323850"/>
              <a:ext cx="1116" cy="22483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98" name="乘号 97"/>
            <p:cNvSpPr/>
            <p:nvPr/>
          </p:nvSpPr>
          <p:spPr>
            <a:xfrm>
              <a:off x="3449492" y="361231"/>
              <a:ext cx="131933" cy="115442"/>
            </a:xfrm>
            <a:prstGeom prst="mathMultiply">
              <a:avLst>
                <a:gd name="adj1" fmla="val 12182"/>
              </a:avLst>
            </a:prstGeom>
            <a:solidFill>
              <a:sysClr val="window" lastClr="FFFFFF">
                <a:lumMod val="95000"/>
              </a:sysClr>
            </a:solidFill>
            <a:ln w="317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2" name="组合 60"/>
          <p:cNvGrpSpPr/>
          <p:nvPr/>
        </p:nvGrpSpPr>
        <p:grpSpPr>
          <a:xfrm>
            <a:off x="4759797" y="428604"/>
            <a:ext cx="856849" cy="167990"/>
            <a:chOff x="2419771" y="270173"/>
            <a:chExt cx="1180703" cy="293365"/>
          </a:xfrm>
        </p:grpSpPr>
        <p:sp>
          <p:nvSpPr>
            <p:cNvPr id="100" name="剪去单角的矩形 99"/>
            <p:cNvSpPr/>
            <p:nvPr/>
          </p:nvSpPr>
          <p:spPr>
            <a:xfrm>
              <a:off x="2419771" y="275506"/>
              <a:ext cx="1180703" cy="288032"/>
            </a:xfrm>
            <a:prstGeom prst="snip1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900" b="1" kern="0" dirty="0" smtClean="0">
                  <a:solidFill>
                    <a:sysClr val="window" lastClr="FFFFFF">
                      <a:lumMod val="9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个人收藏</a:t>
              </a:r>
              <a:endPara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cxnSp>
          <p:nvCxnSpPr>
            <p:cNvPr id="115" name="直接连接符 114"/>
            <p:cNvCxnSpPr/>
            <p:nvPr/>
          </p:nvCxnSpPr>
          <p:spPr>
            <a:xfrm flipV="1">
              <a:off x="2419772" y="270173"/>
              <a:ext cx="0" cy="288032"/>
            </a:xfrm>
            <a:prstGeom prst="lin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</p:cxnSp>
        <p:cxnSp>
          <p:nvCxnSpPr>
            <p:cNvPr id="119" name="直接连接符 118"/>
            <p:cNvCxnSpPr/>
            <p:nvPr/>
          </p:nvCxnSpPr>
          <p:spPr>
            <a:xfrm flipV="1">
              <a:off x="3599334" y="323850"/>
              <a:ext cx="1116" cy="22483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123" name="乘号 122"/>
            <p:cNvSpPr/>
            <p:nvPr/>
          </p:nvSpPr>
          <p:spPr>
            <a:xfrm>
              <a:off x="3449492" y="361231"/>
              <a:ext cx="131933" cy="115442"/>
            </a:xfrm>
            <a:prstGeom prst="mathMultiply">
              <a:avLst>
                <a:gd name="adj1" fmla="val 12182"/>
              </a:avLst>
            </a:prstGeom>
            <a:solidFill>
              <a:sysClr val="window" lastClr="FFFFFF">
                <a:lumMod val="95000"/>
              </a:sysClr>
            </a:solidFill>
            <a:ln w="317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60"/>
          <p:cNvGrpSpPr/>
          <p:nvPr/>
        </p:nvGrpSpPr>
        <p:grpSpPr>
          <a:xfrm>
            <a:off x="5786446" y="428604"/>
            <a:ext cx="856849" cy="167990"/>
            <a:chOff x="2419771" y="270173"/>
            <a:chExt cx="1180703" cy="293365"/>
          </a:xfrm>
        </p:grpSpPr>
        <p:sp>
          <p:nvSpPr>
            <p:cNvPr id="131" name="剪去单角的矩形 130"/>
            <p:cNvSpPr/>
            <p:nvPr/>
          </p:nvSpPr>
          <p:spPr>
            <a:xfrm>
              <a:off x="2419771" y="275506"/>
              <a:ext cx="1180703" cy="288032"/>
            </a:xfrm>
            <a:prstGeom prst="snip1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委托管理</a:t>
              </a:r>
              <a:endPara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cxnSp>
          <p:nvCxnSpPr>
            <p:cNvPr id="135" name="直接连接符 134"/>
            <p:cNvCxnSpPr/>
            <p:nvPr/>
          </p:nvCxnSpPr>
          <p:spPr>
            <a:xfrm flipV="1">
              <a:off x="2419772" y="270173"/>
              <a:ext cx="0" cy="288032"/>
            </a:xfrm>
            <a:prstGeom prst="lin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</p:cxnSp>
        <p:cxnSp>
          <p:nvCxnSpPr>
            <p:cNvPr id="139" name="直接连接符 138"/>
            <p:cNvCxnSpPr/>
            <p:nvPr/>
          </p:nvCxnSpPr>
          <p:spPr>
            <a:xfrm flipV="1">
              <a:off x="3599334" y="323850"/>
              <a:ext cx="1116" cy="22483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143" name="乘号 142"/>
            <p:cNvSpPr/>
            <p:nvPr/>
          </p:nvSpPr>
          <p:spPr>
            <a:xfrm>
              <a:off x="3449492" y="361231"/>
              <a:ext cx="131933" cy="115442"/>
            </a:xfrm>
            <a:prstGeom prst="mathMultiply">
              <a:avLst>
                <a:gd name="adj1" fmla="val 12182"/>
              </a:avLst>
            </a:prstGeom>
            <a:solidFill>
              <a:sysClr val="window" lastClr="FFFFFF">
                <a:lumMod val="95000"/>
              </a:sysClr>
            </a:solidFill>
            <a:ln w="317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274" name="矩形 273"/>
          <p:cNvSpPr/>
          <p:nvPr/>
        </p:nvSpPr>
        <p:spPr>
          <a:xfrm>
            <a:off x="4029071" y="633531"/>
            <a:ext cx="45719" cy="621494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28" name="矩形 327"/>
          <p:cNvSpPr/>
          <p:nvPr/>
        </p:nvSpPr>
        <p:spPr>
          <a:xfrm flipV="1">
            <a:off x="4071934" y="4240537"/>
            <a:ext cx="5064166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1001935" y="104219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一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1429810" y="104219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二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1879277" y="104219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三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2312667" y="104219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四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2766143" y="104219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五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3236599" y="104219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六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3688117" y="104219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日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3269519" y="137373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3721037" y="137373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1044380" y="182130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ysClr val="windowText" lastClr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1462730" y="182243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4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2307115" y="233770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chemeClr val="tx2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13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2760591" y="233883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14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1912197" y="182017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5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2345587" y="182130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ysClr val="windowText" lastClr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6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3231047" y="233996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15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3682565" y="234109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16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2799063" y="182130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ysClr val="windowText" lastClr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7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86" name="TextBox 285"/>
          <p:cNvSpPr txBox="1"/>
          <p:nvPr/>
        </p:nvSpPr>
        <p:spPr>
          <a:xfrm>
            <a:off x="3269519" y="182243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8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3721037" y="182243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9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04" name="TextBox 303"/>
          <p:cNvSpPr txBox="1"/>
          <p:nvPr/>
        </p:nvSpPr>
        <p:spPr>
          <a:xfrm>
            <a:off x="1005908" y="233770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10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1424258" y="233883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ysClr val="windowText" lastClr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11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11" name="TextBox 310"/>
          <p:cNvSpPr txBox="1"/>
          <p:nvPr/>
        </p:nvSpPr>
        <p:spPr>
          <a:xfrm>
            <a:off x="1873725" y="233657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ysClr val="windowText" lastClr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12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12" name="TextBox 311"/>
          <p:cNvSpPr txBox="1"/>
          <p:nvPr/>
        </p:nvSpPr>
        <p:spPr>
          <a:xfrm>
            <a:off x="2316640" y="283368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20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13" name="TextBox 312"/>
          <p:cNvSpPr txBox="1"/>
          <p:nvPr/>
        </p:nvSpPr>
        <p:spPr>
          <a:xfrm>
            <a:off x="2760591" y="283594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chemeClr val="tx2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21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3231047" y="283707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22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15" name="TextBox 314"/>
          <p:cNvSpPr txBox="1"/>
          <p:nvPr/>
        </p:nvSpPr>
        <p:spPr>
          <a:xfrm>
            <a:off x="3682565" y="283820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23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16" name="TextBox 315"/>
          <p:cNvSpPr txBox="1"/>
          <p:nvPr/>
        </p:nvSpPr>
        <p:spPr>
          <a:xfrm>
            <a:off x="1005908" y="283481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17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17" name="TextBox 316"/>
          <p:cNvSpPr txBox="1"/>
          <p:nvPr/>
        </p:nvSpPr>
        <p:spPr>
          <a:xfrm>
            <a:off x="1424258" y="283594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18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18" name="TextBox 317"/>
          <p:cNvSpPr txBox="1"/>
          <p:nvPr/>
        </p:nvSpPr>
        <p:spPr>
          <a:xfrm>
            <a:off x="1873725" y="283368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ysClr val="windowText" lastClr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19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27" name="TextBox 326"/>
          <p:cNvSpPr txBox="1"/>
          <p:nvPr/>
        </p:nvSpPr>
        <p:spPr>
          <a:xfrm>
            <a:off x="2307115" y="333911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27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40" name="TextBox 339"/>
          <p:cNvSpPr txBox="1"/>
          <p:nvPr/>
        </p:nvSpPr>
        <p:spPr>
          <a:xfrm>
            <a:off x="2760591" y="334024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ysClr val="windowText" lastClr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28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3231047" y="334137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29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61" name="TextBox 360"/>
          <p:cNvSpPr txBox="1"/>
          <p:nvPr/>
        </p:nvSpPr>
        <p:spPr>
          <a:xfrm>
            <a:off x="3682565" y="334250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kern="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30</a:t>
            </a:r>
            <a:endParaRPr lang="zh-CN" altLang="en-US" sz="1200" kern="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63" name="TextBox 362"/>
          <p:cNvSpPr txBox="1"/>
          <p:nvPr/>
        </p:nvSpPr>
        <p:spPr>
          <a:xfrm>
            <a:off x="1005908" y="333911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ysClr val="windowText" lastClr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24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64" name="TextBox 363"/>
          <p:cNvSpPr txBox="1"/>
          <p:nvPr/>
        </p:nvSpPr>
        <p:spPr>
          <a:xfrm>
            <a:off x="1424258" y="334024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25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65" name="TextBox 364"/>
          <p:cNvSpPr txBox="1"/>
          <p:nvPr/>
        </p:nvSpPr>
        <p:spPr>
          <a:xfrm>
            <a:off x="1873725" y="333798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26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cxnSp>
        <p:nvCxnSpPr>
          <p:cNvPr id="376" name="直接连接符 375"/>
          <p:cNvCxnSpPr/>
          <p:nvPr/>
        </p:nvCxnSpPr>
        <p:spPr>
          <a:xfrm rot="10800000">
            <a:off x="976496" y="1000108"/>
            <a:ext cx="3024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TextBox 376"/>
          <p:cNvSpPr txBox="1"/>
          <p:nvPr/>
        </p:nvSpPr>
        <p:spPr>
          <a:xfrm>
            <a:off x="1960507" y="690543"/>
            <a:ext cx="1120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2013  </a:t>
            </a:r>
            <a:r>
              <a:rPr kumimoji="0" lang="zh-CN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年</a:t>
            </a:r>
            <a:r>
              <a:rPr kumimoji="0" lang="zh-CN" altLang="en-US" sz="120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en-US" altLang="zh-CN" sz="120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1 </a:t>
            </a:r>
            <a:r>
              <a:rPr kumimoji="0" lang="zh-CN" altLang="en-US" sz="120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月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8" name="等腰三角形 397"/>
          <p:cNvSpPr/>
          <p:nvPr/>
        </p:nvSpPr>
        <p:spPr>
          <a:xfrm rot="16200000">
            <a:off x="1643042" y="714357"/>
            <a:ext cx="214314" cy="214314"/>
          </a:xfrm>
          <a:prstGeom prst="triangl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399" name="等腰三角形 398"/>
          <p:cNvSpPr/>
          <p:nvPr/>
        </p:nvSpPr>
        <p:spPr>
          <a:xfrm rot="5400000">
            <a:off x="3143240" y="714356"/>
            <a:ext cx="214314" cy="214314"/>
          </a:xfrm>
          <a:prstGeom prst="triangl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cxnSp>
        <p:nvCxnSpPr>
          <p:cNvPr id="227" name="直接连接符 226"/>
          <p:cNvCxnSpPr/>
          <p:nvPr/>
        </p:nvCxnSpPr>
        <p:spPr>
          <a:xfrm>
            <a:off x="1000100" y="1309674"/>
            <a:ext cx="3000396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/>
          <p:cNvCxnSpPr/>
          <p:nvPr/>
        </p:nvCxnSpPr>
        <p:spPr>
          <a:xfrm>
            <a:off x="1000100" y="1740917"/>
            <a:ext cx="3000396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/>
          <p:nvPr/>
        </p:nvCxnSpPr>
        <p:spPr>
          <a:xfrm>
            <a:off x="1000100" y="2190743"/>
            <a:ext cx="3000396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连接符 229"/>
          <p:cNvCxnSpPr/>
          <p:nvPr/>
        </p:nvCxnSpPr>
        <p:spPr>
          <a:xfrm>
            <a:off x="1000100" y="2690809"/>
            <a:ext cx="3000396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/>
          <p:cNvCxnSpPr/>
          <p:nvPr/>
        </p:nvCxnSpPr>
        <p:spPr>
          <a:xfrm>
            <a:off x="1000100" y="3221039"/>
            <a:ext cx="3000396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371"/>
          <p:cNvGrpSpPr/>
          <p:nvPr/>
        </p:nvGrpSpPr>
        <p:grpSpPr>
          <a:xfrm>
            <a:off x="1390085" y="1000901"/>
            <a:ext cx="2231267" cy="2785289"/>
            <a:chOff x="1390085" y="1000901"/>
            <a:chExt cx="2231267" cy="3357587"/>
          </a:xfrm>
        </p:grpSpPr>
        <p:cxnSp>
          <p:nvCxnSpPr>
            <p:cNvPr id="233" name="直接连接符 232"/>
            <p:cNvCxnSpPr/>
            <p:nvPr/>
          </p:nvCxnSpPr>
          <p:spPr>
            <a:xfrm rot="5400000">
              <a:off x="-287914" y="2678901"/>
              <a:ext cx="3357586" cy="15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233"/>
            <p:cNvCxnSpPr/>
            <p:nvPr/>
          </p:nvCxnSpPr>
          <p:spPr>
            <a:xfrm rot="5400000">
              <a:off x="136335" y="2678900"/>
              <a:ext cx="3357586" cy="15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234"/>
            <p:cNvCxnSpPr/>
            <p:nvPr/>
          </p:nvCxnSpPr>
          <p:spPr>
            <a:xfrm rot="5400000">
              <a:off x="590205" y="2678900"/>
              <a:ext cx="3357586" cy="15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连接符 235"/>
            <p:cNvCxnSpPr/>
            <p:nvPr/>
          </p:nvCxnSpPr>
          <p:spPr>
            <a:xfrm rot="5400000">
              <a:off x="1044075" y="2678900"/>
              <a:ext cx="3357586" cy="15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接连接符 256"/>
            <p:cNvCxnSpPr/>
            <p:nvPr/>
          </p:nvCxnSpPr>
          <p:spPr>
            <a:xfrm rot="5400000">
              <a:off x="1497945" y="2678900"/>
              <a:ext cx="3357586" cy="15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接连接符 259"/>
            <p:cNvCxnSpPr/>
            <p:nvPr/>
          </p:nvCxnSpPr>
          <p:spPr>
            <a:xfrm rot="5400000">
              <a:off x="1941765" y="2678900"/>
              <a:ext cx="3357586" cy="15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4" name="矩形 373"/>
          <p:cNvSpPr/>
          <p:nvPr/>
        </p:nvSpPr>
        <p:spPr>
          <a:xfrm flipV="1">
            <a:off x="1019150" y="3743326"/>
            <a:ext cx="3000396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87" name="TextBox 386"/>
          <p:cNvSpPr txBox="1"/>
          <p:nvPr/>
        </p:nvSpPr>
        <p:spPr>
          <a:xfrm>
            <a:off x="4064097" y="4572008"/>
            <a:ext cx="4286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日期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1" name="TextBox 400"/>
          <p:cNvSpPr txBox="1"/>
          <p:nvPr/>
        </p:nvSpPr>
        <p:spPr>
          <a:xfrm>
            <a:off x="7673995" y="5065081"/>
            <a:ext cx="6556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工时类型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6" name="组合 39"/>
          <p:cNvGrpSpPr/>
          <p:nvPr/>
        </p:nvGrpSpPr>
        <p:grpSpPr>
          <a:xfrm>
            <a:off x="8277251" y="5080907"/>
            <a:ext cx="714380" cy="205482"/>
            <a:chOff x="7634842" y="3255921"/>
            <a:chExt cx="1152000" cy="180130"/>
          </a:xfrm>
        </p:grpSpPr>
        <p:sp>
          <p:nvSpPr>
            <p:cNvPr id="422" name="矩形 421"/>
            <p:cNvSpPr/>
            <p:nvPr/>
          </p:nvSpPr>
          <p:spPr>
            <a:xfrm>
              <a:off x="7634842" y="3255921"/>
              <a:ext cx="1152000" cy="18013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chemeClr val="tx1">
                  <a:lumMod val="40000"/>
                  <a:lumOff val="60000"/>
                </a:schemeClr>
              </a:solidFill>
              <a:prstDash val="solid"/>
            </a:ln>
            <a:effectLst/>
          </p:spPr>
          <p:txBody>
            <a:bodyPr lIns="3600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 </a:t>
              </a:r>
              <a:r>
                <a:rPr lang="zh-CN" altLang="en-US" sz="900" b="1" kern="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软件设计</a:t>
              </a:r>
              <a:endPara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423" name="圆角矩形 422"/>
            <p:cNvSpPr/>
            <p:nvPr/>
          </p:nvSpPr>
          <p:spPr>
            <a:xfrm>
              <a:off x="8601954" y="3263264"/>
              <a:ext cx="172437" cy="142876"/>
            </a:xfrm>
            <a:prstGeom prst="roundRect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琥珀" pitchFamily="2" charset="-122"/>
                  <a:ea typeface="华文琥珀" pitchFamily="2" charset="-122"/>
                </a:rPr>
                <a:t>v</a:t>
              </a:r>
              <a:endParaRPr lang="zh-CN" altLang="en-US" sz="9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琥珀" pitchFamily="2" charset="-122"/>
                <a:ea typeface="华文琥珀" pitchFamily="2" charset="-122"/>
              </a:endParaRPr>
            </a:p>
          </p:txBody>
        </p:sp>
      </p:grpSp>
      <p:sp>
        <p:nvSpPr>
          <p:cNvPr id="403" name="TextBox 402"/>
          <p:cNvSpPr txBox="1"/>
          <p:nvPr/>
        </p:nvSpPr>
        <p:spPr>
          <a:xfrm>
            <a:off x="4071934" y="5493709"/>
            <a:ext cx="6556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正常工时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4" name="TextBox 403"/>
          <p:cNvSpPr txBox="1"/>
          <p:nvPr/>
        </p:nvSpPr>
        <p:spPr>
          <a:xfrm>
            <a:off x="5209023" y="5493709"/>
            <a:ext cx="6556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加班工时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5" name="TextBox 404"/>
          <p:cNvSpPr txBox="1"/>
          <p:nvPr/>
        </p:nvSpPr>
        <p:spPr>
          <a:xfrm>
            <a:off x="5919797" y="4581533"/>
            <a:ext cx="7985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项目</a:t>
            </a:r>
            <a:r>
              <a:rPr lang="en-US" altLang="zh-CN" sz="9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endParaRPr lang="zh-CN" altLang="en-US" sz="9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6" name="矩形 405"/>
          <p:cNvSpPr/>
          <p:nvPr/>
        </p:nvSpPr>
        <p:spPr>
          <a:xfrm>
            <a:off x="6373333" y="4587310"/>
            <a:ext cx="685686" cy="21446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chemeClr val="tx1">
                <a:lumMod val="40000"/>
                <a:lumOff val="60000"/>
              </a:schemeClr>
            </a:solidFill>
            <a:prstDash val="solid"/>
          </a:ln>
          <a:effectLst/>
        </p:spPr>
        <p:txBody>
          <a:bodyPr lIns="36000" tIns="0" rIns="0" bIns="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ASDMP</a:t>
            </a:r>
            <a:endParaRPr kumimoji="0" lang="zh-CN" altLang="en-US" sz="9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07" name="TextBox 406"/>
          <p:cNvSpPr txBox="1"/>
          <p:nvPr/>
        </p:nvSpPr>
        <p:spPr>
          <a:xfrm>
            <a:off x="4653486" y="5493709"/>
            <a:ext cx="225464" cy="230832"/>
          </a:xfrm>
          <a:prstGeom prst="rect">
            <a:avLst/>
          </a:prstGeom>
          <a:noFill/>
          <a:ln>
            <a:solidFill>
              <a:sysClr val="window" lastClr="FFFFFF">
                <a:lumMod val="85000"/>
              </a:sysClr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0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0" name="TextBox 409"/>
          <p:cNvSpPr txBox="1"/>
          <p:nvPr/>
        </p:nvSpPr>
        <p:spPr>
          <a:xfrm>
            <a:off x="4064097" y="5969335"/>
            <a:ext cx="4286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记录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1" name="矩形 410"/>
          <p:cNvSpPr/>
          <p:nvPr/>
        </p:nvSpPr>
        <p:spPr>
          <a:xfrm>
            <a:off x="4635601" y="5976955"/>
            <a:ext cx="4365555" cy="500066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12" name="矩形 411"/>
          <p:cNvSpPr/>
          <p:nvPr/>
        </p:nvSpPr>
        <p:spPr>
          <a:xfrm>
            <a:off x="8281156" y="6548459"/>
            <a:ext cx="720000" cy="212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保存</a:t>
            </a:r>
            <a:endParaRPr lang="zh-CN" altLang="en-US" sz="11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13" name="Picture 2" descr="E:\ASDMP\ppt-resource\IconBase.Collection.plus.23.extras\IconBase WaterWorld Stock Icons\48\ru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30457" y="4587376"/>
            <a:ext cx="180000" cy="180000"/>
          </a:xfrm>
          <a:prstGeom prst="rect">
            <a:avLst/>
          </a:prstGeom>
          <a:noFill/>
        </p:spPr>
      </p:pic>
      <p:grpSp>
        <p:nvGrpSpPr>
          <p:cNvPr id="17" name="组合 423"/>
          <p:cNvGrpSpPr/>
          <p:nvPr/>
        </p:nvGrpSpPr>
        <p:grpSpPr>
          <a:xfrm>
            <a:off x="4064098" y="4927609"/>
            <a:ext cx="5079902" cy="930283"/>
            <a:chOff x="4064098" y="4927608"/>
            <a:chExt cx="5580000" cy="930283"/>
          </a:xfrm>
        </p:grpSpPr>
        <p:cxnSp>
          <p:nvCxnSpPr>
            <p:cNvPr id="419" name="直接连接符 418"/>
            <p:cNvCxnSpPr/>
            <p:nvPr/>
          </p:nvCxnSpPr>
          <p:spPr>
            <a:xfrm rot="10800000">
              <a:off x="4064098" y="4927608"/>
              <a:ext cx="5580000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直接连接符 419"/>
            <p:cNvCxnSpPr/>
            <p:nvPr/>
          </p:nvCxnSpPr>
          <p:spPr>
            <a:xfrm rot="10800000">
              <a:off x="4064098" y="5386401"/>
              <a:ext cx="5580000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直接连接符 420"/>
            <p:cNvCxnSpPr/>
            <p:nvPr/>
          </p:nvCxnSpPr>
          <p:spPr>
            <a:xfrm rot="10800000">
              <a:off x="4064098" y="5856303"/>
              <a:ext cx="5580000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5" name="TextBox 424"/>
          <p:cNvSpPr txBox="1"/>
          <p:nvPr/>
        </p:nvSpPr>
        <p:spPr>
          <a:xfrm>
            <a:off x="4857752" y="5493709"/>
            <a:ext cx="2143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h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6" name="TextBox 425"/>
          <p:cNvSpPr txBox="1"/>
          <p:nvPr/>
        </p:nvSpPr>
        <p:spPr>
          <a:xfrm>
            <a:off x="5774773" y="5493709"/>
            <a:ext cx="225464" cy="230832"/>
          </a:xfrm>
          <a:prstGeom prst="rect">
            <a:avLst/>
          </a:prstGeom>
          <a:noFill/>
          <a:ln>
            <a:solidFill>
              <a:sysClr val="window" lastClr="FFFFFF">
                <a:lumMod val="85000"/>
              </a:sysClr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0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7" name="TextBox 426"/>
          <p:cNvSpPr txBox="1"/>
          <p:nvPr/>
        </p:nvSpPr>
        <p:spPr>
          <a:xfrm>
            <a:off x="5950520" y="5493709"/>
            <a:ext cx="2143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h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8" name="TextBox 427"/>
          <p:cNvSpPr txBox="1"/>
          <p:nvPr/>
        </p:nvSpPr>
        <p:spPr>
          <a:xfrm>
            <a:off x="4071934" y="5046724"/>
            <a:ext cx="500066" cy="229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任务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9" name="矩形 428"/>
          <p:cNvSpPr/>
          <p:nvPr/>
        </p:nvSpPr>
        <p:spPr>
          <a:xfrm>
            <a:off x="4467342" y="5062549"/>
            <a:ext cx="2604987" cy="223839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chemeClr val="tx1">
                <a:lumMod val="40000"/>
                <a:lumOff val="60000"/>
              </a:schemeClr>
            </a:solidFill>
            <a:prstDash val="solid"/>
          </a:ln>
          <a:effectLst/>
        </p:spPr>
        <p:txBody>
          <a:bodyPr lIns="36000" tIns="0" rIns="0" bIns="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ASDMP</a:t>
            </a:r>
            <a:r>
              <a:rPr lang="zh-CN" altLang="en-US" sz="9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任务树优化</a:t>
            </a:r>
          </a:p>
        </p:txBody>
      </p:sp>
      <p:sp>
        <p:nvSpPr>
          <p:cNvPr id="431" name="TextBox 430"/>
          <p:cNvSpPr txBox="1"/>
          <p:nvPr/>
        </p:nvSpPr>
        <p:spPr>
          <a:xfrm>
            <a:off x="7848623" y="4587462"/>
            <a:ext cx="6429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是否出差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3" name="矩形 432"/>
          <p:cNvSpPr/>
          <p:nvPr/>
        </p:nvSpPr>
        <p:spPr>
          <a:xfrm>
            <a:off x="8432827" y="4639850"/>
            <a:ext cx="108000" cy="108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39" name="椭圆 438"/>
          <p:cNvSpPr/>
          <p:nvPr/>
        </p:nvSpPr>
        <p:spPr>
          <a:xfrm>
            <a:off x="2449498" y="2071678"/>
            <a:ext cx="71438" cy="7143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40" name="椭圆 439"/>
          <p:cNvSpPr/>
          <p:nvPr/>
        </p:nvSpPr>
        <p:spPr>
          <a:xfrm>
            <a:off x="2896647" y="2071678"/>
            <a:ext cx="71438" cy="7143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43" name="椭圆 442"/>
          <p:cNvSpPr/>
          <p:nvPr/>
        </p:nvSpPr>
        <p:spPr>
          <a:xfrm>
            <a:off x="1136626" y="2071678"/>
            <a:ext cx="71438" cy="7143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45" name="椭圆 444"/>
          <p:cNvSpPr/>
          <p:nvPr/>
        </p:nvSpPr>
        <p:spPr>
          <a:xfrm>
            <a:off x="3817932" y="2571744"/>
            <a:ext cx="71438" cy="7143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6" name="椭圆 445"/>
          <p:cNvSpPr/>
          <p:nvPr/>
        </p:nvSpPr>
        <p:spPr>
          <a:xfrm>
            <a:off x="2454260" y="2571744"/>
            <a:ext cx="71438" cy="7143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48" name="椭圆 447"/>
          <p:cNvSpPr/>
          <p:nvPr/>
        </p:nvSpPr>
        <p:spPr>
          <a:xfrm>
            <a:off x="1572662" y="2571744"/>
            <a:ext cx="71438" cy="7143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49" name="椭圆 448"/>
          <p:cNvSpPr/>
          <p:nvPr/>
        </p:nvSpPr>
        <p:spPr>
          <a:xfrm>
            <a:off x="2016636" y="2571744"/>
            <a:ext cx="71438" cy="7143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50" name="椭圆 449"/>
          <p:cNvSpPr/>
          <p:nvPr/>
        </p:nvSpPr>
        <p:spPr>
          <a:xfrm>
            <a:off x="1141388" y="2571744"/>
            <a:ext cx="71438" cy="7143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52" name="椭圆 451"/>
          <p:cNvSpPr/>
          <p:nvPr/>
        </p:nvSpPr>
        <p:spPr>
          <a:xfrm>
            <a:off x="2015578" y="3071810"/>
            <a:ext cx="71438" cy="7143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53" name="椭圆 452"/>
          <p:cNvSpPr/>
          <p:nvPr/>
        </p:nvSpPr>
        <p:spPr>
          <a:xfrm>
            <a:off x="1140330" y="3071810"/>
            <a:ext cx="71438" cy="7143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54" name="椭圆 453"/>
          <p:cNvSpPr/>
          <p:nvPr/>
        </p:nvSpPr>
        <p:spPr>
          <a:xfrm>
            <a:off x="2441560" y="3071810"/>
            <a:ext cx="71438" cy="7143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65" name="TextBox 464"/>
          <p:cNvSpPr txBox="1"/>
          <p:nvPr/>
        </p:nvSpPr>
        <p:spPr>
          <a:xfrm>
            <a:off x="2571736" y="4233868"/>
            <a:ext cx="6556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任务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6" name="TextBox 465"/>
          <p:cNvSpPr txBox="1"/>
          <p:nvPr/>
        </p:nvSpPr>
        <p:spPr>
          <a:xfrm>
            <a:off x="1298393" y="4252918"/>
            <a:ext cx="6681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项目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67" name="直接连接符 466"/>
          <p:cNvCxnSpPr/>
          <p:nvPr/>
        </p:nvCxnSpPr>
        <p:spPr>
          <a:xfrm rot="10800000">
            <a:off x="976287" y="4214818"/>
            <a:ext cx="3071834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TextBox 468"/>
          <p:cNvSpPr txBox="1"/>
          <p:nvPr/>
        </p:nvSpPr>
        <p:spPr>
          <a:xfrm>
            <a:off x="1071538" y="3876678"/>
            <a:ext cx="100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任务快捷筛选：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" name="组合 39"/>
          <p:cNvGrpSpPr/>
          <p:nvPr/>
        </p:nvGrpSpPr>
        <p:grpSpPr>
          <a:xfrm>
            <a:off x="2205021" y="3886203"/>
            <a:ext cx="1204922" cy="204789"/>
            <a:chOff x="7634842" y="3255921"/>
            <a:chExt cx="1152000" cy="180130"/>
          </a:xfrm>
        </p:grpSpPr>
        <p:sp>
          <p:nvSpPr>
            <p:cNvPr id="472" name="矩形 471"/>
            <p:cNvSpPr/>
            <p:nvPr/>
          </p:nvSpPr>
          <p:spPr>
            <a:xfrm>
              <a:off x="7634842" y="3255921"/>
              <a:ext cx="1152000" cy="18013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chemeClr val="tx1">
                  <a:lumMod val="40000"/>
                  <a:lumOff val="60000"/>
                </a:schemeClr>
              </a:solidFill>
              <a:prstDash val="solid"/>
            </a:ln>
            <a:effectLst/>
          </p:spPr>
          <p:txBody>
            <a:bodyPr lIns="3600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 </a:t>
              </a:r>
              <a:r>
                <a:rPr lang="zh-CN" altLang="en-US" sz="900" b="1" kern="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最近常用任务</a:t>
              </a:r>
              <a:endPara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473" name="圆角矩形 472"/>
            <p:cNvSpPr/>
            <p:nvPr/>
          </p:nvSpPr>
          <p:spPr>
            <a:xfrm>
              <a:off x="8601954" y="3263264"/>
              <a:ext cx="172437" cy="142876"/>
            </a:xfrm>
            <a:prstGeom prst="roundRect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琥珀" pitchFamily="2" charset="-122"/>
                  <a:ea typeface="华文琥珀" pitchFamily="2" charset="-122"/>
                </a:rPr>
                <a:t>v</a:t>
              </a:r>
              <a:endParaRPr lang="zh-CN" altLang="en-US" sz="9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琥珀" pitchFamily="2" charset="-122"/>
                <a:ea typeface="华文琥珀" pitchFamily="2" charset="-122"/>
              </a:endParaRPr>
            </a:p>
          </p:txBody>
        </p:sp>
      </p:grpSp>
      <p:cxnSp>
        <p:nvCxnSpPr>
          <p:cNvPr id="474" name="直接连接符 473"/>
          <p:cNvCxnSpPr/>
          <p:nvPr/>
        </p:nvCxnSpPr>
        <p:spPr>
          <a:xfrm rot="10800000">
            <a:off x="1000100" y="4498981"/>
            <a:ext cx="3071834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直接连接符 476"/>
          <p:cNvCxnSpPr/>
          <p:nvPr/>
        </p:nvCxnSpPr>
        <p:spPr>
          <a:xfrm rot="5400000">
            <a:off x="703248" y="5535615"/>
            <a:ext cx="2643182" cy="1588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9" name="TextBox 478"/>
          <p:cNvSpPr txBox="1"/>
          <p:nvPr/>
        </p:nvSpPr>
        <p:spPr>
          <a:xfrm>
            <a:off x="2000232" y="4594691"/>
            <a:ext cx="1071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ASDMP</a:t>
            </a:r>
            <a:r>
              <a: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任务树优化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0" name="TextBox 479"/>
          <p:cNvSpPr txBox="1"/>
          <p:nvPr/>
        </p:nvSpPr>
        <p:spPr>
          <a:xfrm>
            <a:off x="1285852" y="4601536"/>
            <a:ext cx="647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ASDMP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81" name="直接连接符 480"/>
          <p:cNvCxnSpPr/>
          <p:nvPr/>
        </p:nvCxnSpPr>
        <p:spPr>
          <a:xfrm>
            <a:off x="1000100" y="4857760"/>
            <a:ext cx="2857520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4" name="TextBox 483"/>
          <p:cNvSpPr txBox="1"/>
          <p:nvPr/>
        </p:nvSpPr>
        <p:spPr>
          <a:xfrm>
            <a:off x="2000232" y="4929198"/>
            <a:ext cx="1071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常用任务</a:t>
            </a: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800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5" name="TextBox 484"/>
          <p:cNvSpPr txBox="1"/>
          <p:nvPr/>
        </p:nvSpPr>
        <p:spPr>
          <a:xfrm>
            <a:off x="1285852" y="4936043"/>
            <a:ext cx="647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ASDMP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86" name="直接连接符 485"/>
          <p:cNvCxnSpPr/>
          <p:nvPr/>
        </p:nvCxnSpPr>
        <p:spPr>
          <a:xfrm>
            <a:off x="981050" y="5192267"/>
            <a:ext cx="2857520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7" name="TextBox 486"/>
          <p:cNvSpPr txBox="1"/>
          <p:nvPr/>
        </p:nvSpPr>
        <p:spPr>
          <a:xfrm>
            <a:off x="2000232" y="5286388"/>
            <a:ext cx="1071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常用任务</a:t>
            </a: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3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8" name="TextBox 487"/>
          <p:cNvSpPr txBox="1"/>
          <p:nvPr/>
        </p:nvSpPr>
        <p:spPr>
          <a:xfrm>
            <a:off x="1285852" y="5293233"/>
            <a:ext cx="647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ASDMP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89" name="直接连接符 488"/>
          <p:cNvCxnSpPr/>
          <p:nvPr/>
        </p:nvCxnSpPr>
        <p:spPr>
          <a:xfrm>
            <a:off x="981050" y="5549457"/>
            <a:ext cx="2857520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5" name="TextBox 494"/>
          <p:cNvSpPr txBox="1"/>
          <p:nvPr/>
        </p:nvSpPr>
        <p:spPr>
          <a:xfrm>
            <a:off x="2000232" y="5617506"/>
            <a:ext cx="1071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常用任务</a:t>
            </a: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6" name="TextBox 495"/>
          <p:cNvSpPr txBox="1"/>
          <p:nvPr/>
        </p:nvSpPr>
        <p:spPr>
          <a:xfrm>
            <a:off x="1285852" y="5624351"/>
            <a:ext cx="647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ASDMP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97" name="直接连接符 496"/>
          <p:cNvCxnSpPr/>
          <p:nvPr/>
        </p:nvCxnSpPr>
        <p:spPr>
          <a:xfrm>
            <a:off x="976287" y="5880575"/>
            <a:ext cx="2857520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TextBox 497"/>
          <p:cNvSpPr txBox="1"/>
          <p:nvPr/>
        </p:nvSpPr>
        <p:spPr>
          <a:xfrm>
            <a:off x="2000232" y="5952013"/>
            <a:ext cx="1071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常用任务</a:t>
            </a: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800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9" name="TextBox 498"/>
          <p:cNvSpPr txBox="1"/>
          <p:nvPr/>
        </p:nvSpPr>
        <p:spPr>
          <a:xfrm>
            <a:off x="1285852" y="5958858"/>
            <a:ext cx="647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ASDMP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00" name="直接连接符 499"/>
          <p:cNvCxnSpPr/>
          <p:nvPr/>
        </p:nvCxnSpPr>
        <p:spPr>
          <a:xfrm>
            <a:off x="957237" y="6215082"/>
            <a:ext cx="2857520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" name="TextBox 500"/>
          <p:cNvSpPr txBox="1"/>
          <p:nvPr/>
        </p:nvSpPr>
        <p:spPr>
          <a:xfrm>
            <a:off x="2000232" y="6309203"/>
            <a:ext cx="1071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常用任务</a:t>
            </a: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sz="800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2" name="TextBox 501"/>
          <p:cNvSpPr txBox="1"/>
          <p:nvPr/>
        </p:nvSpPr>
        <p:spPr>
          <a:xfrm>
            <a:off x="1285852" y="6316048"/>
            <a:ext cx="647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ASDMP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03" name="直接连接符 502"/>
          <p:cNvCxnSpPr/>
          <p:nvPr/>
        </p:nvCxnSpPr>
        <p:spPr>
          <a:xfrm>
            <a:off x="957237" y="6572272"/>
            <a:ext cx="2857520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503"/>
          <p:cNvGrpSpPr/>
          <p:nvPr/>
        </p:nvGrpSpPr>
        <p:grpSpPr>
          <a:xfrm>
            <a:off x="3929057" y="4533907"/>
            <a:ext cx="80963" cy="2238367"/>
            <a:chOff x="8969342" y="1385873"/>
            <a:chExt cx="147702" cy="2690864"/>
          </a:xfrm>
        </p:grpSpPr>
        <p:sp>
          <p:nvSpPr>
            <p:cNvPr id="505" name="等腰三角形 504"/>
            <p:cNvSpPr/>
            <p:nvPr/>
          </p:nvSpPr>
          <p:spPr>
            <a:xfrm>
              <a:off x="8974136" y="1385873"/>
              <a:ext cx="142908" cy="142908"/>
            </a:xfrm>
            <a:prstGeom prst="triangle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506" name="等腰三角形 505"/>
            <p:cNvSpPr/>
            <p:nvPr/>
          </p:nvSpPr>
          <p:spPr>
            <a:xfrm rot="10800000">
              <a:off x="8969342" y="3933829"/>
              <a:ext cx="142908" cy="142908"/>
            </a:xfrm>
            <a:prstGeom prst="triangle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507" name="矩形 506"/>
            <p:cNvSpPr/>
            <p:nvPr/>
          </p:nvSpPr>
          <p:spPr>
            <a:xfrm>
              <a:off x="8972581" y="1590662"/>
              <a:ext cx="142844" cy="2286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 smtClean="0"/>
            </a:p>
          </p:txBody>
        </p:sp>
        <p:grpSp>
          <p:nvGrpSpPr>
            <p:cNvPr id="22" name="组合 507"/>
            <p:cNvGrpSpPr/>
            <p:nvPr/>
          </p:nvGrpSpPr>
          <p:grpSpPr>
            <a:xfrm>
              <a:off x="9020174" y="2647259"/>
              <a:ext cx="45719" cy="66652"/>
              <a:chOff x="8982074" y="2647943"/>
              <a:chExt cx="142876" cy="96839"/>
            </a:xfrm>
          </p:grpSpPr>
          <p:cxnSp>
            <p:nvCxnSpPr>
              <p:cNvPr id="509" name="直接连接符 508"/>
              <p:cNvCxnSpPr/>
              <p:nvPr/>
            </p:nvCxnSpPr>
            <p:spPr>
              <a:xfrm>
                <a:off x="8982074" y="2647943"/>
                <a:ext cx="142876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直接连接符 509"/>
              <p:cNvCxnSpPr/>
              <p:nvPr/>
            </p:nvCxnSpPr>
            <p:spPr>
              <a:xfrm>
                <a:off x="8982074" y="2695569"/>
                <a:ext cx="142876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直接连接符 510"/>
              <p:cNvCxnSpPr/>
              <p:nvPr/>
            </p:nvCxnSpPr>
            <p:spPr>
              <a:xfrm>
                <a:off x="8982074" y="2743194"/>
                <a:ext cx="142876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12" name="椭圆 511"/>
          <p:cNvSpPr/>
          <p:nvPr/>
        </p:nvSpPr>
        <p:spPr>
          <a:xfrm>
            <a:off x="1204889" y="4651066"/>
            <a:ext cx="104790" cy="104790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3" name="椭圆 512"/>
          <p:cNvSpPr/>
          <p:nvPr/>
        </p:nvSpPr>
        <p:spPr>
          <a:xfrm>
            <a:off x="1204889" y="4993968"/>
            <a:ext cx="104790" cy="104790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4" name="椭圆 513"/>
          <p:cNvSpPr/>
          <p:nvPr/>
        </p:nvSpPr>
        <p:spPr>
          <a:xfrm>
            <a:off x="1204889" y="5336870"/>
            <a:ext cx="104790" cy="104790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5" name="椭圆 514"/>
          <p:cNvSpPr/>
          <p:nvPr/>
        </p:nvSpPr>
        <p:spPr>
          <a:xfrm>
            <a:off x="1204889" y="5679772"/>
            <a:ext cx="104790" cy="104790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6" name="椭圆 515"/>
          <p:cNvSpPr/>
          <p:nvPr/>
        </p:nvSpPr>
        <p:spPr>
          <a:xfrm>
            <a:off x="1204889" y="6022674"/>
            <a:ext cx="104790" cy="104790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椭圆 519"/>
          <p:cNvSpPr/>
          <p:nvPr/>
        </p:nvSpPr>
        <p:spPr>
          <a:xfrm>
            <a:off x="1204889" y="6365578"/>
            <a:ext cx="104790" cy="104790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矩形 528"/>
          <p:cNvSpPr/>
          <p:nvPr/>
        </p:nvSpPr>
        <p:spPr>
          <a:xfrm>
            <a:off x="7500958" y="6548459"/>
            <a:ext cx="720000" cy="212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提交</a:t>
            </a:r>
            <a:endParaRPr lang="zh-CN" altLang="en-US" sz="11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0" name="矩形 529"/>
          <p:cNvSpPr/>
          <p:nvPr/>
        </p:nvSpPr>
        <p:spPr>
          <a:xfrm>
            <a:off x="2285984" y="2705095"/>
            <a:ext cx="428628" cy="50006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346" name="矩形 345"/>
          <p:cNvSpPr/>
          <p:nvPr/>
        </p:nvSpPr>
        <p:spPr>
          <a:xfrm>
            <a:off x="1000100" y="3357562"/>
            <a:ext cx="3071834" cy="16430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场景说明：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多选场景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左上日历可以多选；</a:t>
            </a:r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右上显示多选的这几天所有工时项的列表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endParaRPr lang="zh-CN" altLang="en-US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7" name="TextBox 346"/>
          <p:cNvSpPr txBox="1"/>
          <p:nvPr/>
        </p:nvSpPr>
        <p:spPr>
          <a:xfrm>
            <a:off x="4419599" y="4572008"/>
            <a:ext cx="785818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多天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1" name="TextBox 350"/>
          <p:cNvSpPr txBox="1"/>
          <p:nvPr/>
        </p:nvSpPr>
        <p:spPr>
          <a:xfrm>
            <a:off x="7283468" y="996062"/>
            <a:ext cx="43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正常</a:t>
            </a:r>
            <a:endParaRPr lang="en-US" altLang="zh-CN" sz="9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工时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2" name="TextBox 351"/>
          <p:cNvSpPr txBox="1"/>
          <p:nvPr/>
        </p:nvSpPr>
        <p:spPr>
          <a:xfrm>
            <a:off x="7683520" y="995345"/>
            <a:ext cx="417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加班</a:t>
            </a:r>
            <a:endParaRPr lang="en-US" altLang="zh-CN" sz="9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工时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3" name="TextBox 352"/>
          <p:cNvSpPr txBox="1"/>
          <p:nvPr/>
        </p:nvSpPr>
        <p:spPr>
          <a:xfrm>
            <a:off x="4331014" y="1071546"/>
            <a:ext cx="6429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工时日期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4" name="TextBox 353"/>
          <p:cNvSpPr txBox="1"/>
          <p:nvPr/>
        </p:nvSpPr>
        <p:spPr>
          <a:xfrm>
            <a:off x="6681803" y="1071546"/>
            <a:ext cx="6556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工时类型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58" name="直接连接符 357"/>
          <p:cNvCxnSpPr/>
          <p:nvPr/>
        </p:nvCxnSpPr>
        <p:spPr>
          <a:xfrm rot="10800000">
            <a:off x="4052756" y="1007729"/>
            <a:ext cx="5040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TextBox 358"/>
          <p:cNvSpPr txBox="1"/>
          <p:nvPr/>
        </p:nvSpPr>
        <p:spPr>
          <a:xfrm>
            <a:off x="6663548" y="1371130"/>
            <a:ext cx="692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需求变更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0" name="TextBox 359"/>
          <p:cNvSpPr txBox="1"/>
          <p:nvPr/>
        </p:nvSpPr>
        <p:spPr>
          <a:xfrm>
            <a:off x="6663548" y="1668472"/>
            <a:ext cx="692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需求分析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2" name="TextBox 361"/>
          <p:cNvSpPr txBox="1"/>
          <p:nvPr/>
        </p:nvSpPr>
        <p:spPr>
          <a:xfrm>
            <a:off x="7325539" y="1362321"/>
            <a:ext cx="285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4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6" name="TextBox 365"/>
          <p:cNvSpPr txBox="1"/>
          <p:nvPr/>
        </p:nvSpPr>
        <p:spPr>
          <a:xfrm>
            <a:off x="7763694" y="1362321"/>
            <a:ext cx="285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0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7" name="TextBox 366"/>
          <p:cNvSpPr txBox="1"/>
          <p:nvPr/>
        </p:nvSpPr>
        <p:spPr>
          <a:xfrm>
            <a:off x="7325539" y="1659663"/>
            <a:ext cx="285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3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8" name="TextBox 367"/>
          <p:cNvSpPr txBox="1"/>
          <p:nvPr/>
        </p:nvSpPr>
        <p:spPr>
          <a:xfrm>
            <a:off x="7763694" y="1659663"/>
            <a:ext cx="285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0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69" name="直接连接符 368"/>
          <p:cNvCxnSpPr/>
          <p:nvPr/>
        </p:nvCxnSpPr>
        <p:spPr>
          <a:xfrm rot="10800000">
            <a:off x="4043630" y="1315459"/>
            <a:ext cx="5040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直接连接符 369"/>
          <p:cNvCxnSpPr/>
          <p:nvPr/>
        </p:nvCxnSpPr>
        <p:spPr>
          <a:xfrm rot="10800000">
            <a:off x="4037751" y="1601211"/>
            <a:ext cx="5040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接连接符 370"/>
          <p:cNvCxnSpPr/>
          <p:nvPr/>
        </p:nvCxnSpPr>
        <p:spPr>
          <a:xfrm rot="10800000">
            <a:off x="4043631" y="1904056"/>
            <a:ext cx="5040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接连接符 371"/>
          <p:cNvCxnSpPr/>
          <p:nvPr/>
        </p:nvCxnSpPr>
        <p:spPr>
          <a:xfrm rot="10800000">
            <a:off x="4052756" y="2235608"/>
            <a:ext cx="5040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接连接符 372"/>
          <p:cNvCxnSpPr/>
          <p:nvPr/>
        </p:nvCxnSpPr>
        <p:spPr>
          <a:xfrm rot="10800000">
            <a:off x="4071935" y="2563244"/>
            <a:ext cx="5040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矩形 374"/>
          <p:cNvSpPr/>
          <p:nvPr/>
        </p:nvSpPr>
        <p:spPr>
          <a:xfrm>
            <a:off x="4151625" y="1416043"/>
            <a:ext cx="108000" cy="108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378" name="矩形 377"/>
          <p:cNvSpPr/>
          <p:nvPr/>
        </p:nvSpPr>
        <p:spPr>
          <a:xfrm>
            <a:off x="4151625" y="1713385"/>
            <a:ext cx="108000" cy="108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381" name="TextBox 380"/>
          <p:cNvSpPr txBox="1"/>
          <p:nvPr/>
        </p:nvSpPr>
        <p:spPr>
          <a:xfrm>
            <a:off x="5857885" y="1071546"/>
            <a:ext cx="6556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任务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2" name="TextBox 381"/>
          <p:cNvSpPr txBox="1"/>
          <p:nvPr/>
        </p:nvSpPr>
        <p:spPr>
          <a:xfrm>
            <a:off x="5643571" y="1377561"/>
            <a:ext cx="1071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ASDMP</a:t>
            </a:r>
            <a:r>
              <a: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任务树优化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6" name="TextBox 385"/>
          <p:cNvSpPr txBox="1"/>
          <p:nvPr/>
        </p:nvSpPr>
        <p:spPr>
          <a:xfrm>
            <a:off x="5643571" y="1674903"/>
            <a:ext cx="11430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需求文档跟踪表更新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8" name="TextBox 387"/>
          <p:cNvSpPr txBox="1"/>
          <p:nvPr/>
        </p:nvSpPr>
        <p:spPr>
          <a:xfrm>
            <a:off x="4981579" y="1071546"/>
            <a:ext cx="6681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项目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9" name="TextBox 388"/>
          <p:cNvSpPr txBox="1"/>
          <p:nvPr/>
        </p:nvSpPr>
        <p:spPr>
          <a:xfrm>
            <a:off x="5002376" y="1364226"/>
            <a:ext cx="647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ASDMP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0" name="TextBox 389"/>
          <p:cNvSpPr txBox="1"/>
          <p:nvPr/>
        </p:nvSpPr>
        <p:spPr>
          <a:xfrm>
            <a:off x="4990787" y="1671093"/>
            <a:ext cx="6665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C818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91" name="直接连接符 390"/>
          <p:cNvCxnSpPr/>
          <p:nvPr/>
        </p:nvCxnSpPr>
        <p:spPr>
          <a:xfrm rot="10800000">
            <a:off x="4041241" y="2890833"/>
            <a:ext cx="5040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接连接符 391"/>
          <p:cNvCxnSpPr/>
          <p:nvPr/>
        </p:nvCxnSpPr>
        <p:spPr>
          <a:xfrm rot="10800000">
            <a:off x="4047121" y="3193678"/>
            <a:ext cx="5040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接连接符 393"/>
          <p:cNvCxnSpPr/>
          <p:nvPr/>
        </p:nvCxnSpPr>
        <p:spPr>
          <a:xfrm rot="10800000">
            <a:off x="4056246" y="3544280"/>
            <a:ext cx="5040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TextBox 394"/>
          <p:cNvSpPr txBox="1"/>
          <p:nvPr/>
        </p:nvSpPr>
        <p:spPr>
          <a:xfrm>
            <a:off x="4259576" y="1370456"/>
            <a:ext cx="7667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2013-01-13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6" name="TextBox 395"/>
          <p:cNvSpPr txBox="1"/>
          <p:nvPr/>
        </p:nvSpPr>
        <p:spPr>
          <a:xfrm>
            <a:off x="4259576" y="1686824"/>
            <a:ext cx="7667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2013-01-13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00" name="组合 399"/>
          <p:cNvGrpSpPr/>
          <p:nvPr/>
        </p:nvGrpSpPr>
        <p:grpSpPr>
          <a:xfrm>
            <a:off x="8991782" y="1333485"/>
            <a:ext cx="123643" cy="2828945"/>
            <a:chOff x="8972581" y="1385873"/>
            <a:chExt cx="151327" cy="2690864"/>
          </a:xfrm>
        </p:grpSpPr>
        <p:sp>
          <p:nvSpPr>
            <p:cNvPr id="402" name="等腰三角形 401"/>
            <p:cNvSpPr/>
            <p:nvPr/>
          </p:nvSpPr>
          <p:spPr>
            <a:xfrm>
              <a:off x="8974136" y="1385873"/>
              <a:ext cx="142908" cy="142908"/>
            </a:xfrm>
            <a:prstGeom prst="triangle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408" name="等腰三角形 407"/>
            <p:cNvSpPr/>
            <p:nvPr/>
          </p:nvSpPr>
          <p:spPr>
            <a:xfrm rot="10800000">
              <a:off x="8981000" y="3933829"/>
              <a:ext cx="142908" cy="142908"/>
            </a:xfrm>
            <a:prstGeom prst="triangle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409" name="矩形 408"/>
            <p:cNvSpPr/>
            <p:nvPr/>
          </p:nvSpPr>
          <p:spPr>
            <a:xfrm>
              <a:off x="8972581" y="1590662"/>
              <a:ext cx="142844" cy="2286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 smtClean="0"/>
            </a:p>
          </p:txBody>
        </p:sp>
        <p:grpSp>
          <p:nvGrpSpPr>
            <p:cNvPr id="414" name="组合 462"/>
            <p:cNvGrpSpPr/>
            <p:nvPr/>
          </p:nvGrpSpPr>
          <p:grpSpPr>
            <a:xfrm>
              <a:off x="9020174" y="2647256"/>
              <a:ext cx="45719" cy="66652"/>
              <a:chOff x="8982074" y="2647943"/>
              <a:chExt cx="142876" cy="96839"/>
            </a:xfrm>
          </p:grpSpPr>
          <p:cxnSp>
            <p:nvCxnSpPr>
              <p:cNvPr id="415" name="直接连接符 414"/>
              <p:cNvCxnSpPr/>
              <p:nvPr/>
            </p:nvCxnSpPr>
            <p:spPr>
              <a:xfrm>
                <a:off x="8982074" y="2647943"/>
                <a:ext cx="142876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直接连接符 415"/>
              <p:cNvCxnSpPr/>
              <p:nvPr/>
            </p:nvCxnSpPr>
            <p:spPr>
              <a:xfrm>
                <a:off x="8982074" y="2695569"/>
                <a:ext cx="142876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直接连接符 416"/>
              <p:cNvCxnSpPr/>
              <p:nvPr/>
            </p:nvCxnSpPr>
            <p:spPr>
              <a:xfrm>
                <a:off x="8982074" y="2743194"/>
                <a:ext cx="142876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18" name="直接连接符 417"/>
          <p:cNvCxnSpPr/>
          <p:nvPr/>
        </p:nvCxnSpPr>
        <p:spPr>
          <a:xfrm rot="10800000">
            <a:off x="4065771" y="3833173"/>
            <a:ext cx="5040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接连接符 423"/>
          <p:cNvCxnSpPr/>
          <p:nvPr/>
        </p:nvCxnSpPr>
        <p:spPr>
          <a:xfrm rot="10800000">
            <a:off x="4084950" y="4198909"/>
            <a:ext cx="5040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矩形 431"/>
          <p:cNvSpPr/>
          <p:nvPr/>
        </p:nvSpPr>
        <p:spPr>
          <a:xfrm>
            <a:off x="8358214" y="784102"/>
            <a:ext cx="667644" cy="1969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批量删除</a:t>
            </a:r>
            <a:endParaRPr lang="zh-CN" altLang="en-US" sz="1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4" name="矩形 433"/>
          <p:cNvSpPr/>
          <p:nvPr/>
        </p:nvSpPr>
        <p:spPr>
          <a:xfrm>
            <a:off x="4151625" y="1142984"/>
            <a:ext cx="108000" cy="108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35" name="矩形 434"/>
          <p:cNvSpPr/>
          <p:nvPr/>
        </p:nvSpPr>
        <p:spPr>
          <a:xfrm>
            <a:off x="4147277" y="785794"/>
            <a:ext cx="720000" cy="214314"/>
          </a:xfrm>
          <a:prstGeom prst="rect">
            <a:avLst/>
          </a:prstGeom>
          <a:ln/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按日历</a:t>
            </a:r>
            <a:endParaRPr lang="zh-CN" altLang="en-US" sz="11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6" name="矩形 435"/>
          <p:cNvSpPr/>
          <p:nvPr/>
        </p:nvSpPr>
        <p:spPr>
          <a:xfrm>
            <a:off x="4929190" y="785794"/>
            <a:ext cx="720000" cy="21431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按任务</a:t>
            </a:r>
            <a:endParaRPr lang="zh-CN" altLang="en-US" sz="11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7" name="TextBox 436"/>
          <p:cNvSpPr txBox="1"/>
          <p:nvPr/>
        </p:nvSpPr>
        <p:spPr>
          <a:xfrm>
            <a:off x="8501090" y="1062021"/>
            <a:ext cx="4286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操作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38" name="Picture 3" descr="D:\4.幻灯片库\图片库\IconBase.Collection.plus.23.extras 最新上万个创意设计图标\IconBase Plastic Xp2 Stock Icons\png\48x48\edit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48715" y="1381111"/>
            <a:ext cx="157162" cy="157162"/>
          </a:xfrm>
          <a:prstGeom prst="rect">
            <a:avLst/>
          </a:prstGeom>
          <a:noFill/>
        </p:spPr>
      </p:pic>
      <p:pic>
        <p:nvPicPr>
          <p:cNvPr id="441" name="Picture 4" descr="D:\4.幻灯片库\图片库\IconBase.Collection.plus.23.extras 最新上万个创意设计图标\IconBase Plastic Xp2 Stock Icons\png\48x48\erro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763029" y="1404923"/>
            <a:ext cx="119064" cy="119064"/>
          </a:xfrm>
          <a:prstGeom prst="rect">
            <a:avLst/>
          </a:prstGeom>
          <a:noFill/>
        </p:spPr>
      </p:pic>
      <p:sp>
        <p:nvSpPr>
          <p:cNvPr id="442" name="TextBox 441"/>
          <p:cNvSpPr txBox="1"/>
          <p:nvPr/>
        </p:nvSpPr>
        <p:spPr>
          <a:xfrm>
            <a:off x="8077225" y="990583"/>
            <a:ext cx="417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是否出差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4" name="矩形 443"/>
          <p:cNvSpPr/>
          <p:nvPr/>
        </p:nvSpPr>
        <p:spPr>
          <a:xfrm>
            <a:off x="8224863" y="1409686"/>
            <a:ext cx="108000" cy="1080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47" name="矩形 446"/>
          <p:cNvSpPr/>
          <p:nvPr/>
        </p:nvSpPr>
        <p:spPr>
          <a:xfrm>
            <a:off x="8224863" y="1685913"/>
            <a:ext cx="108000" cy="1080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pic>
        <p:nvPicPr>
          <p:cNvPr id="451" name="Picture 3" descr="D:\4.幻灯片库\图片库\IconBase.Collection.plus.23.extras 最新上万个创意设计图标\IconBase Plastic Xp2 Stock Icons\png\48x48\edit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58240" y="1662100"/>
            <a:ext cx="157162" cy="157162"/>
          </a:xfrm>
          <a:prstGeom prst="rect">
            <a:avLst/>
          </a:prstGeom>
          <a:noFill/>
        </p:spPr>
      </p:pic>
      <p:pic>
        <p:nvPicPr>
          <p:cNvPr id="458" name="Picture 4" descr="D:\4.幻灯片库\图片库\IconBase.Collection.plus.23.extras 最新上万个创意设计图标\IconBase Plastic Xp2 Stock Icons\png\48x48\erro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772554" y="1685912"/>
            <a:ext cx="119064" cy="119064"/>
          </a:xfrm>
          <a:prstGeom prst="rect">
            <a:avLst/>
          </a:prstGeom>
          <a:noFill/>
        </p:spPr>
      </p:pic>
      <p:sp>
        <p:nvSpPr>
          <p:cNvPr id="462" name="TextBox 461"/>
          <p:cNvSpPr txBox="1"/>
          <p:nvPr/>
        </p:nvSpPr>
        <p:spPr>
          <a:xfrm>
            <a:off x="6663547" y="1982219"/>
            <a:ext cx="692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需求变更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3" name="TextBox 462"/>
          <p:cNvSpPr txBox="1"/>
          <p:nvPr/>
        </p:nvSpPr>
        <p:spPr>
          <a:xfrm>
            <a:off x="6663547" y="2279561"/>
            <a:ext cx="692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需求分析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4" name="TextBox 463"/>
          <p:cNvSpPr txBox="1"/>
          <p:nvPr/>
        </p:nvSpPr>
        <p:spPr>
          <a:xfrm>
            <a:off x="7325538" y="1973410"/>
            <a:ext cx="285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4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8" name="TextBox 467"/>
          <p:cNvSpPr txBox="1"/>
          <p:nvPr/>
        </p:nvSpPr>
        <p:spPr>
          <a:xfrm>
            <a:off x="7763693" y="1973410"/>
            <a:ext cx="285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0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0" name="TextBox 469"/>
          <p:cNvSpPr txBox="1"/>
          <p:nvPr/>
        </p:nvSpPr>
        <p:spPr>
          <a:xfrm>
            <a:off x="7325538" y="2270752"/>
            <a:ext cx="285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3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1" name="TextBox 470"/>
          <p:cNvSpPr txBox="1"/>
          <p:nvPr/>
        </p:nvSpPr>
        <p:spPr>
          <a:xfrm>
            <a:off x="7763693" y="2270752"/>
            <a:ext cx="285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0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5" name="矩形 474"/>
          <p:cNvSpPr/>
          <p:nvPr/>
        </p:nvSpPr>
        <p:spPr>
          <a:xfrm>
            <a:off x="4151624" y="2027132"/>
            <a:ext cx="108000" cy="108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76" name="矩形 475"/>
          <p:cNvSpPr/>
          <p:nvPr/>
        </p:nvSpPr>
        <p:spPr>
          <a:xfrm>
            <a:off x="4151624" y="2324474"/>
            <a:ext cx="108000" cy="108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78" name="TextBox 477"/>
          <p:cNvSpPr txBox="1"/>
          <p:nvPr/>
        </p:nvSpPr>
        <p:spPr>
          <a:xfrm>
            <a:off x="5643570" y="1988650"/>
            <a:ext cx="1071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Task2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2" name="TextBox 481"/>
          <p:cNvSpPr txBox="1"/>
          <p:nvPr/>
        </p:nvSpPr>
        <p:spPr>
          <a:xfrm>
            <a:off x="5643570" y="2285992"/>
            <a:ext cx="11430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Task3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3" name="TextBox 482"/>
          <p:cNvSpPr txBox="1"/>
          <p:nvPr/>
        </p:nvSpPr>
        <p:spPr>
          <a:xfrm>
            <a:off x="5002375" y="1975315"/>
            <a:ext cx="647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ASDMP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0" name="TextBox 489"/>
          <p:cNvSpPr txBox="1"/>
          <p:nvPr/>
        </p:nvSpPr>
        <p:spPr>
          <a:xfrm>
            <a:off x="4990786" y="2282182"/>
            <a:ext cx="6665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C818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1" name="TextBox 490"/>
          <p:cNvSpPr txBox="1"/>
          <p:nvPr/>
        </p:nvSpPr>
        <p:spPr>
          <a:xfrm>
            <a:off x="4259575" y="1981545"/>
            <a:ext cx="7667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2013-01-17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2" name="TextBox 491"/>
          <p:cNvSpPr txBox="1"/>
          <p:nvPr/>
        </p:nvSpPr>
        <p:spPr>
          <a:xfrm>
            <a:off x="4259575" y="2297913"/>
            <a:ext cx="7667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2013-01-17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93" name="Picture 3" descr="D:\4.幻灯片库\图片库\IconBase.Collection.plus.23.extras 最新上万个创意设计图标\IconBase Plastic Xp2 Stock Icons\png\48x48\edit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48714" y="1992200"/>
            <a:ext cx="157162" cy="157162"/>
          </a:xfrm>
          <a:prstGeom prst="rect">
            <a:avLst/>
          </a:prstGeom>
          <a:noFill/>
        </p:spPr>
      </p:pic>
      <p:pic>
        <p:nvPicPr>
          <p:cNvPr id="494" name="Picture 4" descr="D:\4.幻灯片库\图片库\IconBase.Collection.plus.23.extras 最新上万个创意设计图标\IconBase Plastic Xp2 Stock Icons\png\48x48\erro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763028" y="2016012"/>
            <a:ext cx="119064" cy="119064"/>
          </a:xfrm>
          <a:prstGeom prst="rect">
            <a:avLst/>
          </a:prstGeom>
          <a:noFill/>
        </p:spPr>
      </p:pic>
      <p:sp>
        <p:nvSpPr>
          <p:cNvPr id="504" name="矩形 503"/>
          <p:cNvSpPr/>
          <p:nvPr/>
        </p:nvSpPr>
        <p:spPr>
          <a:xfrm>
            <a:off x="8224862" y="2020775"/>
            <a:ext cx="108000" cy="1080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508" name="矩形 507"/>
          <p:cNvSpPr/>
          <p:nvPr/>
        </p:nvSpPr>
        <p:spPr>
          <a:xfrm>
            <a:off x="8224862" y="2297002"/>
            <a:ext cx="108000" cy="1080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pic>
        <p:nvPicPr>
          <p:cNvPr id="517" name="Picture 3" descr="D:\4.幻灯片库\图片库\IconBase.Collection.plus.23.extras 最新上万个创意设计图标\IconBase Plastic Xp2 Stock Icons\png\48x48\edit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58239" y="2273189"/>
            <a:ext cx="157162" cy="157162"/>
          </a:xfrm>
          <a:prstGeom prst="rect">
            <a:avLst/>
          </a:prstGeom>
          <a:noFill/>
        </p:spPr>
      </p:pic>
      <p:pic>
        <p:nvPicPr>
          <p:cNvPr id="518" name="Picture 4" descr="D:\4.幻灯片库\图片库\IconBase.Collection.plus.23.extras 最新上万个创意设计图标\IconBase Plastic Xp2 Stock Icons\png\48x48\erro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772553" y="2297001"/>
            <a:ext cx="119064" cy="119064"/>
          </a:xfrm>
          <a:prstGeom prst="rect">
            <a:avLst/>
          </a:prstGeom>
          <a:noFill/>
        </p:spPr>
      </p:pic>
      <p:sp>
        <p:nvSpPr>
          <p:cNvPr id="519" name="TextBox 518"/>
          <p:cNvSpPr txBox="1"/>
          <p:nvPr/>
        </p:nvSpPr>
        <p:spPr>
          <a:xfrm>
            <a:off x="6663547" y="2625161"/>
            <a:ext cx="692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需求变更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1" name="TextBox 520"/>
          <p:cNvSpPr txBox="1"/>
          <p:nvPr/>
        </p:nvSpPr>
        <p:spPr>
          <a:xfrm>
            <a:off x="6663547" y="2922503"/>
            <a:ext cx="692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需求分析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2" name="TextBox 521"/>
          <p:cNvSpPr txBox="1"/>
          <p:nvPr/>
        </p:nvSpPr>
        <p:spPr>
          <a:xfrm>
            <a:off x="7325538" y="2616352"/>
            <a:ext cx="285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4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3" name="TextBox 522"/>
          <p:cNvSpPr txBox="1"/>
          <p:nvPr/>
        </p:nvSpPr>
        <p:spPr>
          <a:xfrm>
            <a:off x="7763693" y="2616352"/>
            <a:ext cx="285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0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6" name="TextBox 525"/>
          <p:cNvSpPr txBox="1"/>
          <p:nvPr/>
        </p:nvSpPr>
        <p:spPr>
          <a:xfrm>
            <a:off x="7325538" y="2913694"/>
            <a:ext cx="285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3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7" name="TextBox 526"/>
          <p:cNvSpPr txBox="1"/>
          <p:nvPr/>
        </p:nvSpPr>
        <p:spPr>
          <a:xfrm>
            <a:off x="7763693" y="2913694"/>
            <a:ext cx="285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0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8" name="矩形 527"/>
          <p:cNvSpPr/>
          <p:nvPr/>
        </p:nvSpPr>
        <p:spPr>
          <a:xfrm>
            <a:off x="4151624" y="2670074"/>
            <a:ext cx="108000" cy="108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534" name="矩形 533"/>
          <p:cNvSpPr/>
          <p:nvPr/>
        </p:nvSpPr>
        <p:spPr>
          <a:xfrm>
            <a:off x="4151624" y="2967416"/>
            <a:ext cx="108000" cy="108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535" name="TextBox 534"/>
          <p:cNvSpPr txBox="1"/>
          <p:nvPr/>
        </p:nvSpPr>
        <p:spPr>
          <a:xfrm>
            <a:off x="5643570" y="2631592"/>
            <a:ext cx="1071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ASDMP</a:t>
            </a:r>
            <a:r>
              <a: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任务树优化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6" name="TextBox 535"/>
          <p:cNvSpPr txBox="1"/>
          <p:nvPr/>
        </p:nvSpPr>
        <p:spPr>
          <a:xfrm>
            <a:off x="5643570" y="2928934"/>
            <a:ext cx="11430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需求文档跟踪表更新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7" name="TextBox 536"/>
          <p:cNvSpPr txBox="1"/>
          <p:nvPr/>
        </p:nvSpPr>
        <p:spPr>
          <a:xfrm>
            <a:off x="5002375" y="2618257"/>
            <a:ext cx="647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ASDMP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8" name="TextBox 537"/>
          <p:cNvSpPr txBox="1"/>
          <p:nvPr/>
        </p:nvSpPr>
        <p:spPr>
          <a:xfrm>
            <a:off x="4990786" y="2925124"/>
            <a:ext cx="6665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C818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9" name="TextBox 538"/>
          <p:cNvSpPr txBox="1"/>
          <p:nvPr/>
        </p:nvSpPr>
        <p:spPr>
          <a:xfrm>
            <a:off x="4259575" y="2624487"/>
            <a:ext cx="7667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2013-01-19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0" name="TextBox 539"/>
          <p:cNvSpPr txBox="1"/>
          <p:nvPr/>
        </p:nvSpPr>
        <p:spPr>
          <a:xfrm>
            <a:off x="4259575" y="2940855"/>
            <a:ext cx="7667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2013-01-19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41" name="Picture 3" descr="D:\4.幻灯片库\图片库\IconBase.Collection.plus.23.extras 最新上万个创意设计图标\IconBase Plastic Xp2 Stock Icons\png\48x48\edit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48714" y="2635142"/>
            <a:ext cx="157162" cy="157162"/>
          </a:xfrm>
          <a:prstGeom prst="rect">
            <a:avLst/>
          </a:prstGeom>
          <a:noFill/>
        </p:spPr>
      </p:pic>
      <p:pic>
        <p:nvPicPr>
          <p:cNvPr id="542" name="Picture 4" descr="D:\4.幻灯片库\图片库\IconBase.Collection.plus.23.extras 最新上万个创意设计图标\IconBase Plastic Xp2 Stock Icons\png\48x48\erro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763028" y="2658954"/>
            <a:ext cx="119064" cy="119064"/>
          </a:xfrm>
          <a:prstGeom prst="rect">
            <a:avLst/>
          </a:prstGeom>
          <a:noFill/>
        </p:spPr>
      </p:pic>
      <p:sp>
        <p:nvSpPr>
          <p:cNvPr id="543" name="矩形 542"/>
          <p:cNvSpPr/>
          <p:nvPr/>
        </p:nvSpPr>
        <p:spPr>
          <a:xfrm>
            <a:off x="8224862" y="2663717"/>
            <a:ext cx="108000" cy="1080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544" name="矩形 543"/>
          <p:cNvSpPr/>
          <p:nvPr/>
        </p:nvSpPr>
        <p:spPr>
          <a:xfrm>
            <a:off x="8224862" y="2939944"/>
            <a:ext cx="108000" cy="1080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pic>
        <p:nvPicPr>
          <p:cNvPr id="545" name="Picture 3" descr="D:\4.幻灯片库\图片库\IconBase.Collection.plus.23.extras 最新上万个创意设计图标\IconBase Plastic Xp2 Stock Icons\png\48x48\edit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58239" y="2916131"/>
            <a:ext cx="157162" cy="157162"/>
          </a:xfrm>
          <a:prstGeom prst="rect">
            <a:avLst/>
          </a:prstGeom>
          <a:noFill/>
        </p:spPr>
      </p:pic>
      <p:pic>
        <p:nvPicPr>
          <p:cNvPr id="546" name="Picture 4" descr="D:\4.幻灯片库\图片库\IconBase.Collection.plus.23.extras 最新上万个创意设计图标\IconBase Plastic Xp2 Stock Icons\png\48x48\erro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772553" y="2939943"/>
            <a:ext cx="119064" cy="119064"/>
          </a:xfrm>
          <a:prstGeom prst="rect">
            <a:avLst/>
          </a:prstGeom>
          <a:noFill/>
        </p:spPr>
      </p:pic>
      <p:sp>
        <p:nvSpPr>
          <p:cNvPr id="547" name="TextBox 546"/>
          <p:cNvSpPr txBox="1"/>
          <p:nvPr/>
        </p:nvSpPr>
        <p:spPr>
          <a:xfrm>
            <a:off x="6663547" y="3268103"/>
            <a:ext cx="692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需求变更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8" name="TextBox 547"/>
          <p:cNvSpPr txBox="1"/>
          <p:nvPr/>
        </p:nvSpPr>
        <p:spPr>
          <a:xfrm>
            <a:off x="6663547" y="3613070"/>
            <a:ext cx="692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需求分析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9" name="TextBox 548"/>
          <p:cNvSpPr txBox="1"/>
          <p:nvPr/>
        </p:nvSpPr>
        <p:spPr>
          <a:xfrm>
            <a:off x="7325538" y="3259294"/>
            <a:ext cx="285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4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0" name="TextBox 549"/>
          <p:cNvSpPr txBox="1"/>
          <p:nvPr/>
        </p:nvSpPr>
        <p:spPr>
          <a:xfrm>
            <a:off x="7763693" y="3259294"/>
            <a:ext cx="285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0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1" name="TextBox 550"/>
          <p:cNvSpPr txBox="1"/>
          <p:nvPr/>
        </p:nvSpPr>
        <p:spPr>
          <a:xfrm>
            <a:off x="7325538" y="3604261"/>
            <a:ext cx="285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3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2" name="TextBox 551"/>
          <p:cNvSpPr txBox="1"/>
          <p:nvPr/>
        </p:nvSpPr>
        <p:spPr>
          <a:xfrm>
            <a:off x="7763693" y="3604261"/>
            <a:ext cx="285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0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3" name="矩形 552"/>
          <p:cNvSpPr/>
          <p:nvPr/>
        </p:nvSpPr>
        <p:spPr>
          <a:xfrm>
            <a:off x="4151624" y="3313016"/>
            <a:ext cx="108000" cy="108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554" name="矩形 553"/>
          <p:cNvSpPr/>
          <p:nvPr/>
        </p:nvSpPr>
        <p:spPr>
          <a:xfrm>
            <a:off x="4151624" y="3657983"/>
            <a:ext cx="108000" cy="108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555" name="TextBox 554"/>
          <p:cNvSpPr txBox="1"/>
          <p:nvPr/>
        </p:nvSpPr>
        <p:spPr>
          <a:xfrm>
            <a:off x="5643570" y="3274534"/>
            <a:ext cx="1071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ASDMP</a:t>
            </a:r>
            <a:r>
              <a: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任务树优化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6" name="TextBox 555"/>
          <p:cNvSpPr txBox="1"/>
          <p:nvPr/>
        </p:nvSpPr>
        <p:spPr>
          <a:xfrm>
            <a:off x="5643570" y="3619501"/>
            <a:ext cx="11430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需求文档跟踪表更新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7" name="TextBox 556"/>
          <p:cNvSpPr txBox="1"/>
          <p:nvPr/>
        </p:nvSpPr>
        <p:spPr>
          <a:xfrm>
            <a:off x="5002375" y="3261199"/>
            <a:ext cx="647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ASDMP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8" name="TextBox 557"/>
          <p:cNvSpPr txBox="1"/>
          <p:nvPr/>
        </p:nvSpPr>
        <p:spPr>
          <a:xfrm>
            <a:off x="4990786" y="3615691"/>
            <a:ext cx="6665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C818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9" name="TextBox 558"/>
          <p:cNvSpPr txBox="1"/>
          <p:nvPr/>
        </p:nvSpPr>
        <p:spPr>
          <a:xfrm>
            <a:off x="4259575" y="3267429"/>
            <a:ext cx="7667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2013-01-19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0" name="TextBox 559"/>
          <p:cNvSpPr txBox="1"/>
          <p:nvPr/>
        </p:nvSpPr>
        <p:spPr>
          <a:xfrm>
            <a:off x="4259575" y="3631422"/>
            <a:ext cx="7667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2013-01-20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61" name="Picture 3" descr="D:\4.幻灯片库\图片库\IconBase.Collection.plus.23.extras 最新上万个创意设计图标\IconBase Plastic Xp2 Stock Icons\png\48x48\edit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48714" y="3278084"/>
            <a:ext cx="157162" cy="157162"/>
          </a:xfrm>
          <a:prstGeom prst="rect">
            <a:avLst/>
          </a:prstGeom>
          <a:noFill/>
        </p:spPr>
      </p:pic>
      <p:pic>
        <p:nvPicPr>
          <p:cNvPr id="562" name="Picture 4" descr="D:\4.幻灯片库\图片库\IconBase.Collection.plus.23.extras 最新上万个创意设计图标\IconBase Plastic Xp2 Stock Icons\png\48x48\erro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763028" y="3301896"/>
            <a:ext cx="119064" cy="119064"/>
          </a:xfrm>
          <a:prstGeom prst="rect">
            <a:avLst/>
          </a:prstGeom>
          <a:noFill/>
        </p:spPr>
      </p:pic>
      <p:sp>
        <p:nvSpPr>
          <p:cNvPr id="563" name="矩形 562"/>
          <p:cNvSpPr/>
          <p:nvPr/>
        </p:nvSpPr>
        <p:spPr>
          <a:xfrm>
            <a:off x="8224862" y="3306659"/>
            <a:ext cx="108000" cy="1080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564" name="矩形 563"/>
          <p:cNvSpPr/>
          <p:nvPr/>
        </p:nvSpPr>
        <p:spPr>
          <a:xfrm>
            <a:off x="8224862" y="3630511"/>
            <a:ext cx="108000" cy="1080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pic>
        <p:nvPicPr>
          <p:cNvPr id="565" name="Picture 3" descr="D:\4.幻灯片库\图片库\IconBase.Collection.plus.23.extras 最新上万个创意设计图标\IconBase Plastic Xp2 Stock Icons\png\48x48\edit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58239" y="3606698"/>
            <a:ext cx="157162" cy="157162"/>
          </a:xfrm>
          <a:prstGeom prst="rect">
            <a:avLst/>
          </a:prstGeom>
          <a:noFill/>
        </p:spPr>
      </p:pic>
      <p:pic>
        <p:nvPicPr>
          <p:cNvPr id="566" name="Picture 4" descr="D:\4.幻灯片库\图片库\IconBase.Collection.plus.23.extras 最新上万个创意设计图标\IconBase Plastic Xp2 Stock Icons\png\48x48\erro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772553" y="3630510"/>
            <a:ext cx="119064" cy="119064"/>
          </a:xfrm>
          <a:prstGeom prst="rect">
            <a:avLst/>
          </a:prstGeom>
          <a:noFill/>
        </p:spPr>
      </p:pic>
      <p:sp>
        <p:nvSpPr>
          <p:cNvPr id="567" name="TextBox 566"/>
          <p:cNvSpPr txBox="1"/>
          <p:nvPr/>
        </p:nvSpPr>
        <p:spPr>
          <a:xfrm>
            <a:off x="6663547" y="3917872"/>
            <a:ext cx="692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需求分析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8" name="TextBox 567"/>
          <p:cNvSpPr txBox="1"/>
          <p:nvPr/>
        </p:nvSpPr>
        <p:spPr>
          <a:xfrm>
            <a:off x="7325538" y="3909063"/>
            <a:ext cx="285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3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9" name="TextBox 568"/>
          <p:cNvSpPr txBox="1"/>
          <p:nvPr/>
        </p:nvSpPr>
        <p:spPr>
          <a:xfrm>
            <a:off x="7763693" y="3909063"/>
            <a:ext cx="285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0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0" name="矩形 569"/>
          <p:cNvSpPr/>
          <p:nvPr/>
        </p:nvSpPr>
        <p:spPr>
          <a:xfrm>
            <a:off x="4151624" y="3962785"/>
            <a:ext cx="108000" cy="108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571" name="TextBox 570"/>
          <p:cNvSpPr txBox="1"/>
          <p:nvPr/>
        </p:nvSpPr>
        <p:spPr>
          <a:xfrm>
            <a:off x="5643570" y="3924303"/>
            <a:ext cx="11430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需求文档跟踪表更新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2" name="TextBox 571"/>
          <p:cNvSpPr txBox="1"/>
          <p:nvPr/>
        </p:nvSpPr>
        <p:spPr>
          <a:xfrm>
            <a:off x="4990786" y="3920493"/>
            <a:ext cx="6665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C818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3" name="TextBox 572"/>
          <p:cNvSpPr txBox="1"/>
          <p:nvPr/>
        </p:nvSpPr>
        <p:spPr>
          <a:xfrm>
            <a:off x="4259575" y="3936224"/>
            <a:ext cx="7667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2013-01-20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4" name="矩形 573"/>
          <p:cNvSpPr/>
          <p:nvPr/>
        </p:nvSpPr>
        <p:spPr>
          <a:xfrm>
            <a:off x="8224862" y="3935313"/>
            <a:ext cx="108000" cy="1080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pic>
        <p:nvPicPr>
          <p:cNvPr id="575" name="Picture 3" descr="D:\4.幻灯片库\图片库\IconBase.Collection.plus.23.extras 最新上万个创意设计图标\IconBase Plastic Xp2 Stock Icons\png\48x48\edit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58239" y="3911500"/>
            <a:ext cx="157162" cy="157162"/>
          </a:xfrm>
          <a:prstGeom prst="rect">
            <a:avLst/>
          </a:prstGeom>
          <a:noFill/>
        </p:spPr>
      </p:pic>
      <p:pic>
        <p:nvPicPr>
          <p:cNvPr id="576" name="Picture 4" descr="D:\4.幻灯片库\图片库\IconBase.Collection.plus.23.extras 最新上万个创意设计图标\IconBase Plastic Xp2 Stock Icons\png\48x48\erro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772553" y="3935312"/>
            <a:ext cx="119064" cy="1190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矩形 342"/>
          <p:cNvSpPr/>
          <p:nvPr/>
        </p:nvSpPr>
        <p:spPr>
          <a:xfrm>
            <a:off x="1395390" y="2714620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344" name="矩形 343"/>
          <p:cNvSpPr/>
          <p:nvPr/>
        </p:nvSpPr>
        <p:spPr>
          <a:xfrm>
            <a:off x="1819256" y="1714488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345" name="矩形 344"/>
          <p:cNvSpPr/>
          <p:nvPr/>
        </p:nvSpPr>
        <p:spPr>
          <a:xfrm>
            <a:off x="1385865" y="1719251"/>
            <a:ext cx="428628" cy="4953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531" name="矩形 530"/>
          <p:cNvSpPr/>
          <p:nvPr/>
        </p:nvSpPr>
        <p:spPr>
          <a:xfrm>
            <a:off x="2724137" y="2200267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3" name="矩形 42"/>
          <p:cNvSpPr/>
          <p:nvPr/>
        </p:nvSpPr>
        <p:spPr>
          <a:xfrm>
            <a:off x="954380" y="333286"/>
            <a:ext cx="45719" cy="6524714"/>
          </a:xfrm>
          <a:prstGeom prst="rect">
            <a:avLst/>
          </a:prstGeom>
          <a:solidFill>
            <a:srgbClr val="8064A2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0" y="314436"/>
            <a:ext cx="9144000" cy="288032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32273"/>
            <a:ext cx="9144000" cy="28575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242610" y="32297"/>
            <a:ext cx="83725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项目管理</a:t>
            </a:r>
            <a:endParaRPr lang="zh-CN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93284" y="32297"/>
            <a:ext cx="851524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部门管理</a:t>
            </a:r>
            <a:endParaRPr lang="zh-CN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471416" y="32297"/>
            <a:ext cx="851524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过程管理</a:t>
            </a:r>
            <a:endParaRPr lang="zh-CN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720740" y="32297"/>
            <a:ext cx="851524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系统管理</a:t>
            </a:r>
            <a:endParaRPr lang="zh-CN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43958" y="32297"/>
            <a:ext cx="851524" cy="27699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个人办公</a:t>
            </a:r>
            <a:endParaRPr lang="zh-CN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 descr="D:\4.幻灯片库\图片库\logos\ASDMP-LOGO\透明\图形\SDMP--LOGO4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822" y="66457"/>
            <a:ext cx="209259" cy="209259"/>
          </a:xfrm>
          <a:prstGeom prst="rect">
            <a:avLst/>
          </a:prstGeom>
          <a:noFill/>
        </p:spPr>
      </p:pic>
      <p:grpSp>
        <p:nvGrpSpPr>
          <p:cNvPr id="2" name="组合 60"/>
          <p:cNvGrpSpPr/>
          <p:nvPr/>
        </p:nvGrpSpPr>
        <p:grpSpPr>
          <a:xfrm>
            <a:off x="1679856" y="437150"/>
            <a:ext cx="856849" cy="167990"/>
            <a:chOff x="2419771" y="270173"/>
            <a:chExt cx="1180703" cy="293365"/>
          </a:xfrm>
        </p:grpSpPr>
        <p:sp>
          <p:nvSpPr>
            <p:cNvPr id="201" name="剪去单角的矩形 200"/>
            <p:cNvSpPr/>
            <p:nvPr/>
          </p:nvSpPr>
          <p:spPr>
            <a:xfrm>
              <a:off x="2419771" y="275506"/>
              <a:ext cx="1180703" cy="288032"/>
            </a:xfrm>
            <a:prstGeom prst="snip1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900" b="1" kern="0" dirty="0" smtClean="0">
                  <a:solidFill>
                    <a:sysClr val="window" lastClr="FFFFFF">
                      <a:lumMod val="9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待办工作</a:t>
              </a:r>
              <a:endParaRPr lang="zh-CN" altLang="en-US" sz="900" b="1" kern="0" dirty="0">
                <a:solidFill>
                  <a:sysClr val="window" lastClr="FFFFFF">
                    <a:lumMod val="95000"/>
                  </a:sys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02" name="直接连接符 201"/>
            <p:cNvCxnSpPr/>
            <p:nvPr/>
          </p:nvCxnSpPr>
          <p:spPr>
            <a:xfrm flipV="1">
              <a:off x="2419772" y="270173"/>
              <a:ext cx="0" cy="28803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</a:ln>
            <a:effectLst/>
          </p:spPr>
        </p:cxnSp>
        <p:cxnSp>
          <p:nvCxnSpPr>
            <p:cNvPr id="203" name="直接连接符 202"/>
            <p:cNvCxnSpPr/>
            <p:nvPr/>
          </p:nvCxnSpPr>
          <p:spPr>
            <a:xfrm flipV="1">
              <a:off x="3599334" y="323850"/>
              <a:ext cx="1116" cy="22483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</a:ln>
            <a:effectLst/>
          </p:spPr>
        </p:cxnSp>
      </p:grpSp>
      <p:sp>
        <p:nvSpPr>
          <p:cNvPr id="245" name="矩形 244"/>
          <p:cNvSpPr/>
          <p:nvPr/>
        </p:nvSpPr>
        <p:spPr>
          <a:xfrm>
            <a:off x="104150" y="1531924"/>
            <a:ext cx="288032" cy="14401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46"/>
          <p:cNvGrpSpPr/>
          <p:nvPr/>
        </p:nvGrpSpPr>
        <p:grpSpPr>
          <a:xfrm>
            <a:off x="48546" y="714356"/>
            <a:ext cx="762367" cy="246221"/>
            <a:chOff x="338808" y="1287810"/>
            <a:chExt cx="762367" cy="246221"/>
          </a:xfrm>
        </p:grpSpPr>
        <p:sp>
          <p:nvSpPr>
            <p:cNvPr id="247" name="矩形 246"/>
            <p:cNvSpPr/>
            <p:nvPr/>
          </p:nvSpPr>
          <p:spPr>
            <a:xfrm>
              <a:off x="338808" y="1340768"/>
              <a:ext cx="93315" cy="94853"/>
            </a:xfrm>
            <a:prstGeom prst="rect">
              <a:avLst/>
            </a:prstGeom>
            <a:noFill/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lIns="7200" tIns="360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-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  <p:sp>
          <p:nvSpPr>
            <p:cNvPr id="249" name="矩形 248"/>
            <p:cNvSpPr/>
            <p:nvPr/>
          </p:nvSpPr>
          <p:spPr>
            <a:xfrm>
              <a:off x="403548" y="1287810"/>
              <a:ext cx="69762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000" kern="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个人办公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50" name="直接连接符 249"/>
          <p:cNvCxnSpPr/>
          <p:nvPr/>
        </p:nvCxnSpPr>
        <p:spPr>
          <a:xfrm rot="5400000">
            <a:off x="-484786" y="1417023"/>
            <a:ext cx="1161775" cy="4658"/>
          </a:xfrm>
          <a:prstGeom prst="line">
            <a:avLst/>
          </a:prstGeom>
          <a:noFill/>
          <a:ln w="9525" cap="flat" cmpd="sng" algn="ctr">
            <a:solidFill>
              <a:sysClr val="window" lastClr="FFFFFF">
                <a:lumMod val="85000"/>
              </a:sysClr>
            </a:solidFill>
            <a:prstDash val="sysDash"/>
          </a:ln>
          <a:effectLst/>
        </p:spPr>
      </p:cxnSp>
      <p:grpSp>
        <p:nvGrpSpPr>
          <p:cNvPr id="4" name="组合 60"/>
          <p:cNvGrpSpPr/>
          <p:nvPr/>
        </p:nvGrpSpPr>
        <p:grpSpPr>
          <a:xfrm>
            <a:off x="104150" y="981886"/>
            <a:ext cx="815140" cy="246221"/>
            <a:chOff x="399356" y="1583010"/>
            <a:chExt cx="815140" cy="246221"/>
          </a:xfrm>
        </p:grpSpPr>
        <p:cxnSp>
          <p:nvCxnSpPr>
            <p:cNvPr id="252" name="直接连接符 251"/>
            <p:cNvCxnSpPr/>
            <p:nvPr/>
          </p:nvCxnSpPr>
          <p:spPr>
            <a:xfrm>
              <a:off x="399356" y="1657375"/>
              <a:ext cx="144016" cy="0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>
                  <a:lumMod val="85000"/>
                </a:sysClr>
              </a:solidFill>
              <a:prstDash val="sysDash"/>
            </a:ln>
            <a:effectLst/>
          </p:spPr>
        </p:cxnSp>
        <p:sp>
          <p:nvSpPr>
            <p:cNvPr id="253" name="矩形 252"/>
            <p:cNvSpPr/>
            <p:nvPr/>
          </p:nvSpPr>
          <p:spPr>
            <a:xfrm>
              <a:off x="516869" y="1583010"/>
              <a:ext cx="69762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000" kern="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待办工作</a:t>
              </a:r>
            </a:p>
          </p:txBody>
        </p:sp>
      </p:grpSp>
      <p:grpSp>
        <p:nvGrpSpPr>
          <p:cNvPr id="5" name="组合 61"/>
          <p:cNvGrpSpPr/>
          <p:nvPr/>
        </p:nvGrpSpPr>
        <p:grpSpPr>
          <a:xfrm>
            <a:off x="104150" y="1211223"/>
            <a:ext cx="806594" cy="246221"/>
            <a:chOff x="399356" y="1557372"/>
            <a:chExt cx="806594" cy="246221"/>
          </a:xfrm>
        </p:grpSpPr>
        <p:cxnSp>
          <p:nvCxnSpPr>
            <p:cNvPr id="255" name="直接连接符 254"/>
            <p:cNvCxnSpPr/>
            <p:nvPr/>
          </p:nvCxnSpPr>
          <p:spPr>
            <a:xfrm>
              <a:off x="399356" y="1657375"/>
              <a:ext cx="144016" cy="0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>
                  <a:lumMod val="85000"/>
                </a:sysClr>
              </a:solidFill>
              <a:prstDash val="sysDash"/>
            </a:ln>
            <a:effectLst/>
          </p:spPr>
        </p:cxnSp>
        <p:sp>
          <p:nvSpPr>
            <p:cNvPr id="256" name="矩形 255"/>
            <p:cNvSpPr/>
            <p:nvPr/>
          </p:nvSpPr>
          <p:spPr>
            <a:xfrm>
              <a:off x="508323" y="1557372"/>
              <a:ext cx="69762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0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工时管理</a:t>
              </a:r>
              <a:endParaRPr lang="zh-CN" altLang="en-US" sz="1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64"/>
          <p:cNvGrpSpPr/>
          <p:nvPr/>
        </p:nvGrpSpPr>
        <p:grpSpPr>
          <a:xfrm>
            <a:off x="104150" y="1425537"/>
            <a:ext cx="806594" cy="246221"/>
            <a:chOff x="399356" y="1557372"/>
            <a:chExt cx="806594" cy="246221"/>
          </a:xfrm>
        </p:grpSpPr>
        <p:cxnSp>
          <p:nvCxnSpPr>
            <p:cNvPr id="258" name="直接连接符 257"/>
            <p:cNvCxnSpPr/>
            <p:nvPr/>
          </p:nvCxnSpPr>
          <p:spPr>
            <a:xfrm>
              <a:off x="399356" y="1657375"/>
              <a:ext cx="144016" cy="0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>
                  <a:lumMod val="85000"/>
                </a:sysClr>
              </a:solidFill>
              <a:prstDash val="sysDash"/>
            </a:ln>
            <a:effectLst/>
          </p:spPr>
        </p:cxnSp>
        <p:sp>
          <p:nvSpPr>
            <p:cNvPr id="259" name="矩形 258"/>
            <p:cNvSpPr/>
            <p:nvPr/>
          </p:nvSpPr>
          <p:spPr>
            <a:xfrm>
              <a:off x="508323" y="1557372"/>
              <a:ext cx="69762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0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个人管理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7"/>
          <p:cNvGrpSpPr/>
          <p:nvPr/>
        </p:nvGrpSpPr>
        <p:grpSpPr>
          <a:xfrm>
            <a:off x="104150" y="1621611"/>
            <a:ext cx="806594" cy="246221"/>
            <a:chOff x="399356" y="1557372"/>
            <a:chExt cx="806594" cy="246221"/>
          </a:xfrm>
        </p:grpSpPr>
        <p:cxnSp>
          <p:nvCxnSpPr>
            <p:cNvPr id="261" name="直接连接符 260"/>
            <p:cNvCxnSpPr/>
            <p:nvPr/>
          </p:nvCxnSpPr>
          <p:spPr>
            <a:xfrm>
              <a:off x="399356" y="1657375"/>
              <a:ext cx="144016" cy="0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>
                  <a:lumMod val="85000"/>
                </a:sysClr>
              </a:solidFill>
              <a:prstDash val="sysDash"/>
            </a:ln>
            <a:effectLst/>
          </p:spPr>
        </p:cxnSp>
        <p:sp>
          <p:nvSpPr>
            <p:cNvPr id="262" name="矩形 261"/>
            <p:cNvSpPr/>
            <p:nvPr/>
          </p:nvSpPr>
          <p:spPr>
            <a:xfrm>
              <a:off x="508323" y="1557372"/>
              <a:ext cx="697627" cy="24622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0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个人收藏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" name="组合 67"/>
          <p:cNvGrpSpPr/>
          <p:nvPr/>
        </p:nvGrpSpPr>
        <p:grpSpPr>
          <a:xfrm>
            <a:off x="104150" y="1813504"/>
            <a:ext cx="806594" cy="246221"/>
            <a:chOff x="399356" y="1557372"/>
            <a:chExt cx="806594" cy="246221"/>
          </a:xfrm>
        </p:grpSpPr>
        <p:cxnSp>
          <p:nvCxnSpPr>
            <p:cNvPr id="271" name="直接连接符 270"/>
            <p:cNvCxnSpPr/>
            <p:nvPr/>
          </p:nvCxnSpPr>
          <p:spPr>
            <a:xfrm>
              <a:off x="399356" y="1657375"/>
              <a:ext cx="144016" cy="0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>
                  <a:lumMod val="85000"/>
                </a:sysClr>
              </a:solidFill>
              <a:prstDash val="sysDash"/>
            </a:ln>
            <a:effectLst/>
          </p:spPr>
        </p:cxnSp>
        <p:sp>
          <p:nvSpPr>
            <p:cNvPr id="272" name="矩形 271"/>
            <p:cNvSpPr/>
            <p:nvPr/>
          </p:nvSpPr>
          <p:spPr>
            <a:xfrm>
              <a:off x="508323" y="1557372"/>
              <a:ext cx="697627" cy="24622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0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委托管理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组合 279"/>
          <p:cNvGrpSpPr/>
          <p:nvPr/>
        </p:nvGrpSpPr>
        <p:grpSpPr>
          <a:xfrm>
            <a:off x="954380" y="3635334"/>
            <a:ext cx="45719" cy="1008112"/>
            <a:chOff x="2025824" y="3429000"/>
            <a:chExt cx="45719" cy="1008112"/>
          </a:xfrm>
        </p:grpSpPr>
        <p:sp>
          <p:nvSpPr>
            <p:cNvPr id="281" name="矩形 280"/>
            <p:cNvSpPr/>
            <p:nvPr/>
          </p:nvSpPr>
          <p:spPr>
            <a:xfrm>
              <a:off x="2025824" y="3429000"/>
              <a:ext cx="45719" cy="1008112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82" name="等腰三角形 281"/>
            <p:cNvSpPr/>
            <p:nvPr/>
          </p:nvSpPr>
          <p:spPr>
            <a:xfrm rot="16200000">
              <a:off x="2028915" y="3904565"/>
              <a:ext cx="36000" cy="36000"/>
            </a:xfrm>
            <a:prstGeom prst="triangl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0" name="组合 60"/>
          <p:cNvGrpSpPr/>
          <p:nvPr/>
        </p:nvGrpSpPr>
        <p:grpSpPr>
          <a:xfrm>
            <a:off x="2706503" y="428604"/>
            <a:ext cx="856849" cy="167990"/>
            <a:chOff x="2419771" y="270173"/>
            <a:chExt cx="1180703" cy="293365"/>
          </a:xfrm>
        </p:grpSpPr>
        <p:sp>
          <p:nvSpPr>
            <p:cNvPr id="90" name="剪去单角的矩形 89"/>
            <p:cNvSpPr/>
            <p:nvPr/>
          </p:nvSpPr>
          <p:spPr>
            <a:xfrm>
              <a:off x="2419771" y="275506"/>
              <a:ext cx="1180703" cy="288032"/>
            </a:xfrm>
            <a:prstGeom prst="snip1Rect">
              <a:avLst/>
            </a:prstGeom>
            <a:gradFill flip="none" rotWithShape="1">
              <a:gsLst>
                <a:gs pos="0">
                  <a:srgbClr val="4F81BD"/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900" b="1" kern="0" dirty="0" smtClean="0">
                  <a:solidFill>
                    <a:sysClr val="window" lastClr="FFFFFF">
                      <a:lumMod val="9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工时管理</a:t>
              </a:r>
              <a:endParaRPr lang="zh-CN" altLang="en-US" sz="900" b="1" kern="0" dirty="0">
                <a:solidFill>
                  <a:sysClr val="window" lastClr="FFFFFF">
                    <a:lumMod val="95000"/>
                  </a:sys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91" name="直接连接符 90"/>
            <p:cNvCxnSpPr/>
            <p:nvPr/>
          </p:nvCxnSpPr>
          <p:spPr>
            <a:xfrm flipV="1">
              <a:off x="2419772" y="270173"/>
              <a:ext cx="0" cy="288032"/>
            </a:xfrm>
            <a:prstGeom prst="line">
              <a:avLst/>
            </a:prstGeom>
            <a:gradFill flip="none" rotWithShape="1">
              <a:gsLst>
                <a:gs pos="0">
                  <a:srgbClr val="4F81BD"/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1"/>
              <a:tileRect/>
            </a:gradFill>
            <a:ln w="9525" cap="flat" cmpd="sng" algn="ctr">
              <a:noFill/>
              <a:prstDash val="solid"/>
            </a:ln>
            <a:effectLst/>
          </p:spPr>
        </p:cxnSp>
        <p:cxnSp>
          <p:nvCxnSpPr>
            <p:cNvPr id="92" name="直接连接符 91"/>
            <p:cNvCxnSpPr/>
            <p:nvPr/>
          </p:nvCxnSpPr>
          <p:spPr>
            <a:xfrm flipV="1">
              <a:off x="3599334" y="323850"/>
              <a:ext cx="1116" cy="224830"/>
            </a:xfrm>
            <a:prstGeom prst="line">
              <a:avLst/>
            </a:prstGeom>
            <a:gradFill flip="none" rotWithShape="1">
              <a:gsLst>
                <a:gs pos="0">
                  <a:srgbClr val="4F81BD"/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1"/>
              <a:tileRect/>
            </a:gradFill>
            <a:ln w="9525" cap="flat" cmpd="sng" algn="ctr">
              <a:noFill/>
              <a:prstDash val="solid"/>
            </a:ln>
            <a:effectLst/>
          </p:spPr>
        </p:cxnSp>
        <p:sp>
          <p:nvSpPr>
            <p:cNvPr id="93" name="乘号 92"/>
            <p:cNvSpPr/>
            <p:nvPr/>
          </p:nvSpPr>
          <p:spPr>
            <a:xfrm>
              <a:off x="3449492" y="361231"/>
              <a:ext cx="131933" cy="115442"/>
            </a:xfrm>
            <a:prstGeom prst="mathMultiply">
              <a:avLst>
                <a:gd name="adj1" fmla="val 12182"/>
              </a:avLst>
            </a:prstGeom>
            <a:gradFill flip="none" rotWithShape="1">
              <a:gsLst>
                <a:gs pos="0">
                  <a:srgbClr val="4F81BD"/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900" b="1" kern="0" dirty="0">
                <a:solidFill>
                  <a:sysClr val="window" lastClr="FFFFFF">
                    <a:lumMod val="95000"/>
                  </a:sys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60"/>
          <p:cNvGrpSpPr/>
          <p:nvPr/>
        </p:nvGrpSpPr>
        <p:grpSpPr>
          <a:xfrm>
            <a:off x="3733150" y="428604"/>
            <a:ext cx="856849" cy="167990"/>
            <a:chOff x="2419771" y="270173"/>
            <a:chExt cx="1180703" cy="293365"/>
          </a:xfrm>
        </p:grpSpPr>
        <p:sp>
          <p:nvSpPr>
            <p:cNvPr id="95" name="剪去单角的矩形 94"/>
            <p:cNvSpPr/>
            <p:nvPr/>
          </p:nvSpPr>
          <p:spPr>
            <a:xfrm>
              <a:off x="2419771" y="275506"/>
              <a:ext cx="1180703" cy="288032"/>
            </a:xfrm>
            <a:prstGeom prst="snip1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900" b="1" kern="0" dirty="0" smtClean="0">
                  <a:solidFill>
                    <a:sysClr val="window" lastClr="FFFFFF">
                      <a:lumMod val="9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个人信息</a:t>
              </a:r>
              <a:endPara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cxnSp>
          <p:nvCxnSpPr>
            <p:cNvPr id="96" name="直接连接符 95"/>
            <p:cNvCxnSpPr/>
            <p:nvPr/>
          </p:nvCxnSpPr>
          <p:spPr>
            <a:xfrm flipV="1">
              <a:off x="2419772" y="270173"/>
              <a:ext cx="0" cy="288032"/>
            </a:xfrm>
            <a:prstGeom prst="lin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</p:cxnSp>
        <p:cxnSp>
          <p:nvCxnSpPr>
            <p:cNvPr id="97" name="直接连接符 96"/>
            <p:cNvCxnSpPr/>
            <p:nvPr/>
          </p:nvCxnSpPr>
          <p:spPr>
            <a:xfrm flipV="1">
              <a:off x="3599334" y="323850"/>
              <a:ext cx="1116" cy="22483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98" name="乘号 97"/>
            <p:cNvSpPr/>
            <p:nvPr/>
          </p:nvSpPr>
          <p:spPr>
            <a:xfrm>
              <a:off x="3449492" y="361231"/>
              <a:ext cx="131933" cy="115442"/>
            </a:xfrm>
            <a:prstGeom prst="mathMultiply">
              <a:avLst>
                <a:gd name="adj1" fmla="val 12182"/>
              </a:avLst>
            </a:prstGeom>
            <a:solidFill>
              <a:sysClr val="window" lastClr="FFFFFF">
                <a:lumMod val="95000"/>
              </a:sysClr>
            </a:solidFill>
            <a:ln w="317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2" name="组合 60"/>
          <p:cNvGrpSpPr/>
          <p:nvPr/>
        </p:nvGrpSpPr>
        <p:grpSpPr>
          <a:xfrm>
            <a:off x="4759797" y="428604"/>
            <a:ext cx="856849" cy="167990"/>
            <a:chOff x="2419771" y="270173"/>
            <a:chExt cx="1180703" cy="293365"/>
          </a:xfrm>
        </p:grpSpPr>
        <p:sp>
          <p:nvSpPr>
            <p:cNvPr id="100" name="剪去单角的矩形 99"/>
            <p:cNvSpPr/>
            <p:nvPr/>
          </p:nvSpPr>
          <p:spPr>
            <a:xfrm>
              <a:off x="2419771" y="275506"/>
              <a:ext cx="1180703" cy="288032"/>
            </a:xfrm>
            <a:prstGeom prst="snip1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900" b="1" kern="0" dirty="0" smtClean="0">
                  <a:solidFill>
                    <a:sysClr val="window" lastClr="FFFFFF">
                      <a:lumMod val="9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个人收藏</a:t>
              </a:r>
              <a:endPara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cxnSp>
          <p:nvCxnSpPr>
            <p:cNvPr id="115" name="直接连接符 114"/>
            <p:cNvCxnSpPr/>
            <p:nvPr/>
          </p:nvCxnSpPr>
          <p:spPr>
            <a:xfrm flipV="1">
              <a:off x="2419772" y="270173"/>
              <a:ext cx="0" cy="288032"/>
            </a:xfrm>
            <a:prstGeom prst="lin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</p:cxnSp>
        <p:cxnSp>
          <p:nvCxnSpPr>
            <p:cNvPr id="119" name="直接连接符 118"/>
            <p:cNvCxnSpPr/>
            <p:nvPr/>
          </p:nvCxnSpPr>
          <p:spPr>
            <a:xfrm flipV="1">
              <a:off x="3599334" y="323850"/>
              <a:ext cx="1116" cy="22483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123" name="乘号 122"/>
            <p:cNvSpPr/>
            <p:nvPr/>
          </p:nvSpPr>
          <p:spPr>
            <a:xfrm>
              <a:off x="3449492" y="361231"/>
              <a:ext cx="131933" cy="115442"/>
            </a:xfrm>
            <a:prstGeom prst="mathMultiply">
              <a:avLst>
                <a:gd name="adj1" fmla="val 12182"/>
              </a:avLst>
            </a:prstGeom>
            <a:solidFill>
              <a:sysClr val="window" lastClr="FFFFFF">
                <a:lumMod val="95000"/>
              </a:sysClr>
            </a:solidFill>
            <a:ln w="317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60"/>
          <p:cNvGrpSpPr/>
          <p:nvPr/>
        </p:nvGrpSpPr>
        <p:grpSpPr>
          <a:xfrm>
            <a:off x="5786446" y="428604"/>
            <a:ext cx="856849" cy="167990"/>
            <a:chOff x="2419771" y="270173"/>
            <a:chExt cx="1180703" cy="293365"/>
          </a:xfrm>
        </p:grpSpPr>
        <p:sp>
          <p:nvSpPr>
            <p:cNvPr id="131" name="剪去单角的矩形 130"/>
            <p:cNvSpPr/>
            <p:nvPr/>
          </p:nvSpPr>
          <p:spPr>
            <a:xfrm>
              <a:off x="2419771" y="275506"/>
              <a:ext cx="1180703" cy="288032"/>
            </a:xfrm>
            <a:prstGeom prst="snip1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委托管理</a:t>
              </a:r>
              <a:endPara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cxnSp>
          <p:nvCxnSpPr>
            <p:cNvPr id="135" name="直接连接符 134"/>
            <p:cNvCxnSpPr/>
            <p:nvPr/>
          </p:nvCxnSpPr>
          <p:spPr>
            <a:xfrm flipV="1">
              <a:off x="2419772" y="270173"/>
              <a:ext cx="0" cy="288032"/>
            </a:xfrm>
            <a:prstGeom prst="lin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</p:cxnSp>
        <p:cxnSp>
          <p:nvCxnSpPr>
            <p:cNvPr id="139" name="直接连接符 138"/>
            <p:cNvCxnSpPr/>
            <p:nvPr/>
          </p:nvCxnSpPr>
          <p:spPr>
            <a:xfrm flipV="1">
              <a:off x="3599334" y="323850"/>
              <a:ext cx="1116" cy="22483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143" name="乘号 142"/>
            <p:cNvSpPr/>
            <p:nvPr/>
          </p:nvSpPr>
          <p:spPr>
            <a:xfrm>
              <a:off x="3449492" y="361231"/>
              <a:ext cx="131933" cy="115442"/>
            </a:xfrm>
            <a:prstGeom prst="mathMultiply">
              <a:avLst>
                <a:gd name="adj1" fmla="val 12182"/>
              </a:avLst>
            </a:prstGeom>
            <a:solidFill>
              <a:sysClr val="window" lastClr="FFFFFF">
                <a:lumMod val="95000"/>
              </a:sysClr>
            </a:solidFill>
            <a:ln w="317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274" name="矩形 273"/>
          <p:cNvSpPr/>
          <p:nvPr/>
        </p:nvSpPr>
        <p:spPr>
          <a:xfrm>
            <a:off x="4029071" y="633531"/>
            <a:ext cx="45719" cy="621494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28" name="矩形 327"/>
          <p:cNvSpPr/>
          <p:nvPr/>
        </p:nvSpPr>
        <p:spPr>
          <a:xfrm flipV="1">
            <a:off x="4071934" y="4240537"/>
            <a:ext cx="5064166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1001935" y="104219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一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1429810" y="104219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二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1879277" y="104219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三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2312667" y="104219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四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2766143" y="104219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五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3236599" y="104219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六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3688117" y="104219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日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3269519" y="137373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3721037" y="137373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1044380" y="182130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ysClr val="windowText" lastClr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1462730" y="182243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4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2307115" y="233770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chemeClr val="tx2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13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2760591" y="233883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14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1912197" y="182017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5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2345587" y="182130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ysClr val="windowText" lastClr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6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3231047" y="233996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15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3682565" y="234109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16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2799063" y="182130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ysClr val="windowText" lastClr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7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86" name="TextBox 285"/>
          <p:cNvSpPr txBox="1"/>
          <p:nvPr/>
        </p:nvSpPr>
        <p:spPr>
          <a:xfrm>
            <a:off x="3269519" y="182243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8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3721037" y="182243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9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04" name="TextBox 303"/>
          <p:cNvSpPr txBox="1"/>
          <p:nvPr/>
        </p:nvSpPr>
        <p:spPr>
          <a:xfrm>
            <a:off x="1005908" y="233770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10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1424258" y="233883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ysClr val="windowText" lastClr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11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11" name="TextBox 310"/>
          <p:cNvSpPr txBox="1"/>
          <p:nvPr/>
        </p:nvSpPr>
        <p:spPr>
          <a:xfrm>
            <a:off x="1873725" y="233657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ysClr val="windowText" lastClr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12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12" name="TextBox 311"/>
          <p:cNvSpPr txBox="1"/>
          <p:nvPr/>
        </p:nvSpPr>
        <p:spPr>
          <a:xfrm>
            <a:off x="2316640" y="283368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20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13" name="TextBox 312"/>
          <p:cNvSpPr txBox="1"/>
          <p:nvPr/>
        </p:nvSpPr>
        <p:spPr>
          <a:xfrm>
            <a:off x="2760591" y="283594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chemeClr val="tx2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21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3231047" y="283707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22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15" name="TextBox 314"/>
          <p:cNvSpPr txBox="1"/>
          <p:nvPr/>
        </p:nvSpPr>
        <p:spPr>
          <a:xfrm>
            <a:off x="3682565" y="283820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23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16" name="TextBox 315"/>
          <p:cNvSpPr txBox="1"/>
          <p:nvPr/>
        </p:nvSpPr>
        <p:spPr>
          <a:xfrm>
            <a:off x="1005908" y="283481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17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17" name="TextBox 316"/>
          <p:cNvSpPr txBox="1"/>
          <p:nvPr/>
        </p:nvSpPr>
        <p:spPr>
          <a:xfrm>
            <a:off x="1424258" y="283594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18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18" name="TextBox 317"/>
          <p:cNvSpPr txBox="1"/>
          <p:nvPr/>
        </p:nvSpPr>
        <p:spPr>
          <a:xfrm>
            <a:off x="1873725" y="283368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ysClr val="windowText" lastClr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19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27" name="TextBox 326"/>
          <p:cNvSpPr txBox="1"/>
          <p:nvPr/>
        </p:nvSpPr>
        <p:spPr>
          <a:xfrm>
            <a:off x="2307115" y="333911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27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40" name="TextBox 339"/>
          <p:cNvSpPr txBox="1"/>
          <p:nvPr/>
        </p:nvSpPr>
        <p:spPr>
          <a:xfrm>
            <a:off x="2760591" y="334024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ysClr val="windowText" lastClr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28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3231047" y="334137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29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61" name="TextBox 360"/>
          <p:cNvSpPr txBox="1"/>
          <p:nvPr/>
        </p:nvSpPr>
        <p:spPr>
          <a:xfrm>
            <a:off x="3682565" y="334250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kern="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30</a:t>
            </a:r>
            <a:endParaRPr lang="zh-CN" altLang="en-US" sz="1200" kern="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63" name="TextBox 362"/>
          <p:cNvSpPr txBox="1"/>
          <p:nvPr/>
        </p:nvSpPr>
        <p:spPr>
          <a:xfrm>
            <a:off x="1005908" y="333911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ysClr val="windowText" lastClr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24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64" name="TextBox 363"/>
          <p:cNvSpPr txBox="1"/>
          <p:nvPr/>
        </p:nvSpPr>
        <p:spPr>
          <a:xfrm>
            <a:off x="1424258" y="334024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25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65" name="TextBox 364"/>
          <p:cNvSpPr txBox="1"/>
          <p:nvPr/>
        </p:nvSpPr>
        <p:spPr>
          <a:xfrm>
            <a:off x="1873725" y="333798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26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cxnSp>
        <p:nvCxnSpPr>
          <p:cNvPr id="376" name="直接连接符 375"/>
          <p:cNvCxnSpPr/>
          <p:nvPr/>
        </p:nvCxnSpPr>
        <p:spPr>
          <a:xfrm rot="10800000">
            <a:off x="976496" y="1000108"/>
            <a:ext cx="3024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TextBox 376"/>
          <p:cNvSpPr txBox="1"/>
          <p:nvPr/>
        </p:nvSpPr>
        <p:spPr>
          <a:xfrm>
            <a:off x="1960507" y="690543"/>
            <a:ext cx="1120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2013  </a:t>
            </a:r>
            <a:r>
              <a:rPr kumimoji="0" lang="zh-CN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年</a:t>
            </a:r>
            <a:r>
              <a:rPr kumimoji="0" lang="zh-CN" altLang="en-US" sz="120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en-US" altLang="zh-CN" sz="120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1 </a:t>
            </a:r>
            <a:r>
              <a:rPr kumimoji="0" lang="zh-CN" altLang="en-US" sz="120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月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8" name="等腰三角形 397"/>
          <p:cNvSpPr/>
          <p:nvPr/>
        </p:nvSpPr>
        <p:spPr>
          <a:xfrm rot="16200000">
            <a:off x="1643042" y="714357"/>
            <a:ext cx="214314" cy="214314"/>
          </a:xfrm>
          <a:prstGeom prst="triangl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399" name="等腰三角形 398"/>
          <p:cNvSpPr/>
          <p:nvPr/>
        </p:nvSpPr>
        <p:spPr>
          <a:xfrm rot="5400000">
            <a:off x="3143240" y="714356"/>
            <a:ext cx="214314" cy="214314"/>
          </a:xfrm>
          <a:prstGeom prst="triangl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cxnSp>
        <p:nvCxnSpPr>
          <p:cNvPr id="227" name="直接连接符 226"/>
          <p:cNvCxnSpPr/>
          <p:nvPr/>
        </p:nvCxnSpPr>
        <p:spPr>
          <a:xfrm>
            <a:off x="1000100" y="1309674"/>
            <a:ext cx="3000396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/>
          <p:cNvCxnSpPr/>
          <p:nvPr/>
        </p:nvCxnSpPr>
        <p:spPr>
          <a:xfrm>
            <a:off x="1000100" y="1740917"/>
            <a:ext cx="3000396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/>
          <p:nvPr/>
        </p:nvCxnSpPr>
        <p:spPr>
          <a:xfrm>
            <a:off x="1000100" y="2190743"/>
            <a:ext cx="3000396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连接符 229"/>
          <p:cNvCxnSpPr/>
          <p:nvPr/>
        </p:nvCxnSpPr>
        <p:spPr>
          <a:xfrm>
            <a:off x="1000100" y="2690809"/>
            <a:ext cx="3000396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/>
          <p:cNvCxnSpPr/>
          <p:nvPr/>
        </p:nvCxnSpPr>
        <p:spPr>
          <a:xfrm>
            <a:off x="1000100" y="3221039"/>
            <a:ext cx="3000396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371"/>
          <p:cNvGrpSpPr/>
          <p:nvPr/>
        </p:nvGrpSpPr>
        <p:grpSpPr>
          <a:xfrm>
            <a:off x="1390085" y="1000901"/>
            <a:ext cx="2231267" cy="2785289"/>
            <a:chOff x="1390085" y="1000901"/>
            <a:chExt cx="2231267" cy="3357587"/>
          </a:xfrm>
        </p:grpSpPr>
        <p:cxnSp>
          <p:nvCxnSpPr>
            <p:cNvPr id="233" name="直接连接符 232"/>
            <p:cNvCxnSpPr/>
            <p:nvPr/>
          </p:nvCxnSpPr>
          <p:spPr>
            <a:xfrm rot="5400000">
              <a:off x="-287914" y="2678901"/>
              <a:ext cx="3357586" cy="15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233"/>
            <p:cNvCxnSpPr/>
            <p:nvPr/>
          </p:nvCxnSpPr>
          <p:spPr>
            <a:xfrm rot="5400000">
              <a:off x="136335" y="2678900"/>
              <a:ext cx="3357586" cy="15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234"/>
            <p:cNvCxnSpPr/>
            <p:nvPr/>
          </p:nvCxnSpPr>
          <p:spPr>
            <a:xfrm rot="5400000">
              <a:off x="590205" y="2678900"/>
              <a:ext cx="3357586" cy="15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连接符 235"/>
            <p:cNvCxnSpPr/>
            <p:nvPr/>
          </p:nvCxnSpPr>
          <p:spPr>
            <a:xfrm rot="5400000">
              <a:off x="1044075" y="2678900"/>
              <a:ext cx="3357586" cy="15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接连接符 256"/>
            <p:cNvCxnSpPr/>
            <p:nvPr/>
          </p:nvCxnSpPr>
          <p:spPr>
            <a:xfrm rot="5400000">
              <a:off x="1497945" y="2678900"/>
              <a:ext cx="3357586" cy="15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接连接符 259"/>
            <p:cNvCxnSpPr/>
            <p:nvPr/>
          </p:nvCxnSpPr>
          <p:spPr>
            <a:xfrm rot="5400000">
              <a:off x="1941765" y="2678900"/>
              <a:ext cx="3357586" cy="15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4" name="矩形 373"/>
          <p:cNvSpPr/>
          <p:nvPr/>
        </p:nvSpPr>
        <p:spPr>
          <a:xfrm flipV="1">
            <a:off x="1019150" y="3743326"/>
            <a:ext cx="3000396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87" name="TextBox 386"/>
          <p:cNvSpPr txBox="1"/>
          <p:nvPr/>
        </p:nvSpPr>
        <p:spPr>
          <a:xfrm>
            <a:off x="4064097" y="4572008"/>
            <a:ext cx="4286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日期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7" name="TextBox 396"/>
          <p:cNvSpPr txBox="1"/>
          <p:nvPr/>
        </p:nvSpPr>
        <p:spPr>
          <a:xfrm>
            <a:off x="4419599" y="4572008"/>
            <a:ext cx="785818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多天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1" name="TextBox 400"/>
          <p:cNvSpPr txBox="1"/>
          <p:nvPr/>
        </p:nvSpPr>
        <p:spPr>
          <a:xfrm>
            <a:off x="7673995" y="5065081"/>
            <a:ext cx="6556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工时类型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6" name="组合 39"/>
          <p:cNvGrpSpPr/>
          <p:nvPr/>
        </p:nvGrpSpPr>
        <p:grpSpPr>
          <a:xfrm>
            <a:off x="8277251" y="5080907"/>
            <a:ext cx="714380" cy="205482"/>
            <a:chOff x="7634842" y="3255921"/>
            <a:chExt cx="1152000" cy="180130"/>
          </a:xfrm>
        </p:grpSpPr>
        <p:sp>
          <p:nvSpPr>
            <p:cNvPr id="422" name="矩形 421"/>
            <p:cNvSpPr/>
            <p:nvPr/>
          </p:nvSpPr>
          <p:spPr>
            <a:xfrm>
              <a:off x="7634842" y="3255921"/>
              <a:ext cx="1152000" cy="18013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chemeClr val="tx1">
                  <a:lumMod val="40000"/>
                  <a:lumOff val="60000"/>
                </a:schemeClr>
              </a:solidFill>
              <a:prstDash val="solid"/>
            </a:ln>
            <a:effectLst/>
          </p:spPr>
          <p:txBody>
            <a:bodyPr lIns="3600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 </a:t>
              </a:r>
              <a:r>
                <a:rPr lang="zh-CN" altLang="en-US" sz="900" b="1" kern="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软件设计</a:t>
              </a:r>
              <a:endPara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423" name="圆角矩形 422"/>
            <p:cNvSpPr/>
            <p:nvPr/>
          </p:nvSpPr>
          <p:spPr>
            <a:xfrm>
              <a:off x="8601954" y="3263264"/>
              <a:ext cx="172437" cy="142876"/>
            </a:xfrm>
            <a:prstGeom prst="roundRect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琥珀" pitchFamily="2" charset="-122"/>
                  <a:ea typeface="华文琥珀" pitchFamily="2" charset="-122"/>
                </a:rPr>
                <a:t>v</a:t>
              </a:r>
              <a:endParaRPr lang="zh-CN" altLang="en-US" sz="9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琥珀" pitchFamily="2" charset="-122"/>
                <a:ea typeface="华文琥珀" pitchFamily="2" charset="-122"/>
              </a:endParaRPr>
            </a:p>
          </p:txBody>
        </p:sp>
      </p:grpSp>
      <p:sp>
        <p:nvSpPr>
          <p:cNvPr id="403" name="TextBox 402"/>
          <p:cNvSpPr txBox="1"/>
          <p:nvPr/>
        </p:nvSpPr>
        <p:spPr>
          <a:xfrm>
            <a:off x="4071934" y="5493709"/>
            <a:ext cx="6556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正常工时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4" name="TextBox 403"/>
          <p:cNvSpPr txBox="1"/>
          <p:nvPr/>
        </p:nvSpPr>
        <p:spPr>
          <a:xfrm>
            <a:off x="5209023" y="5493709"/>
            <a:ext cx="6556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加班工时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5" name="TextBox 404"/>
          <p:cNvSpPr txBox="1"/>
          <p:nvPr/>
        </p:nvSpPr>
        <p:spPr>
          <a:xfrm>
            <a:off x="5919797" y="4581533"/>
            <a:ext cx="7985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项目</a:t>
            </a:r>
            <a:r>
              <a:rPr lang="en-US" altLang="zh-CN" sz="9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endParaRPr lang="zh-CN" altLang="en-US" sz="9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6" name="矩形 405"/>
          <p:cNvSpPr/>
          <p:nvPr/>
        </p:nvSpPr>
        <p:spPr>
          <a:xfrm>
            <a:off x="6373333" y="4587310"/>
            <a:ext cx="685686" cy="21446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chemeClr val="tx1">
                <a:lumMod val="40000"/>
                <a:lumOff val="60000"/>
              </a:schemeClr>
            </a:solidFill>
            <a:prstDash val="solid"/>
          </a:ln>
          <a:effectLst/>
        </p:spPr>
        <p:txBody>
          <a:bodyPr lIns="36000" tIns="0" rIns="0" bIns="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ASDMP</a:t>
            </a:r>
            <a:endParaRPr kumimoji="0" lang="zh-CN" altLang="en-US" sz="9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07" name="TextBox 406"/>
          <p:cNvSpPr txBox="1"/>
          <p:nvPr/>
        </p:nvSpPr>
        <p:spPr>
          <a:xfrm>
            <a:off x="4653486" y="5493709"/>
            <a:ext cx="225464" cy="230832"/>
          </a:xfrm>
          <a:prstGeom prst="rect">
            <a:avLst/>
          </a:prstGeom>
          <a:noFill/>
          <a:ln>
            <a:solidFill>
              <a:sysClr val="window" lastClr="FFFFFF">
                <a:lumMod val="85000"/>
              </a:sysClr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4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0" name="TextBox 409"/>
          <p:cNvSpPr txBox="1"/>
          <p:nvPr/>
        </p:nvSpPr>
        <p:spPr>
          <a:xfrm>
            <a:off x="4064097" y="5969335"/>
            <a:ext cx="4286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记录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1" name="矩形 410"/>
          <p:cNvSpPr/>
          <p:nvPr/>
        </p:nvSpPr>
        <p:spPr>
          <a:xfrm>
            <a:off x="4635601" y="5976955"/>
            <a:ext cx="4365555" cy="500066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12" name="矩形 411"/>
          <p:cNvSpPr/>
          <p:nvPr/>
        </p:nvSpPr>
        <p:spPr>
          <a:xfrm>
            <a:off x="8281156" y="6548459"/>
            <a:ext cx="720000" cy="212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保存</a:t>
            </a:r>
            <a:endParaRPr lang="zh-CN" altLang="en-US" sz="11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13" name="Picture 2" descr="E:\ASDMP\ppt-resource\IconBase.Collection.plus.23.extras\IconBase WaterWorld Stock Icons\48\ru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30457" y="4587376"/>
            <a:ext cx="180000" cy="180000"/>
          </a:xfrm>
          <a:prstGeom prst="rect">
            <a:avLst/>
          </a:prstGeom>
          <a:noFill/>
        </p:spPr>
      </p:pic>
      <p:grpSp>
        <p:nvGrpSpPr>
          <p:cNvPr id="17" name="组合 423"/>
          <p:cNvGrpSpPr/>
          <p:nvPr/>
        </p:nvGrpSpPr>
        <p:grpSpPr>
          <a:xfrm>
            <a:off x="4064098" y="4927609"/>
            <a:ext cx="5079902" cy="930283"/>
            <a:chOff x="4064098" y="4927608"/>
            <a:chExt cx="5580000" cy="930283"/>
          </a:xfrm>
        </p:grpSpPr>
        <p:cxnSp>
          <p:nvCxnSpPr>
            <p:cNvPr id="419" name="直接连接符 418"/>
            <p:cNvCxnSpPr/>
            <p:nvPr/>
          </p:nvCxnSpPr>
          <p:spPr>
            <a:xfrm rot="10800000">
              <a:off x="4064098" y="4927608"/>
              <a:ext cx="5580000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直接连接符 419"/>
            <p:cNvCxnSpPr/>
            <p:nvPr/>
          </p:nvCxnSpPr>
          <p:spPr>
            <a:xfrm rot="10800000">
              <a:off x="4064098" y="5386401"/>
              <a:ext cx="5580000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直接连接符 420"/>
            <p:cNvCxnSpPr/>
            <p:nvPr/>
          </p:nvCxnSpPr>
          <p:spPr>
            <a:xfrm rot="10800000">
              <a:off x="4064098" y="5856303"/>
              <a:ext cx="5580000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5" name="TextBox 424"/>
          <p:cNvSpPr txBox="1"/>
          <p:nvPr/>
        </p:nvSpPr>
        <p:spPr>
          <a:xfrm>
            <a:off x="4857752" y="5493709"/>
            <a:ext cx="2143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h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6" name="TextBox 425"/>
          <p:cNvSpPr txBox="1"/>
          <p:nvPr/>
        </p:nvSpPr>
        <p:spPr>
          <a:xfrm>
            <a:off x="5774773" y="5493709"/>
            <a:ext cx="225464" cy="230832"/>
          </a:xfrm>
          <a:prstGeom prst="rect">
            <a:avLst/>
          </a:prstGeom>
          <a:noFill/>
          <a:ln>
            <a:solidFill>
              <a:sysClr val="window" lastClr="FFFFFF">
                <a:lumMod val="85000"/>
              </a:sysClr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0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7" name="TextBox 426"/>
          <p:cNvSpPr txBox="1"/>
          <p:nvPr/>
        </p:nvSpPr>
        <p:spPr>
          <a:xfrm>
            <a:off x="5950520" y="5493709"/>
            <a:ext cx="2143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h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8" name="TextBox 427"/>
          <p:cNvSpPr txBox="1"/>
          <p:nvPr/>
        </p:nvSpPr>
        <p:spPr>
          <a:xfrm>
            <a:off x="4071934" y="5046724"/>
            <a:ext cx="500066" cy="229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任务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9" name="矩形 428"/>
          <p:cNvSpPr/>
          <p:nvPr/>
        </p:nvSpPr>
        <p:spPr>
          <a:xfrm>
            <a:off x="4467342" y="5062549"/>
            <a:ext cx="2604987" cy="223839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chemeClr val="tx1">
                <a:lumMod val="40000"/>
                <a:lumOff val="60000"/>
              </a:schemeClr>
            </a:solidFill>
            <a:prstDash val="solid"/>
          </a:ln>
          <a:effectLst/>
        </p:spPr>
        <p:txBody>
          <a:bodyPr lIns="36000" tIns="0" rIns="0" bIns="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ASDMP</a:t>
            </a:r>
            <a:r>
              <a:rPr lang="zh-CN" altLang="en-US" sz="9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任务树优化</a:t>
            </a:r>
          </a:p>
        </p:txBody>
      </p:sp>
      <p:sp>
        <p:nvSpPr>
          <p:cNvPr id="431" name="TextBox 430"/>
          <p:cNvSpPr txBox="1"/>
          <p:nvPr/>
        </p:nvSpPr>
        <p:spPr>
          <a:xfrm>
            <a:off x="7848623" y="4587462"/>
            <a:ext cx="6429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是否出差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3" name="矩形 432"/>
          <p:cNvSpPr/>
          <p:nvPr/>
        </p:nvSpPr>
        <p:spPr>
          <a:xfrm>
            <a:off x="8432827" y="4639850"/>
            <a:ext cx="108000" cy="108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39" name="椭圆 438"/>
          <p:cNvSpPr/>
          <p:nvPr/>
        </p:nvSpPr>
        <p:spPr>
          <a:xfrm>
            <a:off x="2449498" y="2071678"/>
            <a:ext cx="71438" cy="7143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40" name="椭圆 439"/>
          <p:cNvSpPr/>
          <p:nvPr/>
        </p:nvSpPr>
        <p:spPr>
          <a:xfrm>
            <a:off x="2896647" y="2071678"/>
            <a:ext cx="71438" cy="7143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43" name="椭圆 442"/>
          <p:cNvSpPr/>
          <p:nvPr/>
        </p:nvSpPr>
        <p:spPr>
          <a:xfrm>
            <a:off x="1136626" y="2071678"/>
            <a:ext cx="71438" cy="7143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45" name="椭圆 444"/>
          <p:cNvSpPr/>
          <p:nvPr/>
        </p:nvSpPr>
        <p:spPr>
          <a:xfrm>
            <a:off x="3817932" y="2571744"/>
            <a:ext cx="71438" cy="7143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6" name="椭圆 445"/>
          <p:cNvSpPr/>
          <p:nvPr/>
        </p:nvSpPr>
        <p:spPr>
          <a:xfrm>
            <a:off x="2454260" y="2571744"/>
            <a:ext cx="71438" cy="7143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48" name="椭圆 447"/>
          <p:cNvSpPr/>
          <p:nvPr/>
        </p:nvSpPr>
        <p:spPr>
          <a:xfrm>
            <a:off x="1572662" y="2571744"/>
            <a:ext cx="71438" cy="7143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49" name="椭圆 448"/>
          <p:cNvSpPr/>
          <p:nvPr/>
        </p:nvSpPr>
        <p:spPr>
          <a:xfrm>
            <a:off x="2016636" y="2571744"/>
            <a:ext cx="71438" cy="7143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50" name="椭圆 449"/>
          <p:cNvSpPr/>
          <p:nvPr/>
        </p:nvSpPr>
        <p:spPr>
          <a:xfrm>
            <a:off x="1141388" y="2571744"/>
            <a:ext cx="71438" cy="7143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52" name="椭圆 451"/>
          <p:cNvSpPr/>
          <p:nvPr/>
        </p:nvSpPr>
        <p:spPr>
          <a:xfrm>
            <a:off x="2015578" y="3071810"/>
            <a:ext cx="71438" cy="7143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53" name="椭圆 452"/>
          <p:cNvSpPr/>
          <p:nvPr/>
        </p:nvSpPr>
        <p:spPr>
          <a:xfrm>
            <a:off x="1140330" y="3071810"/>
            <a:ext cx="71438" cy="7143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54" name="椭圆 453"/>
          <p:cNvSpPr/>
          <p:nvPr/>
        </p:nvSpPr>
        <p:spPr>
          <a:xfrm>
            <a:off x="2441560" y="3071810"/>
            <a:ext cx="71438" cy="7143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65" name="TextBox 464"/>
          <p:cNvSpPr txBox="1"/>
          <p:nvPr/>
        </p:nvSpPr>
        <p:spPr>
          <a:xfrm>
            <a:off x="2571736" y="4233868"/>
            <a:ext cx="6556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任务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6" name="TextBox 465"/>
          <p:cNvSpPr txBox="1"/>
          <p:nvPr/>
        </p:nvSpPr>
        <p:spPr>
          <a:xfrm>
            <a:off x="1298393" y="4252918"/>
            <a:ext cx="6681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项目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67" name="直接连接符 466"/>
          <p:cNvCxnSpPr/>
          <p:nvPr/>
        </p:nvCxnSpPr>
        <p:spPr>
          <a:xfrm rot="10800000">
            <a:off x="976287" y="4214818"/>
            <a:ext cx="3071834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TextBox 468"/>
          <p:cNvSpPr txBox="1"/>
          <p:nvPr/>
        </p:nvSpPr>
        <p:spPr>
          <a:xfrm>
            <a:off x="1071538" y="3876678"/>
            <a:ext cx="100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任务快捷筛选：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" name="组合 39"/>
          <p:cNvGrpSpPr/>
          <p:nvPr/>
        </p:nvGrpSpPr>
        <p:grpSpPr>
          <a:xfrm>
            <a:off x="2205021" y="3886203"/>
            <a:ext cx="1204922" cy="204789"/>
            <a:chOff x="7634842" y="3255921"/>
            <a:chExt cx="1152000" cy="180130"/>
          </a:xfrm>
        </p:grpSpPr>
        <p:sp>
          <p:nvSpPr>
            <p:cNvPr id="472" name="矩形 471"/>
            <p:cNvSpPr/>
            <p:nvPr/>
          </p:nvSpPr>
          <p:spPr>
            <a:xfrm>
              <a:off x="7634842" y="3255921"/>
              <a:ext cx="1152000" cy="18013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chemeClr val="tx1">
                  <a:lumMod val="40000"/>
                  <a:lumOff val="60000"/>
                </a:schemeClr>
              </a:solidFill>
              <a:prstDash val="solid"/>
            </a:ln>
            <a:effectLst/>
          </p:spPr>
          <p:txBody>
            <a:bodyPr lIns="3600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 </a:t>
              </a:r>
              <a:r>
                <a:rPr lang="zh-CN" altLang="en-US" sz="900" b="1" kern="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最近常用任务</a:t>
              </a:r>
              <a:endPara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473" name="圆角矩形 472"/>
            <p:cNvSpPr/>
            <p:nvPr/>
          </p:nvSpPr>
          <p:spPr>
            <a:xfrm>
              <a:off x="8601954" y="3263264"/>
              <a:ext cx="172437" cy="142876"/>
            </a:xfrm>
            <a:prstGeom prst="roundRect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琥珀" pitchFamily="2" charset="-122"/>
                  <a:ea typeface="华文琥珀" pitchFamily="2" charset="-122"/>
                </a:rPr>
                <a:t>v</a:t>
              </a:r>
              <a:endParaRPr lang="zh-CN" altLang="en-US" sz="9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琥珀" pitchFamily="2" charset="-122"/>
                <a:ea typeface="华文琥珀" pitchFamily="2" charset="-122"/>
              </a:endParaRPr>
            </a:p>
          </p:txBody>
        </p:sp>
      </p:grpSp>
      <p:cxnSp>
        <p:nvCxnSpPr>
          <p:cNvPr id="474" name="直接连接符 473"/>
          <p:cNvCxnSpPr/>
          <p:nvPr/>
        </p:nvCxnSpPr>
        <p:spPr>
          <a:xfrm rot="10800000">
            <a:off x="1000100" y="4498981"/>
            <a:ext cx="3071834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直接连接符 476"/>
          <p:cNvCxnSpPr/>
          <p:nvPr/>
        </p:nvCxnSpPr>
        <p:spPr>
          <a:xfrm rot="5400000">
            <a:off x="703248" y="5535615"/>
            <a:ext cx="2643182" cy="1588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9" name="TextBox 478"/>
          <p:cNvSpPr txBox="1"/>
          <p:nvPr/>
        </p:nvSpPr>
        <p:spPr>
          <a:xfrm>
            <a:off x="2000232" y="4594691"/>
            <a:ext cx="1071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ASDMP</a:t>
            </a:r>
            <a:r>
              <a: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任务树优化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0" name="TextBox 479"/>
          <p:cNvSpPr txBox="1"/>
          <p:nvPr/>
        </p:nvSpPr>
        <p:spPr>
          <a:xfrm>
            <a:off x="1285852" y="4601536"/>
            <a:ext cx="647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ASDMP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81" name="直接连接符 480"/>
          <p:cNvCxnSpPr/>
          <p:nvPr/>
        </p:nvCxnSpPr>
        <p:spPr>
          <a:xfrm>
            <a:off x="1000100" y="4857760"/>
            <a:ext cx="2857520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4" name="TextBox 483"/>
          <p:cNvSpPr txBox="1"/>
          <p:nvPr/>
        </p:nvSpPr>
        <p:spPr>
          <a:xfrm>
            <a:off x="2000232" y="4929198"/>
            <a:ext cx="1071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常用任务</a:t>
            </a: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800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5" name="TextBox 484"/>
          <p:cNvSpPr txBox="1"/>
          <p:nvPr/>
        </p:nvSpPr>
        <p:spPr>
          <a:xfrm>
            <a:off x="1285852" y="4936043"/>
            <a:ext cx="647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ASDMP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86" name="直接连接符 485"/>
          <p:cNvCxnSpPr/>
          <p:nvPr/>
        </p:nvCxnSpPr>
        <p:spPr>
          <a:xfrm>
            <a:off x="981050" y="5192267"/>
            <a:ext cx="2857520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7" name="TextBox 486"/>
          <p:cNvSpPr txBox="1"/>
          <p:nvPr/>
        </p:nvSpPr>
        <p:spPr>
          <a:xfrm>
            <a:off x="2000232" y="5286388"/>
            <a:ext cx="1071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常用任务</a:t>
            </a: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3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8" name="TextBox 487"/>
          <p:cNvSpPr txBox="1"/>
          <p:nvPr/>
        </p:nvSpPr>
        <p:spPr>
          <a:xfrm>
            <a:off x="1285852" y="5293233"/>
            <a:ext cx="647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ASDMP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89" name="直接连接符 488"/>
          <p:cNvCxnSpPr/>
          <p:nvPr/>
        </p:nvCxnSpPr>
        <p:spPr>
          <a:xfrm>
            <a:off x="981050" y="5549457"/>
            <a:ext cx="2857520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5" name="TextBox 494"/>
          <p:cNvSpPr txBox="1"/>
          <p:nvPr/>
        </p:nvSpPr>
        <p:spPr>
          <a:xfrm>
            <a:off x="2000232" y="5617506"/>
            <a:ext cx="1071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常用任务</a:t>
            </a: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6" name="TextBox 495"/>
          <p:cNvSpPr txBox="1"/>
          <p:nvPr/>
        </p:nvSpPr>
        <p:spPr>
          <a:xfrm>
            <a:off x="1285852" y="5624351"/>
            <a:ext cx="647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ASDMP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97" name="直接连接符 496"/>
          <p:cNvCxnSpPr/>
          <p:nvPr/>
        </p:nvCxnSpPr>
        <p:spPr>
          <a:xfrm>
            <a:off x="976287" y="5880575"/>
            <a:ext cx="2857520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TextBox 497"/>
          <p:cNvSpPr txBox="1"/>
          <p:nvPr/>
        </p:nvSpPr>
        <p:spPr>
          <a:xfrm>
            <a:off x="2000232" y="5952013"/>
            <a:ext cx="1071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常用任务</a:t>
            </a: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800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9" name="TextBox 498"/>
          <p:cNvSpPr txBox="1"/>
          <p:nvPr/>
        </p:nvSpPr>
        <p:spPr>
          <a:xfrm>
            <a:off x="1285852" y="5958858"/>
            <a:ext cx="647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ASDMP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00" name="直接连接符 499"/>
          <p:cNvCxnSpPr/>
          <p:nvPr/>
        </p:nvCxnSpPr>
        <p:spPr>
          <a:xfrm>
            <a:off x="957237" y="6215082"/>
            <a:ext cx="2857520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" name="TextBox 500"/>
          <p:cNvSpPr txBox="1"/>
          <p:nvPr/>
        </p:nvSpPr>
        <p:spPr>
          <a:xfrm>
            <a:off x="2000232" y="6309203"/>
            <a:ext cx="1071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常用任务</a:t>
            </a: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sz="800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2" name="TextBox 501"/>
          <p:cNvSpPr txBox="1"/>
          <p:nvPr/>
        </p:nvSpPr>
        <p:spPr>
          <a:xfrm>
            <a:off x="1285852" y="6316048"/>
            <a:ext cx="647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ASDMP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03" name="直接连接符 502"/>
          <p:cNvCxnSpPr/>
          <p:nvPr/>
        </p:nvCxnSpPr>
        <p:spPr>
          <a:xfrm>
            <a:off x="957237" y="6572272"/>
            <a:ext cx="2857520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503"/>
          <p:cNvGrpSpPr/>
          <p:nvPr/>
        </p:nvGrpSpPr>
        <p:grpSpPr>
          <a:xfrm>
            <a:off x="3929057" y="4533907"/>
            <a:ext cx="80963" cy="2238367"/>
            <a:chOff x="8969342" y="1385873"/>
            <a:chExt cx="147702" cy="2690864"/>
          </a:xfrm>
        </p:grpSpPr>
        <p:sp>
          <p:nvSpPr>
            <p:cNvPr id="505" name="等腰三角形 504"/>
            <p:cNvSpPr/>
            <p:nvPr/>
          </p:nvSpPr>
          <p:spPr>
            <a:xfrm>
              <a:off x="8974136" y="1385873"/>
              <a:ext cx="142908" cy="142908"/>
            </a:xfrm>
            <a:prstGeom prst="triangle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506" name="等腰三角形 505"/>
            <p:cNvSpPr/>
            <p:nvPr/>
          </p:nvSpPr>
          <p:spPr>
            <a:xfrm rot="10800000">
              <a:off x="8969342" y="3933829"/>
              <a:ext cx="142908" cy="142908"/>
            </a:xfrm>
            <a:prstGeom prst="triangle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507" name="矩形 506"/>
            <p:cNvSpPr/>
            <p:nvPr/>
          </p:nvSpPr>
          <p:spPr>
            <a:xfrm>
              <a:off x="8972581" y="1590662"/>
              <a:ext cx="142844" cy="2286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 smtClean="0"/>
            </a:p>
          </p:txBody>
        </p:sp>
        <p:grpSp>
          <p:nvGrpSpPr>
            <p:cNvPr id="22" name="组合 507"/>
            <p:cNvGrpSpPr/>
            <p:nvPr/>
          </p:nvGrpSpPr>
          <p:grpSpPr>
            <a:xfrm>
              <a:off x="9020174" y="2647259"/>
              <a:ext cx="45719" cy="66652"/>
              <a:chOff x="8982074" y="2647943"/>
              <a:chExt cx="142876" cy="96839"/>
            </a:xfrm>
          </p:grpSpPr>
          <p:cxnSp>
            <p:nvCxnSpPr>
              <p:cNvPr id="509" name="直接连接符 508"/>
              <p:cNvCxnSpPr/>
              <p:nvPr/>
            </p:nvCxnSpPr>
            <p:spPr>
              <a:xfrm>
                <a:off x="8982074" y="2647943"/>
                <a:ext cx="142876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直接连接符 509"/>
              <p:cNvCxnSpPr/>
              <p:nvPr/>
            </p:nvCxnSpPr>
            <p:spPr>
              <a:xfrm>
                <a:off x="8982074" y="2695569"/>
                <a:ext cx="142876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直接连接符 510"/>
              <p:cNvCxnSpPr/>
              <p:nvPr/>
            </p:nvCxnSpPr>
            <p:spPr>
              <a:xfrm>
                <a:off x="8982074" y="2743194"/>
                <a:ext cx="142876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12" name="椭圆 511"/>
          <p:cNvSpPr/>
          <p:nvPr/>
        </p:nvSpPr>
        <p:spPr>
          <a:xfrm>
            <a:off x="1204889" y="4651066"/>
            <a:ext cx="104790" cy="104790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3" name="椭圆 512"/>
          <p:cNvSpPr/>
          <p:nvPr/>
        </p:nvSpPr>
        <p:spPr>
          <a:xfrm>
            <a:off x="1204889" y="4993968"/>
            <a:ext cx="104790" cy="104790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4" name="椭圆 513"/>
          <p:cNvSpPr/>
          <p:nvPr/>
        </p:nvSpPr>
        <p:spPr>
          <a:xfrm>
            <a:off x="1204889" y="5336870"/>
            <a:ext cx="104790" cy="104790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5" name="椭圆 514"/>
          <p:cNvSpPr/>
          <p:nvPr/>
        </p:nvSpPr>
        <p:spPr>
          <a:xfrm>
            <a:off x="1204889" y="5679772"/>
            <a:ext cx="104790" cy="104790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6" name="椭圆 515"/>
          <p:cNvSpPr/>
          <p:nvPr/>
        </p:nvSpPr>
        <p:spPr>
          <a:xfrm>
            <a:off x="1204889" y="6022674"/>
            <a:ext cx="104790" cy="104790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椭圆 519"/>
          <p:cNvSpPr/>
          <p:nvPr/>
        </p:nvSpPr>
        <p:spPr>
          <a:xfrm>
            <a:off x="1204889" y="6365578"/>
            <a:ext cx="104790" cy="104790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矩形 528"/>
          <p:cNvSpPr/>
          <p:nvPr/>
        </p:nvSpPr>
        <p:spPr>
          <a:xfrm>
            <a:off x="7500958" y="6548459"/>
            <a:ext cx="720000" cy="212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提交</a:t>
            </a:r>
            <a:endParaRPr lang="zh-CN" altLang="en-US" sz="11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0" name="矩形 529"/>
          <p:cNvSpPr/>
          <p:nvPr/>
        </p:nvSpPr>
        <p:spPr>
          <a:xfrm>
            <a:off x="2285984" y="2705095"/>
            <a:ext cx="428628" cy="50006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grpSp>
        <p:nvGrpSpPr>
          <p:cNvPr id="238" name="组合 237"/>
          <p:cNvGrpSpPr/>
          <p:nvPr/>
        </p:nvGrpSpPr>
        <p:grpSpPr>
          <a:xfrm>
            <a:off x="4314823" y="942958"/>
            <a:ext cx="4162456" cy="3375381"/>
            <a:chOff x="3793800" y="1000109"/>
            <a:chExt cx="4162456" cy="1618250"/>
          </a:xfrm>
        </p:grpSpPr>
        <p:cxnSp>
          <p:nvCxnSpPr>
            <p:cNvPr id="239" name="直接连接符 238"/>
            <p:cNvCxnSpPr/>
            <p:nvPr/>
          </p:nvCxnSpPr>
          <p:spPr>
            <a:xfrm rot="16200000" flipH="1">
              <a:off x="3716182" y="1810701"/>
              <a:ext cx="1584000" cy="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连接符 239"/>
            <p:cNvCxnSpPr/>
            <p:nvPr/>
          </p:nvCxnSpPr>
          <p:spPr>
            <a:xfrm rot="16200000" flipH="1">
              <a:off x="4280068" y="1792108"/>
              <a:ext cx="1584000" cy="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240"/>
            <p:cNvCxnSpPr/>
            <p:nvPr/>
          </p:nvCxnSpPr>
          <p:spPr>
            <a:xfrm rot="16200000" flipH="1">
              <a:off x="5424029" y="1792108"/>
              <a:ext cx="1584000" cy="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连接符 241"/>
            <p:cNvCxnSpPr/>
            <p:nvPr/>
          </p:nvCxnSpPr>
          <p:spPr>
            <a:xfrm rot="16200000" flipH="1">
              <a:off x="5951717" y="1813081"/>
              <a:ext cx="1584000" cy="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连接符 242"/>
            <p:cNvCxnSpPr/>
            <p:nvPr/>
          </p:nvCxnSpPr>
          <p:spPr>
            <a:xfrm rot="16200000" flipH="1">
              <a:off x="6387014" y="1814968"/>
              <a:ext cx="1584000" cy="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接连接符 243"/>
            <p:cNvCxnSpPr/>
            <p:nvPr/>
          </p:nvCxnSpPr>
          <p:spPr>
            <a:xfrm rot="16200000" flipH="1">
              <a:off x="6768965" y="1817826"/>
              <a:ext cx="1584000" cy="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连接符 245"/>
            <p:cNvCxnSpPr/>
            <p:nvPr/>
          </p:nvCxnSpPr>
          <p:spPr>
            <a:xfrm rot="16200000" flipH="1">
              <a:off x="3001801" y="1826358"/>
              <a:ext cx="1584000" cy="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连接符 247"/>
            <p:cNvCxnSpPr/>
            <p:nvPr/>
          </p:nvCxnSpPr>
          <p:spPr>
            <a:xfrm rot="16200000" flipH="1">
              <a:off x="7164256" y="1819508"/>
              <a:ext cx="1584000" cy="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1" name="TextBox 250"/>
          <p:cNvSpPr txBox="1"/>
          <p:nvPr/>
        </p:nvSpPr>
        <p:spPr>
          <a:xfrm>
            <a:off x="7283468" y="996062"/>
            <a:ext cx="43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正常</a:t>
            </a:r>
            <a:endParaRPr lang="en-US" altLang="zh-CN" sz="9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工时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7683520" y="995345"/>
            <a:ext cx="417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加班</a:t>
            </a:r>
            <a:endParaRPr lang="en-US" altLang="zh-CN" sz="9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工时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4331014" y="1071546"/>
            <a:ext cx="6429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工时日期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6681803" y="1071546"/>
            <a:ext cx="6556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工时类型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6" name="直接连接符 265"/>
          <p:cNvCxnSpPr/>
          <p:nvPr/>
        </p:nvCxnSpPr>
        <p:spPr>
          <a:xfrm rot="10800000">
            <a:off x="4052756" y="1007729"/>
            <a:ext cx="5040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/>
          <p:nvPr/>
        </p:nvCxnSpPr>
        <p:spPr>
          <a:xfrm rot="10800000">
            <a:off x="4043630" y="1315459"/>
            <a:ext cx="5040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连接符 286"/>
          <p:cNvCxnSpPr/>
          <p:nvPr/>
        </p:nvCxnSpPr>
        <p:spPr>
          <a:xfrm rot="10800000">
            <a:off x="4037751" y="1601211"/>
            <a:ext cx="5040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连接符 288"/>
          <p:cNvCxnSpPr/>
          <p:nvPr/>
        </p:nvCxnSpPr>
        <p:spPr>
          <a:xfrm rot="10800000">
            <a:off x="4043631" y="1904056"/>
            <a:ext cx="5040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连接符 289"/>
          <p:cNvCxnSpPr/>
          <p:nvPr/>
        </p:nvCxnSpPr>
        <p:spPr>
          <a:xfrm rot="10800000">
            <a:off x="4052756" y="2235608"/>
            <a:ext cx="5040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接连接符 290"/>
          <p:cNvCxnSpPr/>
          <p:nvPr/>
        </p:nvCxnSpPr>
        <p:spPr>
          <a:xfrm rot="10800000">
            <a:off x="4071935" y="2601344"/>
            <a:ext cx="5040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TextBox 294"/>
          <p:cNvSpPr txBox="1"/>
          <p:nvPr/>
        </p:nvSpPr>
        <p:spPr>
          <a:xfrm>
            <a:off x="5857885" y="1071546"/>
            <a:ext cx="6556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任务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8" name="TextBox 297"/>
          <p:cNvSpPr txBox="1"/>
          <p:nvPr/>
        </p:nvSpPr>
        <p:spPr>
          <a:xfrm>
            <a:off x="4981579" y="1071546"/>
            <a:ext cx="6681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项目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01" name="直接连接符 300"/>
          <p:cNvCxnSpPr/>
          <p:nvPr/>
        </p:nvCxnSpPr>
        <p:spPr>
          <a:xfrm rot="10800000">
            <a:off x="4041241" y="2890833"/>
            <a:ext cx="5040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接连接符 301"/>
          <p:cNvCxnSpPr/>
          <p:nvPr/>
        </p:nvCxnSpPr>
        <p:spPr>
          <a:xfrm rot="10800000">
            <a:off x="4047121" y="3193678"/>
            <a:ext cx="5040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接连接符 302"/>
          <p:cNvCxnSpPr/>
          <p:nvPr/>
        </p:nvCxnSpPr>
        <p:spPr>
          <a:xfrm rot="10800000">
            <a:off x="4056246" y="3525230"/>
            <a:ext cx="5040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8" name="组合 307"/>
          <p:cNvGrpSpPr/>
          <p:nvPr/>
        </p:nvGrpSpPr>
        <p:grpSpPr>
          <a:xfrm>
            <a:off x="8991782" y="1333485"/>
            <a:ext cx="123643" cy="2828945"/>
            <a:chOff x="8972581" y="1385873"/>
            <a:chExt cx="151327" cy="2690864"/>
          </a:xfrm>
        </p:grpSpPr>
        <p:sp>
          <p:nvSpPr>
            <p:cNvPr id="309" name="等腰三角形 308"/>
            <p:cNvSpPr/>
            <p:nvPr/>
          </p:nvSpPr>
          <p:spPr>
            <a:xfrm>
              <a:off x="8974136" y="1385873"/>
              <a:ext cx="142908" cy="142908"/>
            </a:xfrm>
            <a:prstGeom prst="triangle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310" name="等腰三角形 309"/>
            <p:cNvSpPr/>
            <p:nvPr/>
          </p:nvSpPr>
          <p:spPr>
            <a:xfrm rot="10800000">
              <a:off x="8981000" y="3933829"/>
              <a:ext cx="142908" cy="142908"/>
            </a:xfrm>
            <a:prstGeom prst="triangle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319" name="矩形 318"/>
            <p:cNvSpPr/>
            <p:nvPr/>
          </p:nvSpPr>
          <p:spPr>
            <a:xfrm>
              <a:off x="8972581" y="1590662"/>
              <a:ext cx="142844" cy="2286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 smtClean="0"/>
            </a:p>
          </p:txBody>
        </p:sp>
        <p:grpSp>
          <p:nvGrpSpPr>
            <p:cNvPr id="320" name="组合 462"/>
            <p:cNvGrpSpPr/>
            <p:nvPr/>
          </p:nvGrpSpPr>
          <p:grpSpPr>
            <a:xfrm>
              <a:off x="9020174" y="2647256"/>
              <a:ext cx="45719" cy="66652"/>
              <a:chOff x="8982074" y="2647943"/>
              <a:chExt cx="142876" cy="96839"/>
            </a:xfrm>
          </p:grpSpPr>
          <p:cxnSp>
            <p:nvCxnSpPr>
              <p:cNvPr id="321" name="直接连接符 320"/>
              <p:cNvCxnSpPr/>
              <p:nvPr/>
            </p:nvCxnSpPr>
            <p:spPr>
              <a:xfrm>
                <a:off x="8982074" y="2647943"/>
                <a:ext cx="142876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直接连接符 321"/>
              <p:cNvCxnSpPr/>
              <p:nvPr/>
            </p:nvCxnSpPr>
            <p:spPr>
              <a:xfrm>
                <a:off x="8982074" y="2695569"/>
                <a:ext cx="142876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直接连接符 322"/>
              <p:cNvCxnSpPr/>
              <p:nvPr/>
            </p:nvCxnSpPr>
            <p:spPr>
              <a:xfrm>
                <a:off x="8982074" y="2743194"/>
                <a:ext cx="142876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24" name="直接连接符 323"/>
          <p:cNvCxnSpPr/>
          <p:nvPr/>
        </p:nvCxnSpPr>
        <p:spPr>
          <a:xfrm rot="10800000">
            <a:off x="4065771" y="3833173"/>
            <a:ext cx="5040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连接符 324"/>
          <p:cNvCxnSpPr/>
          <p:nvPr/>
        </p:nvCxnSpPr>
        <p:spPr>
          <a:xfrm rot="10800000">
            <a:off x="4084950" y="4198909"/>
            <a:ext cx="5040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矩形 325"/>
          <p:cNvSpPr/>
          <p:nvPr/>
        </p:nvSpPr>
        <p:spPr>
          <a:xfrm>
            <a:off x="8358214" y="784102"/>
            <a:ext cx="667644" cy="1969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批量删除</a:t>
            </a:r>
            <a:endParaRPr lang="zh-CN" altLang="en-US" sz="1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9" name="矩形 328"/>
          <p:cNvSpPr/>
          <p:nvPr/>
        </p:nvSpPr>
        <p:spPr>
          <a:xfrm>
            <a:off x="4151625" y="1142984"/>
            <a:ext cx="108000" cy="108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330" name="矩形 329"/>
          <p:cNvSpPr/>
          <p:nvPr/>
        </p:nvSpPr>
        <p:spPr>
          <a:xfrm>
            <a:off x="4147277" y="785794"/>
            <a:ext cx="720000" cy="214314"/>
          </a:xfrm>
          <a:prstGeom prst="rect">
            <a:avLst/>
          </a:prstGeom>
          <a:ln/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按日历</a:t>
            </a:r>
            <a:endParaRPr lang="zh-CN" altLang="en-US" sz="11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1" name="矩形 330"/>
          <p:cNvSpPr/>
          <p:nvPr/>
        </p:nvSpPr>
        <p:spPr>
          <a:xfrm>
            <a:off x="4929190" y="785794"/>
            <a:ext cx="720000" cy="21431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按任务</a:t>
            </a:r>
            <a:endParaRPr lang="zh-CN" altLang="en-US" sz="11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2" name="TextBox 331"/>
          <p:cNvSpPr txBox="1"/>
          <p:nvPr/>
        </p:nvSpPr>
        <p:spPr>
          <a:xfrm>
            <a:off x="8501090" y="1062021"/>
            <a:ext cx="4286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操作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5" name="TextBox 334"/>
          <p:cNvSpPr txBox="1"/>
          <p:nvPr/>
        </p:nvSpPr>
        <p:spPr>
          <a:xfrm>
            <a:off x="8077225" y="990583"/>
            <a:ext cx="417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是否出差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9" name="矩形 348"/>
          <p:cNvSpPr/>
          <p:nvPr/>
        </p:nvSpPr>
        <p:spPr>
          <a:xfrm>
            <a:off x="4429124" y="1643050"/>
            <a:ext cx="4286280" cy="22860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场景说明：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多天填写场景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没有圆点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的日期表示未填写任何工时，且使用红色日期数字突出表示；</a:t>
            </a:r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可选中未填工时的这几天（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18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）；</a:t>
            </a:r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左下选中一条常用任务，则右下根据选中的任务刷新相应字段的内容（项目、任务、工时类型）；</a:t>
            </a:r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假设默认对这几天想添加的工时为正常工时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4h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，加班工时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1h;</a:t>
            </a:r>
          </a:p>
          <a:p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点击提交。</a:t>
            </a:r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50" name="组合 349"/>
          <p:cNvGrpSpPr/>
          <p:nvPr/>
        </p:nvGrpSpPr>
        <p:grpSpPr>
          <a:xfrm>
            <a:off x="4786314" y="5929330"/>
            <a:ext cx="2681306" cy="857256"/>
            <a:chOff x="3709981" y="3071810"/>
            <a:chExt cx="2681306" cy="1000132"/>
          </a:xfrm>
        </p:grpSpPr>
        <p:sp>
          <p:nvSpPr>
            <p:cNvPr id="351" name="矩形 350"/>
            <p:cNvSpPr/>
            <p:nvPr/>
          </p:nvSpPr>
          <p:spPr>
            <a:xfrm>
              <a:off x="3709981" y="3071834"/>
              <a:ext cx="2286016" cy="1000108"/>
            </a:xfrm>
            <a:prstGeom prst="rect">
              <a:avLst/>
            </a:prstGeom>
            <a:ln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200" b="1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&lt;</a:t>
              </a:r>
              <a:r>
                <a:rPr lang="zh-CN" altLang="en-US" sz="1200" b="1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提交按钮说明</a:t>
              </a:r>
              <a:r>
                <a:rPr lang="en-US" altLang="zh-CN" sz="1200" b="1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&gt;</a:t>
              </a:r>
            </a:p>
            <a:p>
              <a:r>
                <a:rPr lang="en-US" altLang="zh-CN" sz="1200" b="1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-------------------------------</a:t>
              </a:r>
            </a:p>
            <a:p>
              <a:pPr marL="228600" indent="-228600">
                <a:buAutoNum type="arabicPeriod"/>
              </a:pPr>
              <a:r>
                <a:rPr lang="zh-CN" altLang="en-US" sz="10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只有当项目不为空，且正常工时或加班工时不为</a:t>
              </a:r>
              <a:r>
                <a:rPr lang="en-US" altLang="zh-CN" sz="10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r>
                <a:rPr lang="zh-CN" altLang="en-US" sz="10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时点亮，否则为灰色无效状态；</a:t>
              </a:r>
              <a:endParaRPr lang="en-US" altLang="zh-CN" sz="1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4" name="等腰三角形 353"/>
            <p:cNvSpPr/>
            <p:nvPr/>
          </p:nvSpPr>
          <p:spPr>
            <a:xfrm rot="5400000">
              <a:off x="5710245" y="3390900"/>
              <a:ext cx="1000132" cy="361952"/>
            </a:xfrm>
            <a:prstGeom prst="triangle">
              <a:avLst>
                <a:gd name="adj" fmla="val 7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矩形 342"/>
          <p:cNvSpPr/>
          <p:nvPr/>
        </p:nvSpPr>
        <p:spPr>
          <a:xfrm>
            <a:off x="1395390" y="2714620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344" name="矩形 343"/>
          <p:cNvSpPr/>
          <p:nvPr/>
        </p:nvSpPr>
        <p:spPr>
          <a:xfrm>
            <a:off x="1819256" y="1714488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345" name="矩形 344"/>
          <p:cNvSpPr/>
          <p:nvPr/>
        </p:nvSpPr>
        <p:spPr>
          <a:xfrm>
            <a:off x="1385865" y="1719251"/>
            <a:ext cx="428628" cy="4953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531" name="矩形 530"/>
          <p:cNvSpPr/>
          <p:nvPr/>
        </p:nvSpPr>
        <p:spPr>
          <a:xfrm>
            <a:off x="2724137" y="2200267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3" name="矩形 42"/>
          <p:cNvSpPr/>
          <p:nvPr/>
        </p:nvSpPr>
        <p:spPr>
          <a:xfrm>
            <a:off x="954380" y="333286"/>
            <a:ext cx="45719" cy="6524714"/>
          </a:xfrm>
          <a:prstGeom prst="rect">
            <a:avLst/>
          </a:prstGeom>
          <a:solidFill>
            <a:srgbClr val="8064A2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0" y="314436"/>
            <a:ext cx="9144000" cy="288032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32273"/>
            <a:ext cx="9144000" cy="28575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242610" y="32297"/>
            <a:ext cx="83725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项目管理</a:t>
            </a:r>
            <a:endParaRPr lang="zh-CN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93284" y="32297"/>
            <a:ext cx="851524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部门管理</a:t>
            </a:r>
            <a:endParaRPr lang="zh-CN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471416" y="32297"/>
            <a:ext cx="851524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过程管理</a:t>
            </a:r>
            <a:endParaRPr lang="zh-CN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720740" y="32297"/>
            <a:ext cx="851524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系统管理</a:t>
            </a:r>
            <a:endParaRPr lang="zh-CN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43958" y="32297"/>
            <a:ext cx="851524" cy="27699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个人办公</a:t>
            </a:r>
            <a:endParaRPr lang="zh-CN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 descr="D:\4.幻灯片库\图片库\logos\ASDMP-LOGO\透明\图形\SDMP--LOGO4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822" y="66457"/>
            <a:ext cx="209259" cy="209259"/>
          </a:xfrm>
          <a:prstGeom prst="rect">
            <a:avLst/>
          </a:prstGeom>
          <a:noFill/>
        </p:spPr>
      </p:pic>
      <p:grpSp>
        <p:nvGrpSpPr>
          <p:cNvPr id="2" name="组合 60"/>
          <p:cNvGrpSpPr/>
          <p:nvPr/>
        </p:nvGrpSpPr>
        <p:grpSpPr>
          <a:xfrm>
            <a:off x="1679856" y="437150"/>
            <a:ext cx="856849" cy="167990"/>
            <a:chOff x="2419771" y="270173"/>
            <a:chExt cx="1180703" cy="293365"/>
          </a:xfrm>
        </p:grpSpPr>
        <p:sp>
          <p:nvSpPr>
            <p:cNvPr id="201" name="剪去单角的矩形 200"/>
            <p:cNvSpPr/>
            <p:nvPr/>
          </p:nvSpPr>
          <p:spPr>
            <a:xfrm>
              <a:off x="2419771" y="275506"/>
              <a:ext cx="1180703" cy="288032"/>
            </a:xfrm>
            <a:prstGeom prst="snip1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900" b="1" kern="0" dirty="0" smtClean="0">
                  <a:solidFill>
                    <a:sysClr val="window" lastClr="FFFFFF">
                      <a:lumMod val="9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待办工作</a:t>
              </a:r>
              <a:endParaRPr lang="zh-CN" altLang="en-US" sz="900" b="1" kern="0" dirty="0">
                <a:solidFill>
                  <a:sysClr val="window" lastClr="FFFFFF">
                    <a:lumMod val="95000"/>
                  </a:sys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02" name="直接连接符 201"/>
            <p:cNvCxnSpPr/>
            <p:nvPr/>
          </p:nvCxnSpPr>
          <p:spPr>
            <a:xfrm flipV="1">
              <a:off x="2419772" y="270173"/>
              <a:ext cx="0" cy="28803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</a:ln>
            <a:effectLst/>
          </p:spPr>
        </p:cxnSp>
        <p:cxnSp>
          <p:nvCxnSpPr>
            <p:cNvPr id="203" name="直接连接符 202"/>
            <p:cNvCxnSpPr/>
            <p:nvPr/>
          </p:nvCxnSpPr>
          <p:spPr>
            <a:xfrm flipV="1">
              <a:off x="3599334" y="323850"/>
              <a:ext cx="1116" cy="22483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</a:ln>
            <a:effectLst/>
          </p:spPr>
        </p:cxnSp>
      </p:grpSp>
      <p:sp>
        <p:nvSpPr>
          <p:cNvPr id="245" name="矩形 244"/>
          <p:cNvSpPr/>
          <p:nvPr/>
        </p:nvSpPr>
        <p:spPr>
          <a:xfrm>
            <a:off x="104150" y="1531924"/>
            <a:ext cx="288032" cy="14401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46"/>
          <p:cNvGrpSpPr/>
          <p:nvPr/>
        </p:nvGrpSpPr>
        <p:grpSpPr>
          <a:xfrm>
            <a:off x="48546" y="714356"/>
            <a:ext cx="762367" cy="246221"/>
            <a:chOff x="338808" y="1287810"/>
            <a:chExt cx="762367" cy="246221"/>
          </a:xfrm>
        </p:grpSpPr>
        <p:sp>
          <p:nvSpPr>
            <p:cNvPr id="247" name="矩形 246"/>
            <p:cNvSpPr/>
            <p:nvPr/>
          </p:nvSpPr>
          <p:spPr>
            <a:xfrm>
              <a:off x="338808" y="1340768"/>
              <a:ext cx="93315" cy="94853"/>
            </a:xfrm>
            <a:prstGeom prst="rect">
              <a:avLst/>
            </a:prstGeom>
            <a:noFill/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lIns="7200" tIns="360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-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  <p:sp>
          <p:nvSpPr>
            <p:cNvPr id="249" name="矩形 248"/>
            <p:cNvSpPr/>
            <p:nvPr/>
          </p:nvSpPr>
          <p:spPr>
            <a:xfrm>
              <a:off x="403548" y="1287810"/>
              <a:ext cx="69762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000" kern="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个人办公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50" name="直接连接符 249"/>
          <p:cNvCxnSpPr/>
          <p:nvPr/>
        </p:nvCxnSpPr>
        <p:spPr>
          <a:xfrm rot="5400000">
            <a:off x="-484786" y="1417023"/>
            <a:ext cx="1161775" cy="4658"/>
          </a:xfrm>
          <a:prstGeom prst="line">
            <a:avLst/>
          </a:prstGeom>
          <a:noFill/>
          <a:ln w="9525" cap="flat" cmpd="sng" algn="ctr">
            <a:solidFill>
              <a:sysClr val="window" lastClr="FFFFFF">
                <a:lumMod val="85000"/>
              </a:sysClr>
            </a:solidFill>
            <a:prstDash val="sysDash"/>
          </a:ln>
          <a:effectLst/>
        </p:spPr>
      </p:cxnSp>
      <p:grpSp>
        <p:nvGrpSpPr>
          <p:cNvPr id="4" name="组合 60"/>
          <p:cNvGrpSpPr/>
          <p:nvPr/>
        </p:nvGrpSpPr>
        <p:grpSpPr>
          <a:xfrm>
            <a:off x="104150" y="981886"/>
            <a:ext cx="815140" cy="246221"/>
            <a:chOff x="399356" y="1583010"/>
            <a:chExt cx="815140" cy="246221"/>
          </a:xfrm>
        </p:grpSpPr>
        <p:cxnSp>
          <p:nvCxnSpPr>
            <p:cNvPr id="252" name="直接连接符 251"/>
            <p:cNvCxnSpPr/>
            <p:nvPr/>
          </p:nvCxnSpPr>
          <p:spPr>
            <a:xfrm>
              <a:off x="399356" y="1657375"/>
              <a:ext cx="144016" cy="0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>
                  <a:lumMod val="85000"/>
                </a:sysClr>
              </a:solidFill>
              <a:prstDash val="sysDash"/>
            </a:ln>
            <a:effectLst/>
          </p:spPr>
        </p:cxnSp>
        <p:sp>
          <p:nvSpPr>
            <p:cNvPr id="253" name="矩形 252"/>
            <p:cNvSpPr/>
            <p:nvPr/>
          </p:nvSpPr>
          <p:spPr>
            <a:xfrm>
              <a:off x="516869" y="1583010"/>
              <a:ext cx="69762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000" kern="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待办工作</a:t>
              </a:r>
            </a:p>
          </p:txBody>
        </p:sp>
      </p:grpSp>
      <p:grpSp>
        <p:nvGrpSpPr>
          <p:cNvPr id="5" name="组合 61"/>
          <p:cNvGrpSpPr/>
          <p:nvPr/>
        </p:nvGrpSpPr>
        <p:grpSpPr>
          <a:xfrm>
            <a:off x="104150" y="1211223"/>
            <a:ext cx="806594" cy="246221"/>
            <a:chOff x="399356" y="1557372"/>
            <a:chExt cx="806594" cy="246221"/>
          </a:xfrm>
        </p:grpSpPr>
        <p:cxnSp>
          <p:nvCxnSpPr>
            <p:cNvPr id="255" name="直接连接符 254"/>
            <p:cNvCxnSpPr/>
            <p:nvPr/>
          </p:nvCxnSpPr>
          <p:spPr>
            <a:xfrm>
              <a:off x="399356" y="1657375"/>
              <a:ext cx="144016" cy="0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>
                  <a:lumMod val="85000"/>
                </a:sysClr>
              </a:solidFill>
              <a:prstDash val="sysDash"/>
            </a:ln>
            <a:effectLst/>
          </p:spPr>
        </p:cxnSp>
        <p:sp>
          <p:nvSpPr>
            <p:cNvPr id="256" name="矩形 255"/>
            <p:cNvSpPr/>
            <p:nvPr/>
          </p:nvSpPr>
          <p:spPr>
            <a:xfrm>
              <a:off x="508323" y="1557372"/>
              <a:ext cx="69762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0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工时管理</a:t>
              </a:r>
              <a:endParaRPr lang="zh-CN" altLang="en-US" sz="1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64"/>
          <p:cNvGrpSpPr/>
          <p:nvPr/>
        </p:nvGrpSpPr>
        <p:grpSpPr>
          <a:xfrm>
            <a:off x="104150" y="1425537"/>
            <a:ext cx="806594" cy="246221"/>
            <a:chOff x="399356" y="1557372"/>
            <a:chExt cx="806594" cy="246221"/>
          </a:xfrm>
        </p:grpSpPr>
        <p:cxnSp>
          <p:nvCxnSpPr>
            <p:cNvPr id="258" name="直接连接符 257"/>
            <p:cNvCxnSpPr/>
            <p:nvPr/>
          </p:nvCxnSpPr>
          <p:spPr>
            <a:xfrm>
              <a:off x="399356" y="1657375"/>
              <a:ext cx="144016" cy="0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>
                  <a:lumMod val="85000"/>
                </a:sysClr>
              </a:solidFill>
              <a:prstDash val="sysDash"/>
            </a:ln>
            <a:effectLst/>
          </p:spPr>
        </p:cxnSp>
        <p:sp>
          <p:nvSpPr>
            <p:cNvPr id="259" name="矩形 258"/>
            <p:cNvSpPr/>
            <p:nvPr/>
          </p:nvSpPr>
          <p:spPr>
            <a:xfrm>
              <a:off x="508323" y="1557372"/>
              <a:ext cx="69762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0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个人管理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7"/>
          <p:cNvGrpSpPr/>
          <p:nvPr/>
        </p:nvGrpSpPr>
        <p:grpSpPr>
          <a:xfrm>
            <a:off x="104150" y="1621611"/>
            <a:ext cx="806594" cy="246221"/>
            <a:chOff x="399356" y="1557372"/>
            <a:chExt cx="806594" cy="246221"/>
          </a:xfrm>
        </p:grpSpPr>
        <p:cxnSp>
          <p:nvCxnSpPr>
            <p:cNvPr id="261" name="直接连接符 260"/>
            <p:cNvCxnSpPr/>
            <p:nvPr/>
          </p:nvCxnSpPr>
          <p:spPr>
            <a:xfrm>
              <a:off x="399356" y="1657375"/>
              <a:ext cx="144016" cy="0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>
                  <a:lumMod val="85000"/>
                </a:sysClr>
              </a:solidFill>
              <a:prstDash val="sysDash"/>
            </a:ln>
            <a:effectLst/>
          </p:spPr>
        </p:cxnSp>
        <p:sp>
          <p:nvSpPr>
            <p:cNvPr id="262" name="矩形 261"/>
            <p:cNvSpPr/>
            <p:nvPr/>
          </p:nvSpPr>
          <p:spPr>
            <a:xfrm>
              <a:off x="508323" y="1557372"/>
              <a:ext cx="697627" cy="24622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0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个人收藏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" name="组合 67"/>
          <p:cNvGrpSpPr/>
          <p:nvPr/>
        </p:nvGrpSpPr>
        <p:grpSpPr>
          <a:xfrm>
            <a:off x="104150" y="1813504"/>
            <a:ext cx="806594" cy="246221"/>
            <a:chOff x="399356" y="1557372"/>
            <a:chExt cx="806594" cy="246221"/>
          </a:xfrm>
        </p:grpSpPr>
        <p:cxnSp>
          <p:nvCxnSpPr>
            <p:cNvPr id="271" name="直接连接符 270"/>
            <p:cNvCxnSpPr/>
            <p:nvPr/>
          </p:nvCxnSpPr>
          <p:spPr>
            <a:xfrm>
              <a:off x="399356" y="1657375"/>
              <a:ext cx="144016" cy="0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>
                  <a:lumMod val="85000"/>
                </a:sysClr>
              </a:solidFill>
              <a:prstDash val="sysDash"/>
            </a:ln>
            <a:effectLst/>
          </p:spPr>
        </p:cxnSp>
        <p:sp>
          <p:nvSpPr>
            <p:cNvPr id="272" name="矩形 271"/>
            <p:cNvSpPr/>
            <p:nvPr/>
          </p:nvSpPr>
          <p:spPr>
            <a:xfrm>
              <a:off x="508323" y="1557372"/>
              <a:ext cx="697627" cy="24622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0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委托管理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组合 279"/>
          <p:cNvGrpSpPr/>
          <p:nvPr/>
        </p:nvGrpSpPr>
        <p:grpSpPr>
          <a:xfrm>
            <a:off x="954380" y="3635334"/>
            <a:ext cx="45719" cy="1008112"/>
            <a:chOff x="2025824" y="3429000"/>
            <a:chExt cx="45719" cy="1008112"/>
          </a:xfrm>
        </p:grpSpPr>
        <p:sp>
          <p:nvSpPr>
            <p:cNvPr id="281" name="矩形 280"/>
            <p:cNvSpPr/>
            <p:nvPr/>
          </p:nvSpPr>
          <p:spPr>
            <a:xfrm>
              <a:off x="2025824" y="3429000"/>
              <a:ext cx="45719" cy="1008112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82" name="等腰三角形 281"/>
            <p:cNvSpPr/>
            <p:nvPr/>
          </p:nvSpPr>
          <p:spPr>
            <a:xfrm rot="16200000">
              <a:off x="2028915" y="3904565"/>
              <a:ext cx="36000" cy="36000"/>
            </a:xfrm>
            <a:prstGeom prst="triangl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0" name="组合 60"/>
          <p:cNvGrpSpPr/>
          <p:nvPr/>
        </p:nvGrpSpPr>
        <p:grpSpPr>
          <a:xfrm>
            <a:off x="2706503" y="428604"/>
            <a:ext cx="856849" cy="167990"/>
            <a:chOff x="2419771" y="270173"/>
            <a:chExt cx="1180703" cy="293365"/>
          </a:xfrm>
        </p:grpSpPr>
        <p:sp>
          <p:nvSpPr>
            <p:cNvPr id="90" name="剪去单角的矩形 89"/>
            <p:cNvSpPr/>
            <p:nvPr/>
          </p:nvSpPr>
          <p:spPr>
            <a:xfrm>
              <a:off x="2419771" y="275506"/>
              <a:ext cx="1180703" cy="288032"/>
            </a:xfrm>
            <a:prstGeom prst="snip1Rect">
              <a:avLst/>
            </a:prstGeom>
            <a:gradFill flip="none" rotWithShape="1">
              <a:gsLst>
                <a:gs pos="0">
                  <a:srgbClr val="4F81BD"/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900" b="1" kern="0" dirty="0" smtClean="0">
                  <a:solidFill>
                    <a:sysClr val="window" lastClr="FFFFFF">
                      <a:lumMod val="9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工时管理</a:t>
              </a:r>
              <a:endParaRPr lang="zh-CN" altLang="en-US" sz="900" b="1" kern="0" dirty="0">
                <a:solidFill>
                  <a:sysClr val="window" lastClr="FFFFFF">
                    <a:lumMod val="95000"/>
                  </a:sys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91" name="直接连接符 90"/>
            <p:cNvCxnSpPr/>
            <p:nvPr/>
          </p:nvCxnSpPr>
          <p:spPr>
            <a:xfrm flipV="1">
              <a:off x="2419772" y="270173"/>
              <a:ext cx="0" cy="288032"/>
            </a:xfrm>
            <a:prstGeom prst="line">
              <a:avLst/>
            </a:prstGeom>
            <a:gradFill flip="none" rotWithShape="1">
              <a:gsLst>
                <a:gs pos="0">
                  <a:srgbClr val="4F81BD"/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1"/>
              <a:tileRect/>
            </a:gradFill>
            <a:ln w="9525" cap="flat" cmpd="sng" algn="ctr">
              <a:noFill/>
              <a:prstDash val="solid"/>
            </a:ln>
            <a:effectLst/>
          </p:spPr>
        </p:cxnSp>
        <p:cxnSp>
          <p:nvCxnSpPr>
            <p:cNvPr id="92" name="直接连接符 91"/>
            <p:cNvCxnSpPr/>
            <p:nvPr/>
          </p:nvCxnSpPr>
          <p:spPr>
            <a:xfrm flipV="1">
              <a:off x="3599334" y="323850"/>
              <a:ext cx="1116" cy="224830"/>
            </a:xfrm>
            <a:prstGeom prst="line">
              <a:avLst/>
            </a:prstGeom>
            <a:gradFill flip="none" rotWithShape="1">
              <a:gsLst>
                <a:gs pos="0">
                  <a:srgbClr val="4F81BD"/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1"/>
              <a:tileRect/>
            </a:gradFill>
            <a:ln w="9525" cap="flat" cmpd="sng" algn="ctr">
              <a:noFill/>
              <a:prstDash val="solid"/>
            </a:ln>
            <a:effectLst/>
          </p:spPr>
        </p:cxnSp>
        <p:sp>
          <p:nvSpPr>
            <p:cNvPr id="93" name="乘号 92"/>
            <p:cNvSpPr/>
            <p:nvPr/>
          </p:nvSpPr>
          <p:spPr>
            <a:xfrm>
              <a:off x="3449492" y="361231"/>
              <a:ext cx="131933" cy="115442"/>
            </a:xfrm>
            <a:prstGeom prst="mathMultiply">
              <a:avLst>
                <a:gd name="adj1" fmla="val 12182"/>
              </a:avLst>
            </a:prstGeom>
            <a:gradFill flip="none" rotWithShape="1">
              <a:gsLst>
                <a:gs pos="0">
                  <a:srgbClr val="4F81BD"/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900" b="1" kern="0" dirty="0">
                <a:solidFill>
                  <a:sysClr val="window" lastClr="FFFFFF">
                    <a:lumMod val="95000"/>
                  </a:sys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60"/>
          <p:cNvGrpSpPr/>
          <p:nvPr/>
        </p:nvGrpSpPr>
        <p:grpSpPr>
          <a:xfrm>
            <a:off x="3733150" y="428604"/>
            <a:ext cx="856849" cy="167990"/>
            <a:chOff x="2419771" y="270173"/>
            <a:chExt cx="1180703" cy="293365"/>
          </a:xfrm>
        </p:grpSpPr>
        <p:sp>
          <p:nvSpPr>
            <p:cNvPr id="95" name="剪去单角的矩形 94"/>
            <p:cNvSpPr/>
            <p:nvPr/>
          </p:nvSpPr>
          <p:spPr>
            <a:xfrm>
              <a:off x="2419771" y="275506"/>
              <a:ext cx="1180703" cy="288032"/>
            </a:xfrm>
            <a:prstGeom prst="snip1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900" b="1" kern="0" dirty="0" smtClean="0">
                  <a:solidFill>
                    <a:sysClr val="window" lastClr="FFFFFF">
                      <a:lumMod val="9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个人信息</a:t>
              </a:r>
              <a:endPara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cxnSp>
          <p:nvCxnSpPr>
            <p:cNvPr id="96" name="直接连接符 95"/>
            <p:cNvCxnSpPr/>
            <p:nvPr/>
          </p:nvCxnSpPr>
          <p:spPr>
            <a:xfrm flipV="1">
              <a:off x="2419772" y="270173"/>
              <a:ext cx="0" cy="288032"/>
            </a:xfrm>
            <a:prstGeom prst="lin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</p:cxnSp>
        <p:cxnSp>
          <p:nvCxnSpPr>
            <p:cNvPr id="97" name="直接连接符 96"/>
            <p:cNvCxnSpPr/>
            <p:nvPr/>
          </p:nvCxnSpPr>
          <p:spPr>
            <a:xfrm flipV="1">
              <a:off x="3599334" y="323850"/>
              <a:ext cx="1116" cy="22483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98" name="乘号 97"/>
            <p:cNvSpPr/>
            <p:nvPr/>
          </p:nvSpPr>
          <p:spPr>
            <a:xfrm>
              <a:off x="3449492" y="361231"/>
              <a:ext cx="131933" cy="115442"/>
            </a:xfrm>
            <a:prstGeom prst="mathMultiply">
              <a:avLst>
                <a:gd name="adj1" fmla="val 12182"/>
              </a:avLst>
            </a:prstGeom>
            <a:solidFill>
              <a:sysClr val="window" lastClr="FFFFFF">
                <a:lumMod val="95000"/>
              </a:sysClr>
            </a:solidFill>
            <a:ln w="317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2" name="组合 60"/>
          <p:cNvGrpSpPr/>
          <p:nvPr/>
        </p:nvGrpSpPr>
        <p:grpSpPr>
          <a:xfrm>
            <a:off x="4759797" y="428604"/>
            <a:ext cx="856849" cy="167990"/>
            <a:chOff x="2419771" y="270173"/>
            <a:chExt cx="1180703" cy="293365"/>
          </a:xfrm>
        </p:grpSpPr>
        <p:sp>
          <p:nvSpPr>
            <p:cNvPr id="100" name="剪去单角的矩形 99"/>
            <p:cNvSpPr/>
            <p:nvPr/>
          </p:nvSpPr>
          <p:spPr>
            <a:xfrm>
              <a:off x="2419771" y="275506"/>
              <a:ext cx="1180703" cy="288032"/>
            </a:xfrm>
            <a:prstGeom prst="snip1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900" b="1" kern="0" dirty="0" smtClean="0">
                  <a:solidFill>
                    <a:sysClr val="window" lastClr="FFFFFF">
                      <a:lumMod val="9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个人收藏</a:t>
              </a:r>
              <a:endPara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cxnSp>
          <p:nvCxnSpPr>
            <p:cNvPr id="115" name="直接连接符 114"/>
            <p:cNvCxnSpPr/>
            <p:nvPr/>
          </p:nvCxnSpPr>
          <p:spPr>
            <a:xfrm flipV="1">
              <a:off x="2419772" y="270173"/>
              <a:ext cx="0" cy="288032"/>
            </a:xfrm>
            <a:prstGeom prst="lin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</p:cxnSp>
        <p:cxnSp>
          <p:nvCxnSpPr>
            <p:cNvPr id="119" name="直接连接符 118"/>
            <p:cNvCxnSpPr/>
            <p:nvPr/>
          </p:nvCxnSpPr>
          <p:spPr>
            <a:xfrm flipV="1">
              <a:off x="3599334" y="323850"/>
              <a:ext cx="1116" cy="22483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123" name="乘号 122"/>
            <p:cNvSpPr/>
            <p:nvPr/>
          </p:nvSpPr>
          <p:spPr>
            <a:xfrm>
              <a:off x="3449492" y="361231"/>
              <a:ext cx="131933" cy="115442"/>
            </a:xfrm>
            <a:prstGeom prst="mathMultiply">
              <a:avLst>
                <a:gd name="adj1" fmla="val 12182"/>
              </a:avLst>
            </a:prstGeom>
            <a:solidFill>
              <a:sysClr val="window" lastClr="FFFFFF">
                <a:lumMod val="95000"/>
              </a:sysClr>
            </a:solidFill>
            <a:ln w="317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60"/>
          <p:cNvGrpSpPr/>
          <p:nvPr/>
        </p:nvGrpSpPr>
        <p:grpSpPr>
          <a:xfrm>
            <a:off x="5786446" y="428604"/>
            <a:ext cx="856849" cy="167990"/>
            <a:chOff x="2419771" y="270173"/>
            <a:chExt cx="1180703" cy="293365"/>
          </a:xfrm>
        </p:grpSpPr>
        <p:sp>
          <p:nvSpPr>
            <p:cNvPr id="131" name="剪去单角的矩形 130"/>
            <p:cNvSpPr/>
            <p:nvPr/>
          </p:nvSpPr>
          <p:spPr>
            <a:xfrm>
              <a:off x="2419771" y="275506"/>
              <a:ext cx="1180703" cy="288032"/>
            </a:xfrm>
            <a:prstGeom prst="snip1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委托管理</a:t>
              </a:r>
              <a:endPara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cxnSp>
          <p:nvCxnSpPr>
            <p:cNvPr id="135" name="直接连接符 134"/>
            <p:cNvCxnSpPr/>
            <p:nvPr/>
          </p:nvCxnSpPr>
          <p:spPr>
            <a:xfrm flipV="1">
              <a:off x="2419772" y="270173"/>
              <a:ext cx="0" cy="288032"/>
            </a:xfrm>
            <a:prstGeom prst="lin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</p:cxnSp>
        <p:cxnSp>
          <p:nvCxnSpPr>
            <p:cNvPr id="139" name="直接连接符 138"/>
            <p:cNvCxnSpPr/>
            <p:nvPr/>
          </p:nvCxnSpPr>
          <p:spPr>
            <a:xfrm flipV="1">
              <a:off x="3599334" y="323850"/>
              <a:ext cx="1116" cy="22483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143" name="乘号 142"/>
            <p:cNvSpPr/>
            <p:nvPr/>
          </p:nvSpPr>
          <p:spPr>
            <a:xfrm>
              <a:off x="3449492" y="361231"/>
              <a:ext cx="131933" cy="115442"/>
            </a:xfrm>
            <a:prstGeom prst="mathMultiply">
              <a:avLst>
                <a:gd name="adj1" fmla="val 12182"/>
              </a:avLst>
            </a:prstGeom>
            <a:solidFill>
              <a:sysClr val="window" lastClr="FFFFFF">
                <a:lumMod val="95000"/>
              </a:sysClr>
            </a:solidFill>
            <a:ln w="317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274" name="矩形 273"/>
          <p:cNvSpPr/>
          <p:nvPr/>
        </p:nvSpPr>
        <p:spPr>
          <a:xfrm>
            <a:off x="4029071" y="633531"/>
            <a:ext cx="45719" cy="621494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28" name="矩形 327"/>
          <p:cNvSpPr/>
          <p:nvPr/>
        </p:nvSpPr>
        <p:spPr>
          <a:xfrm flipV="1">
            <a:off x="4071934" y="4240537"/>
            <a:ext cx="5064166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1001935" y="104219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一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1429810" y="104219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二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1879277" y="104219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三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2312667" y="104219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四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2766143" y="104219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五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3236599" y="104219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六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3688117" y="104219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日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3269519" y="137373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3721037" y="137373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1044380" y="182130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ysClr val="windowText" lastClr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1462730" y="182243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4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2307115" y="233770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chemeClr val="tx2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13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2760591" y="233883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14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1912197" y="182017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5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2345587" y="182130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ysClr val="windowText" lastClr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6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3231047" y="233996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15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3682565" y="234109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16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2799063" y="182130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ysClr val="windowText" lastClr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7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86" name="TextBox 285"/>
          <p:cNvSpPr txBox="1"/>
          <p:nvPr/>
        </p:nvSpPr>
        <p:spPr>
          <a:xfrm>
            <a:off x="3269519" y="182243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8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3721037" y="182243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9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04" name="TextBox 303"/>
          <p:cNvSpPr txBox="1"/>
          <p:nvPr/>
        </p:nvSpPr>
        <p:spPr>
          <a:xfrm>
            <a:off x="1005908" y="233770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10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1424258" y="233883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ysClr val="windowText" lastClr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11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11" name="TextBox 310"/>
          <p:cNvSpPr txBox="1"/>
          <p:nvPr/>
        </p:nvSpPr>
        <p:spPr>
          <a:xfrm>
            <a:off x="1873725" y="233657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ysClr val="windowText" lastClr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12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12" name="TextBox 311"/>
          <p:cNvSpPr txBox="1"/>
          <p:nvPr/>
        </p:nvSpPr>
        <p:spPr>
          <a:xfrm>
            <a:off x="2316640" y="283368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20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13" name="TextBox 312"/>
          <p:cNvSpPr txBox="1"/>
          <p:nvPr/>
        </p:nvSpPr>
        <p:spPr>
          <a:xfrm>
            <a:off x="2760591" y="283594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chemeClr val="tx2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21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3231047" y="283707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22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15" name="TextBox 314"/>
          <p:cNvSpPr txBox="1"/>
          <p:nvPr/>
        </p:nvSpPr>
        <p:spPr>
          <a:xfrm>
            <a:off x="3682565" y="283820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23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16" name="TextBox 315"/>
          <p:cNvSpPr txBox="1"/>
          <p:nvPr/>
        </p:nvSpPr>
        <p:spPr>
          <a:xfrm>
            <a:off x="1005908" y="283481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17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17" name="TextBox 316"/>
          <p:cNvSpPr txBox="1"/>
          <p:nvPr/>
        </p:nvSpPr>
        <p:spPr>
          <a:xfrm>
            <a:off x="1424258" y="283594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0" dirty="0" smtClean="0">
                <a:solidFill>
                  <a:schemeClr val="tx2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18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18" name="TextBox 317"/>
          <p:cNvSpPr txBox="1"/>
          <p:nvPr/>
        </p:nvSpPr>
        <p:spPr>
          <a:xfrm>
            <a:off x="1873725" y="283368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ysClr val="windowText" lastClr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19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27" name="TextBox 326"/>
          <p:cNvSpPr txBox="1"/>
          <p:nvPr/>
        </p:nvSpPr>
        <p:spPr>
          <a:xfrm>
            <a:off x="2307115" y="333911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27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40" name="TextBox 339"/>
          <p:cNvSpPr txBox="1"/>
          <p:nvPr/>
        </p:nvSpPr>
        <p:spPr>
          <a:xfrm>
            <a:off x="2760591" y="334024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ysClr val="windowText" lastClr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28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3231047" y="334137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29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61" name="TextBox 360"/>
          <p:cNvSpPr txBox="1"/>
          <p:nvPr/>
        </p:nvSpPr>
        <p:spPr>
          <a:xfrm>
            <a:off x="3682565" y="334250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kern="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30</a:t>
            </a:r>
            <a:endParaRPr lang="zh-CN" altLang="en-US" sz="1200" kern="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63" name="TextBox 362"/>
          <p:cNvSpPr txBox="1"/>
          <p:nvPr/>
        </p:nvSpPr>
        <p:spPr>
          <a:xfrm>
            <a:off x="1005908" y="333911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ysClr val="windowText" lastClr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24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64" name="TextBox 363"/>
          <p:cNvSpPr txBox="1"/>
          <p:nvPr/>
        </p:nvSpPr>
        <p:spPr>
          <a:xfrm>
            <a:off x="1424258" y="334024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25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65" name="TextBox 364"/>
          <p:cNvSpPr txBox="1"/>
          <p:nvPr/>
        </p:nvSpPr>
        <p:spPr>
          <a:xfrm>
            <a:off x="1873725" y="333798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26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cxnSp>
        <p:nvCxnSpPr>
          <p:cNvPr id="376" name="直接连接符 375"/>
          <p:cNvCxnSpPr/>
          <p:nvPr/>
        </p:nvCxnSpPr>
        <p:spPr>
          <a:xfrm rot="10800000">
            <a:off x="976496" y="1000108"/>
            <a:ext cx="3024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TextBox 376"/>
          <p:cNvSpPr txBox="1"/>
          <p:nvPr/>
        </p:nvSpPr>
        <p:spPr>
          <a:xfrm>
            <a:off x="1960507" y="690543"/>
            <a:ext cx="1120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2013  </a:t>
            </a:r>
            <a:r>
              <a:rPr kumimoji="0" lang="zh-CN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年</a:t>
            </a:r>
            <a:r>
              <a:rPr kumimoji="0" lang="zh-CN" altLang="en-US" sz="120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en-US" altLang="zh-CN" sz="120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1 </a:t>
            </a:r>
            <a:r>
              <a:rPr kumimoji="0" lang="zh-CN" altLang="en-US" sz="120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月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8" name="等腰三角形 397"/>
          <p:cNvSpPr/>
          <p:nvPr/>
        </p:nvSpPr>
        <p:spPr>
          <a:xfrm rot="16200000">
            <a:off x="1643042" y="714357"/>
            <a:ext cx="214314" cy="214314"/>
          </a:xfrm>
          <a:prstGeom prst="triangl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399" name="等腰三角形 398"/>
          <p:cNvSpPr/>
          <p:nvPr/>
        </p:nvSpPr>
        <p:spPr>
          <a:xfrm rot="5400000">
            <a:off x="3143240" y="714356"/>
            <a:ext cx="214314" cy="214314"/>
          </a:xfrm>
          <a:prstGeom prst="triangl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cxnSp>
        <p:nvCxnSpPr>
          <p:cNvPr id="227" name="直接连接符 226"/>
          <p:cNvCxnSpPr/>
          <p:nvPr/>
        </p:nvCxnSpPr>
        <p:spPr>
          <a:xfrm>
            <a:off x="1000100" y="1309674"/>
            <a:ext cx="3000396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/>
          <p:cNvCxnSpPr/>
          <p:nvPr/>
        </p:nvCxnSpPr>
        <p:spPr>
          <a:xfrm>
            <a:off x="1000100" y="1740917"/>
            <a:ext cx="3000396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/>
          <p:nvPr/>
        </p:nvCxnSpPr>
        <p:spPr>
          <a:xfrm>
            <a:off x="1000100" y="2190743"/>
            <a:ext cx="3000396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连接符 229"/>
          <p:cNvCxnSpPr/>
          <p:nvPr/>
        </p:nvCxnSpPr>
        <p:spPr>
          <a:xfrm>
            <a:off x="1000100" y="2690809"/>
            <a:ext cx="3000396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/>
          <p:cNvCxnSpPr/>
          <p:nvPr/>
        </p:nvCxnSpPr>
        <p:spPr>
          <a:xfrm>
            <a:off x="1000100" y="3221039"/>
            <a:ext cx="3000396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371"/>
          <p:cNvGrpSpPr/>
          <p:nvPr/>
        </p:nvGrpSpPr>
        <p:grpSpPr>
          <a:xfrm>
            <a:off x="1390085" y="1000901"/>
            <a:ext cx="2231267" cy="2785289"/>
            <a:chOff x="1390085" y="1000901"/>
            <a:chExt cx="2231267" cy="3357587"/>
          </a:xfrm>
        </p:grpSpPr>
        <p:cxnSp>
          <p:nvCxnSpPr>
            <p:cNvPr id="233" name="直接连接符 232"/>
            <p:cNvCxnSpPr/>
            <p:nvPr/>
          </p:nvCxnSpPr>
          <p:spPr>
            <a:xfrm rot="5400000">
              <a:off x="-287914" y="2678901"/>
              <a:ext cx="3357586" cy="15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233"/>
            <p:cNvCxnSpPr/>
            <p:nvPr/>
          </p:nvCxnSpPr>
          <p:spPr>
            <a:xfrm rot="5400000">
              <a:off x="136335" y="2678900"/>
              <a:ext cx="3357586" cy="15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234"/>
            <p:cNvCxnSpPr/>
            <p:nvPr/>
          </p:nvCxnSpPr>
          <p:spPr>
            <a:xfrm rot="5400000">
              <a:off x="590205" y="2678900"/>
              <a:ext cx="3357586" cy="15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连接符 235"/>
            <p:cNvCxnSpPr/>
            <p:nvPr/>
          </p:nvCxnSpPr>
          <p:spPr>
            <a:xfrm rot="5400000">
              <a:off x="1044075" y="2678900"/>
              <a:ext cx="3357586" cy="15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接连接符 256"/>
            <p:cNvCxnSpPr/>
            <p:nvPr/>
          </p:nvCxnSpPr>
          <p:spPr>
            <a:xfrm rot="5400000">
              <a:off x="1497945" y="2678900"/>
              <a:ext cx="3357586" cy="15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接连接符 259"/>
            <p:cNvCxnSpPr/>
            <p:nvPr/>
          </p:nvCxnSpPr>
          <p:spPr>
            <a:xfrm rot="5400000">
              <a:off x="1941765" y="2678900"/>
              <a:ext cx="3357586" cy="15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4" name="矩形 373"/>
          <p:cNvSpPr/>
          <p:nvPr/>
        </p:nvSpPr>
        <p:spPr>
          <a:xfrm flipV="1">
            <a:off x="1019150" y="3743326"/>
            <a:ext cx="3000396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87" name="TextBox 386"/>
          <p:cNvSpPr txBox="1"/>
          <p:nvPr/>
        </p:nvSpPr>
        <p:spPr>
          <a:xfrm>
            <a:off x="4064097" y="4572008"/>
            <a:ext cx="4286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日期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7" name="TextBox 396"/>
          <p:cNvSpPr txBox="1"/>
          <p:nvPr/>
        </p:nvSpPr>
        <p:spPr>
          <a:xfrm>
            <a:off x="4419599" y="4572008"/>
            <a:ext cx="785818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多天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1" name="TextBox 400"/>
          <p:cNvSpPr txBox="1"/>
          <p:nvPr/>
        </p:nvSpPr>
        <p:spPr>
          <a:xfrm>
            <a:off x="7673995" y="5065081"/>
            <a:ext cx="6556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工时类型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6" name="组合 39"/>
          <p:cNvGrpSpPr/>
          <p:nvPr/>
        </p:nvGrpSpPr>
        <p:grpSpPr>
          <a:xfrm>
            <a:off x="8277251" y="5080907"/>
            <a:ext cx="714380" cy="205482"/>
            <a:chOff x="7634842" y="3255921"/>
            <a:chExt cx="1152000" cy="180130"/>
          </a:xfrm>
        </p:grpSpPr>
        <p:sp>
          <p:nvSpPr>
            <p:cNvPr id="422" name="矩形 421"/>
            <p:cNvSpPr/>
            <p:nvPr/>
          </p:nvSpPr>
          <p:spPr>
            <a:xfrm>
              <a:off x="7634842" y="3255921"/>
              <a:ext cx="1152000" cy="18013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chemeClr val="tx1">
                  <a:lumMod val="40000"/>
                  <a:lumOff val="60000"/>
                </a:schemeClr>
              </a:solidFill>
              <a:prstDash val="solid"/>
            </a:ln>
            <a:effectLst/>
          </p:spPr>
          <p:txBody>
            <a:bodyPr lIns="3600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 </a:t>
              </a:r>
              <a:r>
                <a:rPr lang="zh-CN" altLang="en-US" sz="900" b="1" kern="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软件设计</a:t>
              </a:r>
              <a:endPara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423" name="圆角矩形 422"/>
            <p:cNvSpPr/>
            <p:nvPr/>
          </p:nvSpPr>
          <p:spPr>
            <a:xfrm>
              <a:off x="8601954" y="3263264"/>
              <a:ext cx="172437" cy="142876"/>
            </a:xfrm>
            <a:prstGeom prst="roundRect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琥珀" pitchFamily="2" charset="-122"/>
                  <a:ea typeface="华文琥珀" pitchFamily="2" charset="-122"/>
                </a:rPr>
                <a:t>v</a:t>
              </a:r>
              <a:endParaRPr lang="zh-CN" altLang="en-US" sz="9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琥珀" pitchFamily="2" charset="-122"/>
                <a:ea typeface="华文琥珀" pitchFamily="2" charset="-122"/>
              </a:endParaRPr>
            </a:p>
          </p:txBody>
        </p:sp>
      </p:grpSp>
      <p:sp>
        <p:nvSpPr>
          <p:cNvPr id="403" name="TextBox 402"/>
          <p:cNvSpPr txBox="1"/>
          <p:nvPr/>
        </p:nvSpPr>
        <p:spPr>
          <a:xfrm>
            <a:off x="4071934" y="5493709"/>
            <a:ext cx="6556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正常工时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4" name="TextBox 403"/>
          <p:cNvSpPr txBox="1"/>
          <p:nvPr/>
        </p:nvSpPr>
        <p:spPr>
          <a:xfrm>
            <a:off x="5209023" y="5493709"/>
            <a:ext cx="6556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加班工时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5" name="TextBox 404"/>
          <p:cNvSpPr txBox="1"/>
          <p:nvPr/>
        </p:nvSpPr>
        <p:spPr>
          <a:xfrm>
            <a:off x="5919797" y="4581533"/>
            <a:ext cx="7985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项目</a:t>
            </a:r>
            <a:r>
              <a:rPr lang="en-US" altLang="zh-CN" sz="9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endParaRPr lang="zh-CN" altLang="en-US" sz="9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6" name="矩形 405"/>
          <p:cNvSpPr/>
          <p:nvPr/>
        </p:nvSpPr>
        <p:spPr>
          <a:xfrm>
            <a:off x="6373333" y="4587310"/>
            <a:ext cx="685686" cy="21446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chemeClr val="tx1">
                <a:lumMod val="40000"/>
                <a:lumOff val="60000"/>
              </a:schemeClr>
            </a:solidFill>
            <a:prstDash val="solid"/>
          </a:ln>
          <a:effectLst/>
        </p:spPr>
        <p:txBody>
          <a:bodyPr lIns="36000" tIns="0" rIns="0" bIns="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ASDMP</a:t>
            </a:r>
            <a:endParaRPr kumimoji="0" lang="zh-CN" altLang="en-US" sz="9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07" name="TextBox 406"/>
          <p:cNvSpPr txBox="1"/>
          <p:nvPr/>
        </p:nvSpPr>
        <p:spPr>
          <a:xfrm>
            <a:off x="4653486" y="5493709"/>
            <a:ext cx="225464" cy="230832"/>
          </a:xfrm>
          <a:prstGeom prst="rect">
            <a:avLst/>
          </a:prstGeom>
          <a:noFill/>
          <a:ln>
            <a:solidFill>
              <a:sysClr val="window" lastClr="FFFFFF">
                <a:lumMod val="85000"/>
              </a:sysClr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0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0" name="TextBox 409"/>
          <p:cNvSpPr txBox="1"/>
          <p:nvPr/>
        </p:nvSpPr>
        <p:spPr>
          <a:xfrm>
            <a:off x="4064097" y="5969335"/>
            <a:ext cx="4286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记录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1" name="矩形 410"/>
          <p:cNvSpPr/>
          <p:nvPr/>
        </p:nvSpPr>
        <p:spPr>
          <a:xfrm>
            <a:off x="4635601" y="5976955"/>
            <a:ext cx="4365555" cy="500066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12" name="矩形 411"/>
          <p:cNvSpPr/>
          <p:nvPr/>
        </p:nvSpPr>
        <p:spPr>
          <a:xfrm>
            <a:off x="8281156" y="6548459"/>
            <a:ext cx="720000" cy="212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保存</a:t>
            </a:r>
            <a:endParaRPr lang="zh-CN" altLang="en-US" sz="11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13" name="Picture 2" descr="E:\ASDMP\ppt-resource\IconBase.Collection.plus.23.extras\IconBase WaterWorld Stock Icons\48\ru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30457" y="4587376"/>
            <a:ext cx="180000" cy="180000"/>
          </a:xfrm>
          <a:prstGeom prst="rect">
            <a:avLst/>
          </a:prstGeom>
          <a:noFill/>
        </p:spPr>
      </p:pic>
      <p:grpSp>
        <p:nvGrpSpPr>
          <p:cNvPr id="17" name="组合 423"/>
          <p:cNvGrpSpPr/>
          <p:nvPr/>
        </p:nvGrpSpPr>
        <p:grpSpPr>
          <a:xfrm>
            <a:off x="4064098" y="4927609"/>
            <a:ext cx="5079902" cy="930283"/>
            <a:chOff x="4064098" y="4927608"/>
            <a:chExt cx="5580000" cy="930283"/>
          </a:xfrm>
        </p:grpSpPr>
        <p:cxnSp>
          <p:nvCxnSpPr>
            <p:cNvPr id="419" name="直接连接符 418"/>
            <p:cNvCxnSpPr/>
            <p:nvPr/>
          </p:nvCxnSpPr>
          <p:spPr>
            <a:xfrm rot="10800000">
              <a:off x="4064098" y="4927608"/>
              <a:ext cx="5580000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直接连接符 419"/>
            <p:cNvCxnSpPr/>
            <p:nvPr/>
          </p:nvCxnSpPr>
          <p:spPr>
            <a:xfrm rot="10800000">
              <a:off x="4064098" y="5386401"/>
              <a:ext cx="5580000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直接连接符 420"/>
            <p:cNvCxnSpPr/>
            <p:nvPr/>
          </p:nvCxnSpPr>
          <p:spPr>
            <a:xfrm rot="10800000">
              <a:off x="4064098" y="5856303"/>
              <a:ext cx="5580000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5" name="TextBox 424"/>
          <p:cNvSpPr txBox="1"/>
          <p:nvPr/>
        </p:nvSpPr>
        <p:spPr>
          <a:xfrm>
            <a:off x="4857752" y="5493709"/>
            <a:ext cx="2143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h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6" name="TextBox 425"/>
          <p:cNvSpPr txBox="1"/>
          <p:nvPr/>
        </p:nvSpPr>
        <p:spPr>
          <a:xfrm>
            <a:off x="5774773" y="5493709"/>
            <a:ext cx="225464" cy="230832"/>
          </a:xfrm>
          <a:prstGeom prst="rect">
            <a:avLst/>
          </a:prstGeom>
          <a:noFill/>
          <a:ln>
            <a:solidFill>
              <a:sysClr val="window" lastClr="FFFFFF">
                <a:lumMod val="85000"/>
              </a:sysClr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0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7" name="TextBox 426"/>
          <p:cNvSpPr txBox="1"/>
          <p:nvPr/>
        </p:nvSpPr>
        <p:spPr>
          <a:xfrm>
            <a:off x="5950520" y="5493709"/>
            <a:ext cx="2143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h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8" name="TextBox 427"/>
          <p:cNvSpPr txBox="1"/>
          <p:nvPr/>
        </p:nvSpPr>
        <p:spPr>
          <a:xfrm>
            <a:off x="4071934" y="5046724"/>
            <a:ext cx="500066" cy="229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任务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9" name="矩形 428"/>
          <p:cNvSpPr/>
          <p:nvPr/>
        </p:nvSpPr>
        <p:spPr>
          <a:xfrm>
            <a:off x="4467342" y="5062549"/>
            <a:ext cx="2604987" cy="223839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chemeClr val="tx1">
                <a:lumMod val="40000"/>
                <a:lumOff val="60000"/>
              </a:schemeClr>
            </a:solidFill>
            <a:prstDash val="solid"/>
          </a:ln>
          <a:effectLst/>
        </p:spPr>
        <p:txBody>
          <a:bodyPr lIns="36000" tIns="0" rIns="0" bIns="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ASDMP</a:t>
            </a:r>
            <a:r>
              <a:rPr lang="zh-CN" altLang="en-US" sz="9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任务树优化</a:t>
            </a:r>
          </a:p>
        </p:txBody>
      </p:sp>
      <p:sp>
        <p:nvSpPr>
          <p:cNvPr id="431" name="TextBox 430"/>
          <p:cNvSpPr txBox="1"/>
          <p:nvPr/>
        </p:nvSpPr>
        <p:spPr>
          <a:xfrm>
            <a:off x="7848623" y="4587462"/>
            <a:ext cx="6429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是否出差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3" name="矩形 432"/>
          <p:cNvSpPr/>
          <p:nvPr/>
        </p:nvSpPr>
        <p:spPr>
          <a:xfrm>
            <a:off x="8432827" y="4639850"/>
            <a:ext cx="108000" cy="108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39" name="椭圆 438"/>
          <p:cNvSpPr/>
          <p:nvPr/>
        </p:nvSpPr>
        <p:spPr>
          <a:xfrm>
            <a:off x="2449498" y="2071678"/>
            <a:ext cx="71438" cy="7143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40" name="椭圆 439"/>
          <p:cNvSpPr/>
          <p:nvPr/>
        </p:nvSpPr>
        <p:spPr>
          <a:xfrm>
            <a:off x="2896647" y="2071678"/>
            <a:ext cx="71438" cy="7143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43" name="椭圆 442"/>
          <p:cNvSpPr/>
          <p:nvPr/>
        </p:nvSpPr>
        <p:spPr>
          <a:xfrm>
            <a:off x="1136626" y="2071678"/>
            <a:ext cx="71438" cy="7143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45" name="椭圆 444"/>
          <p:cNvSpPr/>
          <p:nvPr/>
        </p:nvSpPr>
        <p:spPr>
          <a:xfrm>
            <a:off x="3817932" y="2571744"/>
            <a:ext cx="71438" cy="7143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6" name="椭圆 445"/>
          <p:cNvSpPr/>
          <p:nvPr/>
        </p:nvSpPr>
        <p:spPr>
          <a:xfrm>
            <a:off x="2454260" y="2571744"/>
            <a:ext cx="71438" cy="7143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48" name="椭圆 447"/>
          <p:cNvSpPr/>
          <p:nvPr/>
        </p:nvSpPr>
        <p:spPr>
          <a:xfrm>
            <a:off x="1572662" y="2571744"/>
            <a:ext cx="71438" cy="7143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49" name="椭圆 448"/>
          <p:cNvSpPr/>
          <p:nvPr/>
        </p:nvSpPr>
        <p:spPr>
          <a:xfrm>
            <a:off x="2016636" y="2571744"/>
            <a:ext cx="71438" cy="7143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50" name="椭圆 449"/>
          <p:cNvSpPr/>
          <p:nvPr/>
        </p:nvSpPr>
        <p:spPr>
          <a:xfrm>
            <a:off x="1141388" y="2571744"/>
            <a:ext cx="71438" cy="7143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52" name="椭圆 451"/>
          <p:cNvSpPr/>
          <p:nvPr/>
        </p:nvSpPr>
        <p:spPr>
          <a:xfrm>
            <a:off x="2015578" y="3071810"/>
            <a:ext cx="71438" cy="7143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53" name="椭圆 452"/>
          <p:cNvSpPr/>
          <p:nvPr/>
        </p:nvSpPr>
        <p:spPr>
          <a:xfrm>
            <a:off x="1140330" y="3071810"/>
            <a:ext cx="71438" cy="7143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54" name="椭圆 453"/>
          <p:cNvSpPr/>
          <p:nvPr/>
        </p:nvSpPr>
        <p:spPr>
          <a:xfrm>
            <a:off x="2441560" y="3071810"/>
            <a:ext cx="71438" cy="7143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65" name="TextBox 464"/>
          <p:cNvSpPr txBox="1"/>
          <p:nvPr/>
        </p:nvSpPr>
        <p:spPr>
          <a:xfrm>
            <a:off x="2571736" y="4233868"/>
            <a:ext cx="6556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任务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6" name="TextBox 465"/>
          <p:cNvSpPr txBox="1"/>
          <p:nvPr/>
        </p:nvSpPr>
        <p:spPr>
          <a:xfrm>
            <a:off x="1298393" y="4252918"/>
            <a:ext cx="6681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项目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67" name="直接连接符 466"/>
          <p:cNvCxnSpPr/>
          <p:nvPr/>
        </p:nvCxnSpPr>
        <p:spPr>
          <a:xfrm rot="10800000">
            <a:off x="976287" y="4214818"/>
            <a:ext cx="3071834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TextBox 468"/>
          <p:cNvSpPr txBox="1"/>
          <p:nvPr/>
        </p:nvSpPr>
        <p:spPr>
          <a:xfrm>
            <a:off x="1071538" y="3876678"/>
            <a:ext cx="100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任务快捷筛选：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8" name="组合 39"/>
          <p:cNvGrpSpPr/>
          <p:nvPr/>
        </p:nvGrpSpPr>
        <p:grpSpPr>
          <a:xfrm>
            <a:off x="2205021" y="3886203"/>
            <a:ext cx="1204922" cy="204789"/>
            <a:chOff x="7634842" y="3255921"/>
            <a:chExt cx="1152000" cy="180130"/>
          </a:xfrm>
        </p:grpSpPr>
        <p:sp>
          <p:nvSpPr>
            <p:cNvPr id="472" name="矩形 471"/>
            <p:cNvSpPr/>
            <p:nvPr/>
          </p:nvSpPr>
          <p:spPr>
            <a:xfrm>
              <a:off x="7634842" y="3255921"/>
              <a:ext cx="1152000" cy="18013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chemeClr val="tx1">
                  <a:lumMod val="40000"/>
                  <a:lumOff val="60000"/>
                </a:schemeClr>
              </a:solidFill>
              <a:prstDash val="solid"/>
            </a:ln>
            <a:effectLst/>
          </p:spPr>
          <p:txBody>
            <a:bodyPr lIns="3600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 </a:t>
              </a:r>
              <a:r>
                <a:rPr lang="zh-CN" altLang="en-US" sz="900" b="1" kern="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最近常用任务</a:t>
              </a:r>
              <a:endPara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473" name="圆角矩形 472"/>
            <p:cNvSpPr/>
            <p:nvPr/>
          </p:nvSpPr>
          <p:spPr>
            <a:xfrm>
              <a:off x="8601954" y="3263264"/>
              <a:ext cx="172437" cy="142876"/>
            </a:xfrm>
            <a:prstGeom prst="roundRect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琥珀" pitchFamily="2" charset="-122"/>
                  <a:ea typeface="华文琥珀" pitchFamily="2" charset="-122"/>
                </a:rPr>
                <a:t>v</a:t>
              </a:r>
              <a:endParaRPr lang="zh-CN" altLang="en-US" sz="9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琥珀" pitchFamily="2" charset="-122"/>
                <a:ea typeface="华文琥珀" pitchFamily="2" charset="-122"/>
              </a:endParaRPr>
            </a:p>
          </p:txBody>
        </p:sp>
      </p:grpSp>
      <p:cxnSp>
        <p:nvCxnSpPr>
          <p:cNvPr id="474" name="直接连接符 473"/>
          <p:cNvCxnSpPr/>
          <p:nvPr/>
        </p:nvCxnSpPr>
        <p:spPr>
          <a:xfrm rot="10800000">
            <a:off x="1000100" y="4498981"/>
            <a:ext cx="3071834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直接连接符 476"/>
          <p:cNvCxnSpPr/>
          <p:nvPr/>
        </p:nvCxnSpPr>
        <p:spPr>
          <a:xfrm rot="5400000">
            <a:off x="703248" y="5535615"/>
            <a:ext cx="2643182" cy="1588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9" name="TextBox 478"/>
          <p:cNvSpPr txBox="1"/>
          <p:nvPr/>
        </p:nvSpPr>
        <p:spPr>
          <a:xfrm>
            <a:off x="2000232" y="4594691"/>
            <a:ext cx="1071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ASDMP</a:t>
            </a:r>
            <a:r>
              <a: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任务树优化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0" name="TextBox 479"/>
          <p:cNvSpPr txBox="1"/>
          <p:nvPr/>
        </p:nvSpPr>
        <p:spPr>
          <a:xfrm>
            <a:off x="1285852" y="4601536"/>
            <a:ext cx="647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ASDMP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81" name="直接连接符 480"/>
          <p:cNvCxnSpPr/>
          <p:nvPr/>
        </p:nvCxnSpPr>
        <p:spPr>
          <a:xfrm>
            <a:off x="1000100" y="4857760"/>
            <a:ext cx="2857520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4" name="TextBox 483"/>
          <p:cNvSpPr txBox="1"/>
          <p:nvPr/>
        </p:nvSpPr>
        <p:spPr>
          <a:xfrm>
            <a:off x="2000232" y="4929198"/>
            <a:ext cx="1071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常用任务</a:t>
            </a: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800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5" name="TextBox 484"/>
          <p:cNvSpPr txBox="1"/>
          <p:nvPr/>
        </p:nvSpPr>
        <p:spPr>
          <a:xfrm>
            <a:off x="1285852" y="4936043"/>
            <a:ext cx="647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ASDMP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86" name="直接连接符 485"/>
          <p:cNvCxnSpPr/>
          <p:nvPr/>
        </p:nvCxnSpPr>
        <p:spPr>
          <a:xfrm>
            <a:off x="981050" y="5192267"/>
            <a:ext cx="2857520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7" name="TextBox 486"/>
          <p:cNvSpPr txBox="1"/>
          <p:nvPr/>
        </p:nvSpPr>
        <p:spPr>
          <a:xfrm>
            <a:off x="2000232" y="5286388"/>
            <a:ext cx="1071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常用任务</a:t>
            </a: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3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8" name="TextBox 487"/>
          <p:cNvSpPr txBox="1"/>
          <p:nvPr/>
        </p:nvSpPr>
        <p:spPr>
          <a:xfrm>
            <a:off x="1285852" y="5293233"/>
            <a:ext cx="647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ASDMP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89" name="直接连接符 488"/>
          <p:cNvCxnSpPr/>
          <p:nvPr/>
        </p:nvCxnSpPr>
        <p:spPr>
          <a:xfrm>
            <a:off x="981050" y="5549457"/>
            <a:ext cx="2857520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5" name="TextBox 494"/>
          <p:cNvSpPr txBox="1"/>
          <p:nvPr/>
        </p:nvSpPr>
        <p:spPr>
          <a:xfrm>
            <a:off x="2000232" y="5617506"/>
            <a:ext cx="1071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常用任务</a:t>
            </a: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6" name="TextBox 495"/>
          <p:cNvSpPr txBox="1"/>
          <p:nvPr/>
        </p:nvSpPr>
        <p:spPr>
          <a:xfrm>
            <a:off x="1285852" y="5624351"/>
            <a:ext cx="647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ASDMP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97" name="直接连接符 496"/>
          <p:cNvCxnSpPr/>
          <p:nvPr/>
        </p:nvCxnSpPr>
        <p:spPr>
          <a:xfrm>
            <a:off x="976287" y="5880575"/>
            <a:ext cx="2857520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TextBox 497"/>
          <p:cNvSpPr txBox="1"/>
          <p:nvPr/>
        </p:nvSpPr>
        <p:spPr>
          <a:xfrm>
            <a:off x="2000232" y="5952013"/>
            <a:ext cx="1071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常用任务</a:t>
            </a: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800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9" name="TextBox 498"/>
          <p:cNvSpPr txBox="1"/>
          <p:nvPr/>
        </p:nvSpPr>
        <p:spPr>
          <a:xfrm>
            <a:off x="1285852" y="5958858"/>
            <a:ext cx="647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ASDMP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00" name="直接连接符 499"/>
          <p:cNvCxnSpPr/>
          <p:nvPr/>
        </p:nvCxnSpPr>
        <p:spPr>
          <a:xfrm>
            <a:off x="957237" y="6215082"/>
            <a:ext cx="2857520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" name="TextBox 500"/>
          <p:cNvSpPr txBox="1"/>
          <p:nvPr/>
        </p:nvSpPr>
        <p:spPr>
          <a:xfrm>
            <a:off x="2000232" y="6309203"/>
            <a:ext cx="1071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常用任务</a:t>
            </a: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sz="800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2" name="TextBox 501"/>
          <p:cNvSpPr txBox="1"/>
          <p:nvPr/>
        </p:nvSpPr>
        <p:spPr>
          <a:xfrm>
            <a:off x="1285852" y="6316048"/>
            <a:ext cx="647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ASDMP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03" name="直接连接符 502"/>
          <p:cNvCxnSpPr/>
          <p:nvPr/>
        </p:nvCxnSpPr>
        <p:spPr>
          <a:xfrm>
            <a:off x="957237" y="6572272"/>
            <a:ext cx="2857520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503"/>
          <p:cNvGrpSpPr/>
          <p:nvPr/>
        </p:nvGrpSpPr>
        <p:grpSpPr>
          <a:xfrm>
            <a:off x="3929057" y="4533907"/>
            <a:ext cx="80963" cy="2238367"/>
            <a:chOff x="8969342" y="1385873"/>
            <a:chExt cx="147702" cy="2690864"/>
          </a:xfrm>
        </p:grpSpPr>
        <p:sp>
          <p:nvSpPr>
            <p:cNvPr id="505" name="等腰三角形 504"/>
            <p:cNvSpPr/>
            <p:nvPr/>
          </p:nvSpPr>
          <p:spPr>
            <a:xfrm>
              <a:off x="8974136" y="1385873"/>
              <a:ext cx="142908" cy="142908"/>
            </a:xfrm>
            <a:prstGeom prst="triangle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506" name="等腰三角形 505"/>
            <p:cNvSpPr/>
            <p:nvPr/>
          </p:nvSpPr>
          <p:spPr>
            <a:xfrm rot="10800000">
              <a:off x="8969342" y="3933829"/>
              <a:ext cx="142908" cy="142908"/>
            </a:xfrm>
            <a:prstGeom prst="triangle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507" name="矩形 506"/>
            <p:cNvSpPr/>
            <p:nvPr/>
          </p:nvSpPr>
          <p:spPr>
            <a:xfrm>
              <a:off x="8972581" y="1590662"/>
              <a:ext cx="142844" cy="2286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 smtClean="0"/>
            </a:p>
          </p:txBody>
        </p:sp>
        <p:grpSp>
          <p:nvGrpSpPr>
            <p:cNvPr id="20" name="组合 507"/>
            <p:cNvGrpSpPr/>
            <p:nvPr/>
          </p:nvGrpSpPr>
          <p:grpSpPr>
            <a:xfrm>
              <a:off x="9020174" y="2647259"/>
              <a:ext cx="45719" cy="66652"/>
              <a:chOff x="8982074" y="2647943"/>
              <a:chExt cx="142876" cy="96839"/>
            </a:xfrm>
          </p:grpSpPr>
          <p:cxnSp>
            <p:nvCxnSpPr>
              <p:cNvPr id="509" name="直接连接符 508"/>
              <p:cNvCxnSpPr/>
              <p:nvPr/>
            </p:nvCxnSpPr>
            <p:spPr>
              <a:xfrm>
                <a:off x="8982074" y="2647943"/>
                <a:ext cx="142876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直接连接符 509"/>
              <p:cNvCxnSpPr/>
              <p:nvPr/>
            </p:nvCxnSpPr>
            <p:spPr>
              <a:xfrm>
                <a:off x="8982074" y="2695569"/>
                <a:ext cx="142876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直接连接符 510"/>
              <p:cNvCxnSpPr/>
              <p:nvPr/>
            </p:nvCxnSpPr>
            <p:spPr>
              <a:xfrm>
                <a:off x="8982074" y="2743194"/>
                <a:ext cx="142876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12" name="椭圆 511"/>
          <p:cNvSpPr/>
          <p:nvPr/>
        </p:nvSpPr>
        <p:spPr>
          <a:xfrm>
            <a:off x="1204889" y="4651066"/>
            <a:ext cx="104790" cy="104790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3" name="椭圆 512"/>
          <p:cNvSpPr/>
          <p:nvPr/>
        </p:nvSpPr>
        <p:spPr>
          <a:xfrm>
            <a:off x="1204889" y="4993968"/>
            <a:ext cx="104790" cy="104790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4" name="椭圆 513"/>
          <p:cNvSpPr/>
          <p:nvPr/>
        </p:nvSpPr>
        <p:spPr>
          <a:xfrm>
            <a:off x="1204889" y="5336870"/>
            <a:ext cx="104790" cy="104790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5" name="椭圆 514"/>
          <p:cNvSpPr/>
          <p:nvPr/>
        </p:nvSpPr>
        <p:spPr>
          <a:xfrm>
            <a:off x="1204889" y="5679772"/>
            <a:ext cx="104790" cy="104790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6" name="椭圆 515"/>
          <p:cNvSpPr/>
          <p:nvPr/>
        </p:nvSpPr>
        <p:spPr>
          <a:xfrm>
            <a:off x="1204889" y="6022674"/>
            <a:ext cx="104790" cy="104790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椭圆 519"/>
          <p:cNvSpPr/>
          <p:nvPr/>
        </p:nvSpPr>
        <p:spPr>
          <a:xfrm>
            <a:off x="1204889" y="6365578"/>
            <a:ext cx="104790" cy="104790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矩形 528"/>
          <p:cNvSpPr/>
          <p:nvPr/>
        </p:nvSpPr>
        <p:spPr>
          <a:xfrm>
            <a:off x="7500958" y="6548459"/>
            <a:ext cx="720000" cy="212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提交</a:t>
            </a:r>
            <a:endParaRPr lang="zh-CN" altLang="en-US" sz="11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0" name="矩形 529"/>
          <p:cNvSpPr/>
          <p:nvPr/>
        </p:nvSpPr>
        <p:spPr>
          <a:xfrm>
            <a:off x="2285984" y="2705095"/>
            <a:ext cx="428628" cy="50006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362" name="椭圆 361"/>
          <p:cNvSpPr/>
          <p:nvPr/>
        </p:nvSpPr>
        <p:spPr>
          <a:xfrm>
            <a:off x="1565783" y="2071678"/>
            <a:ext cx="71438" cy="7143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366" name="椭圆 365"/>
          <p:cNvSpPr/>
          <p:nvPr/>
        </p:nvSpPr>
        <p:spPr>
          <a:xfrm>
            <a:off x="2012932" y="2071678"/>
            <a:ext cx="71438" cy="7143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367" name="椭圆 366"/>
          <p:cNvSpPr/>
          <p:nvPr/>
        </p:nvSpPr>
        <p:spPr>
          <a:xfrm>
            <a:off x="2909876" y="2571744"/>
            <a:ext cx="71438" cy="7143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368" name="椭圆 367"/>
          <p:cNvSpPr/>
          <p:nvPr/>
        </p:nvSpPr>
        <p:spPr>
          <a:xfrm>
            <a:off x="1571604" y="3078160"/>
            <a:ext cx="71438" cy="7143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298" name="TextBox 297"/>
          <p:cNvSpPr txBox="1"/>
          <p:nvPr/>
        </p:nvSpPr>
        <p:spPr>
          <a:xfrm>
            <a:off x="7283468" y="996062"/>
            <a:ext cx="43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正常</a:t>
            </a:r>
            <a:endParaRPr lang="en-US" altLang="zh-CN" sz="9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工时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7683520" y="995345"/>
            <a:ext cx="417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加班</a:t>
            </a:r>
            <a:endParaRPr lang="en-US" altLang="zh-CN" sz="9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工时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0" name="TextBox 299"/>
          <p:cNvSpPr txBox="1"/>
          <p:nvPr/>
        </p:nvSpPr>
        <p:spPr>
          <a:xfrm>
            <a:off x="4331014" y="1071546"/>
            <a:ext cx="6429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工时日期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1" name="TextBox 300"/>
          <p:cNvSpPr txBox="1"/>
          <p:nvPr/>
        </p:nvSpPr>
        <p:spPr>
          <a:xfrm>
            <a:off x="6681803" y="1071546"/>
            <a:ext cx="6556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工时类型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02" name="直接连接符 301"/>
          <p:cNvCxnSpPr/>
          <p:nvPr/>
        </p:nvCxnSpPr>
        <p:spPr>
          <a:xfrm rot="10800000">
            <a:off x="4052756" y="1007729"/>
            <a:ext cx="5040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TextBox 302"/>
          <p:cNvSpPr txBox="1"/>
          <p:nvPr/>
        </p:nvSpPr>
        <p:spPr>
          <a:xfrm>
            <a:off x="6663548" y="1371130"/>
            <a:ext cx="692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需求变更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6" name="TextBox 305"/>
          <p:cNvSpPr txBox="1"/>
          <p:nvPr/>
        </p:nvSpPr>
        <p:spPr>
          <a:xfrm>
            <a:off x="7325539" y="1362321"/>
            <a:ext cx="285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4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8" name="TextBox 307"/>
          <p:cNvSpPr txBox="1"/>
          <p:nvPr/>
        </p:nvSpPr>
        <p:spPr>
          <a:xfrm>
            <a:off x="7763694" y="1362321"/>
            <a:ext cx="285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0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9" name="直接连接符 318"/>
          <p:cNvCxnSpPr/>
          <p:nvPr/>
        </p:nvCxnSpPr>
        <p:spPr>
          <a:xfrm rot="10800000">
            <a:off x="4043630" y="1315459"/>
            <a:ext cx="5040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接连接符 319"/>
          <p:cNvCxnSpPr/>
          <p:nvPr/>
        </p:nvCxnSpPr>
        <p:spPr>
          <a:xfrm rot="10800000">
            <a:off x="4037751" y="1601211"/>
            <a:ext cx="5040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连接符 320"/>
          <p:cNvCxnSpPr/>
          <p:nvPr/>
        </p:nvCxnSpPr>
        <p:spPr>
          <a:xfrm rot="10800000">
            <a:off x="4043631" y="1904056"/>
            <a:ext cx="5040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连接符 321"/>
          <p:cNvCxnSpPr/>
          <p:nvPr/>
        </p:nvCxnSpPr>
        <p:spPr>
          <a:xfrm rot="10800000">
            <a:off x="4052756" y="2235608"/>
            <a:ext cx="5040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接连接符 322"/>
          <p:cNvCxnSpPr/>
          <p:nvPr/>
        </p:nvCxnSpPr>
        <p:spPr>
          <a:xfrm rot="10800000">
            <a:off x="4071935" y="2601344"/>
            <a:ext cx="5040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矩形 323"/>
          <p:cNvSpPr/>
          <p:nvPr/>
        </p:nvSpPr>
        <p:spPr>
          <a:xfrm>
            <a:off x="4151625" y="1416043"/>
            <a:ext cx="108000" cy="108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326" name="TextBox 325"/>
          <p:cNvSpPr txBox="1"/>
          <p:nvPr/>
        </p:nvSpPr>
        <p:spPr>
          <a:xfrm>
            <a:off x="5857885" y="1071546"/>
            <a:ext cx="6556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任务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9" name="TextBox 328"/>
          <p:cNvSpPr txBox="1"/>
          <p:nvPr/>
        </p:nvSpPr>
        <p:spPr>
          <a:xfrm>
            <a:off x="5643571" y="1377561"/>
            <a:ext cx="1071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ASDMP</a:t>
            </a:r>
            <a:r>
              <a: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任务树优化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1" name="TextBox 330"/>
          <p:cNvSpPr txBox="1"/>
          <p:nvPr/>
        </p:nvSpPr>
        <p:spPr>
          <a:xfrm>
            <a:off x="4981579" y="1071546"/>
            <a:ext cx="6681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项目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2" name="TextBox 331"/>
          <p:cNvSpPr txBox="1"/>
          <p:nvPr/>
        </p:nvSpPr>
        <p:spPr>
          <a:xfrm>
            <a:off x="5002376" y="1364226"/>
            <a:ext cx="647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ASDMP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36" name="直接连接符 335"/>
          <p:cNvCxnSpPr/>
          <p:nvPr/>
        </p:nvCxnSpPr>
        <p:spPr>
          <a:xfrm rot="10800000">
            <a:off x="4041241" y="2890833"/>
            <a:ext cx="5040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接连接符 340"/>
          <p:cNvCxnSpPr/>
          <p:nvPr/>
        </p:nvCxnSpPr>
        <p:spPr>
          <a:xfrm rot="10800000">
            <a:off x="4047121" y="3193678"/>
            <a:ext cx="5040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接连接符 341"/>
          <p:cNvCxnSpPr/>
          <p:nvPr/>
        </p:nvCxnSpPr>
        <p:spPr>
          <a:xfrm rot="10800000">
            <a:off x="4056246" y="3525230"/>
            <a:ext cx="5040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TextBox 345"/>
          <p:cNvSpPr txBox="1"/>
          <p:nvPr/>
        </p:nvSpPr>
        <p:spPr>
          <a:xfrm>
            <a:off x="4259576" y="1370456"/>
            <a:ext cx="7667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2013-01-04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49" name="组合 348"/>
          <p:cNvGrpSpPr/>
          <p:nvPr/>
        </p:nvGrpSpPr>
        <p:grpSpPr>
          <a:xfrm>
            <a:off x="8991782" y="1333485"/>
            <a:ext cx="123643" cy="2828945"/>
            <a:chOff x="8972581" y="1385873"/>
            <a:chExt cx="151327" cy="2690864"/>
          </a:xfrm>
        </p:grpSpPr>
        <p:sp>
          <p:nvSpPr>
            <p:cNvPr id="350" name="等腰三角形 349"/>
            <p:cNvSpPr/>
            <p:nvPr/>
          </p:nvSpPr>
          <p:spPr>
            <a:xfrm>
              <a:off x="8974136" y="1385873"/>
              <a:ext cx="142908" cy="142908"/>
            </a:xfrm>
            <a:prstGeom prst="triangle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351" name="等腰三角形 350"/>
            <p:cNvSpPr/>
            <p:nvPr/>
          </p:nvSpPr>
          <p:spPr>
            <a:xfrm rot="10800000">
              <a:off x="8981000" y="3933829"/>
              <a:ext cx="142908" cy="142908"/>
            </a:xfrm>
            <a:prstGeom prst="triangle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352" name="矩形 351"/>
            <p:cNvSpPr/>
            <p:nvPr/>
          </p:nvSpPr>
          <p:spPr>
            <a:xfrm>
              <a:off x="8972581" y="1590662"/>
              <a:ext cx="142844" cy="2286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 smtClean="0"/>
            </a:p>
          </p:txBody>
        </p:sp>
        <p:grpSp>
          <p:nvGrpSpPr>
            <p:cNvPr id="369" name="组合 462"/>
            <p:cNvGrpSpPr/>
            <p:nvPr/>
          </p:nvGrpSpPr>
          <p:grpSpPr>
            <a:xfrm>
              <a:off x="9020174" y="2647256"/>
              <a:ext cx="45719" cy="66652"/>
              <a:chOff x="8982074" y="2647943"/>
              <a:chExt cx="142876" cy="96839"/>
            </a:xfrm>
          </p:grpSpPr>
          <p:cxnSp>
            <p:nvCxnSpPr>
              <p:cNvPr id="370" name="直接连接符 369"/>
              <p:cNvCxnSpPr/>
              <p:nvPr/>
            </p:nvCxnSpPr>
            <p:spPr>
              <a:xfrm>
                <a:off x="8982074" y="2647943"/>
                <a:ext cx="142876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直接连接符 370"/>
              <p:cNvCxnSpPr/>
              <p:nvPr/>
            </p:nvCxnSpPr>
            <p:spPr>
              <a:xfrm>
                <a:off x="8982074" y="2695569"/>
                <a:ext cx="142876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直接连接符 371"/>
              <p:cNvCxnSpPr/>
              <p:nvPr/>
            </p:nvCxnSpPr>
            <p:spPr>
              <a:xfrm>
                <a:off x="8982074" y="2743194"/>
                <a:ext cx="142876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73" name="直接连接符 372"/>
          <p:cNvCxnSpPr/>
          <p:nvPr/>
        </p:nvCxnSpPr>
        <p:spPr>
          <a:xfrm rot="10800000">
            <a:off x="4065771" y="3833173"/>
            <a:ext cx="5040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接连接符 374"/>
          <p:cNvCxnSpPr/>
          <p:nvPr/>
        </p:nvCxnSpPr>
        <p:spPr>
          <a:xfrm rot="10800000">
            <a:off x="4084950" y="4198909"/>
            <a:ext cx="5040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矩形 377"/>
          <p:cNvSpPr/>
          <p:nvPr/>
        </p:nvSpPr>
        <p:spPr>
          <a:xfrm>
            <a:off x="8358214" y="784102"/>
            <a:ext cx="667644" cy="1969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批量删除</a:t>
            </a:r>
            <a:endParaRPr lang="zh-CN" altLang="en-US" sz="1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9" name="矩形 378"/>
          <p:cNvSpPr/>
          <p:nvPr/>
        </p:nvSpPr>
        <p:spPr>
          <a:xfrm>
            <a:off x="4151625" y="1142984"/>
            <a:ext cx="108000" cy="108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380" name="矩形 379"/>
          <p:cNvSpPr/>
          <p:nvPr/>
        </p:nvSpPr>
        <p:spPr>
          <a:xfrm>
            <a:off x="4147277" y="785794"/>
            <a:ext cx="720000" cy="214314"/>
          </a:xfrm>
          <a:prstGeom prst="rect">
            <a:avLst/>
          </a:prstGeom>
          <a:ln/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按日历</a:t>
            </a:r>
            <a:endParaRPr lang="zh-CN" altLang="en-US" sz="11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1" name="矩形 380"/>
          <p:cNvSpPr/>
          <p:nvPr/>
        </p:nvSpPr>
        <p:spPr>
          <a:xfrm>
            <a:off x="4929190" y="785794"/>
            <a:ext cx="720000" cy="21431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按任务</a:t>
            </a:r>
            <a:endParaRPr lang="zh-CN" altLang="en-US" sz="11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2" name="TextBox 381"/>
          <p:cNvSpPr txBox="1"/>
          <p:nvPr/>
        </p:nvSpPr>
        <p:spPr>
          <a:xfrm>
            <a:off x="8501090" y="1062021"/>
            <a:ext cx="4286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操作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84" name="Picture 3" descr="D:\4.幻灯片库\图片库\IconBase.Collection.plus.23.extras 最新上万个创意设计图标\IconBase Plastic Xp2 Stock Icons\png\48x48\edit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48715" y="1381111"/>
            <a:ext cx="157162" cy="157162"/>
          </a:xfrm>
          <a:prstGeom prst="rect">
            <a:avLst/>
          </a:prstGeom>
          <a:noFill/>
        </p:spPr>
      </p:pic>
      <p:pic>
        <p:nvPicPr>
          <p:cNvPr id="385" name="Picture 4" descr="D:\4.幻灯片库\图片库\IconBase.Collection.plus.23.extras 最新上万个创意设计图标\IconBase Plastic Xp2 Stock Icons\png\48x48\erro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763029" y="1404923"/>
            <a:ext cx="119064" cy="119064"/>
          </a:xfrm>
          <a:prstGeom prst="rect">
            <a:avLst/>
          </a:prstGeom>
          <a:noFill/>
        </p:spPr>
      </p:pic>
      <p:sp>
        <p:nvSpPr>
          <p:cNvPr id="386" name="TextBox 385"/>
          <p:cNvSpPr txBox="1"/>
          <p:nvPr/>
        </p:nvSpPr>
        <p:spPr>
          <a:xfrm>
            <a:off x="8077225" y="990583"/>
            <a:ext cx="417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是否出差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8" name="矩形 387"/>
          <p:cNvSpPr/>
          <p:nvPr/>
        </p:nvSpPr>
        <p:spPr>
          <a:xfrm>
            <a:off x="8224863" y="1409686"/>
            <a:ext cx="108000" cy="1080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360" name="矩形 359"/>
          <p:cNvSpPr/>
          <p:nvPr/>
        </p:nvSpPr>
        <p:spPr>
          <a:xfrm>
            <a:off x="4286248" y="2500306"/>
            <a:ext cx="4071966" cy="17145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场景说明：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多天填写提交后的场景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左上日历区域，此时前一个场景未填的那几天，已经打上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蓝色（空心，正常工时未满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小时）圆点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的标记，且日期数字显示为黑色，表示这几天已填写过工时；</a:t>
            </a:r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右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上列表会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显示前一个场景添加的工时项。</a:t>
            </a:r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4" name="TextBox 393"/>
          <p:cNvSpPr txBox="1"/>
          <p:nvPr/>
        </p:nvSpPr>
        <p:spPr>
          <a:xfrm>
            <a:off x="6663547" y="1646144"/>
            <a:ext cx="692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需求变更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5" name="TextBox 394"/>
          <p:cNvSpPr txBox="1"/>
          <p:nvPr/>
        </p:nvSpPr>
        <p:spPr>
          <a:xfrm>
            <a:off x="7325538" y="1637335"/>
            <a:ext cx="285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4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6" name="TextBox 395"/>
          <p:cNvSpPr txBox="1"/>
          <p:nvPr/>
        </p:nvSpPr>
        <p:spPr>
          <a:xfrm>
            <a:off x="7763693" y="1637335"/>
            <a:ext cx="285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0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0" name="矩形 399"/>
          <p:cNvSpPr/>
          <p:nvPr/>
        </p:nvSpPr>
        <p:spPr>
          <a:xfrm>
            <a:off x="4151624" y="1691057"/>
            <a:ext cx="108000" cy="108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02" name="TextBox 401"/>
          <p:cNvSpPr txBox="1"/>
          <p:nvPr/>
        </p:nvSpPr>
        <p:spPr>
          <a:xfrm>
            <a:off x="5643570" y="1652575"/>
            <a:ext cx="1071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ASDMP</a:t>
            </a:r>
            <a:r>
              <a: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任务树优化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8" name="TextBox 407"/>
          <p:cNvSpPr txBox="1"/>
          <p:nvPr/>
        </p:nvSpPr>
        <p:spPr>
          <a:xfrm>
            <a:off x="5002375" y="1639240"/>
            <a:ext cx="647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ASDMP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9" name="TextBox 408"/>
          <p:cNvSpPr txBox="1"/>
          <p:nvPr/>
        </p:nvSpPr>
        <p:spPr>
          <a:xfrm>
            <a:off x="4259575" y="1645470"/>
            <a:ext cx="7667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2013-01-05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14" name="Picture 3" descr="D:\4.幻灯片库\图片库\IconBase.Collection.plus.23.extras 最新上万个创意设计图标\IconBase Plastic Xp2 Stock Icons\png\48x48\edit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48714" y="1656125"/>
            <a:ext cx="157162" cy="157162"/>
          </a:xfrm>
          <a:prstGeom prst="rect">
            <a:avLst/>
          </a:prstGeom>
          <a:noFill/>
        </p:spPr>
      </p:pic>
      <p:pic>
        <p:nvPicPr>
          <p:cNvPr id="415" name="Picture 4" descr="D:\4.幻灯片库\图片库\IconBase.Collection.plus.23.extras 最新上万个创意设计图标\IconBase Plastic Xp2 Stock Icons\png\48x48\erro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763028" y="1679937"/>
            <a:ext cx="119064" cy="119064"/>
          </a:xfrm>
          <a:prstGeom prst="rect">
            <a:avLst/>
          </a:prstGeom>
          <a:noFill/>
        </p:spPr>
      </p:pic>
      <p:sp>
        <p:nvSpPr>
          <p:cNvPr id="416" name="矩形 415"/>
          <p:cNvSpPr/>
          <p:nvPr/>
        </p:nvSpPr>
        <p:spPr>
          <a:xfrm>
            <a:off x="8224862" y="1684700"/>
            <a:ext cx="108000" cy="1080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17" name="TextBox 416"/>
          <p:cNvSpPr txBox="1"/>
          <p:nvPr/>
        </p:nvSpPr>
        <p:spPr>
          <a:xfrm>
            <a:off x="6663547" y="1950946"/>
            <a:ext cx="692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需求变更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8" name="TextBox 417"/>
          <p:cNvSpPr txBox="1"/>
          <p:nvPr/>
        </p:nvSpPr>
        <p:spPr>
          <a:xfrm>
            <a:off x="7325538" y="1942137"/>
            <a:ext cx="285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4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4" name="TextBox 423"/>
          <p:cNvSpPr txBox="1"/>
          <p:nvPr/>
        </p:nvSpPr>
        <p:spPr>
          <a:xfrm>
            <a:off x="7763693" y="1942137"/>
            <a:ext cx="285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0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2" name="矩形 431"/>
          <p:cNvSpPr/>
          <p:nvPr/>
        </p:nvSpPr>
        <p:spPr>
          <a:xfrm>
            <a:off x="4151624" y="1995859"/>
            <a:ext cx="108000" cy="108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34" name="TextBox 433"/>
          <p:cNvSpPr txBox="1"/>
          <p:nvPr/>
        </p:nvSpPr>
        <p:spPr>
          <a:xfrm>
            <a:off x="5643570" y="1957377"/>
            <a:ext cx="1071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ASDMP</a:t>
            </a:r>
            <a:r>
              <a: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任务树优化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5" name="TextBox 434"/>
          <p:cNvSpPr txBox="1"/>
          <p:nvPr/>
        </p:nvSpPr>
        <p:spPr>
          <a:xfrm>
            <a:off x="5002375" y="1944042"/>
            <a:ext cx="647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ASDMP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6" name="TextBox 435"/>
          <p:cNvSpPr txBox="1"/>
          <p:nvPr/>
        </p:nvSpPr>
        <p:spPr>
          <a:xfrm>
            <a:off x="4259575" y="1950272"/>
            <a:ext cx="7667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2013-01-14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37" name="Picture 3" descr="D:\4.幻灯片库\图片库\IconBase.Collection.plus.23.extras 最新上万个创意设计图标\IconBase Plastic Xp2 Stock Icons\png\48x48\edit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48714" y="1960927"/>
            <a:ext cx="157162" cy="157162"/>
          </a:xfrm>
          <a:prstGeom prst="rect">
            <a:avLst/>
          </a:prstGeom>
          <a:noFill/>
        </p:spPr>
      </p:pic>
      <p:pic>
        <p:nvPicPr>
          <p:cNvPr id="438" name="Picture 4" descr="D:\4.幻灯片库\图片库\IconBase.Collection.plus.23.extras 最新上万个创意设计图标\IconBase Plastic Xp2 Stock Icons\png\48x48\erro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763028" y="1984739"/>
            <a:ext cx="119064" cy="119064"/>
          </a:xfrm>
          <a:prstGeom prst="rect">
            <a:avLst/>
          </a:prstGeom>
          <a:noFill/>
        </p:spPr>
      </p:pic>
      <p:sp>
        <p:nvSpPr>
          <p:cNvPr id="441" name="矩形 440"/>
          <p:cNvSpPr/>
          <p:nvPr/>
        </p:nvSpPr>
        <p:spPr>
          <a:xfrm>
            <a:off x="8224862" y="1989502"/>
            <a:ext cx="108000" cy="1080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42" name="TextBox 441"/>
          <p:cNvSpPr txBox="1"/>
          <p:nvPr/>
        </p:nvSpPr>
        <p:spPr>
          <a:xfrm>
            <a:off x="6663547" y="2298611"/>
            <a:ext cx="692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需求变更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4" name="TextBox 443"/>
          <p:cNvSpPr txBox="1"/>
          <p:nvPr/>
        </p:nvSpPr>
        <p:spPr>
          <a:xfrm>
            <a:off x="7325538" y="2289802"/>
            <a:ext cx="285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4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7" name="TextBox 446"/>
          <p:cNvSpPr txBox="1"/>
          <p:nvPr/>
        </p:nvSpPr>
        <p:spPr>
          <a:xfrm>
            <a:off x="7763693" y="2289802"/>
            <a:ext cx="285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0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1" name="矩形 450"/>
          <p:cNvSpPr/>
          <p:nvPr/>
        </p:nvSpPr>
        <p:spPr>
          <a:xfrm>
            <a:off x="4151624" y="2343524"/>
            <a:ext cx="108000" cy="108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55" name="TextBox 454"/>
          <p:cNvSpPr txBox="1"/>
          <p:nvPr/>
        </p:nvSpPr>
        <p:spPr>
          <a:xfrm>
            <a:off x="5643570" y="2305042"/>
            <a:ext cx="1071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ASDMP</a:t>
            </a:r>
            <a:r>
              <a: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任务树优化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6" name="TextBox 455"/>
          <p:cNvSpPr txBox="1"/>
          <p:nvPr/>
        </p:nvSpPr>
        <p:spPr>
          <a:xfrm>
            <a:off x="5002375" y="2291707"/>
            <a:ext cx="647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ASDMP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7" name="TextBox 456"/>
          <p:cNvSpPr txBox="1"/>
          <p:nvPr/>
        </p:nvSpPr>
        <p:spPr>
          <a:xfrm>
            <a:off x="4259575" y="2297937"/>
            <a:ext cx="7667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2013-01-18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58" name="Picture 3" descr="D:\4.幻灯片库\图片库\IconBase.Collection.plus.23.extras 最新上万个创意设计图标\IconBase Plastic Xp2 Stock Icons\png\48x48\edit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48714" y="2308592"/>
            <a:ext cx="157162" cy="157162"/>
          </a:xfrm>
          <a:prstGeom prst="rect">
            <a:avLst/>
          </a:prstGeom>
          <a:noFill/>
        </p:spPr>
      </p:pic>
      <p:pic>
        <p:nvPicPr>
          <p:cNvPr id="459" name="Picture 4" descr="D:\4.幻灯片库\图片库\IconBase.Collection.plus.23.extras 最新上万个创意设计图标\IconBase Plastic Xp2 Stock Icons\png\48x48\erro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763028" y="2332404"/>
            <a:ext cx="119064" cy="119064"/>
          </a:xfrm>
          <a:prstGeom prst="rect">
            <a:avLst/>
          </a:prstGeom>
          <a:noFill/>
        </p:spPr>
      </p:pic>
      <p:sp>
        <p:nvSpPr>
          <p:cNvPr id="460" name="矩形 459"/>
          <p:cNvSpPr/>
          <p:nvPr/>
        </p:nvSpPr>
        <p:spPr>
          <a:xfrm>
            <a:off x="8224862" y="2337167"/>
            <a:ext cx="108000" cy="1080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grpSp>
        <p:nvGrpSpPr>
          <p:cNvPr id="461" name="组合 460"/>
          <p:cNvGrpSpPr/>
          <p:nvPr/>
        </p:nvGrpSpPr>
        <p:grpSpPr>
          <a:xfrm>
            <a:off x="4786314" y="5929330"/>
            <a:ext cx="2681306" cy="857256"/>
            <a:chOff x="3709981" y="3071810"/>
            <a:chExt cx="2681306" cy="1000132"/>
          </a:xfrm>
        </p:grpSpPr>
        <p:sp>
          <p:nvSpPr>
            <p:cNvPr id="462" name="矩形 461"/>
            <p:cNvSpPr/>
            <p:nvPr/>
          </p:nvSpPr>
          <p:spPr>
            <a:xfrm>
              <a:off x="3709981" y="3071834"/>
              <a:ext cx="2286016" cy="1000108"/>
            </a:xfrm>
            <a:prstGeom prst="rect">
              <a:avLst/>
            </a:prstGeom>
            <a:ln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200" b="1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&lt;</a:t>
              </a:r>
              <a:r>
                <a:rPr lang="zh-CN" altLang="en-US" sz="1200" b="1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提交按钮说明</a:t>
              </a:r>
              <a:r>
                <a:rPr lang="en-US" altLang="zh-CN" sz="1200" b="1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&gt;</a:t>
              </a:r>
            </a:p>
            <a:p>
              <a:r>
                <a:rPr lang="en-US" altLang="zh-CN" sz="1200" b="1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-------------------------------</a:t>
              </a:r>
            </a:p>
            <a:p>
              <a:pPr marL="228600" indent="-228600">
                <a:buAutoNum type="arabicPeriod"/>
              </a:pPr>
              <a:r>
                <a:rPr lang="zh-CN" altLang="en-US" sz="10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提交完成后，清零正常工时、加班工时；并将提交置无效；</a:t>
              </a:r>
              <a:endParaRPr lang="en-US" altLang="zh-CN" sz="1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3" name="等腰三角形 462"/>
            <p:cNvSpPr/>
            <p:nvPr/>
          </p:nvSpPr>
          <p:spPr>
            <a:xfrm rot="5400000">
              <a:off x="5710245" y="3390900"/>
              <a:ext cx="1000132" cy="361952"/>
            </a:xfrm>
            <a:prstGeom prst="triangle">
              <a:avLst>
                <a:gd name="adj" fmla="val 7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矩形 342"/>
          <p:cNvSpPr/>
          <p:nvPr/>
        </p:nvSpPr>
        <p:spPr>
          <a:xfrm>
            <a:off x="1395390" y="2714620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344" name="矩形 343"/>
          <p:cNvSpPr/>
          <p:nvPr/>
        </p:nvSpPr>
        <p:spPr>
          <a:xfrm>
            <a:off x="1819256" y="1714488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345" name="矩形 344"/>
          <p:cNvSpPr/>
          <p:nvPr/>
        </p:nvSpPr>
        <p:spPr>
          <a:xfrm>
            <a:off x="1385865" y="1719251"/>
            <a:ext cx="428628" cy="4953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531" name="矩形 530"/>
          <p:cNvSpPr/>
          <p:nvPr/>
        </p:nvSpPr>
        <p:spPr>
          <a:xfrm>
            <a:off x="2724137" y="2200267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3" name="矩形 42"/>
          <p:cNvSpPr/>
          <p:nvPr/>
        </p:nvSpPr>
        <p:spPr>
          <a:xfrm>
            <a:off x="954380" y="333286"/>
            <a:ext cx="45719" cy="6524714"/>
          </a:xfrm>
          <a:prstGeom prst="rect">
            <a:avLst/>
          </a:prstGeom>
          <a:solidFill>
            <a:srgbClr val="8064A2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0" y="314436"/>
            <a:ext cx="9144000" cy="288032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32273"/>
            <a:ext cx="9144000" cy="28575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242610" y="32297"/>
            <a:ext cx="83725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项目管理</a:t>
            </a:r>
            <a:endParaRPr lang="zh-CN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93284" y="32297"/>
            <a:ext cx="851524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部门管理</a:t>
            </a:r>
            <a:endParaRPr lang="zh-CN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471416" y="32297"/>
            <a:ext cx="851524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过程管理</a:t>
            </a:r>
            <a:endParaRPr lang="zh-CN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720740" y="32297"/>
            <a:ext cx="851524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系统管理</a:t>
            </a:r>
            <a:endParaRPr lang="zh-CN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43958" y="32297"/>
            <a:ext cx="851524" cy="27699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个人办公</a:t>
            </a:r>
            <a:endParaRPr lang="zh-CN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 descr="D:\4.幻灯片库\图片库\logos\ASDMP-LOGO\透明\图形\SDMP--LOGO4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822" y="66457"/>
            <a:ext cx="209259" cy="209259"/>
          </a:xfrm>
          <a:prstGeom prst="rect">
            <a:avLst/>
          </a:prstGeom>
          <a:noFill/>
        </p:spPr>
      </p:pic>
      <p:grpSp>
        <p:nvGrpSpPr>
          <p:cNvPr id="2" name="组合 60"/>
          <p:cNvGrpSpPr/>
          <p:nvPr/>
        </p:nvGrpSpPr>
        <p:grpSpPr>
          <a:xfrm>
            <a:off x="1679856" y="437150"/>
            <a:ext cx="856849" cy="167990"/>
            <a:chOff x="2419771" y="270173"/>
            <a:chExt cx="1180703" cy="293365"/>
          </a:xfrm>
        </p:grpSpPr>
        <p:sp>
          <p:nvSpPr>
            <p:cNvPr id="201" name="剪去单角的矩形 200"/>
            <p:cNvSpPr/>
            <p:nvPr/>
          </p:nvSpPr>
          <p:spPr>
            <a:xfrm>
              <a:off x="2419771" y="275506"/>
              <a:ext cx="1180703" cy="288032"/>
            </a:xfrm>
            <a:prstGeom prst="snip1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900" b="1" kern="0" dirty="0" smtClean="0">
                  <a:solidFill>
                    <a:sysClr val="window" lastClr="FFFFFF">
                      <a:lumMod val="9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待办工作</a:t>
              </a:r>
              <a:endParaRPr lang="zh-CN" altLang="en-US" sz="900" b="1" kern="0" dirty="0">
                <a:solidFill>
                  <a:sysClr val="window" lastClr="FFFFFF">
                    <a:lumMod val="95000"/>
                  </a:sys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02" name="直接连接符 201"/>
            <p:cNvCxnSpPr/>
            <p:nvPr/>
          </p:nvCxnSpPr>
          <p:spPr>
            <a:xfrm flipV="1">
              <a:off x="2419772" y="270173"/>
              <a:ext cx="0" cy="28803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</a:ln>
            <a:effectLst/>
          </p:spPr>
        </p:cxnSp>
        <p:cxnSp>
          <p:nvCxnSpPr>
            <p:cNvPr id="203" name="直接连接符 202"/>
            <p:cNvCxnSpPr/>
            <p:nvPr/>
          </p:nvCxnSpPr>
          <p:spPr>
            <a:xfrm flipV="1">
              <a:off x="3599334" y="323850"/>
              <a:ext cx="1116" cy="22483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</a:ln>
            <a:effectLst/>
          </p:spPr>
        </p:cxnSp>
      </p:grpSp>
      <p:sp>
        <p:nvSpPr>
          <p:cNvPr id="245" name="矩形 244"/>
          <p:cNvSpPr/>
          <p:nvPr/>
        </p:nvSpPr>
        <p:spPr>
          <a:xfrm>
            <a:off x="104150" y="1531924"/>
            <a:ext cx="288032" cy="14401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46"/>
          <p:cNvGrpSpPr/>
          <p:nvPr/>
        </p:nvGrpSpPr>
        <p:grpSpPr>
          <a:xfrm>
            <a:off x="48546" y="714356"/>
            <a:ext cx="762367" cy="246221"/>
            <a:chOff x="338808" y="1287810"/>
            <a:chExt cx="762367" cy="246221"/>
          </a:xfrm>
        </p:grpSpPr>
        <p:sp>
          <p:nvSpPr>
            <p:cNvPr id="247" name="矩形 246"/>
            <p:cNvSpPr/>
            <p:nvPr/>
          </p:nvSpPr>
          <p:spPr>
            <a:xfrm>
              <a:off x="338808" y="1340768"/>
              <a:ext cx="93315" cy="94853"/>
            </a:xfrm>
            <a:prstGeom prst="rect">
              <a:avLst/>
            </a:prstGeom>
            <a:noFill/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lIns="7200" tIns="360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-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  <p:sp>
          <p:nvSpPr>
            <p:cNvPr id="249" name="矩形 248"/>
            <p:cNvSpPr/>
            <p:nvPr/>
          </p:nvSpPr>
          <p:spPr>
            <a:xfrm>
              <a:off x="403548" y="1287810"/>
              <a:ext cx="69762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000" kern="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个人办公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50" name="直接连接符 249"/>
          <p:cNvCxnSpPr/>
          <p:nvPr/>
        </p:nvCxnSpPr>
        <p:spPr>
          <a:xfrm rot="5400000">
            <a:off x="-484786" y="1417023"/>
            <a:ext cx="1161775" cy="4658"/>
          </a:xfrm>
          <a:prstGeom prst="line">
            <a:avLst/>
          </a:prstGeom>
          <a:noFill/>
          <a:ln w="9525" cap="flat" cmpd="sng" algn="ctr">
            <a:solidFill>
              <a:sysClr val="window" lastClr="FFFFFF">
                <a:lumMod val="85000"/>
              </a:sysClr>
            </a:solidFill>
            <a:prstDash val="sysDash"/>
          </a:ln>
          <a:effectLst/>
        </p:spPr>
      </p:cxnSp>
      <p:grpSp>
        <p:nvGrpSpPr>
          <p:cNvPr id="4" name="组合 60"/>
          <p:cNvGrpSpPr/>
          <p:nvPr/>
        </p:nvGrpSpPr>
        <p:grpSpPr>
          <a:xfrm>
            <a:off x="104150" y="981886"/>
            <a:ext cx="815140" cy="246221"/>
            <a:chOff x="399356" y="1583010"/>
            <a:chExt cx="815140" cy="246221"/>
          </a:xfrm>
        </p:grpSpPr>
        <p:cxnSp>
          <p:nvCxnSpPr>
            <p:cNvPr id="252" name="直接连接符 251"/>
            <p:cNvCxnSpPr/>
            <p:nvPr/>
          </p:nvCxnSpPr>
          <p:spPr>
            <a:xfrm>
              <a:off x="399356" y="1657375"/>
              <a:ext cx="144016" cy="0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>
                  <a:lumMod val="85000"/>
                </a:sysClr>
              </a:solidFill>
              <a:prstDash val="sysDash"/>
            </a:ln>
            <a:effectLst/>
          </p:spPr>
        </p:cxnSp>
        <p:sp>
          <p:nvSpPr>
            <p:cNvPr id="253" name="矩形 252"/>
            <p:cNvSpPr/>
            <p:nvPr/>
          </p:nvSpPr>
          <p:spPr>
            <a:xfrm>
              <a:off x="516869" y="1583010"/>
              <a:ext cx="69762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000" kern="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待办工作</a:t>
              </a:r>
            </a:p>
          </p:txBody>
        </p:sp>
      </p:grpSp>
      <p:grpSp>
        <p:nvGrpSpPr>
          <p:cNvPr id="5" name="组合 61"/>
          <p:cNvGrpSpPr/>
          <p:nvPr/>
        </p:nvGrpSpPr>
        <p:grpSpPr>
          <a:xfrm>
            <a:off x="104150" y="1211223"/>
            <a:ext cx="806594" cy="246221"/>
            <a:chOff x="399356" y="1557372"/>
            <a:chExt cx="806594" cy="246221"/>
          </a:xfrm>
        </p:grpSpPr>
        <p:cxnSp>
          <p:nvCxnSpPr>
            <p:cNvPr id="255" name="直接连接符 254"/>
            <p:cNvCxnSpPr/>
            <p:nvPr/>
          </p:nvCxnSpPr>
          <p:spPr>
            <a:xfrm>
              <a:off x="399356" y="1657375"/>
              <a:ext cx="144016" cy="0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>
                  <a:lumMod val="85000"/>
                </a:sysClr>
              </a:solidFill>
              <a:prstDash val="sysDash"/>
            </a:ln>
            <a:effectLst/>
          </p:spPr>
        </p:cxnSp>
        <p:sp>
          <p:nvSpPr>
            <p:cNvPr id="256" name="矩形 255"/>
            <p:cNvSpPr/>
            <p:nvPr/>
          </p:nvSpPr>
          <p:spPr>
            <a:xfrm>
              <a:off x="508323" y="1557372"/>
              <a:ext cx="69762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0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工时管理</a:t>
              </a:r>
              <a:endParaRPr lang="zh-CN" altLang="en-US" sz="1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64"/>
          <p:cNvGrpSpPr/>
          <p:nvPr/>
        </p:nvGrpSpPr>
        <p:grpSpPr>
          <a:xfrm>
            <a:off x="104150" y="1425537"/>
            <a:ext cx="806594" cy="246221"/>
            <a:chOff x="399356" y="1557372"/>
            <a:chExt cx="806594" cy="246221"/>
          </a:xfrm>
        </p:grpSpPr>
        <p:cxnSp>
          <p:nvCxnSpPr>
            <p:cNvPr id="258" name="直接连接符 257"/>
            <p:cNvCxnSpPr/>
            <p:nvPr/>
          </p:nvCxnSpPr>
          <p:spPr>
            <a:xfrm>
              <a:off x="399356" y="1657375"/>
              <a:ext cx="144016" cy="0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>
                  <a:lumMod val="85000"/>
                </a:sysClr>
              </a:solidFill>
              <a:prstDash val="sysDash"/>
            </a:ln>
            <a:effectLst/>
          </p:spPr>
        </p:cxnSp>
        <p:sp>
          <p:nvSpPr>
            <p:cNvPr id="259" name="矩形 258"/>
            <p:cNvSpPr/>
            <p:nvPr/>
          </p:nvSpPr>
          <p:spPr>
            <a:xfrm>
              <a:off x="508323" y="1557372"/>
              <a:ext cx="69762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0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个人管理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7"/>
          <p:cNvGrpSpPr/>
          <p:nvPr/>
        </p:nvGrpSpPr>
        <p:grpSpPr>
          <a:xfrm>
            <a:off x="104150" y="1621611"/>
            <a:ext cx="806594" cy="246221"/>
            <a:chOff x="399356" y="1557372"/>
            <a:chExt cx="806594" cy="246221"/>
          </a:xfrm>
        </p:grpSpPr>
        <p:cxnSp>
          <p:nvCxnSpPr>
            <p:cNvPr id="261" name="直接连接符 260"/>
            <p:cNvCxnSpPr/>
            <p:nvPr/>
          </p:nvCxnSpPr>
          <p:spPr>
            <a:xfrm>
              <a:off x="399356" y="1657375"/>
              <a:ext cx="144016" cy="0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>
                  <a:lumMod val="85000"/>
                </a:sysClr>
              </a:solidFill>
              <a:prstDash val="sysDash"/>
            </a:ln>
            <a:effectLst/>
          </p:spPr>
        </p:cxnSp>
        <p:sp>
          <p:nvSpPr>
            <p:cNvPr id="262" name="矩形 261"/>
            <p:cNvSpPr/>
            <p:nvPr/>
          </p:nvSpPr>
          <p:spPr>
            <a:xfrm>
              <a:off x="508323" y="1557372"/>
              <a:ext cx="697627" cy="24622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0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个人收藏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" name="组合 67"/>
          <p:cNvGrpSpPr/>
          <p:nvPr/>
        </p:nvGrpSpPr>
        <p:grpSpPr>
          <a:xfrm>
            <a:off x="104150" y="1813504"/>
            <a:ext cx="806594" cy="246221"/>
            <a:chOff x="399356" y="1557372"/>
            <a:chExt cx="806594" cy="246221"/>
          </a:xfrm>
        </p:grpSpPr>
        <p:cxnSp>
          <p:nvCxnSpPr>
            <p:cNvPr id="271" name="直接连接符 270"/>
            <p:cNvCxnSpPr/>
            <p:nvPr/>
          </p:nvCxnSpPr>
          <p:spPr>
            <a:xfrm>
              <a:off x="399356" y="1657375"/>
              <a:ext cx="144016" cy="0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>
                  <a:lumMod val="85000"/>
                </a:sysClr>
              </a:solidFill>
              <a:prstDash val="sysDash"/>
            </a:ln>
            <a:effectLst/>
          </p:spPr>
        </p:cxnSp>
        <p:sp>
          <p:nvSpPr>
            <p:cNvPr id="272" name="矩形 271"/>
            <p:cNvSpPr/>
            <p:nvPr/>
          </p:nvSpPr>
          <p:spPr>
            <a:xfrm>
              <a:off x="508323" y="1557372"/>
              <a:ext cx="697627" cy="24622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0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委托管理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组合 279"/>
          <p:cNvGrpSpPr/>
          <p:nvPr/>
        </p:nvGrpSpPr>
        <p:grpSpPr>
          <a:xfrm>
            <a:off x="954380" y="3635334"/>
            <a:ext cx="45719" cy="1008112"/>
            <a:chOff x="2025824" y="3429000"/>
            <a:chExt cx="45719" cy="1008112"/>
          </a:xfrm>
        </p:grpSpPr>
        <p:sp>
          <p:nvSpPr>
            <p:cNvPr id="281" name="矩形 280"/>
            <p:cNvSpPr/>
            <p:nvPr/>
          </p:nvSpPr>
          <p:spPr>
            <a:xfrm>
              <a:off x="2025824" y="3429000"/>
              <a:ext cx="45719" cy="1008112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82" name="等腰三角形 281"/>
            <p:cNvSpPr/>
            <p:nvPr/>
          </p:nvSpPr>
          <p:spPr>
            <a:xfrm rot="16200000">
              <a:off x="2028915" y="3904565"/>
              <a:ext cx="36000" cy="36000"/>
            </a:xfrm>
            <a:prstGeom prst="triangl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0" name="组合 60"/>
          <p:cNvGrpSpPr/>
          <p:nvPr/>
        </p:nvGrpSpPr>
        <p:grpSpPr>
          <a:xfrm>
            <a:off x="2706503" y="428604"/>
            <a:ext cx="856849" cy="167990"/>
            <a:chOff x="2419771" y="270173"/>
            <a:chExt cx="1180703" cy="293365"/>
          </a:xfrm>
        </p:grpSpPr>
        <p:sp>
          <p:nvSpPr>
            <p:cNvPr id="90" name="剪去单角的矩形 89"/>
            <p:cNvSpPr/>
            <p:nvPr/>
          </p:nvSpPr>
          <p:spPr>
            <a:xfrm>
              <a:off x="2419771" y="275506"/>
              <a:ext cx="1180703" cy="288032"/>
            </a:xfrm>
            <a:prstGeom prst="snip1Rect">
              <a:avLst/>
            </a:prstGeom>
            <a:gradFill flip="none" rotWithShape="1">
              <a:gsLst>
                <a:gs pos="0">
                  <a:srgbClr val="4F81BD"/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900" b="1" kern="0" dirty="0" smtClean="0">
                  <a:solidFill>
                    <a:sysClr val="window" lastClr="FFFFFF">
                      <a:lumMod val="9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工时管理</a:t>
              </a:r>
              <a:endParaRPr lang="zh-CN" altLang="en-US" sz="900" b="1" kern="0" dirty="0">
                <a:solidFill>
                  <a:sysClr val="window" lastClr="FFFFFF">
                    <a:lumMod val="95000"/>
                  </a:sys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91" name="直接连接符 90"/>
            <p:cNvCxnSpPr/>
            <p:nvPr/>
          </p:nvCxnSpPr>
          <p:spPr>
            <a:xfrm flipV="1">
              <a:off x="2419772" y="270173"/>
              <a:ext cx="0" cy="288032"/>
            </a:xfrm>
            <a:prstGeom prst="line">
              <a:avLst/>
            </a:prstGeom>
            <a:gradFill flip="none" rotWithShape="1">
              <a:gsLst>
                <a:gs pos="0">
                  <a:srgbClr val="4F81BD"/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1"/>
              <a:tileRect/>
            </a:gradFill>
            <a:ln w="9525" cap="flat" cmpd="sng" algn="ctr">
              <a:noFill/>
              <a:prstDash val="solid"/>
            </a:ln>
            <a:effectLst/>
          </p:spPr>
        </p:cxnSp>
        <p:cxnSp>
          <p:nvCxnSpPr>
            <p:cNvPr id="92" name="直接连接符 91"/>
            <p:cNvCxnSpPr/>
            <p:nvPr/>
          </p:nvCxnSpPr>
          <p:spPr>
            <a:xfrm flipV="1">
              <a:off x="3599334" y="323850"/>
              <a:ext cx="1116" cy="224830"/>
            </a:xfrm>
            <a:prstGeom prst="line">
              <a:avLst/>
            </a:prstGeom>
            <a:gradFill flip="none" rotWithShape="1">
              <a:gsLst>
                <a:gs pos="0">
                  <a:srgbClr val="4F81BD"/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1"/>
              <a:tileRect/>
            </a:gradFill>
            <a:ln w="9525" cap="flat" cmpd="sng" algn="ctr">
              <a:noFill/>
              <a:prstDash val="solid"/>
            </a:ln>
            <a:effectLst/>
          </p:spPr>
        </p:cxnSp>
        <p:sp>
          <p:nvSpPr>
            <p:cNvPr id="93" name="乘号 92"/>
            <p:cNvSpPr/>
            <p:nvPr/>
          </p:nvSpPr>
          <p:spPr>
            <a:xfrm>
              <a:off x="3449492" y="361231"/>
              <a:ext cx="131933" cy="115442"/>
            </a:xfrm>
            <a:prstGeom prst="mathMultiply">
              <a:avLst>
                <a:gd name="adj1" fmla="val 12182"/>
              </a:avLst>
            </a:prstGeom>
            <a:gradFill flip="none" rotWithShape="1">
              <a:gsLst>
                <a:gs pos="0">
                  <a:srgbClr val="4F81BD"/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900" b="1" kern="0" dirty="0">
                <a:solidFill>
                  <a:sysClr val="window" lastClr="FFFFFF">
                    <a:lumMod val="95000"/>
                  </a:sys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60"/>
          <p:cNvGrpSpPr/>
          <p:nvPr/>
        </p:nvGrpSpPr>
        <p:grpSpPr>
          <a:xfrm>
            <a:off x="3733150" y="428604"/>
            <a:ext cx="856849" cy="167990"/>
            <a:chOff x="2419771" y="270173"/>
            <a:chExt cx="1180703" cy="293365"/>
          </a:xfrm>
        </p:grpSpPr>
        <p:sp>
          <p:nvSpPr>
            <p:cNvPr id="95" name="剪去单角的矩形 94"/>
            <p:cNvSpPr/>
            <p:nvPr/>
          </p:nvSpPr>
          <p:spPr>
            <a:xfrm>
              <a:off x="2419771" y="275506"/>
              <a:ext cx="1180703" cy="288032"/>
            </a:xfrm>
            <a:prstGeom prst="snip1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900" b="1" kern="0" dirty="0" smtClean="0">
                  <a:solidFill>
                    <a:sysClr val="window" lastClr="FFFFFF">
                      <a:lumMod val="9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个人信息</a:t>
              </a:r>
              <a:endPara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cxnSp>
          <p:nvCxnSpPr>
            <p:cNvPr id="96" name="直接连接符 95"/>
            <p:cNvCxnSpPr/>
            <p:nvPr/>
          </p:nvCxnSpPr>
          <p:spPr>
            <a:xfrm flipV="1">
              <a:off x="2419772" y="270173"/>
              <a:ext cx="0" cy="288032"/>
            </a:xfrm>
            <a:prstGeom prst="lin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</p:cxnSp>
        <p:cxnSp>
          <p:nvCxnSpPr>
            <p:cNvPr id="97" name="直接连接符 96"/>
            <p:cNvCxnSpPr/>
            <p:nvPr/>
          </p:nvCxnSpPr>
          <p:spPr>
            <a:xfrm flipV="1">
              <a:off x="3599334" y="323850"/>
              <a:ext cx="1116" cy="22483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98" name="乘号 97"/>
            <p:cNvSpPr/>
            <p:nvPr/>
          </p:nvSpPr>
          <p:spPr>
            <a:xfrm>
              <a:off x="3449492" y="361231"/>
              <a:ext cx="131933" cy="115442"/>
            </a:xfrm>
            <a:prstGeom prst="mathMultiply">
              <a:avLst>
                <a:gd name="adj1" fmla="val 12182"/>
              </a:avLst>
            </a:prstGeom>
            <a:solidFill>
              <a:sysClr val="window" lastClr="FFFFFF">
                <a:lumMod val="95000"/>
              </a:sysClr>
            </a:solidFill>
            <a:ln w="317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2" name="组合 60"/>
          <p:cNvGrpSpPr/>
          <p:nvPr/>
        </p:nvGrpSpPr>
        <p:grpSpPr>
          <a:xfrm>
            <a:off x="4759797" y="428604"/>
            <a:ext cx="856849" cy="167990"/>
            <a:chOff x="2419771" y="270173"/>
            <a:chExt cx="1180703" cy="293365"/>
          </a:xfrm>
        </p:grpSpPr>
        <p:sp>
          <p:nvSpPr>
            <p:cNvPr id="100" name="剪去单角的矩形 99"/>
            <p:cNvSpPr/>
            <p:nvPr/>
          </p:nvSpPr>
          <p:spPr>
            <a:xfrm>
              <a:off x="2419771" y="275506"/>
              <a:ext cx="1180703" cy="288032"/>
            </a:xfrm>
            <a:prstGeom prst="snip1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900" b="1" kern="0" dirty="0" smtClean="0">
                  <a:solidFill>
                    <a:sysClr val="window" lastClr="FFFFFF">
                      <a:lumMod val="9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个人收藏</a:t>
              </a:r>
              <a:endPara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cxnSp>
          <p:nvCxnSpPr>
            <p:cNvPr id="115" name="直接连接符 114"/>
            <p:cNvCxnSpPr/>
            <p:nvPr/>
          </p:nvCxnSpPr>
          <p:spPr>
            <a:xfrm flipV="1">
              <a:off x="2419772" y="270173"/>
              <a:ext cx="0" cy="288032"/>
            </a:xfrm>
            <a:prstGeom prst="lin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</p:cxnSp>
        <p:cxnSp>
          <p:nvCxnSpPr>
            <p:cNvPr id="119" name="直接连接符 118"/>
            <p:cNvCxnSpPr/>
            <p:nvPr/>
          </p:nvCxnSpPr>
          <p:spPr>
            <a:xfrm flipV="1">
              <a:off x="3599334" y="323850"/>
              <a:ext cx="1116" cy="22483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123" name="乘号 122"/>
            <p:cNvSpPr/>
            <p:nvPr/>
          </p:nvSpPr>
          <p:spPr>
            <a:xfrm>
              <a:off x="3449492" y="361231"/>
              <a:ext cx="131933" cy="115442"/>
            </a:xfrm>
            <a:prstGeom prst="mathMultiply">
              <a:avLst>
                <a:gd name="adj1" fmla="val 12182"/>
              </a:avLst>
            </a:prstGeom>
            <a:solidFill>
              <a:sysClr val="window" lastClr="FFFFFF">
                <a:lumMod val="95000"/>
              </a:sysClr>
            </a:solidFill>
            <a:ln w="317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60"/>
          <p:cNvGrpSpPr/>
          <p:nvPr/>
        </p:nvGrpSpPr>
        <p:grpSpPr>
          <a:xfrm>
            <a:off x="5786446" y="428604"/>
            <a:ext cx="856849" cy="167990"/>
            <a:chOff x="2419771" y="270173"/>
            <a:chExt cx="1180703" cy="293365"/>
          </a:xfrm>
        </p:grpSpPr>
        <p:sp>
          <p:nvSpPr>
            <p:cNvPr id="131" name="剪去单角的矩形 130"/>
            <p:cNvSpPr/>
            <p:nvPr/>
          </p:nvSpPr>
          <p:spPr>
            <a:xfrm>
              <a:off x="2419771" y="275506"/>
              <a:ext cx="1180703" cy="288032"/>
            </a:xfrm>
            <a:prstGeom prst="snip1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委托管理</a:t>
              </a:r>
              <a:endPara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cxnSp>
          <p:nvCxnSpPr>
            <p:cNvPr id="135" name="直接连接符 134"/>
            <p:cNvCxnSpPr/>
            <p:nvPr/>
          </p:nvCxnSpPr>
          <p:spPr>
            <a:xfrm flipV="1">
              <a:off x="2419772" y="270173"/>
              <a:ext cx="0" cy="288032"/>
            </a:xfrm>
            <a:prstGeom prst="lin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</p:cxnSp>
        <p:cxnSp>
          <p:nvCxnSpPr>
            <p:cNvPr id="139" name="直接连接符 138"/>
            <p:cNvCxnSpPr/>
            <p:nvPr/>
          </p:nvCxnSpPr>
          <p:spPr>
            <a:xfrm flipV="1">
              <a:off x="3599334" y="323850"/>
              <a:ext cx="1116" cy="22483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143" name="乘号 142"/>
            <p:cNvSpPr/>
            <p:nvPr/>
          </p:nvSpPr>
          <p:spPr>
            <a:xfrm>
              <a:off x="3449492" y="361231"/>
              <a:ext cx="131933" cy="115442"/>
            </a:xfrm>
            <a:prstGeom prst="mathMultiply">
              <a:avLst>
                <a:gd name="adj1" fmla="val 12182"/>
              </a:avLst>
            </a:prstGeom>
            <a:solidFill>
              <a:sysClr val="window" lastClr="FFFFFF">
                <a:lumMod val="95000"/>
              </a:sysClr>
            </a:solidFill>
            <a:ln w="317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274" name="矩形 273"/>
          <p:cNvSpPr/>
          <p:nvPr/>
        </p:nvSpPr>
        <p:spPr>
          <a:xfrm>
            <a:off x="4029071" y="633531"/>
            <a:ext cx="45719" cy="621494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28" name="矩形 327"/>
          <p:cNvSpPr/>
          <p:nvPr/>
        </p:nvSpPr>
        <p:spPr>
          <a:xfrm flipV="1">
            <a:off x="4071934" y="4240537"/>
            <a:ext cx="5064166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1001935" y="104219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一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1429810" y="104219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二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1879277" y="104219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三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2312667" y="104219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四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2766143" y="104219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五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3236599" y="104219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六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3688117" y="104219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日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3269519" y="137373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3721037" y="137373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1044380" y="182130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ysClr val="windowText" lastClr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1462730" y="182243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4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2307115" y="233770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chemeClr val="tx2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13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2760591" y="233883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14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1912197" y="182017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5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2345587" y="182130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ysClr val="windowText" lastClr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6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3231047" y="233996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15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3682565" y="234109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16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2799063" y="182130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ysClr val="windowText" lastClr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7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86" name="TextBox 285"/>
          <p:cNvSpPr txBox="1"/>
          <p:nvPr/>
        </p:nvSpPr>
        <p:spPr>
          <a:xfrm>
            <a:off x="3269519" y="182243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8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3721037" y="182243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9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04" name="TextBox 303"/>
          <p:cNvSpPr txBox="1"/>
          <p:nvPr/>
        </p:nvSpPr>
        <p:spPr>
          <a:xfrm>
            <a:off x="1005908" y="233770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10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1424258" y="233883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ysClr val="windowText" lastClr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11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11" name="TextBox 310"/>
          <p:cNvSpPr txBox="1"/>
          <p:nvPr/>
        </p:nvSpPr>
        <p:spPr>
          <a:xfrm>
            <a:off x="1873725" y="233657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ysClr val="windowText" lastClr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12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12" name="TextBox 311"/>
          <p:cNvSpPr txBox="1"/>
          <p:nvPr/>
        </p:nvSpPr>
        <p:spPr>
          <a:xfrm>
            <a:off x="2316640" y="283368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20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13" name="TextBox 312"/>
          <p:cNvSpPr txBox="1"/>
          <p:nvPr/>
        </p:nvSpPr>
        <p:spPr>
          <a:xfrm>
            <a:off x="2760591" y="283594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chemeClr val="tx2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21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3231047" y="283707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22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15" name="TextBox 314"/>
          <p:cNvSpPr txBox="1"/>
          <p:nvPr/>
        </p:nvSpPr>
        <p:spPr>
          <a:xfrm>
            <a:off x="3682565" y="283820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23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16" name="TextBox 315"/>
          <p:cNvSpPr txBox="1"/>
          <p:nvPr/>
        </p:nvSpPr>
        <p:spPr>
          <a:xfrm>
            <a:off x="1005908" y="283481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17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17" name="TextBox 316"/>
          <p:cNvSpPr txBox="1"/>
          <p:nvPr/>
        </p:nvSpPr>
        <p:spPr>
          <a:xfrm>
            <a:off x="1424258" y="283594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0" dirty="0" smtClean="0">
                <a:solidFill>
                  <a:schemeClr val="tx2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18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18" name="TextBox 317"/>
          <p:cNvSpPr txBox="1"/>
          <p:nvPr/>
        </p:nvSpPr>
        <p:spPr>
          <a:xfrm>
            <a:off x="1873725" y="283368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ysClr val="windowText" lastClr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19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27" name="TextBox 326"/>
          <p:cNvSpPr txBox="1"/>
          <p:nvPr/>
        </p:nvSpPr>
        <p:spPr>
          <a:xfrm>
            <a:off x="2307115" y="333911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27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40" name="TextBox 339"/>
          <p:cNvSpPr txBox="1"/>
          <p:nvPr/>
        </p:nvSpPr>
        <p:spPr>
          <a:xfrm>
            <a:off x="2760591" y="334024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ysClr val="windowText" lastClr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28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3231047" y="334137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29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61" name="TextBox 360"/>
          <p:cNvSpPr txBox="1"/>
          <p:nvPr/>
        </p:nvSpPr>
        <p:spPr>
          <a:xfrm>
            <a:off x="3682565" y="334250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kern="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30</a:t>
            </a:r>
            <a:endParaRPr lang="zh-CN" altLang="en-US" sz="1200" kern="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63" name="TextBox 362"/>
          <p:cNvSpPr txBox="1"/>
          <p:nvPr/>
        </p:nvSpPr>
        <p:spPr>
          <a:xfrm>
            <a:off x="1005908" y="333911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ysClr val="windowText" lastClr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24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64" name="TextBox 363"/>
          <p:cNvSpPr txBox="1"/>
          <p:nvPr/>
        </p:nvSpPr>
        <p:spPr>
          <a:xfrm>
            <a:off x="1424258" y="334024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25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65" name="TextBox 364"/>
          <p:cNvSpPr txBox="1"/>
          <p:nvPr/>
        </p:nvSpPr>
        <p:spPr>
          <a:xfrm>
            <a:off x="1873725" y="333798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26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cxnSp>
        <p:nvCxnSpPr>
          <p:cNvPr id="376" name="直接连接符 375"/>
          <p:cNvCxnSpPr/>
          <p:nvPr/>
        </p:nvCxnSpPr>
        <p:spPr>
          <a:xfrm rot="10800000">
            <a:off x="976496" y="1000108"/>
            <a:ext cx="3024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TextBox 376"/>
          <p:cNvSpPr txBox="1"/>
          <p:nvPr/>
        </p:nvSpPr>
        <p:spPr>
          <a:xfrm>
            <a:off x="1960507" y="690543"/>
            <a:ext cx="1120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2013  </a:t>
            </a:r>
            <a:r>
              <a:rPr kumimoji="0" lang="zh-CN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年</a:t>
            </a:r>
            <a:r>
              <a:rPr kumimoji="0" lang="zh-CN" altLang="en-US" sz="120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en-US" altLang="zh-CN" sz="120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1 </a:t>
            </a:r>
            <a:r>
              <a:rPr kumimoji="0" lang="zh-CN" altLang="en-US" sz="120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月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8" name="等腰三角形 397"/>
          <p:cNvSpPr/>
          <p:nvPr/>
        </p:nvSpPr>
        <p:spPr>
          <a:xfrm rot="16200000">
            <a:off x="1643042" y="714357"/>
            <a:ext cx="214314" cy="214314"/>
          </a:xfrm>
          <a:prstGeom prst="triangl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399" name="等腰三角形 398"/>
          <p:cNvSpPr/>
          <p:nvPr/>
        </p:nvSpPr>
        <p:spPr>
          <a:xfrm rot="5400000">
            <a:off x="3143240" y="714356"/>
            <a:ext cx="214314" cy="214314"/>
          </a:xfrm>
          <a:prstGeom prst="triangl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cxnSp>
        <p:nvCxnSpPr>
          <p:cNvPr id="227" name="直接连接符 226"/>
          <p:cNvCxnSpPr/>
          <p:nvPr/>
        </p:nvCxnSpPr>
        <p:spPr>
          <a:xfrm>
            <a:off x="1000100" y="1309674"/>
            <a:ext cx="3000396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/>
          <p:cNvCxnSpPr/>
          <p:nvPr/>
        </p:nvCxnSpPr>
        <p:spPr>
          <a:xfrm>
            <a:off x="1000100" y="1740917"/>
            <a:ext cx="3000396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/>
          <p:nvPr/>
        </p:nvCxnSpPr>
        <p:spPr>
          <a:xfrm>
            <a:off x="1000100" y="2190743"/>
            <a:ext cx="3000396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连接符 229"/>
          <p:cNvCxnSpPr/>
          <p:nvPr/>
        </p:nvCxnSpPr>
        <p:spPr>
          <a:xfrm>
            <a:off x="1000100" y="2690809"/>
            <a:ext cx="3000396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/>
          <p:cNvCxnSpPr/>
          <p:nvPr/>
        </p:nvCxnSpPr>
        <p:spPr>
          <a:xfrm>
            <a:off x="1000100" y="3221039"/>
            <a:ext cx="3000396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371"/>
          <p:cNvGrpSpPr/>
          <p:nvPr/>
        </p:nvGrpSpPr>
        <p:grpSpPr>
          <a:xfrm>
            <a:off x="1390085" y="1000901"/>
            <a:ext cx="2231267" cy="2785289"/>
            <a:chOff x="1390085" y="1000901"/>
            <a:chExt cx="2231267" cy="3357587"/>
          </a:xfrm>
        </p:grpSpPr>
        <p:cxnSp>
          <p:nvCxnSpPr>
            <p:cNvPr id="233" name="直接连接符 232"/>
            <p:cNvCxnSpPr/>
            <p:nvPr/>
          </p:nvCxnSpPr>
          <p:spPr>
            <a:xfrm rot="5400000">
              <a:off x="-287914" y="2678901"/>
              <a:ext cx="3357586" cy="15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233"/>
            <p:cNvCxnSpPr/>
            <p:nvPr/>
          </p:nvCxnSpPr>
          <p:spPr>
            <a:xfrm rot="5400000">
              <a:off x="136335" y="2678900"/>
              <a:ext cx="3357586" cy="15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234"/>
            <p:cNvCxnSpPr/>
            <p:nvPr/>
          </p:nvCxnSpPr>
          <p:spPr>
            <a:xfrm rot="5400000">
              <a:off x="590205" y="2678900"/>
              <a:ext cx="3357586" cy="15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连接符 235"/>
            <p:cNvCxnSpPr/>
            <p:nvPr/>
          </p:nvCxnSpPr>
          <p:spPr>
            <a:xfrm rot="5400000">
              <a:off x="1044075" y="2678900"/>
              <a:ext cx="3357586" cy="15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接连接符 256"/>
            <p:cNvCxnSpPr/>
            <p:nvPr/>
          </p:nvCxnSpPr>
          <p:spPr>
            <a:xfrm rot="5400000">
              <a:off x="1497945" y="2678900"/>
              <a:ext cx="3357586" cy="15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接连接符 259"/>
            <p:cNvCxnSpPr/>
            <p:nvPr/>
          </p:nvCxnSpPr>
          <p:spPr>
            <a:xfrm rot="5400000">
              <a:off x="1941765" y="2678900"/>
              <a:ext cx="3357586" cy="15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4" name="矩形 373"/>
          <p:cNvSpPr/>
          <p:nvPr/>
        </p:nvSpPr>
        <p:spPr>
          <a:xfrm flipV="1">
            <a:off x="1019150" y="3743326"/>
            <a:ext cx="3000396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87" name="TextBox 386"/>
          <p:cNvSpPr txBox="1"/>
          <p:nvPr/>
        </p:nvSpPr>
        <p:spPr>
          <a:xfrm>
            <a:off x="4064097" y="4572008"/>
            <a:ext cx="4286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日期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7" name="TextBox 396"/>
          <p:cNvSpPr txBox="1"/>
          <p:nvPr/>
        </p:nvSpPr>
        <p:spPr>
          <a:xfrm>
            <a:off x="4419598" y="4572008"/>
            <a:ext cx="938219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2013-01-05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1" name="TextBox 400"/>
          <p:cNvSpPr txBox="1"/>
          <p:nvPr/>
        </p:nvSpPr>
        <p:spPr>
          <a:xfrm>
            <a:off x="7673995" y="5065081"/>
            <a:ext cx="6556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工时类型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6" name="组合 39"/>
          <p:cNvGrpSpPr/>
          <p:nvPr/>
        </p:nvGrpSpPr>
        <p:grpSpPr>
          <a:xfrm>
            <a:off x="8277251" y="5080907"/>
            <a:ext cx="714380" cy="205482"/>
            <a:chOff x="7634842" y="3255921"/>
            <a:chExt cx="1152000" cy="180130"/>
          </a:xfrm>
        </p:grpSpPr>
        <p:sp>
          <p:nvSpPr>
            <p:cNvPr id="422" name="矩形 421"/>
            <p:cNvSpPr/>
            <p:nvPr/>
          </p:nvSpPr>
          <p:spPr>
            <a:xfrm>
              <a:off x="7634842" y="3255921"/>
              <a:ext cx="1152000" cy="18013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chemeClr val="tx1">
                  <a:lumMod val="40000"/>
                  <a:lumOff val="60000"/>
                </a:schemeClr>
              </a:solidFill>
              <a:prstDash val="solid"/>
            </a:ln>
            <a:effectLst/>
          </p:spPr>
          <p:txBody>
            <a:bodyPr lIns="3600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 </a:t>
              </a:r>
              <a:r>
                <a:rPr lang="zh-CN" altLang="en-US" sz="900" b="1" kern="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软件设计</a:t>
              </a:r>
              <a:endPara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423" name="圆角矩形 422"/>
            <p:cNvSpPr/>
            <p:nvPr/>
          </p:nvSpPr>
          <p:spPr>
            <a:xfrm>
              <a:off x="8601954" y="3263264"/>
              <a:ext cx="172437" cy="142876"/>
            </a:xfrm>
            <a:prstGeom prst="roundRect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琥珀" pitchFamily="2" charset="-122"/>
                  <a:ea typeface="华文琥珀" pitchFamily="2" charset="-122"/>
                </a:rPr>
                <a:t>v</a:t>
              </a:r>
              <a:endParaRPr lang="zh-CN" altLang="en-US" sz="9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琥珀" pitchFamily="2" charset="-122"/>
                <a:ea typeface="华文琥珀" pitchFamily="2" charset="-122"/>
              </a:endParaRPr>
            </a:p>
          </p:txBody>
        </p:sp>
      </p:grpSp>
      <p:sp>
        <p:nvSpPr>
          <p:cNvPr id="403" name="TextBox 402"/>
          <p:cNvSpPr txBox="1"/>
          <p:nvPr/>
        </p:nvSpPr>
        <p:spPr>
          <a:xfrm>
            <a:off x="4071934" y="5493709"/>
            <a:ext cx="6556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正常工时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4" name="TextBox 403"/>
          <p:cNvSpPr txBox="1"/>
          <p:nvPr/>
        </p:nvSpPr>
        <p:spPr>
          <a:xfrm>
            <a:off x="5209023" y="5493709"/>
            <a:ext cx="6556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加班工时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5" name="TextBox 404"/>
          <p:cNvSpPr txBox="1"/>
          <p:nvPr/>
        </p:nvSpPr>
        <p:spPr>
          <a:xfrm>
            <a:off x="5919797" y="4581533"/>
            <a:ext cx="7985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项目</a:t>
            </a:r>
            <a:r>
              <a:rPr lang="en-US" altLang="zh-CN" sz="9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endParaRPr lang="zh-CN" altLang="en-US" sz="9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6" name="矩形 405"/>
          <p:cNvSpPr/>
          <p:nvPr/>
        </p:nvSpPr>
        <p:spPr>
          <a:xfrm>
            <a:off x="6373333" y="4587310"/>
            <a:ext cx="685686" cy="21446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chemeClr val="tx1">
                <a:lumMod val="40000"/>
                <a:lumOff val="60000"/>
              </a:schemeClr>
            </a:solidFill>
            <a:prstDash val="solid"/>
          </a:ln>
          <a:effectLst/>
        </p:spPr>
        <p:txBody>
          <a:bodyPr lIns="36000" tIns="0" rIns="0" bIns="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ASDMP</a:t>
            </a:r>
            <a:endParaRPr kumimoji="0" lang="zh-CN" altLang="en-US" sz="9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07" name="TextBox 406"/>
          <p:cNvSpPr txBox="1"/>
          <p:nvPr/>
        </p:nvSpPr>
        <p:spPr>
          <a:xfrm>
            <a:off x="4653486" y="5493709"/>
            <a:ext cx="225464" cy="230832"/>
          </a:xfrm>
          <a:prstGeom prst="rect">
            <a:avLst/>
          </a:prstGeom>
          <a:noFill/>
          <a:ln>
            <a:solidFill>
              <a:sysClr val="window" lastClr="FFFFFF">
                <a:lumMod val="85000"/>
              </a:sysClr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0" name="TextBox 409"/>
          <p:cNvSpPr txBox="1"/>
          <p:nvPr/>
        </p:nvSpPr>
        <p:spPr>
          <a:xfrm>
            <a:off x="4064097" y="5969335"/>
            <a:ext cx="4286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记录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1" name="矩形 410"/>
          <p:cNvSpPr/>
          <p:nvPr/>
        </p:nvSpPr>
        <p:spPr>
          <a:xfrm>
            <a:off x="4635601" y="5976955"/>
            <a:ext cx="4365555" cy="500066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pic>
        <p:nvPicPr>
          <p:cNvPr id="413" name="Picture 2" descr="E:\ASDMP\ppt-resource\IconBase.Collection.plus.23.extras\IconBase WaterWorld Stock Icons\48\ru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30457" y="4587376"/>
            <a:ext cx="180000" cy="180000"/>
          </a:xfrm>
          <a:prstGeom prst="rect">
            <a:avLst/>
          </a:prstGeom>
          <a:noFill/>
        </p:spPr>
      </p:pic>
      <p:grpSp>
        <p:nvGrpSpPr>
          <p:cNvPr id="17" name="组合 423"/>
          <p:cNvGrpSpPr/>
          <p:nvPr/>
        </p:nvGrpSpPr>
        <p:grpSpPr>
          <a:xfrm>
            <a:off x="4064098" y="4927609"/>
            <a:ext cx="5079902" cy="930283"/>
            <a:chOff x="4064098" y="4927608"/>
            <a:chExt cx="5580000" cy="930283"/>
          </a:xfrm>
        </p:grpSpPr>
        <p:cxnSp>
          <p:nvCxnSpPr>
            <p:cNvPr id="419" name="直接连接符 418"/>
            <p:cNvCxnSpPr/>
            <p:nvPr/>
          </p:nvCxnSpPr>
          <p:spPr>
            <a:xfrm rot="10800000">
              <a:off x="4064098" y="4927608"/>
              <a:ext cx="5580000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直接连接符 419"/>
            <p:cNvCxnSpPr/>
            <p:nvPr/>
          </p:nvCxnSpPr>
          <p:spPr>
            <a:xfrm rot="10800000">
              <a:off x="4064098" y="5386401"/>
              <a:ext cx="5580000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直接连接符 420"/>
            <p:cNvCxnSpPr/>
            <p:nvPr/>
          </p:nvCxnSpPr>
          <p:spPr>
            <a:xfrm rot="10800000">
              <a:off x="4064098" y="5856303"/>
              <a:ext cx="5580000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5" name="TextBox 424"/>
          <p:cNvSpPr txBox="1"/>
          <p:nvPr/>
        </p:nvSpPr>
        <p:spPr>
          <a:xfrm>
            <a:off x="4857752" y="5493709"/>
            <a:ext cx="2143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h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6" name="TextBox 425"/>
          <p:cNvSpPr txBox="1"/>
          <p:nvPr/>
        </p:nvSpPr>
        <p:spPr>
          <a:xfrm>
            <a:off x="5774773" y="5493709"/>
            <a:ext cx="225464" cy="230832"/>
          </a:xfrm>
          <a:prstGeom prst="rect">
            <a:avLst/>
          </a:prstGeom>
          <a:noFill/>
          <a:ln>
            <a:solidFill>
              <a:sysClr val="window" lastClr="FFFFFF">
                <a:lumMod val="85000"/>
              </a:sysClr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0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7" name="TextBox 426"/>
          <p:cNvSpPr txBox="1"/>
          <p:nvPr/>
        </p:nvSpPr>
        <p:spPr>
          <a:xfrm>
            <a:off x="5950520" y="5493709"/>
            <a:ext cx="2143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h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8" name="TextBox 427"/>
          <p:cNvSpPr txBox="1"/>
          <p:nvPr/>
        </p:nvSpPr>
        <p:spPr>
          <a:xfrm>
            <a:off x="4071934" y="5046724"/>
            <a:ext cx="500066" cy="229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任务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9" name="矩形 428"/>
          <p:cNvSpPr/>
          <p:nvPr/>
        </p:nvSpPr>
        <p:spPr>
          <a:xfrm>
            <a:off x="4467342" y="5062549"/>
            <a:ext cx="2604987" cy="223839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chemeClr val="tx1">
                <a:lumMod val="40000"/>
                <a:lumOff val="60000"/>
              </a:schemeClr>
            </a:solidFill>
            <a:prstDash val="solid"/>
          </a:ln>
          <a:effectLst/>
        </p:spPr>
        <p:txBody>
          <a:bodyPr lIns="36000" tIns="0" rIns="0" bIns="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ASDMP</a:t>
            </a:r>
            <a:r>
              <a:rPr lang="zh-CN" altLang="en-US" sz="9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任务树优化</a:t>
            </a:r>
          </a:p>
        </p:txBody>
      </p:sp>
      <p:sp>
        <p:nvSpPr>
          <p:cNvPr id="431" name="TextBox 430"/>
          <p:cNvSpPr txBox="1"/>
          <p:nvPr/>
        </p:nvSpPr>
        <p:spPr>
          <a:xfrm>
            <a:off x="7848623" y="4587462"/>
            <a:ext cx="6429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是否出差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3" name="矩形 432"/>
          <p:cNvSpPr/>
          <p:nvPr/>
        </p:nvSpPr>
        <p:spPr>
          <a:xfrm>
            <a:off x="8432827" y="4639850"/>
            <a:ext cx="108000" cy="108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39" name="椭圆 438"/>
          <p:cNvSpPr/>
          <p:nvPr/>
        </p:nvSpPr>
        <p:spPr>
          <a:xfrm>
            <a:off x="2449498" y="2071678"/>
            <a:ext cx="71438" cy="7143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40" name="椭圆 439"/>
          <p:cNvSpPr/>
          <p:nvPr/>
        </p:nvSpPr>
        <p:spPr>
          <a:xfrm>
            <a:off x="2896647" y="2071678"/>
            <a:ext cx="71438" cy="7143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43" name="椭圆 442"/>
          <p:cNvSpPr/>
          <p:nvPr/>
        </p:nvSpPr>
        <p:spPr>
          <a:xfrm>
            <a:off x="1136626" y="2071678"/>
            <a:ext cx="71438" cy="7143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45" name="椭圆 444"/>
          <p:cNvSpPr/>
          <p:nvPr/>
        </p:nvSpPr>
        <p:spPr>
          <a:xfrm>
            <a:off x="3817932" y="2571744"/>
            <a:ext cx="71438" cy="7143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6" name="椭圆 445"/>
          <p:cNvSpPr/>
          <p:nvPr/>
        </p:nvSpPr>
        <p:spPr>
          <a:xfrm>
            <a:off x="2454260" y="2571744"/>
            <a:ext cx="71438" cy="7143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48" name="椭圆 447"/>
          <p:cNvSpPr/>
          <p:nvPr/>
        </p:nvSpPr>
        <p:spPr>
          <a:xfrm>
            <a:off x="1572662" y="2571744"/>
            <a:ext cx="71438" cy="7143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49" name="椭圆 448"/>
          <p:cNvSpPr/>
          <p:nvPr/>
        </p:nvSpPr>
        <p:spPr>
          <a:xfrm>
            <a:off x="2016636" y="2571744"/>
            <a:ext cx="71438" cy="7143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50" name="椭圆 449"/>
          <p:cNvSpPr/>
          <p:nvPr/>
        </p:nvSpPr>
        <p:spPr>
          <a:xfrm>
            <a:off x="1141388" y="2571744"/>
            <a:ext cx="71438" cy="7143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52" name="椭圆 451"/>
          <p:cNvSpPr/>
          <p:nvPr/>
        </p:nvSpPr>
        <p:spPr>
          <a:xfrm>
            <a:off x="2015578" y="3071810"/>
            <a:ext cx="71438" cy="7143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53" name="椭圆 452"/>
          <p:cNvSpPr/>
          <p:nvPr/>
        </p:nvSpPr>
        <p:spPr>
          <a:xfrm>
            <a:off x="1140330" y="3071810"/>
            <a:ext cx="71438" cy="7143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54" name="椭圆 453"/>
          <p:cNvSpPr/>
          <p:nvPr/>
        </p:nvSpPr>
        <p:spPr>
          <a:xfrm>
            <a:off x="2441560" y="3071810"/>
            <a:ext cx="71438" cy="7143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65" name="TextBox 464"/>
          <p:cNvSpPr txBox="1"/>
          <p:nvPr/>
        </p:nvSpPr>
        <p:spPr>
          <a:xfrm>
            <a:off x="2571736" y="4233868"/>
            <a:ext cx="6556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任务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6" name="TextBox 465"/>
          <p:cNvSpPr txBox="1"/>
          <p:nvPr/>
        </p:nvSpPr>
        <p:spPr>
          <a:xfrm>
            <a:off x="1298393" y="4252918"/>
            <a:ext cx="6681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项目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67" name="直接连接符 466"/>
          <p:cNvCxnSpPr/>
          <p:nvPr/>
        </p:nvCxnSpPr>
        <p:spPr>
          <a:xfrm rot="10800000">
            <a:off x="976287" y="4214818"/>
            <a:ext cx="3071834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TextBox 468"/>
          <p:cNvSpPr txBox="1"/>
          <p:nvPr/>
        </p:nvSpPr>
        <p:spPr>
          <a:xfrm>
            <a:off x="1071538" y="3876678"/>
            <a:ext cx="100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任务快捷筛选：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8" name="组合 39"/>
          <p:cNvGrpSpPr/>
          <p:nvPr/>
        </p:nvGrpSpPr>
        <p:grpSpPr>
          <a:xfrm>
            <a:off x="2205021" y="3886203"/>
            <a:ext cx="1204922" cy="204789"/>
            <a:chOff x="7634842" y="3255921"/>
            <a:chExt cx="1152000" cy="180130"/>
          </a:xfrm>
        </p:grpSpPr>
        <p:sp>
          <p:nvSpPr>
            <p:cNvPr id="472" name="矩形 471"/>
            <p:cNvSpPr/>
            <p:nvPr/>
          </p:nvSpPr>
          <p:spPr>
            <a:xfrm>
              <a:off x="7634842" y="3255921"/>
              <a:ext cx="1152000" cy="18013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chemeClr val="tx1">
                  <a:lumMod val="40000"/>
                  <a:lumOff val="60000"/>
                </a:schemeClr>
              </a:solidFill>
              <a:prstDash val="solid"/>
            </a:ln>
            <a:effectLst/>
          </p:spPr>
          <p:txBody>
            <a:bodyPr lIns="3600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 </a:t>
              </a:r>
              <a:r>
                <a:rPr lang="zh-CN" altLang="en-US" sz="900" b="1" kern="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最近常用任务</a:t>
              </a:r>
              <a:endPara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473" name="圆角矩形 472"/>
            <p:cNvSpPr/>
            <p:nvPr/>
          </p:nvSpPr>
          <p:spPr>
            <a:xfrm>
              <a:off x="8601954" y="3263264"/>
              <a:ext cx="172437" cy="142876"/>
            </a:xfrm>
            <a:prstGeom prst="roundRect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琥珀" pitchFamily="2" charset="-122"/>
                  <a:ea typeface="华文琥珀" pitchFamily="2" charset="-122"/>
                </a:rPr>
                <a:t>v</a:t>
              </a:r>
              <a:endParaRPr lang="zh-CN" altLang="en-US" sz="9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琥珀" pitchFamily="2" charset="-122"/>
                <a:ea typeface="华文琥珀" pitchFamily="2" charset="-122"/>
              </a:endParaRPr>
            </a:p>
          </p:txBody>
        </p:sp>
      </p:grpSp>
      <p:cxnSp>
        <p:nvCxnSpPr>
          <p:cNvPr id="474" name="直接连接符 473"/>
          <p:cNvCxnSpPr/>
          <p:nvPr/>
        </p:nvCxnSpPr>
        <p:spPr>
          <a:xfrm rot="10800000">
            <a:off x="1000100" y="4498981"/>
            <a:ext cx="3071834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直接连接符 476"/>
          <p:cNvCxnSpPr/>
          <p:nvPr/>
        </p:nvCxnSpPr>
        <p:spPr>
          <a:xfrm rot="5400000">
            <a:off x="703248" y="5535615"/>
            <a:ext cx="2643182" cy="1588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9" name="TextBox 478"/>
          <p:cNvSpPr txBox="1"/>
          <p:nvPr/>
        </p:nvSpPr>
        <p:spPr>
          <a:xfrm>
            <a:off x="2000232" y="4594691"/>
            <a:ext cx="1071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ASDMP</a:t>
            </a:r>
            <a:r>
              <a: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任务树优化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0" name="TextBox 479"/>
          <p:cNvSpPr txBox="1"/>
          <p:nvPr/>
        </p:nvSpPr>
        <p:spPr>
          <a:xfrm>
            <a:off x="1285852" y="4601536"/>
            <a:ext cx="647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ASDMP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81" name="直接连接符 480"/>
          <p:cNvCxnSpPr/>
          <p:nvPr/>
        </p:nvCxnSpPr>
        <p:spPr>
          <a:xfrm>
            <a:off x="1000100" y="4857760"/>
            <a:ext cx="2857520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4" name="TextBox 483"/>
          <p:cNvSpPr txBox="1"/>
          <p:nvPr/>
        </p:nvSpPr>
        <p:spPr>
          <a:xfrm>
            <a:off x="2000232" y="4929198"/>
            <a:ext cx="1071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常用任务</a:t>
            </a: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800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5" name="TextBox 484"/>
          <p:cNvSpPr txBox="1"/>
          <p:nvPr/>
        </p:nvSpPr>
        <p:spPr>
          <a:xfrm>
            <a:off x="1285852" y="4936043"/>
            <a:ext cx="647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ASDMP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86" name="直接连接符 485"/>
          <p:cNvCxnSpPr/>
          <p:nvPr/>
        </p:nvCxnSpPr>
        <p:spPr>
          <a:xfrm>
            <a:off x="981050" y="5192267"/>
            <a:ext cx="2857520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7" name="TextBox 486"/>
          <p:cNvSpPr txBox="1"/>
          <p:nvPr/>
        </p:nvSpPr>
        <p:spPr>
          <a:xfrm>
            <a:off x="2000232" y="5286388"/>
            <a:ext cx="1071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常用任务</a:t>
            </a: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3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8" name="TextBox 487"/>
          <p:cNvSpPr txBox="1"/>
          <p:nvPr/>
        </p:nvSpPr>
        <p:spPr>
          <a:xfrm>
            <a:off x="1285852" y="5293233"/>
            <a:ext cx="647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ASDMP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89" name="直接连接符 488"/>
          <p:cNvCxnSpPr/>
          <p:nvPr/>
        </p:nvCxnSpPr>
        <p:spPr>
          <a:xfrm>
            <a:off x="981050" y="5549457"/>
            <a:ext cx="2857520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5" name="TextBox 494"/>
          <p:cNvSpPr txBox="1"/>
          <p:nvPr/>
        </p:nvSpPr>
        <p:spPr>
          <a:xfrm>
            <a:off x="2000232" y="5617506"/>
            <a:ext cx="1071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常用任务</a:t>
            </a: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6" name="TextBox 495"/>
          <p:cNvSpPr txBox="1"/>
          <p:nvPr/>
        </p:nvSpPr>
        <p:spPr>
          <a:xfrm>
            <a:off x="1285852" y="5624351"/>
            <a:ext cx="647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ASDMP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97" name="直接连接符 496"/>
          <p:cNvCxnSpPr/>
          <p:nvPr/>
        </p:nvCxnSpPr>
        <p:spPr>
          <a:xfrm>
            <a:off x="976287" y="5880575"/>
            <a:ext cx="2857520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TextBox 497"/>
          <p:cNvSpPr txBox="1"/>
          <p:nvPr/>
        </p:nvSpPr>
        <p:spPr>
          <a:xfrm>
            <a:off x="2000232" y="5952013"/>
            <a:ext cx="1071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常用任务</a:t>
            </a: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800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9" name="TextBox 498"/>
          <p:cNvSpPr txBox="1"/>
          <p:nvPr/>
        </p:nvSpPr>
        <p:spPr>
          <a:xfrm>
            <a:off x="1285852" y="5958858"/>
            <a:ext cx="647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ASDMP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00" name="直接连接符 499"/>
          <p:cNvCxnSpPr/>
          <p:nvPr/>
        </p:nvCxnSpPr>
        <p:spPr>
          <a:xfrm>
            <a:off x="957237" y="6215082"/>
            <a:ext cx="2857520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" name="TextBox 500"/>
          <p:cNvSpPr txBox="1"/>
          <p:nvPr/>
        </p:nvSpPr>
        <p:spPr>
          <a:xfrm>
            <a:off x="2000232" y="6309203"/>
            <a:ext cx="1071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常用任务</a:t>
            </a: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sz="800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2" name="TextBox 501"/>
          <p:cNvSpPr txBox="1"/>
          <p:nvPr/>
        </p:nvSpPr>
        <p:spPr>
          <a:xfrm>
            <a:off x="1285852" y="6316048"/>
            <a:ext cx="647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ASDMP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03" name="直接连接符 502"/>
          <p:cNvCxnSpPr/>
          <p:nvPr/>
        </p:nvCxnSpPr>
        <p:spPr>
          <a:xfrm>
            <a:off x="957237" y="6572272"/>
            <a:ext cx="2857520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503"/>
          <p:cNvGrpSpPr/>
          <p:nvPr/>
        </p:nvGrpSpPr>
        <p:grpSpPr>
          <a:xfrm>
            <a:off x="3929057" y="4533907"/>
            <a:ext cx="80963" cy="2238367"/>
            <a:chOff x="8969342" y="1385873"/>
            <a:chExt cx="147702" cy="2690864"/>
          </a:xfrm>
        </p:grpSpPr>
        <p:sp>
          <p:nvSpPr>
            <p:cNvPr id="505" name="等腰三角形 504"/>
            <p:cNvSpPr/>
            <p:nvPr/>
          </p:nvSpPr>
          <p:spPr>
            <a:xfrm>
              <a:off x="8974136" y="1385873"/>
              <a:ext cx="142908" cy="142908"/>
            </a:xfrm>
            <a:prstGeom prst="triangle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506" name="等腰三角形 505"/>
            <p:cNvSpPr/>
            <p:nvPr/>
          </p:nvSpPr>
          <p:spPr>
            <a:xfrm rot="10800000">
              <a:off x="8969342" y="3933829"/>
              <a:ext cx="142908" cy="142908"/>
            </a:xfrm>
            <a:prstGeom prst="triangle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507" name="矩形 506"/>
            <p:cNvSpPr/>
            <p:nvPr/>
          </p:nvSpPr>
          <p:spPr>
            <a:xfrm>
              <a:off x="8972581" y="1590662"/>
              <a:ext cx="142844" cy="2286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 smtClean="0"/>
            </a:p>
          </p:txBody>
        </p:sp>
        <p:grpSp>
          <p:nvGrpSpPr>
            <p:cNvPr id="20" name="组合 507"/>
            <p:cNvGrpSpPr/>
            <p:nvPr/>
          </p:nvGrpSpPr>
          <p:grpSpPr>
            <a:xfrm>
              <a:off x="9020174" y="2647259"/>
              <a:ext cx="45719" cy="66652"/>
              <a:chOff x="8982074" y="2647943"/>
              <a:chExt cx="142876" cy="96839"/>
            </a:xfrm>
          </p:grpSpPr>
          <p:cxnSp>
            <p:nvCxnSpPr>
              <p:cNvPr id="509" name="直接连接符 508"/>
              <p:cNvCxnSpPr/>
              <p:nvPr/>
            </p:nvCxnSpPr>
            <p:spPr>
              <a:xfrm>
                <a:off x="8982074" y="2647943"/>
                <a:ext cx="142876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直接连接符 509"/>
              <p:cNvCxnSpPr/>
              <p:nvPr/>
            </p:nvCxnSpPr>
            <p:spPr>
              <a:xfrm>
                <a:off x="8982074" y="2695569"/>
                <a:ext cx="142876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直接连接符 510"/>
              <p:cNvCxnSpPr/>
              <p:nvPr/>
            </p:nvCxnSpPr>
            <p:spPr>
              <a:xfrm>
                <a:off x="8982074" y="2743194"/>
                <a:ext cx="142876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12" name="椭圆 511"/>
          <p:cNvSpPr/>
          <p:nvPr/>
        </p:nvSpPr>
        <p:spPr>
          <a:xfrm>
            <a:off x="1204889" y="4651066"/>
            <a:ext cx="104790" cy="104790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3" name="椭圆 512"/>
          <p:cNvSpPr/>
          <p:nvPr/>
        </p:nvSpPr>
        <p:spPr>
          <a:xfrm>
            <a:off x="1204889" y="4993968"/>
            <a:ext cx="104790" cy="104790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4" name="椭圆 513"/>
          <p:cNvSpPr/>
          <p:nvPr/>
        </p:nvSpPr>
        <p:spPr>
          <a:xfrm>
            <a:off x="1204889" y="5336870"/>
            <a:ext cx="104790" cy="104790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5" name="椭圆 514"/>
          <p:cNvSpPr/>
          <p:nvPr/>
        </p:nvSpPr>
        <p:spPr>
          <a:xfrm>
            <a:off x="1204889" y="5679772"/>
            <a:ext cx="104790" cy="104790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6" name="椭圆 515"/>
          <p:cNvSpPr/>
          <p:nvPr/>
        </p:nvSpPr>
        <p:spPr>
          <a:xfrm>
            <a:off x="1204889" y="6022674"/>
            <a:ext cx="104790" cy="104790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椭圆 519"/>
          <p:cNvSpPr/>
          <p:nvPr/>
        </p:nvSpPr>
        <p:spPr>
          <a:xfrm>
            <a:off x="1204889" y="6365578"/>
            <a:ext cx="104790" cy="104790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矩形 528"/>
          <p:cNvSpPr/>
          <p:nvPr/>
        </p:nvSpPr>
        <p:spPr>
          <a:xfrm>
            <a:off x="7500958" y="6548459"/>
            <a:ext cx="720000" cy="212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提交</a:t>
            </a:r>
            <a:endParaRPr lang="zh-CN" altLang="en-US" sz="11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0" name="矩形 529"/>
          <p:cNvSpPr/>
          <p:nvPr/>
        </p:nvSpPr>
        <p:spPr>
          <a:xfrm>
            <a:off x="2285984" y="2705095"/>
            <a:ext cx="428628" cy="50006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362" name="椭圆 361"/>
          <p:cNvSpPr/>
          <p:nvPr/>
        </p:nvSpPr>
        <p:spPr>
          <a:xfrm>
            <a:off x="1565783" y="2071678"/>
            <a:ext cx="71438" cy="7143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366" name="椭圆 365"/>
          <p:cNvSpPr/>
          <p:nvPr/>
        </p:nvSpPr>
        <p:spPr>
          <a:xfrm>
            <a:off x="2012932" y="2071678"/>
            <a:ext cx="71438" cy="7143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367" name="椭圆 366"/>
          <p:cNvSpPr/>
          <p:nvPr/>
        </p:nvSpPr>
        <p:spPr>
          <a:xfrm>
            <a:off x="2909876" y="2571744"/>
            <a:ext cx="71438" cy="7143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368" name="椭圆 367"/>
          <p:cNvSpPr/>
          <p:nvPr/>
        </p:nvSpPr>
        <p:spPr>
          <a:xfrm>
            <a:off x="1571604" y="3078160"/>
            <a:ext cx="71438" cy="7143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298" name="TextBox 297"/>
          <p:cNvSpPr txBox="1"/>
          <p:nvPr/>
        </p:nvSpPr>
        <p:spPr>
          <a:xfrm>
            <a:off x="7283468" y="996062"/>
            <a:ext cx="43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正常</a:t>
            </a:r>
            <a:endParaRPr lang="en-US" altLang="zh-CN" sz="9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工时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7683520" y="995345"/>
            <a:ext cx="417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加班</a:t>
            </a:r>
            <a:endParaRPr lang="en-US" altLang="zh-CN" sz="9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工时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0" name="TextBox 299"/>
          <p:cNvSpPr txBox="1"/>
          <p:nvPr/>
        </p:nvSpPr>
        <p:spPr>
          <a:xfrm>
            <a:off x="4331014" y="1071546"/>
            <a:ext cx="6429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工时日期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1" name="TextBox 300"/>
          <p:cNvSpPr txBox="1"/>
          <p:nvPr/>
        </p:nvSpPr>
        <p:spPr>
          <a:xfrm>
            <a:off x="6681803" y="1071546"/>
            <a:ext cx="6556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工时类型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02" name="直接连接符 301"/>
          <p:cNvCxnSpPr/>
          <p:nvPr/>
        </p:nvCxnSpPr>
        <p:spPr>
          <a:xfrm rot="10800000">
            <a:off x="4052756" y="1007729"/>
            <a:ext cx="5040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TextBox 302"/>
          <p:cNvSpPr txBox="1"/>
          <p:nvPr/>
        </p:nvSpPr>
        <p:spPr>
          <a:xfrm>
            <a:off x="6663548" y="1371130"/>
            <a:ext cx="692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软件设计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7325539" y="1362321"/>
            <a:ext cx="285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4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6" name="TextBox 305"/>
          <p:cNvSpPr txBox="1"/>
          <p:nvPr/>
        </p:nvSpPr>
        <p:spPr>
          <a:xfrm>
            <a:off x="7763694" y="1362321"/>
            <a:ext cx="285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0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08" name="直接连接符 307"/>
          <p:cNvCxnSpPr/>
          <p:nvPr/>
        </p:nvCxnSpPr>
        <p:spPr>
          <a:xfrm rot="10800000">
            <a:off x="4043630" y="1315459"/>
            <a:ext cx="5040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连接符 308"/>
          <p:cNvCxnSpPr/>
          <p:nvPr/>
        </p:nvCxnSpPr>
        <p:spPr>
          <a:xfrm rot="10800000">
            <a:off x="4037751" y="1620261"/>
            <a:ext cx="5040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连接符 309"/>
          <p:cNvCxnSpPr/>
          <p:nvPr/>
        </p:nvCxnSpPr>
        <p:spPr>
          <a:xfrm rot="10800000">
            <a:off x="4043631" y="1923106"/>
            <a:ext cx="5040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接连接符 318"/>
          <p:cNvCxnSpPr/>
          <p:nvPr/>
        </p:nvCxnSpPr>
        <p:spPr>
          <a:xfrm rot="10800000">
            <a:off x="4052756" y="2264183"/>
            <a:ext cx="5040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接连接符 319"/>
          <p:cNvCxnSpPr/>
          <p:nvPr/>
        </p:nvCxnSpPr>
        <p:spPr>
          <a:xfrm rot="10800000">
            <a:off x="4071935" y="2601344"/>
            <a:ext cx="5040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矩形 320"/>
          <p:cNvSpPr/>
          <p:nvPr/>
        </p:nvSpPr>
        <p:spPr>
          <a:xfrm>
            <a:off x="4151625" y="1416043"/>
            <a:ext cx="108000" cy="108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322" name="TextBox 321"/>
          <p:cNvSpPr txBox="1"/>
          <p:nvPr/>
        </p:nvSpPr>
        <p:spPr>
          <a:xfrm>
            <a:off x="5857885" y="1071546"/>
            <a:ext cx="6556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任务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3" name="TextBox 322"/>
          <p:cNvSpPr txBox="1"/>
          <p:nvPr/>
        </p:nvSpPr>
        <p:spPr>
          <a:xfrm>
            <a:off x="5643571" y="1377561"/>
            <a:ext cx="1071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ASDMP</a:t>
            </a:r>
            <a:r>
              <a: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任务树优化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4981579" y="1071546"/>
            <a:ext cx="6681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项目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5" name="TextBox 324"/>
          <p:cNvSpPr txBox="1"/>
          <p:nvPr/>
        </p:nvSpPr>
        <p:spPr>
          <a:xfrm>
            <a:off x="5002376" y="1364226"/>
            <a:ext cx="647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ASDMP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26" name="直接连接符 325"/>
          <p:cNvCxnSpPr/>
          <p:nvPr/>
        </p:nvCxnSpPr>
        <p:spPr>
          <a:xfrm rot="10800000">
            <a:off x="4041241" y="2890833"/>
            <a:ext cx="5040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接连接符 328"/>
          <p:cNvCxnSpPr/>
          <p:nvPr/>
        </p:nvCxnSpPr>
        <p:spPr>
          <a:xfrm rot="10800000">
            <a:off x="4047121" y="3193678"/>
            <a:ext cx="5040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接连接符 329"/>
          <p:cNvCxnSpPr/>
          <p:nvPr/>
        </p:nvCxnSpPr>
        <p:spPr>
          <a:xfrm rot="10800000">
            <a:off x="4056246" y="3525230"/>
            <a:ext cx="5040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TextBox 330"/>
          <p:cNvSpPr txBox="1"/>
          <p:nvPr/>
        </p:nvSpPr>
        <p:spPr>
          <a:xfrm>
            <a:off x="4259576" y="1370456"/>
            <a:ext cx="7667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2013-01-04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32" name="组合 331"/>
          <p:cNvGrpSpPr/>
          <p:nvPr/>
        </p:nvGrpSpPr>
        <p:grpSpPr>
          <a:xfrm>
            <a:off x="8991782" y="1333485"/>
            <a:ext cx="123643" cy="2828945"/>
            <a:chOff x="8972581" y="1385873"/>
            <a:chExt cx="151327" cy="2690864"/>
          </a:xfrm>
        </p:grpSpPr>
        <p:sp>
          <p:nvSpPr>
            <p:cNvPr id="335" name="等腰三角形 334"/>
            <p:cNvSpPr/>
            <p:nvPr/>
          </p:nvSpPr>
          <p:spPr>
            <a:xfrm>
              <a:off x="8974136" y="1385873"/>
              <a:ext cx="142908" cy="142908"/>
            </a:xfrm>
            <a:prstGeom prst="triangle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336" name="等腰三角形 335"/>
            <p:cNvSpPr/>
            <p:nvPr/>
          </p:nvSpPr>
          <p:spPr>
            <a:xfrm rot="10800000">
              <a:off x="8981000" y="3933829"/>
              <a:ext cx="142908" cy="142908"/>
            </a:xfrm>
            <a:prstGeom prst="triangle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341" name="矩形 340"/>
            <p:cNvSpPr/>
            <p:nvPr/>
          </p:nvSpPr>
          <p:spPr>
            <a:xfrm>
              <a:off x="8972581" y="1590662"/>
              <a:ext cx="142844" cy="2286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 smtClean="0"/>
            </a:p>
          </p:txBody>
        </p:sp>
        <p:grpSp>
          <p:nvGrpSpPr>
            <p:cNvPr id="342" name="组合 462"/>
            <p:cNvGrpSpPr/>
            <p:nvPr/>
          </p:nvGrpSpPr>
          <p:grpSpPr>
            <a:xfrm>
              <a:off x="9020174" y="2647254"/>
              <a:ext cx="45719" cy="66652"/>
              <a:chOff x="8982074" y="2647943"/>
              <a:chExt cx="142876" cy="96839"/>
            </a:xfrm>
          </p:grpSpPr>
          <p:cxnSp>
            <p:nvCxnSpPr>
              <p:cNvPr id="346" name="直接连接符 345"/>
              <p:cNvCxnSpPr/>
              <p:nvPr/>
            </p:nvCxnSpPr>
            <p:spPr>
              <a:xfrm>
                <a:off x="8982074" y="2647943"/>
                <a:ext cx="142876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直接连接符 346"/>
              <p:cNvCxnSpPr/>
              <p:nvPr/>
            </p:nvCxnSpPr>
            <p:spPr>
              <a:xfrm>
                <a:off x="8982074" y="2695569"/>
                <a:ext cx="142876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直接连接符 348"/>
              <p:cNvCxnSpPr/>
              <p:nvPr/>
            </p:nvCxnSpPr>
            <p:spPr>
              <a:xfrm>
                <a:off x="8982074" y="2743194"/>
                <a:ext cx="142876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50" name="直接连接符 349"/>
          <p:cNvCxnSpPr/>
          <p:nvPr/>
        </p:nvCxnSpPr>
        <p:spPr>
          <a:xfrm rot="10800000">
            <a:off x="4065771" y="3833173"/>
            <a:ext cx="5040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接连接符 350"/>
          <p:cNvCxnSpPr/>
          <p:nvPr/>
        </p:nvCxnSpPr>
        <p:spPr>
          <a:xfrm rot="10800000">
            <a:off x="4084950" y="4198909"/>
            <a:ext cx="5040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矩形 351"/>
          <p:cNvSpPr/>
          <p:nvPr/>
        </p:nvSpPr>
        <p:spPr>
          <a:xfrm>
            <a:off x="8358214" y="784102"/>
            <a:ext cx="667644" cy="1969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批量删除</a:t>
            </a:r>
            <a:endParaRPr lang="zh-CN" altLang="en-US" sz="1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9" name="矩形 368"/>
          <p:cNvSpPr/>
          <p:nvPr/>
        </p:nvSpPr>
        <p:spPr>
          <a:xfrm>
            <a:off x="4151625" y="1142984"/>
            <a:ext cx="108000" cy="108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370" name="矩形 369"/>
          <p:cNvSpPr/>
          <p:nvPr/>
        </p:nvSpPr>
        <p:spPr>
          <a:xfrm>
            <a:off x="4147277" y="785794"/>
            <a:ext cx="720000" cy="214314"/>
          </a:xfrm>
          <a:prstGeom prst="rect">
            <a:avLst/>
          </a:prstGeom>
          <a:ln/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按日历</a:t>
            </a:r>
            <a:endParaRPr lang="zh-CN" altLang="en-US" sz="11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1" name="矩形 370"/>
          <p:cNvSpPr/>
          <p:nvPr/>
        </p:nvSpPr>
        <p:spPr>
          <a:xfrm>
            <a:off x="4929190" y="785794"/>
            <a:ext cx="720000" cy="21431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按任务</a:t>
            </a:r>
            <a:endParaRPr lang="zh-CN" altLang="en-US" sz="11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2" name="TextBox 371"/>
          <p:cNvSpPr txBox="1"/>
          <p:nvPr/>
        </p:nvSpPr>
        <p:spPr>
          <a:xfrm>
            <a:off x="8501090" y="1062021"/>
            <a:ext cx="4286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操作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73" name="Picture 3" descr="D:\4.幻灯片库\图片库\IconBase.Collection.plus.23.extras 最新上万个创意设计图标\IconBase Plastic Xp2 Stock Icons\png\48x48\edit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48715" y="1381111"/>
            <a:ext cx="157162" cy="157162"/>
          </a:xfrm>
          <a:prstGeom prst="rect">
            <a:avLst/>
          </a:prstGeom>
          <a:noFill/>
        </p:spPr>
      </p:pic>
      <p:pic>
        <p:nvPicPr>
          <p:cNvPr id="375" name="Picture 4" descr="D:\4.幻灯片库\图片库\IconBase.Collection.plus.23.extras 最新上万个创意设计图标\IconBase Plastic Xp2 Stock Icons\png\48x48\erro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763029" y="1404923"/>
            <a:ext cx="119064" cy="119064"/>
          </a:xfrm>
          <a:prstGeom prst="rect">
            <a:avLst/>
          </a:prstGeom>
          <a:noFill/>
        </p:spPr>
      </p:pic>
      <p:sp>
        <p:nvSpPr>
          <p:cNvPr id="378" name="TextBox 377"/>
          <p:cNvSpPr txBox="1"/>
          <p:nvPr/>
        </p:nvSpPr>
        <p:spPr>
          <a:xfrm>
            <a:off x="8077225" y="990583"/>
            <a:ext cx="417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是否出差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9" name="矩形 378"/>
          <p:cNvSpPr/>
          <p:nvPr/>
        </p:nvSpPr>
        <p:spPr>
          <a:xfrm>
            <a:off x="8224863" y="1409686"/>
            <a:ext cx="108000" cy="1080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381" name="TextBox 380"/>
          <p:cNvSpPr txBox="1"/>
          <p:nvPr/>
        </p:nvSpPr>
        <p:spPr>
          <a:xfrm>
            <a:off x="6663547" y="1665194"/>
            <a:ext cx="692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软件设计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2" name="TextBox 381"/>
          <p:cNvSpPr txBox="1"/>
          <p:nvPr/>
        </p:nvSpPr>
        <p:spPr>
          <a:xfrm>
            <a:off x="7325538" y="1656385"/>
            <a:ext cx="285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4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4" name="TextBox 383"/>
          <p:cNvSpPr txBox="1"/>
          <p:nvPr/>
        </p:nvSpPr>
        <p:spPr>
          <a:xfrm>
            <a:off x="7763693" y="1656385"/>
            <a:ext cx="285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0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5" name="矩形 384"/>
          <p:cNvSpPr/>
          <p:nvPr/>
        </p:nvSpPr>
        <p:spPr>
          <a:xfrm>
            <a:off x="4151624" y="1710107"/>
            <a:ext cx="108000" cy="108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386" name="TextBox 385"/>
          <p:cNvSpPr txBox="1"/>
          <p:nvPr/>
        </p:nvSpPr>
        <p:spPr>
          <a:xfrm>
            <a:off x="5643570" y="1671625"/>
            <a:ext cx="1071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ASDMP</a:t>
            </a:r>
            <a:r>
              <a: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任务树优化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8" name="TextBox 387"/>
          <p:cNvSpPr txBox="1"/>
          <p:nvPr/>
        </p:nvSpPr>
        <p:spPr>
          <a:xfrm>
            <a:off x="5002375" y="1658290"/>
            <a:ext cx="647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ASDMP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9" name="TextBox 388"/>
          <p:cNvSpPr txBox="1"/>
          <p:nvPr/>
        </p:nvSpPr>
        <p:spPr>
          <a:xfrm>
            <a:off x="4259575" y="1664520"/>
            <a:ext cx="7667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2013-01-05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91" name="Picture 4" descr="D:\4.幻灯片库\图片库\IconBase.Collection.plus.23.extras 最新上万个创意设计图标\IconBase Plastic Xp2 Stock Icons\png\48x48\erro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763028" y="1698987"/>
            <a:ext cx="119064" cy="119064"/>
          </a:xfrm>
          <a:prstGeom prst="rect">
            <a:avLst/>
          </a:prstGeom>
          <a:noFill/>
        </p:spPr>
      </p:pic>
      <p:sp>
        <p:nvSpPr>
          <p:cNvPr id="392" name="矩形 391"/>
          <p:cNvSpPr/>
          <p:nvPr/>
        </p:nvSpPr>
        <p:spPr>
          <a:xfrm>
            <a:off x="8224862" y="1703750"/>
            <a:ext cx="108000" cy="1080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394" name="TextBox 393"/>
          <p:cNvSpPr txBox="1"/>
          <p:nvPr/>
        </p:nvSpPr>
        <p:spPr>
          <a:xfrm>
            <a:off x="6663547" y="1979521"/>
            <a:ext cx="692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软件设计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5" name="TextBox 394"/>
          <p:cNvSpPr txBox="1"/>
          <p:nvPr/>
        </p:nvSpPr>
        <p:spPr>
          <a:xfrm>
            <a:off x="7325538" y="1970712"/>
            <a:ext cx="285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4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6" name="TextBox 395"/>
          <p:cNvSpPr txBox="1"/>
          <p:nvPr/>
        </p:nvSpPr>
        <p:spPr>
          <a:xfrm>
            <a:off x="7763693" y="1970712"/>
            <a:ext cx="285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0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0" name="矩形 399"/>
          <p:cNvSpPr/>
          <p:nvPr/>
        </p:nvSpPr>
        <p:spPr>
          <a:xfrm>
            <a:off x="4151624" y="2024434"/>
            <a:ext cx="108000" cy="108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02" name="TextBox 401"/>
          <p:cNvSpPr txBox="1"/>
          <p:nvPr/>
        </p:nvSpPr>
        <p:spPr>
          <a:xfrm>
            <a:off x="5643570" y="1985952"/>
            <a:ext cx="1071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ASDMP</a:t>
            </a:r>
            <a:r>
              <a: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任务树优化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8" name="TextBox 407"/>
          <p:cNvSpPr txBox="1"/>
          <p:nvPr/>
        </p:nvSpPr>
        <p:spPr>
          <a:xfrm>
            <a:off x="5002375" y="1972617"/>
            <a:ext cx="647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ASDMP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9" name="TextBox 408"/>
          <p:cNvSpPr txBox="1"/>
          <p:nvPr/>
        </p:nvSpPr>
        <p:spPr>
          <a:xfrm>
            <a:off x="4259575" y="1978847"/>
            <a:ext cx="7667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2013-01-14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14" name="Picture 3" descr="D:\4.幻灯片库\图片库\IconBase.Collection.plus.23.extras 最新上万个创意设计图标\IconBase Plastic Xp2 Stock Icons\png\48x48\edit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48714" y="1989502"/>
            <a:ext cx="157162" cy="157162"/>
          </a:xfrm>
          <a:prstGeom prst="rect">
            <a:avLst/>
          </a:prstGeom>
          <a:noFill/>
        </p:spPr>
      </p:pic>
      <p:pic>
        <p:nvPicPr>
          <p:cNvPr id="415" name="Picture 4" descr="D:\4.幻灯片库\图片库\IconBase.Collection.plus.23.extras 最新上万个创意设计图标\IconBase Plastic Xp2 Stock Icons\png\48x48\erro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763028" y="2013314"/>
            <a:ext cx="119064" cy="119064"/>
          </a:xfrm>
          <a:prstGeom prst="rect">
            <a:avLst/>
          </a:prstGeom>
          <a:noFill/>
        </p:spPr>
      </p:pic>
      <p:sp>
        <p:nvSpPr>
          <p:cNvPr id="416" name="矩形 415"/>
          <p:cNvSpPr/>
          <p:nvPr/>
        </p:nvSpPr>
        <p:spPr>
          <a:xfrm>
            <a:off x="8224862" y="2018077"/>
            <a:ext cx="108000" cy="1080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17" name="TextBox 416"/>
          <p:cNvSpPr txBox="1"/>
          <p:nvPr/>
        </p:nvSpPr>
        <p:spPr>
          <a:xfrm>
            <a:off x="6663547" y="2298611"/>
            <a:ext cx="692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软件设计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8" name="TextBox 417"/>
          <p:cNvSpPr txBox="1"/>
          <p:nvPr/>
        </p:nvSpPr>
        <p:spPr>
          <a:xfrm>
            <a:off x="7325538" y="2289802"/>
            <a:ext cx="285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4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4" name="TextBox 423"/>
          <p:cNvSpPr txBox="1"/>
          <p:nvPr/>
        </p:nvSpPr>
        <p:spPr>
          <a:xfrm>
            <a:off x="7763693" y="2289802"/>
            <a:ext cx="285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0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2" name="矩形 431"/>
          <p:cNvSpPr/>
          <p:nvPr/>
        </p:nvSpPr>
        <p:spPr>
          <a:xfrm>
            <a:off x="4151624" y="2343524"/>
            <a:ext cx="108000" cy="108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34" name="TextBox 433"/>
          <p:cNvSpPr txBox="1"/>
          <p:nvPr/>
        </p:nvSpPr>
        <p:spPr>
          <a:xfrm>
            <a:off x="5643570" y="2305042"/>
            <a:ext cx="1071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ASDMP</a:t>
            </a:r>
            <a:r>
              <a: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任务树优化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5" name="TextBox 434"/>
          <p:cNvSpPr txBox="1"/>
          <p:nvPr/>
        </p:nvSpPr>
        <p:spPr>
          <a:xfrm>
            <a:off x="5002375" y="2291707"/>
            <a:ext cx="647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ASDMP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6" name="TextBox 435"/>
          <p:cNvSpPr txBox="1"/>
          <p:nvPr/>
        </p:nvSpPr>
        <p:spPr>
          <a:xfrm>
            <a:off x="4259575" y="2297937"/>
            <a:ext cx="7667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2013-01-18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37" name="Picture 3" descr="D:\4.幻灯片库\图片库\IconBase.Collection.plus.23.extras 最新上万个创意设计图标\IconBase Plastic Xp2 Stock Icons\png\48x48\edit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48714" y="2308592"/>
            <a:ext cx="157162" cy="157162"/>
          </a:xfrm>
          <a:prstGeom prst="rect">
            <a:avLst/>
          </a:prstGeom>
          <a:noFill/>
        </p:spPr>
      </p:pic>
      <p:pic>
        <p:nvPicPr>
          <p:cNvPr id="438" name="Picture 4" descr="D:\4.幻灯片库\图片库\IconBase.Collection.plus.23.extras 最新上万个创意设计图标\IconBase Plastic Xp2 Stock Icons\png\48x48\erro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763028" y="2332404"/>
            <a:ext cx="119064" cy="119064"/>
          </a:xfrm>
          <a:prstGeom prst="rect">
            <a:avLst/>
          </a:prstGeom>
          <a:noFill/>
        </p:spPr>
      </p:pic>
      <p:sp>
        <p:nvSpPr>
          <p:cNvPr id="441" name="矩形 440"/>
          <p:cNvSpPr/>
          <p:nvPr/>
        </p:nvSpPr>
        <p:spPr>
          <a:xfrm>
            <a:off x="8224862" y="2337167"/>
            <a:ext cx="108000" cy="1080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360" name="矩形 359"/>
          <p:cNvSpPr/>
          <p:nvPr/>
        </p:nvSpPr>
        <p:spPr>
          <a:xfrm>
            <a:off x="4286248" y="2643182"/>
            <a:ext cx="4214842" cy="1428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场景说明：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修改工时场景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1&gt;</a:t>
            </a:r>
          </a:p>
          <a:p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修改工时，一次只能修改一条工时记录 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点击第二条工时项右边的    进入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修改模式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同时该行右侧的图标变为    ，点击可退出修改模式。</a:t>
            </a:r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42" name="Picture 3" descr="D:\4.幻灯片库\图片库\IconBase.Collection.plus.23.extras 最新上万个创意设计图标\IconBase Plastic Xp2 Stock Icons\png\48x48\edit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72264" y="3429000"/>
            <a:ext cx="157162" cy="157162"/>
          </a:xfrm>
          <a:prstGeom prst="rect">
            <a:avLst/>
          </a:prstGeom>
          <a:noFill/>
        </p:spPr>
      </p:pic>
      <p:pic>
        <p:nvPicPr>
          <p:cNvPr id="2052" name="Picture 4" descr="D:\4.幻灯片库\图片库\IconBase.Collection.plus.23.extras 最新上万个创意设计图标\IconBase Plastic Xp Stock Icons\png\delete48x48 24-bit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410338" y="3614739"/>
            <a:ext cx="166700" cy="166700"/>
          </a:xfrm>
          <a:prstGeom prst="rect">
            <a:avLst/>
          </a:prstGeom>
          <a:noFill/>
        </p:spPr>
      </p:pic>
      <p:pic>
        <p:nvPicPr>
          <p:cNvPr id="444" name="Picture 4" descr="D:\4.幻灯片库\图片库\IconBase.Collection.plus.23.extras 最新上万个创意设计图标\IconBase Plastic Xp Stock Icons\png\delete48x48 24-bit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563003" y="1666863"/>
            <a:ext cx="166700" cy="166700"/>
          </a:xfrm>
          <a:prstGeom prst="rect">
            <a:avLst/>
          </a:prstGeom>
          <a:noFill/>
        </p:spPr>
      </p:pic>
      <p:sp>
        <p:nvSpPr>
          <p:cNvPr id="447" name="矩形 446"/>
          <p:cNvSpPr/>
          <p:nvPr/>
        </p:nvSpPr>
        <p:spPr>
          <a:xfrm>
            <a:off x="8281156" y="6548459"/>
            <a:ext cx="720000" cy="212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保存</a:t>
            </a:r>
            <a:endParaRPr lang="zh-CN" altLang="en-US" sz="11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1" name="矩形 450"/>
          <p:cNvSpPr/>
          <p:nvPr/>
        </p:nvSpPr>
        <p:spPr>
          <a:xfrm>
            <a:off x="4786314" y="5929351"/>
            <a:ext cx="2286016" cy="857235"/>
          </a:xfrm>
          <a:prstGeom prst="rect">
            <a:avLst/>
          </a:prstGeom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zh-CN" altLang="en-US" sz="12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修改模式</a:t>
            </a:r>
            <a:r>
              <a:rPr lang="en-US" altLang="zh-CN" sz="12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r>
              <a:rPr lang="en-US" altLang="zh-CN" sz="12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-------------------------------</a:t>
            </a:r>
          </a:p>
          <a:p>
            <a:pPr marL="228600" indent="-228600">
              <a:buAutoNum type="arabicPeriod"/>
            </a:pPr>
            <a:r>
              <a:rPr lang="zh-CN" altLang="en-US" sz="1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进入修改模式后，右下方用于修改某条工时记录；</a:t>
            </a:r>
            <a:endParaRPr lang="en-US" altLang="zh-CN" sz="100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buAutoNum type="arabicPeriod"/>
            </a:pPr>
            <a:r>
              <a:rPr lang="zh-CN" altLang="en-US" sz="1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保存按钮点亮。</a:t>
            </a:r>
            <a:endParaRPr lang="en-US" altLang="zh-CN" sz="100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矩形 342"/>
          <p:cNvSpPr/>
          <p:nvPr/>
        </p:nvSpPr>
        <p:spPr>
          <a:xfrm>
            <a:off x="1395390" y="2714620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344" name="矩形 343"/>
          <p:cNvSpPr/>
          <p:nvPr/>
        </p:nvSpPr>
        <p:spPr>
          <a:xfrm>
            <a:off x="1819256" y="1714488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345" name="矩形 344"/>
          <p:cNvSpPr/>
          <p:nvPr/>
        </p:nvSpPr>
        <p:spPr>
          <a:xfrm>
            <a:off x="1385865" y="1719251"/>
            <a:ext cx="428628" cy="4953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531" name="矩形 530"/>
          <p:cNvSpPr/>
          <p:nvPr/>
        </p:nvSpPr>
        <p:spPr>
          <a:xfrm>
            <a:off x="2724137" y="2200267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3" name="矩形 42"/>
          <p:cNvSpPr/>
          <p:nvPr/>
        </p:nvSpPr>
        <p:spPr>
          <a:xfrm>
            <a:off x="954380" y="333286"/>
            <a:ext cx="45719" cy="6524714"/>
          </a:xfrm>
          <a:prstGeom prst="rect">
            <a:avLst/>
          </a:prstGeom>
          <a:solidFill>
            <a:srgbClr val="8064A2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0" y="314436"/>
            <a:ext cx="9144000" cy="288032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32273"/>
            <a:ext cx="9144000" cy="28575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242610" y="32297"/>
            <a:ext cx="83725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项目管理</a:t>
            </a:r>
            <a:endParaRPr lang="zh-CN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93284" y="32297"/>
            <a:ext cx="851524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部门管理</a:t>
            </a:r>
            <a:endParaRPr lang="zh-CN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471416" y="32297"/>
            <a:ext cx="851524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过程管理</a:t>
            </a:r>
            <a:endParaRPr lang="zh-CN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720740" y="32297"/>
            <a:ext cx="851524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系统管理</a:t>
            </a:r>
            <a:endParaRPr lang="zh-CN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43958" y="32297"/>
            <a:ext cx="851524" cy="27699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个人办公</a:t>
            </a:r>
            <a:endParaRPr lang="zh-CN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 descr="D:\4.幻灯片库\图片库\logos\ASDMP-LOGO\透明\图形\SDMP--LOGO4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822" y="66457"/>
            <a:ext cx="209259" cy="209259"/>
          </a:xfrm>
          <a:prstGeom prst="rect">
            <a:avLst/>
          </a:prstGeom>
          <a:noFill/>
        </p:spPr>
      </p:pic>
      <p:grpSp>
        <p:nvGrpSpPr>
          <p:cNvPr id="2" name="组合 60"/>
          <p:cNvGrpSpPr/>
          <p:nvPr/>
        </p:nvGrpSpPr>
        <p:grpSpPr>
          <a:xfrm>
            <a:off x="1679856" y="437150"/>
            <a:ext cx="856849" cy="167990"/>
            <a:chOff x="2419771" y="270173"/>
            <a:chExt cx="1180703" cy="293365"/>
          </a:xfrm>
        </p:grpSpPr>
        <p:sp>
          <p:nvSpPr>
            <p:cNvPr id="201" name="剪去单角的矩形 200"/>
            <p:cNvSpPr/>
            <p:nvPr/>
          </p:nvSpPr>
          <p:spPr>
            <a:xfrm>
              <a:off x="2419771" y="275506"/>
              <a:ext cx="1180703" cy="288032"/>
            </a:xfrm>
            <a:prstGeom prst="snip1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900" b="1" kern="0" dirty="0" smtClean="0">
                  <a:solidFill>
                    <a:sysClr val="window" lastClr="FFFFFF">
                      <a:lumMod val="9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待办工作</a:t>
              </a:r>
              <a:endParaRPr lang="zh-CN" altLang="en-US" sz="900" b="1" kern="0" dirty="0">
                <a:solidFill>
                  <a:sysClr val="window" lastClr="FFFFFF">
                    <a:lumMod val="95000"/>
                  </a:sys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02" name="直接连接符 201"/>
            <p:cNvCxnSpPr/>
            <p:nvPr/>
          </p:nvCxnSpPr>
          <p:spPr>
            <a:xfrm flipV="1">
              <a:off x="2419772" y="270173"/>
              <a:ext cx="0" cy="28803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</a:ln>
            <a:effectLst/>
          </p:spPr>
        </p:cxnSp>
        <p:cxnSp>
          <p:nvCxnSpPr>
            <p:cNvPr id="203" name="直接连接符 202"/>
            <p:cNvCxnSpPr/>
            <p:nvPr/>
          </p:nvCxnSpPr>
          <p:spPr>
            <a:xfrm flipV="1">
              <a:off x="3599334" y="323850"/>
              <a:ext cx="1116" cy="22483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</a:ln>
            <a:effectLst/>
          </p:spPr>
        </p:cxnSp>
      </p:grpSp>
      <p:sp>
        <p:nvSpPr>
          <p:cNvPr id="245" name="矩形 244"/>
          <p:cNvSpPr/>
          <p:nvPr/>
        </p:nvSpPr>
        <p:spPr>
          <a:xfrm>
            <a:off x="104150" y="1531924"/>
            <a:ext cx="288032" cy="14401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46"/>
          <p:cNvGrpSpPr/>
          <p:nvPr/>
        </p:nvGrpSpPr>
        <p:grpSpPr>
          <a:xfrm>
            <a:off x="48546" y="714356"/>
            <a:ext cx="762367" cy="246221"/>
            <a:chOff x="338808" y="1287810"/>
            <a:chExt cx="762367" cy="246221"/>
          </a:xfrm>
        </p:grpSpPr>
        <p:sp>
          <p:nvSpPr>
            <p:cNvPr id="247" name="矩形 246"/>
            <p:cNvSpPr/>
            <p:nvPr/>
          </p:nvSpPr>
          <p:spPr>
            <a:xfrm>
              <a:off x="338808" y="1340768"/>
              <a:ext cx="93315" cy="94853"/>
            </a:xfrm>
            <a:prstGeom prst="rect">
              <a:avLst/>
            </a:prstGeom>
            <a:noFill/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lIns="7200" tIns="360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-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  <p:sp>
          <p:nvSpPr>
            <p:cNvPr id="249" name="矩形 248"/>
            <p:cNvSpPr/>
            <p:nvPr/>
          </p:nvSpPr>
          <p:spPr>
            <a:xfrm>
              <a:off x="403548" y="1287810"/>
              <a:ext cx="69762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000" kern="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个人办公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50" name="直接连接符 249"/>
          <p:cNvCxnSpPr/>
          <p:nvPr/>
        </p:nvCxnSpPr>
        <p:spPr>
          <a:xfrm rot="5400000">
            <a:off x="-484786" y="1417023"/>
            <a:ext cx="1161775" cy="4658"/>
          </a:xfrm>
          <a:prstGeom prst="line">
            <a:avLst/>
          </a:prstGeom>
          <a:noFill/>
          <a:ln w="9525" cap="flat" cmpd="sng" algn="ctr">
            <a:solidFill>
              <a:sysClr val="window" lastClr="FFFFFF">
                <a:lumMod val="85000"/>
              </a:sysClr>
            </a:solidFill>
            <a:prstDash val="sysDash"/>
          </a:ln>
          <a:effectLst/>
        </p:spPr>
      </p:cxnSp>
      <p:grpSp>
        <p:nvGrpSpPr>
          <p:cNvPr id="4" name="组合 60"/>
          <p:cNvGrpSpPr/>
          <p:nvPr/>
        </p:nvGrpSpPr>
        <p:grpSpPr>
          <a:xfrm>
            <a:off x="104150" y="981886"/>
            <a:ext cx="815140" cy="246221"/>
            <a:chOff x="399356" y="1583010"/>
            <a:chExt cx="815140" cy="246221"/>
          </a:xfrm>
        </p:grpSpPr>
        <p:cxnSp>
          <p:nvCxnSpPr>
            <p:cNvPr id="252" name="直接连接符 251"/>
            <p:cNvCxnSpPr/>
            <p:nvPr/>
          </p:nvCxnSpPr>
          <p:spPr>
            <a:xfrm>
              <a:off x="399356" y="1657375"/>
              <a:ext cx="144016" cy="0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>
                  <a:lumMod val="85000"/>
                </a:sysClr>
              </a:solidFill>
              <a:prstDash val="sysDash"/>
            </a:ln>
            <a:effectLst/>
          </p:spPr>
        </p:cxnSp>
        <p:sp>
          <p:nvSpPr>
            <p:cNvPr id="253" name="矩形 252"/>
            <p:cNvSpPr/>
            <p:nvPr/>
          </p:nvSpPr>
          <p:spPr>
            <a:xfrm>
              <a:off x="516869" y="1583010"/>
              <a:ext cx="69762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000" kern="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待办工作</a:t>
              </a:r>
            </a:p>
          </p:txBody>
        </p:sp>
      </p:grpSp>
      <p:grpSp>
        <p:nvGrpSpPr>
          <p:cNvPr id="5" name="组合 61"/>
          <p:cNvGrpSpPr/>
          <p:nvPr/>
        </p:nvGrpSpPr>
        <p:grpSpPr>
          <a:xfrm>
            <a:off x="104150" y="1211223"/>
            <a:ext cx="806594" cy="246221"/>
            <a:chOff x="399356" y="1557372"/>
            <a:chExt cx="806594" cy="246221"/>
          </a:xfrm>
        </p:grpSpPr>
        <p:cxnSp>
          <p:nvCxnSpPr>
            <p:cNvPr id="255" name="直接连接符 254"/>
            <p:cNvCxnSpPr/>
            <p:nvPr/>
          </p:nvCxnSpPr>
          <p:spPr>
            <a:xfrm>
              <a:off x="399356" y="1657375"/>
              <a:ext cx="144016" cy="0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>
                  <a:lumMod val="85000"/>
                </a:sysClr>
              </a:solidFill>
              <a:prstDash val="sysDash"/>
            </a:ln>
            <a:effectLst/>
          </p:spPr>
        </p:cxnSp>
        <p:sp>
          <p:nvSpPr>
            <p:cNvPr id="256" name="矩形 255"/>
            <p:cNvSpPr/>
            <p:nvPr/>
          </p:nvSpPr>
          <p:spPr>
            <a:xfrm>
              <a:off x="508323" y="1557372"/>
              <a:ext cx="69762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0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工时管理</a:t>
              </a:r>
              <a:endParaRPr lang="zh-CN" altLang="en-US" sz="1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64"/>
          <p:cNvGrpSpPr/>
          <p:nvPr/>
        </p:nvGrpSpPr>
        <p:grpSpPr>
          <a:xfrm>
            <a:off x="104150" y="1425537"/>
            <a:ext cx="806594" cy="246221"/>
            <a:chOff x="399356" y="1557372"/>
            <a:chExt cx="806594" cy="246221"/>
          </a:xfrm>
        </p:grpSpPr>
        <p:cxnSp>
          <p:nvCxnSpPr>
            <p:cNvPr id="258" name="直接连接符 257"/>
            <p:cNvCxnSpPr/>
            <p:nvPr/>
          </p:nvCxnSpPr>
          <p:spPr>
            <a:xfrm>
              <a:off x="399356" y="1657375"/>
              <a:ext cx="144016" cy="0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>
                  <a:lumMod val="85000"/>
                </a:sysClr>
              </a:solidFill>
              <a:prstDash val="sysDash"/>
            </a:ln>
            <a:effectLst/>
          </p:spPr>
        </p:cxnSp>
        <p:sp>
          <p:nvSpPr>
            <p:cNvPr id="259" name="矩形 258"/>
            <p:cNvSpPr/>
            <p:nvPr/>
          </p:nvSpPr>
          <p:spPr>
            <a:xfrm>
              <a:off x="508323" y="1557372"/>
              <a:ext cx="69762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0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个人管理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7"/>
          <p:cNvGrpSpPr/>
          <p:nvPr/>
        </p:nvGrpSpPr>
        <p:grpSpPr>
          <a:xfrm>
            <a:off x="104150" y="1621611"/>
            <a:ext cx="806594" cy="246221"/>
            <a:chOff x="399356" y="1557372"/>
            <a:chExt cx="806594" cy="246221"/>
          </a:xfrm>
        </p:grpSpPr>
        <p:cxnSp>
          <p:nvCxnSpPr>
            <p:cNvPr id="261" name="直接连接符 260"/>
            <p:cNvCxnSpPr/>
            <p:nvPr/>
          </p:nvCxnSpPr>
          <p:spPr>
            <a:xfrm>
              <a:off x="399356" y="1657375"/>
              <a:ext cx="144016" cy="0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>
                  <a:lumMod val="85000"/>
                </a:sysClr>
              </a:solidFill>
              <a:prstDash val="sysDash"/>
            </a:ln>
            <a:effectLst/>
          </p:spPr>
        </p:cxnSp>
        <p:sp>
          <p:nvSpPr>
            <p:cNvPr id="262" name="矩形 261"/>
            <p:cNvSpPr/>
            <p:nvPr/>
          </p:nvSpPr>
          <p:spPr>
            <a:xfrm>
              <a:off x="508323" y="1557372"/>
              <a:ext cx="697627" cy="24622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0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个人收藏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" name="组合 67"/>
          <p:cNvGrpSpPr/>
          <p:nvPr/>
        </p:nvGrpSpPr>
        <p:grpSpPr>
          <a:xfrm>
            <a:off x="104150" y="1813504"/>
            <a:ext cx="806594" cy="246221"/>
            <a:chOff x="399356" y="1557372"/>
            <a:chExt cx="806594" cy="246221"/>
          </a:xfrm>
        </p:grpSpPr>
        <p:cxnSp>
          <p:nvCxnSpPr>
            <p:cNvPr id="271" name="直接连接符 270"/>
            <p:cNvCxnSpPr/>
            <p:nvPr/>
          </p:nvCxnSpPr>
          <p:spPr>
            <a:xfrm>
              <a:off x="399356" y="1657375"/>
              <a:ext cx="144016" cy="0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>
                  <a:lumMod val="85000"/>
                </a:sysClr>
              </a:solidFill>
              <a:prstDash val="sysDash"/>
            </a:ln>
            <a:effectLst/>
          </p:spPr>
        </p:cxnSp>
        <p:sp>
          <p:nvSpPr>
            <p:cNvPr id="272" name="矩形 271"/>
            <p:cNvSpPr/>
            <p:nvPr/>
          </p:nvSpPr>
          <p:spPr>
            <a:xfrm>
              <a:off x="508323" y="1557372"/>
              <a:ext cx="697627" cy="24622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0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委托管理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组合 279"/>
          <p:cNvGrpSpPr/>
          <p:nvPr/>
        </p:nvGrpSpPr>
        <p:grpSpPr>
          <a:xfrm>
            <a:off x="954380" y="3635334"/>
            <a:ext cx="45719" cy="1008112"/>
            <a:chOff x="2025824" y="3429000"/>
            <a:chExt cx="45719" cy="1008112"/>
          </a:xfrm>
        </p:grpSpPr>
        <p:sp>
          <p:nvSpPr>
            <p:cNvPr id="281" name="矩形 280"/>
            <p:cNvSpPr/>
            <p:nvPr/>
          </p:nvSpPr>
          <p:spPr>
            <a:xfrm>
              <a:off x="2025824" y="3429000"/>
              <a:ext cx="45719" cy="1008112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82" name="等腰三角形 281"/>
            <p:cNvSpPr/>
            <p:nvPr/>
          </p:nvSpPr>
          <p:spPr>
            <a:xfrm rot="16200000">
              <a:off x="2028915" y="3904565"/>
              <a:ext cx="36000" cy="36000"/>
            </a:xfrm>
            <a:prstGeom prst="triangl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0" name="组合 60"/>
          <p:cNvGrpSpPr/>
          <p:nvPr/>
        </p:nvGrpSpPr>
        <p:grpSpPr>
          <a:xfrm>
            <a:off x="2706503" y="428604"/>
            <a:ext cx="856849" cy="167990"/>
            <a:chOff x="2419771" y="270173"/>
            <a:chExt cx="1180703" cy="293365"/>
          </a:xfrm>
        </p:grpSpPr>
        <p:sp>
          <p:nvSpPr>
            <p:cNvPr id="90" name="剪去单角的矩形 89"/>
            <p:cNvSpPr/>
            <p:nvPr/>
          </p:nvSpPr>
          <p:spPr>
            <a:xfrm>
              <a:off x="2419771" y="275506"/>
              <a:ext cx="1180703" cy="288032"/>
            </a:xfrm>
            <a:prstGeom prst="snip1Rect">
              <a:avLst/>
            </a:prstGeom>
            <a:gradFill flip="none" rotWithShape="1">
              <a:gsLst>
                <a:gs pos="0">
                  <a:srgbClr val="4F81BD"/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900" b="1" kern="0" dirty="0" smtClean="0">
                  <a:solidFill>
                    <a:sysClr val="window" lastClr="FFFFFF">
                      <a:lumMod val="9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工时管理</a:t>
              </a:r>
              <a:endParaRPr lang="zh-CN" altLang="en-US" sz="900" b="1" kern="0" dirty="0">
                <a:solidFill>
                  <a:sysClr val="window" lastClr="FFFFFF">
                    <a:lumMod val="95000"/>
                  </a:sys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91" name="直接连接符 90"/>
            <p:cNvCxnSpPr/>
            <p:nvPr/>
          </p:nvCxnSpPr>
          <p:spPr>
            <a:xfrm flipV="1">
              <a:off x="2419772" y="270173"/>
              <a:ext cx="0" cy="288032"/>
            </a:xfrm>
            <a:prstGeom prst="line">
              <a:avLst/>
            </a:prstGeom>
            <a:gradFill flip="none" rotWithShape="1">
              <a:gsLst>
                <a:gs pos="0">
                  <a:srgbClr val="4F81BD"/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1"/>
              <a:tileRect/>
            </a:gradFill>
            <a:ln w="9525" cap="flat" cmpd="sng" algn="ctr">
              <a:noFill/>
              <a:prstDash val="solid"/>
            </a:ln>
            <a:effectLst/>
          </p:spPr>
        </p:cxnSp>
        <p:cxnSp>
          <p:nvCxnSpPr>
            <p:cNvPr id="92" name="直接连接符 91"/>
            <p:cNvCxnSpPr/>
            <p:nvPr/>
          </p:nvCxnSpPr>
          <p:spPr>
            <a:xfrm flipV="1">
              <a:off x="3599334" y="323850"/>
              <a:ext cx="1116" cy="224830"/>
            </a:xfrm>
            <a:prstGeom prst="line">
              <a:avLst/>
            </a:prstGeom>
            <a:gradFill flip="none" rotWithShape="1">
              <a:gsLst>
                <a:gs pos="0">
                  <a:srgbClr val="4F81BD"/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1"/>
              <a:tileRect/>
            </a:gradFill>
            <a:ln w="9525" cap="flat" cmpd="sng" algn="ctr">
              <a:noFill/>
              <a:prstDash val="solid"/>
            </a:ln>
            <a:effectLst/>
          </p:spPr>
        </p:cxnSp>
        <p:sp>
          <p:nvSpPr>
            <p:cNvPr id="93" name="乘号 92"/>
            <p:cNvSpPr/>
            <p:nvPr/>
          </p:nvSpPr>
          <p:spPr>
            <a:xfrm>
              <a:off x="3449492" y="361231"/>
              <a:ext cx="131933" cy="115442"/>
            </a:xfrm>
            <a:prstGeom prst="mathMultiply">
              <a:avLst>
                <a:gd name="adj1" fmla="val 12182"/>
              </a:avLst>
            </a:prstGeom>
            <a:gradFill flip="none" rotWithShape="1">
              <a:gsLst>
                <a:gs pos="0">
                  <a:srgbClr val="4F81BD"/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900" b="1" kern="0" dirty="0">
                <a:solidFill>
                  <a:sysClr val="window" lastClr="FFFFFF">
                    <a:lumMod val="95000"/>
                  </a:sys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60"/>
          <p:cNvGrpSpPr/>
          <p:nvPr/>
        </p:nvGrpSpPr>
        <p:grpSpPr>
          <a:xfrm>
            <a:off x="3733150" y="428604"/>
            <a:ext cx="856849" cy="167990"/>
            <a:chOff x="2419771" y="270173"/>
            <a:chExt cx="1180703" cy="293365"/>
          </a:xfrm>
        </p:grpSpPr>
        <p:sp>
          <p:nvSpPr>
            <p:cNvPr id="95" name="剪去单角的矩形 94"/>
            <p:cNvSpPr/>
            <p:nvPr/>
          </p:nvSpPr>
          <p:spPr>
            <a:xfrm>
              <a:off x="2419771" y="275506"/>
              <a:ext cx="1180703" cy="288032"/>
            </a:xfrm>
            <a:prstGeom prst="snip1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900" b="1" kern="0" dirty="0" smtClean="0">
                  <a:solidFill>
                    <a:sysClr val="window" lastClr="FFFFFF">
                      <a:lumMod val="9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个人信息</a:t>
              </a:r>
              <a:endPara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cxnSp>
          <p:nvCxnSpPr>
            <p:cNvPr id="96" name="直接连接符 95"/>
            <p:cNvCxnSpPr/>
            <p:nvPr/>
          </p:nvCxnSpPr>
          <p:spPr>
            <a:xfrm flipV="1">
              <a:off x="2419772" y="270173"/>
              <a:ext cx="0" cy="288032"/>
            </a:xfrm>
            <a:prstGeom prst="lin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</p:cxnSp>
        <p:cxnSp>
          <p:nvCxnSpPr>
            <p:cNvPr id="97" name="直接连接符 96"/>
            <p:cNvCxnSpPr/>
            <p:nvPr/>
          </p:nvCxnSpPr>
          <p:spPr>
            <a:xfrm flipV="1">
              <a:off x="3599334" y="323850"/>
              <a:ext cx="1116" cy="22483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98" name="乘号 97"/>
            <p:cNvSpPr/>
            <p:nvPr/>
          </p:nvSpPr>
          <p:spPr>
            <a:xfrm>
              <a:off x="3449492" y="361231"/>
              <a:ext cx="131933" cy="115442"/>
            </a:xfrm>
            <a:prstGeom prst="mathMultiply">
              <a:avLst>
                <a:gd name="adj1" fmla="val 12182"/>
              </a:avLst>
            </a:prstGeom>
            <a:solidFill>
              <a:sysClr val="window" lastClr="FFFFFF">
                <a:lumMod val="95000"/>
              </a:sysClr>
            </a:solidFill>
            <a:ln w="317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2" name="组合 60"/>
          <p:cNvGrpSpPr/>
          <p:nvPr/>
        </p:nvGrpSpPr>
        <p:grpSpPr>
          <a:xfrm>
            <a:off x="4759797" y="428604"/>
            <a:ext cx="856849" cy="167990"/>
            <a:chOff x="2419771" y="270173"/>
            <a:chExt cx="1180703" cy="293365"/>
          </a:xfrm>
        </p:grpSpPr>
        <p:sp>
          <p:nvSpPr>
            <p:cNvPr id="100" name="剪去单角的矩形 99"/>
            <p:cNvSpPr/>
            <p:nvPr/>
          </p:nvSpPr>
          <p:spPr>
            <a:xfrm>
              <a:off x="2419771" y="275506"/>
              <a:ext cx="1180703" cy="288032"/>
            </a:xfrm>
            <a:prstGeom prst="snip1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900" b="1" kern="0" dirty="0" smtClean="0">
                  <a:solidFill>
                    <a:sysClr val="window" lastClr="FFFFFF">
                      <a:lumMod val="9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个人收藏</a:t>
              </a:r>
              <a:endPara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cxnSp>
          <p:nvCxnSpPr>
            <p:cNvPr id="115" name="直接连接符 114"/>
            <p:cNvCxnSpPr/>
            <p:nvPr/>
          </p:nvCxnSpPr>
          <p:spPr>
            <a:xfrm flipV="1">
              <a:off x="2419772" y="270173"/>
              <a:ext cx="0" cy="288032"/>
            </a:xfrm>
            <a:prstGeom prst="lin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</p:cxnSp>
        <p:cxnSp>
          <p:nvCxnSpPr>
            <p:cNvPr id="119" name="直接连接符 118"/>
            <p:cNvCxnSpPr/>
            <p:nvPr/>
          </p:nvCxnSpPr>
          <p:spPr>
            <a:xfrm flipV="1">
              <a:off x="3599334" y="323850"/>
              <a:ext cx="1116" cy="22483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123" name="乘号 122"/>
            <p:cNvSpPr/>
            <p:nvPr/>
          </p:nvSpPr>
          <p:spPr>
            <a:xfrm>
              <a:off x="3449492" y="361231"/>
              <a:ext cx="131933" cy="115442"/>
            </a:xfrm>
            <a:prstGeom prst="mathMultiply">
              <a:avLst>
                <a:gd name="adj1" fmla="val 12182"/>
              </a:avLst>
            </a:prstGeom>
            <a:solidFill>
              <a:sysClr val="window" lastClr="FFFFFF">
                <a:lumMod val="95000"/>
              </a:sysClr>
            </a:solidFill>
            <a:ln w="317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60"/>
          <p:cNvGrpSpPr/>
          <p:nvPr/>
        </p:nvGrpSpPr>
        <p:grpSpPr>
          <a:xfrm>
            <a:off x="5786446" y="428604"/>
            <a:ext cx="856849" cy="167990"/>
            <a:chOff x="2419771" y="270173"/>
            <a:chExt cx="1180703" cy="293365"/>
          </a:xfrm>
        </p:grpSpPr>
        <p:sp>
          <p:nvSpPr>
            <p:cNvPr id="131" name="剪去单角的矩形 130"/>
            <p:cNvSpPr/>
            <p:nvPr/>
          </p:nvSpPr>
          <p:spPr>
            <a:xfrm>
              <a:off x="2419771" y="275506"/>
              <a:ext cx="1180703" cy="288032"/>
            </a:xfrm>
            <a:prstGeom prst="snip1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委托管理</a:t>
              </a:r>
              <a:endPara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cxnSp>
          <p:nvCxnSpPr>
            <p:cNvPr id="135" name="直接连接符 134"/>
            <p:cNvCxnSpPr/>
            <p:nvPr/>
          </p:nvCxnSpPr>
          <p:spPr>
            <a:xfrm flipV="1">
              <a:off x="2419772" y="270173"/>
              <a:ext cx="0" cy="288032"/>
            </a:xfrm>
            <a:prstGeom prst="lin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</p:cxnSp>
        <p:cxnSp>
          <p:nvCxnSpPr>
            <p:cNvPr id="139" name="直接连接符 138"/>
            <p:cNvCxnSpPr/>
            <p:nvPr/>
          </p:nvCxnSpPr>
          <p:spPr>
            <a:xfrm flipV="1">
              <a:off x="3599334" y="323850"/>
              <a:ext cx="1116" cy="22483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143" name="乘号 142"/>
            <p:cNvSpPr/>
            <p:nvPr/>
          </p:nvSpPr>
          <p:spPr>
            <a:xfrm>
              <a:off x="3449492" y="361231"/>
              <a:ext cx="131933" cy="115442"/>
            </a:xfrm>
            <a:prstGeom prst="mathMultiply">
              <a:avLst>
                <a:gd name="adj1" fmla="val 12182"/>
              </a:avLst>
            </a:prstGeom>
            <a:solidFill>
              <a:sysClr val="window" lastClr="FFFFFF">
                <a:lumMod val="95000"/>
              </a:sysClr>
            </a:solidFill>
            <a:ln w="317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274" name="矩形 273"/>
          <p:cNvSpPr/>
          <p:nvPr/>
        </p:nvSpPr>
        <p:spPr>
          <a:xfrm>
            <a:off x="4029071" y="633531"/>
            <a:ext cx="45719" cy="621494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28" name="矩形 327"/>
          <p:cNvSpPr/>
          <p:nvPr/>
        </p:nvSpPr>
        <p:spPr>
          <a:xfrm flipV="1">
            <a:off x="4071934" y="4240537"/>
            <a:ext cx="5064166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1001935" y="104219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一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1429810" y="104219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二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1879277" y="104219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三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2312667" y="104219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四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2766143" y="104219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五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3236599" y="104219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六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3688117" y="104219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日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3269519" y="137373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3721037" y="137373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1044380" y="182130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ysClr val="windowText" lastClr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1462730" y="182243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4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2307115" y="233770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chemeClr val="tx2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13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2760591" y="233883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14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1912197" y="182017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5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2345587" y="182130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ysClr val="windowText" lastClr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6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3231047" y="233996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15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3682565" y="234109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16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2799063" y="182130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ysClr val="windowText" lastClr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7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86" name="TextBox 285"/>
          <p:cNvSpPr txBox="1"/>
          <p:nvPr/>
        </p:nvSpPr>
        <p:spPr>
          <a:xfrm>
            <a:off x="3269519" y="182243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8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3721037" y="182243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9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04" name="TextBox 303"/>
          <p:cNvSpPr txBox="1"/>
          <p:nvPr/>
        </p:nvSpPr>
        <p:spPr>
          <a:xfrm>
            <a:off x="1005908" y="233770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10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1424258" y="233883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ysClr val="windowText" lastClr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11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11" name="TextBox 310"/>
          <p:cNvSpPr txBox="1"/>
          <p:nvPr/>
        </p:nvSpPr>
        <p:spPr>
          <a:xfrm>
            <a:off x="1873725" y="233657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ysClr val="windowText" lastClr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12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12" name="TextBox 311"/>
          <p:cNvSpPr txBox="1"/>
          <p:nvPr/>
        </p:nvSpPr>
        <p:spPr>
          <a:xfrm>
            <a:off x="2316640" y="283368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20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13" name="TextBox 312"/>
          <p:cNvSpPr txBox="1"/>
          <p:nvPr/>
        </p:nvSpPr>
        <p:spPr>
          <a:xfrm>
            <a:off x="2760591" y="283594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chemeClr val="tx2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21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3231047" y="283707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22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15" name="TextBox 314"/>
          <p:cNvSpPr txBox="1"/>
          <p:nvPr/>
        </p:nvSpPr>
        <p:spPr>
          <a:xfrm>
            <a:off x="3682565" y="283820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23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16" name="TextBox 315"/>
          <p:cNvSpPr txBox="1"/>
          <p:nvPr/>
        </p:nvSpPr>
        <p:spPr>
          <a:xfrm>
            <a:off x="1005908" y="283481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17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17" name="TextBox 316"/>
          <p:cNvSpPr txBox="1"/>
          <p:nvPr/>
        </p:nvSpPr>
        <p:spPr>
          <a:xfrm>
            <a:off x="1424258" y="283594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0" dirty="0" smtClean="0">
                <a:solidFill>
                  <a:schemeClr val="tx2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18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18" name="TextBox 317"/>
          <p:cNvSpPr txBox="1"/>
          <p:nvPr/>
        </p:nvSpPr>
        <p:spPr>
          <a:xfrm>
            <a:off x="1873725" y="283368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ysClr val="windowText" lastClr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19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27" name="TextBox 326"/>
          <p:cNvSpPr txBox="1"/>
          <p:nvPr/>
        </p:nvSpPr>
        <p:spPr>
          <a:xfrm>
            <a:off x="2307115" y="333911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27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40" name="TextBox 339"/>
          <p:cNvSpPr txBox="1"/>
          <p:nvPr/>
        </p:nvSpPr>
        <p:spPr>
          <a:xfrm>
            <a:off x="2760591" y="334024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ysClr val="windowText" lastClr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28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3231047" y="334137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29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61" name="TextBox 360"/>
          <p:cNvSpPr txBox="1"/>
          <p:nvPr/>
        </p:nvSpPr>
        <p:spPr>
          <a:xfrm>
            <a:off x="3682565" y="334250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kern="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30</a:t>
            </a:r>
            <a:endParaRPr lang="zh-CN" altLang="en-US" sz="1200" kern="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63" name="TextBox 362"/>
          <p:cNvSpPr txBox="1"/>
          <p:nvPr/>
        </p:nvSpPr>
        <p:spPr>
          <a:xfrm>
            <a:off x="1005908" y="333911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ysClr val="windowText" lastClr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24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64" name="TextBox 363"/>
          <p:cNvSpPr txBox="1"/>
          <p:nvPr/>
        </p:nvSpPr>
        <p:spPr>
          <a:xfrm>
            <a:off x="1424258" y="334024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25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65" name="TextBox 364"/>
          <p:cNvSpPr txBox="1"/>
          <p:nvPr/>
        </p:nvSpPr>
        <p:spPr>
          <a:xfrm>
            <a:off x="1873725" y="333798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26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cxnSp>
        <p:nvCxnSpPr>
          <p:cNvPr id="376" name="直接连接符 375"/>
          <p:cNvCxnSpPr/>
          <p:nvPr/>
        </p:nvCxnSpPr>
        <p:spPr>
          <a:xfrm rot="10800000">
            <a:off x="976496" y="1000108"/>
            <a:ext cx="3024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TextBox 376"/>
          <p:cNvSpPr txBox="1"/>
          <p:nvPr/>
        </p:nvSpPr>
        <p:spPr>
          <a:xfrm>
            <a:off x="1960507" y="690543"/>
            <a:ext cx="1120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2013  </a:t>
            </a:r>
            <a:r>
              <a:rPr kumimoji="0" lang="zh-CN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年</a:t>
            </a:r>
            <a:r>
              <a:rPr kumimoji="0" lang="zh-CN" altLang="en-US" sz="120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en-US" altLang="zh-CN" sz="120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1 </a:t>
            </a:r>
            <a:r>
              <a:rPr kumimoji="0" lang="zh-CN" altLang="en-US" sz="120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月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8" name="等腰三角形 397"/>
          <p:cNvSpPr/>
          <p:nvPr/>
        </p:nvSpPr>
        <p:spPr>
          <a:xfrm rot="16200000">
            <a:off x="1643042" y="714357"/>
            <a:ext cx="214314" cy="214314"/>
          </a:xfrm>
          <a:prstGeom prst="triangl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399" name="等腰三角形 398"/>
          <p:cNvSpPr/>
          <p:nvPr/>
        </p:nvSpPr>
        <p:spPr>
          <a:xfrm rot="5400000">
            <a:off x="3143240" y="714356"/>
            <a:ext cx="214314" cy="214314"/>
          </a:xfrm>
          <a:prstGeom prst="triangl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cxnSp>
        <p:nvCxnSpPr>
          <p:cNvPr id="227" name="直接连接符 226"/>
          <p:cNvCxnSpPr/>
          <p:nvPr/>
        </p:nvCxnSpPr>
        <p:spPr>
          <a:xfrm>
            <a:off x="1000100" y="1309674"/>
            <a:ext cx="3000396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/>
          <p:cNvCxnSpPr/>
          <p:nvPr/>
        </p:nvCxnSpPr>
        <p:spPr>
          <a:xfrm>
            <a:off x="1000100" y="1740917"/>
            <a:ext cx="3000396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/>
          <p:nvPr/>
        </p:nvCxnSpPr>
        <p:spPr>
          <a:xfrm>
            <a:off x="1000100" y="2190743"/>
            <a:ext cx="3000396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连接符 229"/>
          <p:cNvCxnSpPr/>
          <p:nvPr/>
        </p:nvCxnSpPr>
        <p:spPr>
          <a:xfrm>
            <a:off x="1000100" y="2690809"/>
            <a:ext cx="3000396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/>
          <p:cNvCxnSpPr/>
          <p:nvPr/>
        </p:nvCxnSpPr>
        <p:spPr>
          <a:xfrm>
            <a:off x="1000100" y="3221039"/>
            <a:ext cx="3000396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371"/>
          <p:cNvGrpSpPr/>
          <p:nvPr/>
        </p:nvGrpSpPr>
        <p:grpSpPr>
          <a:xfrm>
            <a:off x="1390085" y="1000901"/>
            <a:ext cx="2231267" cy="2785289"/>
            <a:chOff x="1390085" y="1000901"/>
            <a:chExt cx="2231267" cy="3357587"/>
          </a:xfrm>
        </p:grpSpPr>
        <p:cxnSp>
          <p:nvCxnSpPr>
            <p:cNvPr id="233" name="直接连接符 232"/>
            <p:cNvCxnSpPr/>
            <p:nvPr/>
          </p:nvCxnSpPr>
          <p:spPr>
            <a:xfrm rot="5400000">
              <a:off x="-287914" y="2678901"/>
              <a:ext cx="3357586" cy="15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233"/>
            <p:cNvCxnSpPr/>
            <p:nvPr/>
          </p:nvCxnSpPr>
          <p:spPr>
            <a:xfrm rot="5400000">
              <a:off x="136335" y="2678900"/>
              <a:ext cx="3357586" cy="15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234"/>
            <p:cNvCxnSpPr/>
            <p:nvPr/>
          </p:nvCxnSpPr>
          <p:spPr>
            <a:xfrm rot="5400000">
              <a:off x="590205" y="2678900"/>
              <a:ext cx="3357586" cy="15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连接符 235"/>
            <p:cNvCxnSpPr/>
            <p:nvPr/>
          </p:nvCxnSpPr>
          <p:spPr>
            <a:xfrm rot="5400000">
              <a:off x="1044075" y="2678900"/>
              <a:ext cx="3357586" cy="15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接连接符 256"/>
            <p:cNvCxnSpPr/>
            <p:nvPr/>
          </p:nvCxnSpPr>
          <p:spPr>
            <a:xfrm rot="5400000">
              <a:off x="1497945" y="2678900"/>
              <a:ext cx="3357586" cy="15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接连接符 259"/>
            <p:cNvCxnSpPr/>
            <p:nvPr/>
          </p:nvCxnSpPr>
          <p:spPr>
            <a:xfrm rot="5400000">
              <a:off x="1941765" y="2678900"/>
              <a:ext cx="3357586" cy="15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4" name="矩形 373"/>
          <p:cNvSpPr/>
          <p:nvPr/>
        </p:nvSpPr>
        <p:spPr>
          <a:xfrm flipV="1">
            <a:off x="1019150" y="3743326"/>
            <a:ext cx="3000396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87" name="TextBox 386"/>
          <p:cNvSpPr txBox="1"/>
          <p:nvPr/>
        </p:nvSpPr>
        <p:spPr>
          <a:xfrm>
            <a:off x="4064097" y="4572008"/>
            <a:ext cx="4286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日期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7" name="TextBox 396"/>
          <p:cNvSpPr txBox="1"/>
          <p:nvPr/>
        </p:nvSpPr>
        <p:spPr>
          <a:xfrm>
            <a:off x="4419598" y="4572008"/>
            <a:ext cx="938219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2013-01-05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1" name="TextBox 400"/>
          <p:cNvSpPr txBox="1"/>
          <p:nvPr/>
        </p:nvSpPr>
        <p:spPr>
          <a:xfrm>
            <a:off x="7673995" y="5065081"/>
            <a:ext cx="6556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工时类型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5" name="组合 39"/>
          <p:cNvGrpSpPr/>
          <p:nvPr/>
        </p:nvGrpSpPr>
        <p:grpSpPr>
          <a:xfrm>
            <a:off x="8277251" y="5080907"/>
            <a:ext cx="714380" cy="205482"/>
            <a:chOff x="7634842" y="3255921"/>
            <a:chExt cx="1152000" cy="180130"/>
          </a:xfrm>
        </p:grpSpPr>
        <p:sp>
          <p:nvSpPr>
            <p:cNvPr id="422" name="矩形 421"/>
            <p:cNvSpPr/>
            <p:nvPr/>
          </p:nvSpPr>
          <p:spPr>
            <a:xfrm>
              <a:off x="7634842" y="3255921"/>
              <a:ext cx="1152000" cy="18013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chemeClr val="tx1">
                  <a:lumMod val="40000"/>
                  <a:lumOff val="60000"/>
                </a:schemeClr>
              </a:solidFill>
              <a:prstDash val="solid"/>
            </a:ln>
            <a:effectLst/>
          </p:spPr>
          <p:txBody>
            <a:bodyPr lIns="3600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 </a:t>
              </a:r>
              <a:r>
                <a:rPr lang="zh-CN" altLang="en-US" sz="900" b="1" kern="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软件设计</a:t>
              </a:r>
              <a:endPara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423" name="圆角矩形 422"/>
            <p:cNvSpPr/>
            <p:nvPr/>
          </p:nvSpPr>
          <p:spPr>
            <a:xfrm>
              <a:off x="8601954" y="3263264"/>
              <a:ext cx="172437" cy="142876"/>
            </a:xfrm>
            <a:prstGeom prst="roundRect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琥珀" pitchFamily="2" charset="-122"/>
                  <a:ea typeface="华文琥珀" pitchFamily="2" charset="-122"/>
                </a:rPr>
                <a:t>v</a:t>
              </a:r>
              <a:endParaRPr lang="zh-CN" altLang="en-US" sz="9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琥珀" pitchFamily="2" charset="-122"/>
                <a:ea typeface="华文琥珀" pitchFamily="2" charset="-122"/>
              </a:endParaRPr>
            </a:p>
          </p:txBody>
        </p:sp>
      </p:grpSp>
      <p:sp>
        <p:nvSpPr>
          <p:cNvPr id="403" name="TextBox 402"/>
          <p:cNvSpPr txBox="1"/>
          <p:nvPr/>
        </p:nvSpPr>
        <p:spPr>
          <a:xfrm>
            <a:off x="4071934" y="5493709"/>
            <a:ext cx="6556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正常工时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4" name="TextBox 403"/>
          <p:cNvSpPr txBox="1"/>
          <p:nvPr/>
        </p:nvSpPr>
        <p:spPr>
          <a:xfrm>
            <a:off x="5209023" y="5493709"/>
            <a:ext cx="6556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加班工时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5" name="TextBox 404"/>
          <p:cNvSpPr txBox="1"/>
          <p:nvPr/>
        </p:nvSpPr>
        <p:spPr>
          <a:xfrm>
            <a:off x="5919797" y="4581533"/>
            <a:ext cx="7985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项目</a:t>
            </a:r>
            <a:r>
              <a:rPr lang="en-US" altLang="zh-CN" sz="9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endParaRPr lang="zh-CN" altLang="en-US" sz="9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6" name="矩形 405"/>
          <p:cNvSpPr/>
          <p:nvPr/>
        </p:nvSpPr>
        <p:spPr>
          <a:xfrm>
            <a:off x="6373333" y="4587310"/>
            <a:ext cx="685686" cy="21446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chemeClr val="tx1">
                <a:lumMod val="40000"/>
                <a:lumOff val="60000"/>
              </a:schemeClr>
            </a:solidFill>
            <a:prstDash val="solid"/>
          </a:ln>
          <a:effectLst/>
        </p:spPr>
        <p:txBody>
          <a:bodyPr lIns="36000" tIns="0" rIns="0" bIns="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ASDMP</a:t>
            </a:r>
            <a:endParaRPr kumimoji="0" lang="zh-CN" altLang="en-US" sz="9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07" name="TextBox 406"/>
          <p:cNvSpPr txBox="1"/>
          <p:nvPr/>
        </p:nvSpPr>
        <p:spPr>
          <a:xfrm>
            <a:off x="4653486" y="5493709"/>
            <a:ext cx="225464" cy="230832"/>
          </a:xfrm>
          <a:prstGeom prst="rect">
            <a:avLst/>
          </a:prstGeom>
          <a:noFill/>
          <a:ln>
            <a:solidFill>
              <a:sysClr val="window" lastClr="FFFFFF">
                <a:lumMod val="85000"/>
              </a:sysClr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8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0" name="TextBox 409"/>
          <p:cNvSpPr txBox="1"/>
          <p:nvPr/>
        </p:nvSpPr>
        <p:spPr>
          <a:xfrm>
            <a:off x="4064097" y="5969335"/>
            <a:ext cx="4286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记录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1" name="矩形 410"/>
          <p:cNvSpPr/>
          <p:nvPr/>
        </p:nvSpPr>
        <p:spPr>
          <a:xfrm>
            <a:off x="4635601" y="5976955"/>
            <a:ext cx="4365555" cy="500066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pic>
        <p:nvPicPr>
          <p:cNvPr id="413" name="Picture 2" descr="E:\ASDMP\ppt-resource\IconBase.Collection.plus.23.extras\IconBase WaterWorld Stock Icons\48\ru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30457" y="4587376"/>
            <a:ext cx="180000" cy="180000"/>
          </a:xfrm>
          <a:prstGeom prst="rect">
            <a:avLst/>
          </a:prstGeom>
          <a:noFill/>
        </p:spPr>
      </p:pic>
      <p:grpSp>
        <p:nvGrpSpPr>
          <p:cNvPr id="16" name="组合 423"/>
          <p:cNvGrpSpPr/>
          <p:nvPr/>
        </p:nvGrpSpPr>
        <p:grpSpPr>
          <a:xfrm>
            <a:off x="4064098" y="4927609"/>
            <a:ext cx="5079902" cy="930283"/>
            <a:chOff x="4064098" y="4927608"/>
            <a:chExt cx="5580000" cy="930283"/>
          </a:xfrm>
        </p:grpSpPr>
        <p:cxnSp>
          <p:nvCxnSpPr>
            <p:cNvPr id="419" name="直接连接符 418"/>
            <p:cNvCxnSpPr/>
            <p:nvPr/>
          </p:nvCxnSpPr>
          <p:spPr>
            <a:xfrm rot="10800000">
              <a:off x="4064098" y="4927608"/>
              <a:ext cx="5580000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直接连接符 419"/>
            <p:cNvCxnSpPr/>
            <p:nvPr/>
          </p:nvCxnSpPr>
          <p:spPr>
            <a:xfrm rot="10800000">
              <a:off x="4064098" y="5386401"/>
              <a:ext cx="5580000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直接连接符 420"/>
            <p:cNvCxnSpPr/>
            <p:nvPr/>
          </p:nvCxnSpPr>
          <p:spPr>
            <a:xfrm rot="10800000">
              <a:off x="4064098" y="5856303"/>
              <a:ext cx="5580000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5" name="TextBox 424"/>
          <p:cNvSpPr txBox="1"/>
          <p:nvPr/>
        </p:nvSpPr>
        <p:spPr>
          <a:xfrm>
            <a:off x="4857752" y="5493709"/>
            <a:ext cx="2143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h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6" name="TextBox 425"/>
          <p:cNvSpPr txBox="1"/>
          <p:nvPr/>
        </p:nvSpPr>
        <p:spPr>
          <a:xfrm>
            <a:off x="5774773" y="5493709"/>
            <a:ext cx="225464" cy="230832"/>
          </a:xfrm>
          <a:prstGeom prst="rect">
            <a:avLst/>
          </a:prstGeom>
          <a:noFill/>
          <a:ln>
            <a:solidFill>
              <a:sysClr val="window" lastClr="FFFFFF">
                <a:lumMod val="85000"/>
              </a:sysClr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1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7" name="TextBox 426"/>
          <p:cNvSpPr txBox="1"/>
          <p:nvPr/>
        </p:nvSpPr>
        <p:spPr>
          <a:xfrm>
            <a:off x="5950520" y="5493709"/>
            <a:ext cx="2143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h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8" name="TextBox 427"/>
          <p:cNvSpPr txBox="1"/>
          <p:nvPr/>
        </p:nvSpPr>
        <p:spPr>
          <a:xfrm>
            <a:off x="4071934" y="5046724"/>
            <a:ext cx="500066" cy="229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任务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9" name="矩形 428"/>
          <p:cNvSpPr/>
          <p:nvPr/>
        </p:nvSpPr>
        <p:spPr>
          <a:xfrm>
            <a:off x="4467342" y="5062549"/>
            <a:ext cx="2604987" cy="223839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chemeClr val="tx1">
                <a:lumMod val="40000"/>
                <a:lumOff val="60000"/>
              </a:schemeClr>
            </a:solidFill>
            <a:prstDash val="solid"/>
          </a:ln>
          <a:effectLst/>
        </p:spPr>
        <p:txBody>
          <a:bodyPr lIns="36000" tIns="0" rIns="0" bIns="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ASDMP</a:t>
            </a:r>
            <a:r>
              <a:rPr lang="zh-CN" altLang="en-US" sz="9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任务树优化</a:t>
            </a:r>
          </a:p>
        </p:txBody>
      </p:sp>
      <p:sp>
        <p:nvSpPr>
          <p:cNvPr id="431" name="TextBox 430"/>
          <p:cNvSpPr txBox="1"/>
          <p:nvPr/>
        </p:nvSpPr>
        <p:spPr>
          <a:xfrm>
            <a:off x="7848623" y="4587462"/>
            <a:ext cx="6429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是否出差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3" name="矩形 432"/>
          <p:cNvSpPr/>
          <p:nvPr/>
        </p:nvSpPr>
        <p:spPr>
          <a:xfrm>
            <a:off x="8432827" y="4639850"/>
            <a:ext cx="108000" cy="108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39" name="椭圆 438"/>
          <p:cNvSpPr/>
          <p:nvPr/>
        </p:nvSpPr>
        <p:spPr>
          <a:xfrm>
            <a:off x="2449498" y="2071678"/>
            <a:ext cx="71438" cy="7143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40" name="椭圆 439"/>
          <p:cNvSpPr/>
          <p:nvPr/>
        </p:nvSpPr>
        <p:spPr>
          <a:xfrm>
            <a:off x="2896647" y="2071678"/>
            <a:ext cx="71438" cy="7143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43" name="椭圆 442"/>
          <p:cNvSpPr/>
          <p:nvPr/>
        </p:nvSpPr>
        <p:spPr>
          <a:xfrm>
            <a:off x="1136626" y="2071678"/>
            <a:ext cx="71438" cy="7143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45" name="椭圆 444"/>
          <p:cNvSpPr/>
          <p:nvPr/>
        </p:nvSpPr>
        <p:spPr>
          <a:xfrm>
            <a:off x="3817932" y="2571744"/>
            <a:ext cx="71438" cy="7143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6" name="椭圆 445"/>
          <p:cNvSpPr/>
          <p:nvPr/>
        </p:nvSpPr>
        <p:spPr>
          <a:xfrm>
            <a:off x="2454260" y="2571744"/>
            <a:ext cx="71438" cy="7143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48" name="椭圆 447"/>
          <p:cNvSpPr/>
          <p:nvPr/>
        </p:nvSpPr>
        <p:spPr>
          <a:xfrm>
            <a:off x="1572662" y="2571744"/>
            <a:ext cx="71438" cy="7143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49" name="椭圆 448"/>
          <p:cNvSpPr/>
          <p:nvPr/>
        </p:nvSpPr>
        <p:spPr>
          <a:xfrm>
            <a:off x="2016636" y="2571744"/>
            <a:ext cx="71438" cy="7143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50" name="椭圆 449"/>
          <p:cNvSpPr/>
          <p:nvPr/>
        </p:nvSpPr>
        <p:spPr>
          <a:xfrm>
            <a:off x="1141388" y="2571744"/>
            <a:ext cx="71438" cy="7143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52" name="椭圆 451"/>
          <p:cNvSpPr/>
          <p:nvPr/>
        </p:nvSpPr>
        <p:spPr>
          <a:xfrm>
            <a:off x="2015578" y="3071810"/>
            <a:ext cx="71438" cy="7143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53" name="椭圆 452"/>
          <p:cNvSpPr/>
          <p:nvPr/>
        </p:nvSpPr>
        <p:spPr>
          <a:xfrm>
            <a:off x="1140330" y="3071810"/>
            <a:ext cx="71438" cy="7143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54" name="椭圆 453"/>
          <p:cNvSpPr/>
          <p:nvPr/>
        </p:nvSpPr>
        <p:spPr>
          <a:xfrm>
            <a:off x="2441560" y="3071810"/>
            <a:ext cx="71438" cy="7143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65" name="TextBox 464"/>
          <p:cNvSpPr txBox="1"/>
          <p:nvPr/>
        </p:nvSpPr>
        <p:spPr>
          <a:xfrm>
            <a:off x="2571736" y="4233868"/>
            <a:ext cx="6556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任务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6" name="TextBox 465"/>
          <p:cNvSpPr txBox="1"/>
          <p:nvPr/>
        </p:nvSpPr>
        <p:spPr>
          <a:xfrm>
            <a:off x="1298393" y="4252918"/>
            <a:ext cx="6681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项目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67" name="直接连接符 466"/>
          <p:cNvCxnSpPr/>
          <p:nvPr/>
        </p:nvCxnSpPr>
        <p:spPr>
          <a:xfrm rot="10800000">
            <a:off x="976287" y="4214818"/>
            <a:ext cx="3071834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TextBox 468"/>
          <p:cNvSpPr txBox="1"/>
          <p:nvPr/>
        </p:nvSpPr>
        <p:spPr>
          <a:xfrm>
            <a:off x="1071538" y="3876678"/>
            <a:ext cx="100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任务快捷筛选：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7" name="组合 39"/>
          <p:cNvGrpSpPr/>
          <p:nvPr/>
        </p:nvGrpSpPr>
        <p:grpSpPr>
          <a:xfrm>
            <a:off x="2205021" y="3886203"/>
            <a:ext cx="1204922" cy="204789"/>
            <a:chOff x="7634842" y="3255921"/>
            <a:chExt cx="1152000" cy="180130"/>
          </a:xfrm>
        </p:grpSpPr>
        <p:sp>
          <p:nvSpPr>
            <p:cNvPr id="472" name="矩形 471"/>
            <p:cNvSpPr/>
            <p:nvPr/>
          </p:nvSpPr>
          <p:spPr>
            <a:xfrm>
              <a:off x="7634842" y="3255921"/>
              <a:ext cx="1152000" cy="18013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chemeClr val="tx1">
                  <a:lumMod val="40000"/>
                  <a:lumOff val="60000"/>
                </a:schemeClr>
              </a:solidFill>
              <a:prstDash val="solid"/>
            </a:ln>
            <a:effectLst/>
          </p:spPr>
          <p:txBody>
            <a:bodyPr lIns="3600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 </a:t>
              </a:r>
              <a:r>
                <a:rPr lang="zh-CN" altLang="en-US" sz="900" b="1" kern="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最近常用任务</a:t>
              </a:r>
              <a:endPara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473" name="圆角矩形 472"/>
            <p:cNvSpPr/>
            <p:nvPr/>
          </p:nvSpPr>
          <p:spPr>
            <a:xfrm>
              <a:off x="8601954" y="3263264"/>
              <a:ext cx="172437" cy="142876"/>
            </a:xfrm>
            <a:prstGeom prst="roundRect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琥珀" pitchFamily="2" charset="-122"/>
                  <a:ea typeface="华文琥珀" pitchFamily="2" charset="-122"/>
                </a:rPr>
                <a:t>v</a:t>
              </a:r>
              <a:endParaRPr lang="zh-CN" altLang="en-US" sz="9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琥珀" pitchFamily="2" charset="-122"/>
                <a:ea typeface="华文琥珀" pitchFamily="2" charset="-122"/>
              </a:endParaRPr>
            </a:p>
          </p:txBody>
        </p:sp>
      </p:grpSp>
      <p:cxnSp>
        <p:nvCxnSpPr>
          <p:cNvPr id="474" name="直接连接符 473"/>
          <p:cNvCxnSpPr/>
          <p:nvPr/>
        </p:nvCxnSpPr>
        <p:spPr>
          <a:xfrm rot="10800000">
            <a:off x="1000100" y="4498981"/>
            <a:ext cx="3071834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直接连接符 476"/>
          <p:cNvCxnSpPr/>
          <p:nvPr/>
        </p:nvCxnSpPr>
        <p:spPr>
          <a:xfrm rot="5400000">
            <a:off x="703248" y="5535615"/>
            <a:ext cx="2643182" cy="1588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9" name="TextBox 478"/>
          <p:cNvSpPr txBox="1"/>
          <p:nvPr/>
        </p:nvSpPr>
        <p:spPr>
          <a:xfrm>
            <a:off x="2000232" y="4594691"/>
            <a:ext cx="1071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ASDMP</a:t>
            </a:r>
            <a:r>
              <a: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任务树优化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0" name="TextBox 479"/>
          <p:cNvSpPr txBox="1"/>
          <p:nvPr/>
        </p:nvSpPr>
        <p:spPr>
          <a:xfrm>
            <a:off x="1285852" y="4601536"/>
            <a:ext cx="647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ASDMP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81" name="直接连接符 480"/>
          <p:cNvCxnSpPr/>
          <p:nvPr/>
        </p:nvCxnSpPr>
        <p:spPr>
          <a:xfrm>
            <a:off x="1000100" y="4857760"/>
            <a:ext cx="2857520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4" name="TextBox 483"/>
          <p:cNvSpPr txBox="1"/>
          <p:nvPr/>
        </p:nvSpPr>
        <p:spPr>
          <a:xfrm>
            <a:off x="2000232" y="4929198"/>
            <a:ext cx="1071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常用任务</a:t>
            </a: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800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5" name="TextBox 484"/>
          <p:cNvSpPr txBox="1"/>
          <p:nvPr/>
        </p:nvSpPr>
        <p:spPr>
          <a:xfrm>
            <a:off x="1285852" y="4936043"/>
            <a:ext cx="647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ASDMP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86" name="直接连接符 485"/>
          <p:cNvCxnSpPr/>
          <p:nvPr/>
        </p:nvCxnSpPr>
        <p:spPr>
          <a:xfrm>
            <a:off x="981050" y="5192267"/>
            <a:ext cx="2857520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7" name="TextBox 486"/>
          <p:cNvSpPr txBox="1"/>
          <p:nvPr/>
        </p:nvSpPr>
        <p:spPr>
          <a:xfrm>
            <a:off x="2000232" y="5286388"/>
            <a:ext cx="1071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常用任务</a:t>
            </a: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3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8" name="TextBox 487"/>
          <p:cNvSpPr txBox="1"/>
          <p:nvPr/>
        </p:nvSpPr>
        <p:spPr>
          <a:xfrm>
            <a:off x="1285852" y="5293233"/>
            <a:ext cx="647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ASDMP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89" name="直接连接符 488"/>
          <p:cNvCxnSpPr/>
          <p:nvPr/>
        </p:nvCxnSpPr>
        <p:spPr>
          <a:xfrm>
            <a:off x="981050" y="5549457"/>
            <a:ext cx="2857520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5" name="TextBox 494"/>
          <p:cNvSpPr txBox="1"/>
          <p:nvPr/>
        </p:nvSpPr>
        <p:spPr>
          <a:xfrm>
            <a:off x="2000232" y="5617506"/>
            <a:ext cx="1071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常用任务</a:t>
            </a: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6" name="TextBox 495"/>
          <p:cNvSpPr txBox="1"/>
          <p:nvPr/>
        </p:nvSpPr>
        <p:spPr>
          <a:xfrm>
            <a:off x="1285852" y="5624351"/>
            <a:ext cx="647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ASDMP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97" name="直接连接符 496"/>
          <p:cNvCxnSpPr/>
          <p:nvPr/>
        </p:nvCxnSpPr>
        <p:spPr>
          <a:xfrm>
            <a:off x="976287" y="5880575"/>
            <a:ext cx="2857520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TextBox 497"/>
          <p:cNvSpPr txBox="1"/>
          <p:nvPr/>
        </p:nvSpPr>
        <p:spPr>
          <a:xfrm>
            <a:off x="2000232" y="5952013"/>
            <a:ext cx="1071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常用任务</a:t>
            </a: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800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9" name="TextBox 498"/>
          <p:cNvSpPr txBox="1"/>
          <p:nvPr/>
        </p:nvSpPr>
        <p:spPr>
          <a:xfrm>
            <a:off x="1285852" y="5958858"/>
            <a:ext cx="647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ASDMP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00" name="直接连接符 499"/>
          <p:cNvCxnSpPr/>
          <p:nvPr/>
        </p:nvCxnSpPr>
        <p:spPr>
          <a:xfrm>
            <a:off x="957237" y="6215082"/>
            <a:ext cx="2857520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" name="TextBox 500"/>
          <p:cNvSpPr txBox="1"/>
          <p:nvPr/>
        </p:nvSpPr>
        <p:spPr>
          <a:xfrm>
            <a:off x="2000232" y="6309203"/>
            <a:ext cx="1071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常用任务</a:t>
            </a: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sz="800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2" name="TextBox 501"/>
          <p:cNvSpPr txBox="1"/>
          <p:nvPr/>
        </p:nvSpPr>
        <p:spPr>
          <a:xfrm>
            <a:off x="1285852" y="6316048"/>
            <a:ext cx="647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ASDMP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03" name="直接连接符 502"/>
          <p:cNvCxnSpPr/>
          <p:nvPr/>
        </p:nvCxnSpPr>
        <p:spPr>
          <a:xfrm>
            <a:off x="957237" y="6572272"/>
            <a:ext cx="2857520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503"/>
          <p:cNvGrpSpPr/>
          <p:nvPr/>
        </p:nvGrpSpPr>
        <p:grpSpPr>
          <a:xfrm>
            <a:off x="3929057" y="4533907"/>
            <a:ext cx="80963" cy="2238367"/>
            <a:chOff x="8969342" y="1385873"/>
            <a:chExt cx="147702" cy="2690864"/>
          </a:xfrm>
        </p:grpSpPr>
        <p:sp>
          <p:nvSpPr>
            <p:cNvPr id="505" name="等腰三角形 504"/>
            <p:cNvSpPr/>
            <p:nvPr/>
          </p:nvSpPr>
          <p:spPr>
            <a:xfrm>
              <a:off x="8974136" y="1385873"/>
              <a:ext cx="142908" cy="142908"/>
            </a:xfrm>
            <a:prstGeom prst="triangle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506" name="等腰三角形 505"/>
            <p:cNvSpPr/>
            <p:nvPr/>
          </p:nvSpPr>
          <p:spPr>
            <a:xfrm rot="10800000">
              <a:off x="8969342" y="3933829"/>
              <a:ext cx="142908" cy="142908"/>
            </a:xfrm>
            <a:prstGeom prst="triangle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507" name="矩形 506"/>
            <p:cNvSpPr/>
            <p:nvPr/>
          </p:nvSpPr>
          <p:spPr>
            <a:xfrm>
              <a:off x="8972581" y="1590662"/>
              <a:ext cx="142844" cy="2286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 smtClean="0"/>
            </a:p>
          </p:txBody>
        </p:sp>
        <p:grpSp>
          <p:nvGrpSpPr>
            <p:cNvPr id="19" name="组合 507"/>
            <p:cNvGrpSpPr/>
            <p:nvPr/>
          </p:nvGrpSpPr>
          <p:grpSpPr>
            <a:xfrm>
              <a:off x="9020174" y="2647259"/>
              <a:ext cx="45719" cy="66652"/>
              <a:chOff x="8982074" y="2647943"/>
              <a:chExt cx="142876" cy="96839"/>
            </a:xfrm>
          </p:grpSpPr>
          <p:cxnSp>
            <p:nvCxnSpPr>
              <p:cNvPr id="509" name="直接连接符 508"/>
              <p:cNvCxnSpPr/>
              <p:nvPr/>
            </p:nvCxnSpPr>
            <p:spPr>
              <a:xfrm>
                <a:off x="8982074" y="2647943"/>
                <a:ext cx="142876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直接连接符 509"/>
              <p:cNvCxnSpPr/>
              <p:nvPr/>
            </p:nvCxnSpPr>
            <p:spPr>
              <a:xfrm>
                <a:off x="8982074" y="2695569"/>
                <a:ext cx="142876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直接连接符 510"/>
              <p:cNvCxnSpPr/>
              <p:nvPr/>
            </p:nvCxnSpPr>
            <p:spPr>
              <a:xfrm>
                <a:off x="8982074" y="2743194"/>
                <a:ext cx="142876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12" name="椭圆 511"/>
          <p:cNvSpPr/>
          <p:nvPr/>
        </p:nvSpPr>
        <p:spPr>
          <a:xfrm>
            <a:off x="1204889" y="4651066"/>
            <a:ext cx="104790" cy="104790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3" name="椭圆 512"/>
          <p:cNvSpPr/>
          <p:nvPr/>
        </p:nvSpPr>
        <p:spPr>
          <a:xfrm>
            <a:off x="1204889" y="4993968"/>
            <a:ext cx="104790" cy="104790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4" name="椭圆 513"/>
          <p:cNvSpPr/>
          <p:nvPr/>
        </p:nvSpPr>
        <p:spPr>
          <a:xfrm>
            <a:off x="1204889" y="5336870"/>
            <a:ext cx="104790" cy="104790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5" name="椭圆 514"/>
          <p:cNvSpPr/>
          <p:nvPr/>
        </p:nvSpPr>
        <p:spPr>
          <a:xfrm>
            <a:off x="1204889" y="5679772"/>
            <a:ext cx="104790" cy="104790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6" name="椭圆 515"/>
          <p:cNvSpPr/>
          <p:nvPr/>
        </p:nvSpPr>
        <p:spPr>
          <a:xfrm>
            <a:off x="1204889" y="6022674"/>
            <a:ext cx="104790" cy="104790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椭圆 519"/>
          <p:cNvSpPr/>
          <p:nvPr/>
        </p:nvSpPr>
        <p:spPr>
          <a:xfrm>
            <a:off x="1204889" y="6365578"/>
            <a:ext cx="104790" cy="104790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矩形 528"/>
          <p:cNvSpPr/>
          <p:nvPr/>
        </p:nvSpPr>
        <p:spPr>
          <a:xfrm>
            <a:off x="7500958" y="6548459"/>
            <a:ext cx="720000" cy="212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提交</a:t>
            </a:r>
            <a:endParaRPr lang="zh-CN" altLang="en-US" sz="11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0" name="矩形 529"/>
          <p:cNvSpPr/>
          <p:nvPr/>
        </p:nvSpPr>
        <p:spPr>
          <a:xfrm>
            <a:off x="2285984" y="2705095"/>
            <a:ext cx="428628" cy="50006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362" name="椭圆 361"/>
          <p:cNvSpPr/>
          <p:nvPr/>
        </p:nvSpPr>
        <p:spPr>
          <a:xfrm>
            <a:off x="1565783" y="2071678"/>
            <a:ext cx="71438" cy="7143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366" name="椭圆 365"/>
          <p:cNvSpPr/>
          <p:nvPr/>
        </p:nvSpPr>
        <p:spPr>
          <a:xfrm>
            <a:off x="2012932" y="2071678"/>
            <a:ext cx="71438" cy="7143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367" name="椭圆 366"/>
          <p:cNvSpPr/>
          <p:nvPr/>
        </p:nvSpPr>
        <p:spPr>
          <a:xfrm>
            <a:off x="2909876" y="2571744"/>
            <a:ext cx="71438" cy="7143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368" name="椭圆 367"/>
          <p:cNvSpPr/>
          <p:nvPr/>
        </p:nvSpPr>
        <p:spPr>
          <a:xfrm>
            <a:off x="1571604" y="3078160"/>
            <a:ext cx="71438" cy="7143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298" name="TextBox 297"/>
          <p:cNvSpPr txBox="1"/>
          <p:nvPr/>
        </p:nvSpPr>
        <p:spPr>
          <a:xfrm>
            <a:off x="7283468" y="996062"/>
            <a:ext cx="43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正常</a:t>
            </a:r>
            <a:endParaRPr lang="en-US" altLang="zh-CN" sz="9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工时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7683520" y="995345"/>
            <a:ext cx="417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加班</a:t>
            </a:r>
            <a:endParaRPr lang="en-US" altLang="zh-CN" sz="9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工时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0" name="TextBox 299"/>
          <p:cNvSpPr txBox="1"/>
          <p:nvPr/>
        </p:nvSpPr>
        <p:spPr>
          <a:xfrm>
            <a:off x="4331014" y="1071546"/>
            <a:ext cx="6429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工时日期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1" name="TextBox 300"/>
          <p:cNvSpPr txBox="1"/>
          <p:nvPr/>
        </p:nvSpPr>
        <p:spPr>
          <a:xfrm>
            <a:off x="6681803" y="1071546"/>
            <a:ext cx="6556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工时类型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02" name="直接连接符 301"/>
          <p:cNvCxnSpPr/>
          <p:nvPr/>
        </p:nvCxnSpPr>
        <p:spPr>
          <a:xfrm rot="10800000">
            <a:off x="4052756" y="1007729"/>
            <a:ext cx="5040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TextBox 302"/>
          <p:cNvSpPr txBox="1"/>
          <p:nvPr/>
        </p:nvSpPr>
        <p:spPr>
          <a:xfrm>
            <a:off x="6663548" y="1371130"/>
            <a:ext cx="692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软件设计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7325539" y="1362321"/>
            <a:ext cx="285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4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6" name="TextBox 305"/>
          <p:cNvSpPr txBox="1"/>
          <p:nvPr/>
        </p:nvSpPr>
        <p:spPr>
          <a:xfrm>
            <a:off x="7763694" y="1362321"/>
            <a:ext cx="285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0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08" name="直接连接符 307"/>
          <p:cNvCxnSpPr/>
          <p:nvPr/>
        </p:nvCxnSpPr>
        <p:spPr>
          <a:xfrm rot="10800000">
            <a:off x="4043630" y="1315459"/>
            <a:ext cx="5040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连接符 308"/>
          <p:cNvCxnSpPr/>
          <p:nvPr/>
        </p:nvCxnSpPr>
        <p:spPr>
          <a:xfrm rot="10800000">
            <a:off x="4037751" y="1620261"/>
            <a:ext cx="5040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连接符 309"/>
          <p:cNvCxnSpPr/>
          <p:nvPr/>
        </p:nvCxnSpPr>
        <p:spPr>
          <a:xfrm rot="10800000">
            <a:off x="4043631" y="1923106"/>
            <a:ext cx="5040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接连接符 318"/>
          <p:cNvCxnSpPr/>
          <p:nvPr/>
        </p:nvCxnSpPr>
        <p:spPr>
          <a:xfrm rot="10800000">
            <a:off x="4052756" y="2264183"/>
            <a:ext cx="5040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接连接符 319"/>
          <p:cNvCxnSpPr/>
          <p:nvPr/>
        </p:nvCxnSpPr>
        <p:spPr>
          <a:xfrm rot="10800000">
            <a:off x="4071935" y="2601344"/>
            <a:ext cx="5040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矩形 320"/>
          <p:cNvSpPr/>
          <p:nvPr/>
        </p:nvSpPr>
        <p:spPr>
          <a:xfrm>
            <a:off x="4151625" y="1416043"/>
            <a:ext cx="108000" cy="108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322" name="TextBox 321"/>
          <p:cNvSpPr txBox="1"/>
          <p:nvPr/>
        </p:nvSpPr>
        <p:spPr>
          <a:xfrm>
            <a:off x="5857885" y="1071546"/>
            <a:ext cx="6556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任务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3" name="TextBox 322"/>
          <p:cNvSpPr txBox="1"/>
          <p:nvPr/>
        </p:nvSpPr>
        <p:spPr>
          <a:xfrm>
            <a:off x="5643571" y="1377561"/>
            <a:ext cx="1071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ASDMP</a:t>
            </a:r>
            <a:r>
              <a: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任务树优化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4981579" y="1071546"/>
            <a:ext cx="6681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项目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5" name="TextBox 324"/>
          <p:cNvSpPr txBox="1"/>
          <p:nvPr/>
        </p:nvSpPr>
        <p:spPr>
          <a:xfrm>
            <a:off x="5002376" y="1364226"/>
            <a:ext cx="647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ASDMP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26" name="直接连接符 325"/>
          <p:cNvCxnSpPr/>
          <p:nvPr/>
        </p:nvCxnSpPr>
        <p:spPr>
          <a:xfrm rot="10800000">
            <a:off x="4041241" y="2890833"/>
            <a:ext cx="5040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接连接符 328"/>
          <p:cNvCxnSpPr/>
          <p:nvPr/>
        </p:nvCxnSpPr>
        <p:spPr>
          <a:xfrm rot="10800000">
            <a:off x="4047121" y="3193678"/>
            <a:ext cx="5040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接连接符 329"/>
          <p:cNvCxnSpPr/>
          <p:nvPr/>
        </p:nvCxnSpPr>
        <p:spPr>
          <a:xfrm rot="10800000">
            <a:off x="4056246" y="3525230"/>
            <a:ext cx="5040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TextBox 330"/>
          <p:cNvSpPr txBox="1"/>
          <p:nvPr/>
        </p:nvSpPr>
        <p:spPr>
          <a:xfrm>
            <a:off x="4259576" y="1370456"/>
            <a:ext cx="7667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2013-01-04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" name="组合 331"/>
          <p:cNvGrpSpPr/>
          <p:nvPr/>
        </p:nvGrpSpPr>
        <p:grpSpPr>
          <a:xfrm>
            <a:off x="8991782" y="1333485"/>
            <a:ext cx="123643" cy="2828945"/>
            <a:chOff x="8972581" y="1385873"/>
            <a:chExt cx="151327" cy="2690864"/>
          </a:xfrm>
        </p:grpSpPr>
        <p:sp>
          <p:nvSpPr>
            <p:cNvPr id="335" name="等腰三角形 334"/>
            <p:cNvSpPr/>
            <p:nvPr/>
          </p:nvSpPr>
          <p:spPr>
            <a:xfrm>
              <a:off x="8974136" y="1385873"/>
              <a:ext cx="142908" cy="142908"/>
            </a:xfrm>
            <a:prstGeom prst="triangle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336" name="等腰三角形 335"/>
            <p:cNvSpPr/>
            <p:nvPr/>
          </p:nvSpPr>
          <p:spPr>
            <a:xfrm rot="10800000">
              <a:off x="8981000" y="3933829"/>
              <a:ext cx="142908" cy="142908"/>
            </a:xfrm>
            <a:prstGeom prst="triangle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341" name="矩形 340"/>
            <p:cNvSpPr/>
            <p:nvPr/>
          </p:nvSpPr>
          <p:spPr>
            <a:xfrm>
              <a:off x="8972581" y="1590662"/>
              <a:ext cx="142844" cy="2286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 smtClean="0"/>
            </a:p>
          </p:txBody>
        </p:sp>
        <p:grpSp>
          <p:nvGrpSpPr>
            <p:cNvPr id="21" name="组合 462"/>
            <p:cNvGrpSpPr/>
            <p:nvPr/>
          </p:nvGrpSpPr>
          <p:grpSpPr>
            <a:xfrm>
              <a:off x="9020174" y="2647254"/>
              <a:ext cx="45719" cy="66652"/>
              <a:chOff x="8982074" y="2647943"/>
              <a:chExt cx="142876" cy="96839"/>
            </a:xfrm>
          </p:grpSpPr>
          <p:cxnSp>
            <p:nvCxnSpPr>
              <p:cNvPr id="346" name="直接连接符 345"/>
              <p:cNvCxnSpPr/>
              <p:nvPr/>
            </p:nvCxnSpPr>
            <p:spPr>
              <a:xfrm>
                <a:off x="8982074" y="2647943"/>
                <a:ext cx="142876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直接连接符 346"/>
              <p:cNvCxnSpPr/>
              <p:nvPr/>
            </p:nvCxnSpPr>
            <p:spPr>
              <a:xfrm>
                <a:off x="8982074" y="2695569"/>
                <a:ext cx="142876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直接连接符 348"/>
              <p:cNvCxnSpPr/>
              <p:nvPr/>
            </p:nvCxnSpPr>
            <p:spPr>
              <a:xfrm>
                <a:off x="8982074" y="2743194"/>
                <a:ext cx="142876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50" name="直接连接符 349"/>
          <p:cNvCxnSpPr/>
          <p:nvPr/>
        </p:nvCxnSpPr>
        <p:spPr>
          <a:xfrm rot="10800000">
            <a:off x="4065771" y="3833173"/>
            <a:ext cx="5040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接连接符 350"/>
          <p:cNvCxnSpPr/>
          <p:nvPr/>
        </p:nvCxnSpPr>
        <p:spPr>
          <a:xfrm rot="10800000">
            <a:off x="4084950" y="4198909"/>
            <a:ext cx="5040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矩形 351"/>
          <p:cNvSpPr/>
          <p:nvPr/>
        </p:nvSpPr>
        <p:spPr>
          <a:xfrm>
            <a:off x="8358214" y="784102"/>
            <a:ext cx="667644" cy="1969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批量删除</a:t>
            </a:r>
            <a:endParaRPr lang="zh-CN" altLang="en-US" sz="1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9" name="矩形 368"/>
          <p:cNvSpPr/>
          <p:nvPr/>
        </p:nvSpPr>
        <p:spPr>
          <a:xfrm>
            <a:off x="4151625" y="1142984"/>
            <a:ext cx="108000" cy="108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370" name="矩形 369"/>
          <p:cNvSpPr/>
          <p:nvPr/>
        </p:nvSpPr>
        <p:spPr>
          <a:xfrm>
            <a:off x="4147277" y="785794"/>
            <a:ext cx="720000" cy="214314"/>
          </a:xfrm>
          <a:prstGeom prst="rect">
            <a:avLst/>
          </a:prstGeom>
          <a:ln/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按日历</a:t>
            </a:r>
            <a:endParaRPr lang="zh-CN" altLang="en-US" sz="11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1" name="矩形 370"/>
          <p:cNvSpPr/>
          <p:nvPr/>
        </p:nvSpPr>
        <p:spPr>
          <a:xfrm>
            <a:off x="4929190" y="785794"/>
            <a:ext cx="720000" cy="21431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按任务</a:t>
            </a:r>
            <a:endParaRPr lang="zh-CN" altLang="en-US" sz="11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2" name="TextBox 371"/>
          <p:cNvSpPr txBox="1"/>
          <p:nvPr/>
        </p:nvSpPr>
        <p:spPr>
          <a:xfrm>
            <a:off x="8501090" y="1062021"/>
            <a:ext cx="4286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操作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73" name="Picture 3" descr="D:\4.幻灯片库\图片库\IconBase.Collection.plus.23.extras 最新上万个创意设计图标\IconBase Plastic Xp2 Stock Icons\png\48x48\edit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48715" y="1381111"/>
            <a:ext cx="157162" cy="157162"/>
          </a:xfrm>
          <a:prstGeom prst="rect">
            <a:avLst/>
          </a:prstGeom>
          <a:noFill/>
        </p:spPr>
      </p:pic>
      <p:pic>
        <p:nvPicPr>
          <p:cNvPr id="375" name="Picture 4" descr="D:\4.幻灯片库\图片库\IconBase.Collection.plus.23.extras 最新上万个创意设计图标\IconBase Plastic Xp2 Stock Icons\png\48x48\erro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763029" y="1404923"/>
            <a:ext cx="119064" cy="119064"/>
          </a:xfrm>
          <a:prstGeom prst="rect">
            <a:avLst/>
          </a:prstGeom>
          <a:noFill/>
        </p:spPr>
      </p:pic>
      <p:sp>
        <p:nvSpPr>
          <p:cNvPr id="378" name="TextBox 377"/>
          <p:cNvSpPr txBox="1"/>
          <p:nvPr/>
        </p:nvSpPr>
        <p:spPr>
          <a:xfrm>
            <a:off x="8077225" y="990583"/>
            <a:ext cx="417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是否出差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9" name="矩形 378"/>
          <p:cNvSpPr/>
          <p:nvPr/>
        </p:nvSpPr>
        <p:spPr>
          <a:xfrm>
            <a:off x="8224863" y="1409686"/>
            <a:ext cx="108000" cy="1080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381" name="TextBox 380"/>
          <p:cNvSpPr txBox="1"/>
          <p:nvPr/>
        </p:nvSpPr>
        <p:spPr>
          <a:xfrm>
            <a:off x="6663547" y="1665194"/>
            <a:ext cx="692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软件设计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2" name="TextBox 381"/>
          <p:cNvSpPr txBox="1"/>
          <p:nvPr/>
        </p:nvSpPr>
        <p:spPr>
          <a:xfrm>
            <a:off x="7325538" y="1656385"/>
            <a:ext cx="285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4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4" name="TextBox 383"/>
          <p:cNvSpPr txBox="1"/>
          <p:nvPr/>
        </p:nvSpPr>
        <p:spPr>
          <a:xfrm>
            <a:off x="7763693" y="1656385"/>
            <a:ext cx="285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0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5" name="矩形 384"/>
          <p:cNvSpPr/>
          <p:nvPr/>
        </p:nvSpPr>
        <p:spPr>
          <a:xfrm>
            <a:off x="4151624" y="1710107"/>
            <a:ext cx="108000" cy="108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386" name="TextBox 385"/>
          <p:cNvSpPr txBox="1"/>
          <p:nvPr/>
        </p:nvSpPr>
        <p:spPr>
          <a:xfrm>
            <a:off x="5643570" y="1671625"/>
            <a:ext cx="1071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ASDMP</a:t>
            </a:r>
            <a:r>
              <a: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任务树优化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8" name="TextBox 387"/>
          <p:cNvSpPr txBox="1"/>
          <p:nvPr/>
        </p:nvSpPr>
        <p:spPr>
          <a:xfrm>
            <a:off x="5002375" y="1658290"/>
            <a:ext cx="647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ASDMP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9" name="TextBox 388"/>
          <p:cNvSpPr txBox="1"/>
          <p:nvPr/>
        </p:nvSpPr>
        <p:spPr>
          <a:xfrm>
            <a:off x="4259575" y="1664520"/>
            <a:ext cx="7667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2013-01-05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91" name="Picture 4" descr="D:\4.幻灯片库\图片库\IconBase.Collection.plus.23.extras 最新上万个创意设计图标\IconBase Plastic Xp2 Stock Icons\png\48x48\erro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763028" y="1698987"/>
            <a:ext cx="119064" cy="119064"/>
          </a:xfrm>
          <a:prstGeom prst="rect">
            <a:avLst/>
          </a:prstGeom>
          <a:noFill/>
        </p:spPr>
      </p:pic>
      <p:sp>
        <p:nvSpPr>
          <p:cNvPr id="392" name="矩形 391"/>
          <p:cNvSpPr/>
          <p:nvPr/>
        </p:nvSpPr>
        <p:spPr>
          <a:xfrm>
            <a:off x="8224862" y="1703750"/>
            <a:ext cx="108000" cy="1080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394" name="TextBox 393"/>
          <p:cNvSpPr txBox="1"/>
          <p:nvPr/>
        </p:nvSpPr>
        <p:spPr>
          <a:xfrm>
            <a:off x="6663547" y="1979521"/>
            <a:ext cx="692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软件设计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5" name="TextBox 394"/>
          <p:cNvSpPr txBox="1"/>
          <p:nvPr/>
        </p:nvSpPr>
        <p:spPr>
          <a:xfrm>
            <a:off x="7325538" y="1970712"/>
            <a:ext cx="285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4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6" name="TextBox 395"/>
          <p:cNvSpPr txBox="1"/>
          <p:nvPr/>
        </p:nvSpPr>
        <p:spPr>
          <a:xfrm>
            <a:off x="7763693" y="1970712"/>
            <a:ext cx="285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0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0" name="矩形 399"/>
          <p:cNvSpPr/>
          <p:nvPr/>
        </p:nvSpPr>
        <p:spPr>
          <a:xfrm>
            <a:off x="4151624" y="2024434"/>
            <a:ext cx="108000" cy="108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02" name="TextBox 401"/>
          <p:cNvSpPr txBox="1"/>
          <p:nvPr/>
        </p:nvSpPr>
        <p:spPr>
          <a:xfrm>
            <a:off x="5643570" y="1985952"/>
            <a:ext cx="1071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ASDMP</a:t>
            </a:r>
            <a:r>
              <a: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任务树优化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8" name="TextBox 407"/>
          <p:cNvSpPr txBox="1"/>
          <p:nvPr/>
        </p:nvSpPr>
        <p:spPr>
          <a:xfrm>
            <a:off x="5002375" y="1972617"/>
            <a:ext cx="647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ASDMP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9" name="TextBox 408"/>
          <p:cNvSpPr txBox="1"/>
          <p:nvPr/>
        </p:nvSpPr>
        <p:spPr>
          <a:xfrm>
            <a:off x="4259575" y="1978847"/>
            <a:ext cx="7667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2013-01-14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14" name="Picture 3" descr="D:\4.幻灯片库\图片库\IconBase.Collection.plus.23.extras 最新上万个创意设计图标\IconBase Plastic Xp2 Stock Icons\png\48x48\edit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48714" y="1989502"/>
            <a:ext cx="157162" cy="157162"/>
          </a:xfrm>
          <a:prstGeom prst="rect">
            <a:avLst/>
          </a:prstGeom>
          <a:noFill/>
        </p:spPr>
      </p:pic>
      <p:pic>
        <p:nvPicPr>
          <p:cNvPr id="415" name="Picture 4" descr="D:\4.幻灯片库\图片库\IconBase.Collection.plus.23.extras 最新上万个创意设计图标\IconBase Plastic Xp2 Stock Icons\png\48x48\erro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763028" y="2013314"/>
            <a:ext cx="119064" cy="119064"/>
          </a:xfrm>
          <a:prstGeom prst="rect">
            <a:avLst/>
          </a:prstGeom>
          <a:noFill/>
        </p:spPr>
      </p:pic>
      <p:sp>
        <p:nvSpPr>
          <p:cNvPr id="416" name="矩形 415"/>
          <p:cNvSpPr/>
          <p:nvPr/>
        </p:nvSpPr>
        <p:spPr>
          <a:xfrm>
            <a:off x="8224862" y="2018077"/>
            <a:ext cx="108000" cy="1080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17" name="TextBox 416"/>
          <p:cNvSpPr txBox="1"/>
          <p:nvPr/>
        </p:nvSpPr>
        <p:spPr>
          <a:xfrm>
            <a:off x="6663547" y="2298611"/>
            <a:ext cx="692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软件设计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8" name="TextBox 417"/>
          <p:cNvSpPr txBox="1"/>
          <p:nvPr/>
        </p:nvSpPr>
        <p:spPr>
          <a:xfrm>
            <a:off x="7325538" y="2289802"/>
            <a:ext cx="285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4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4" name="TextBox 423"/>
          <p:cNvSpPr txBox="1"/>
          <p:nvPr/>
        </p:nvSpPr>
        <p:spPr>
          <a:xfrm>
            <a:off x="7763693" y="2289802"/>
            <a:ext cx="285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0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2" name="矩形 431"/>
          <p:cNvSpPr/>
          <p:nvPr/>
        </p:nvSpPr>
        <p:spPr>
          <a:xfrm>
            <a:off x="4151624" y="2343524"/>
            <a:ext cx="108000" cy="108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34" name="TextBox 433"/>
          <p:cNvSpPr txBox="1"/>
          <p:nvPr/>
        </p:nvSpPr>
        <p:spPr>
          <a:xfrm>
            <a:off x="5643570" y="2305042"/>
            <a:ext cx="1071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ASDMP</a:t>
            </a:r>
            <a:r>
              <a: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任务树优化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5" name="TextBox 434"/>
          <p:cNvSpPr txBox="1"/>
          <p:nvPr/>
        </p:nvSpPr>
        <p:spPr>
          <a:xfrm>
            <a:off x="5002375" y="2291707"/>
            <a:ext cx="647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ASDMP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6" name="TextBox 435"/>
          <p:cNvSpPr txBox="1"/>
          <p:nvPr/>
        </p:nvSpPr>
        <p:spPr>
          <a:xfrm>
            <a:off x="4259575" y="2297937"/>
            <a:ext cx="7667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2013-01-18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37" name="Picture 3" descr="D:\4.幻灯片库\图片库\IconBase.Collection.plus.23.extras 最新上万个创意设计图标\IconBase Plastic Xp2 Stock Icons\png\48x48\edit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48714" y="2308592"/>
            <a:ext cx="157162" cy="157162"/>
          </a:xfrm>
          <a:prstGeom prst="rect">
            <a:avLst/>
          </a:prstGeom>
          <a:noFill/>
        </p:spPr>
      </p:pic>
      <p:pic>
        <p:nvPicPr>
          <p:cNvPr id="438" name="Picture 4" descr="D:\4.幻灯片库\图片库\IconBase.Collection.plus.23.extras 最新上万个创意设计图标\IconBase Plastic Xp2 Stock Icons\png\48x48\erro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763028" y="2332404"/>
            <a:ext cx="119064" cy="119064"/>
          </a:xfrm>
          <a:prstGeom prst="rect">
            <a:avLst/>
          </a:prstGeom>
          <a:noFill/>
        </p:spPr>
      </p:pic>
      <p:sp>
        <p:nvSpPr>
          <p:cNvPr id="441" name="矩形 440"/>
          <p:cNvSpPr/>
          <p:nvPr/>
        </p:nvSpPr>
        <p:spPr>
          <a:xfrm>
            <a:off x="8224862" y="2337167"/>
            <a:ext cx="108000" cy="1080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pic>
        <p:nvPicPr>
          <p:cNvPr id="444" name="Picture 4" descr="D:\4.幻灯片库\图片库\IconBase.Collection.plus.23.extras 最新上万个创意设计图标\IconBase Plastic Xp Stock Icons\png\delete48x48 24-bit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563003" y="1666863"/>
            <a:ext cx="166700" cy="166700"/>
          </a:xfrm>
          <a:prstGeom prst="rect">
            <a:avLst/>
          </a:prstGeom>
          <a:noFill/>
        </p:spPr>
      </p:pic>
      <p:sp>
        <p:nvSpPr>
          <p:cNvPr id="447" name="矩形 446"/>
          <p:cNvSpPr/>
          <p:nvPr/>
        </p:nvSpPr>
        <p:spPr>
          <a:xfrm>
            <a:off x="8281156" y="6548459"/>
            <a:ext cx="720000" cy="212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保存</a:t>
            </a:r>
            <a:endParaRPr lang="zh-CN" altLang="en-US" sz="11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8" name="矩形 277"/>
          <p:cNvSpPr/>
          <p:nvPr/>
        </p:nvSpPr>
        <p:spPr>
          <a:xfrm>
            <a:off x="3214678" y="5715016"/>
            <a:ext cx="4071966" cy="107157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场景说明：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修改工时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场景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2&gt;</a:t>
            </a:r>
            <a:endParaRPr lang="en-US" altLang="zh-CN" sz="1400" dirty="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将正常工时改为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8h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加班工时改为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1h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点击保存。</a:t>
            </a:r>
            <a:endParaRPr lang="zh-CN" altLang="en-US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003TGp_education_diagram_v2">
  <a:themeElements>
    <a:clrScheme name="c003TGp_education_diagram_v2 1">
      <a:dk1>
        <a:srgbClr val="163794"/>
      </a:dk1>
      <a:lt1>
        <a:srgbClr val="FFFFFF"/>
      </a:lt1>
      <a:dk2>
        <a:srgbClr val="000000"/>
      </a:dk2>
      <a:lt2>
        <a:srgbClr val="C0C0C0"/>
      </a:lt2>
      <a:accent1>
        <a:srgbClr val="009999"/>
      </a:accent1>
      <a:accent2>
        <a:srgbClr val="990000"/>
      </a:accent2>
      <a:accent3>
        <a:srgbClr val="FFFFFF"/>
      </a:accent3>
      <a:accent4>
        <a:srgbClr val="112D7E"/>
      </a:accent4>
      <a:accent5>
        <a:srgbClr val="AACACA"/>
      </a:accent5>
      <a:accent6>
        <a:srgbClr val="8A0000"/>
      </a:accent6>
      <a:hlink>
        <a:srgbClr val="6699FF"/>
      </a:hlink>
      <a:folHlink>
        <a:srgbClr val="969696"/>
      </a:folHlink>
    </a:clrScheme>
    <a:fontScheme name="c003TGp_education_diagram_v2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c003TGp_education_diagram_v2 1">
        <a:dk1>
          <a:srgbClr val="163794"/>
        </a:dk1>
        <a:lt1>
          <a:srgbClr val="FFFFFF"/>
        </a:lt1>
        <a:dk2>
          <a:srgbClr val="000000"/>
        </a:dk2>
        <a:lt2>
          <a:srgbClr val="C0C0C0"/>
        </a:lt2>
        <a:accent1>
          <a:srgbClr val="009999"/>
        </a:accent1>
        <a:accent2>
          <a:srgbClr val="990000"/>
        </a:accent2>
        <a:accent3>
          <a:srgbClr val="FFFFFF"/>
        </a:accent3>
        <a:accent4>
          <a:srgbClr val="112D7E"/>
        </a:accent4>
        <a:accent5>
          <a:srgbClr val="AACACA"/>
        </a:accent5>
        <a:accent6>
          <a:srgbClr val="8A0000"/>
        </a:accent6>
        <a:hlink>
          <a:srgbClr val="66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003TGp_education_diagram_v2 2">
        <a:dk1>
          <a:srgbClr val="29698D"/>
        </a:dk1>
        <a:lt1>
          <a:srgbClr val="FFFFFF"/>
        </a:lt1>
        <a:dk2>
          <a:srgbClr val="000000"/>
        </a:dk2>
        <a:lt2>
          <a:srgbClr val="A1BABD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003TGp_education_diagram_v2 3">
        <a:dk1>
          <a:srgbClr val="666699"/>
        </a:dk1>
        <a:lt1>
          <a:srgbClr val="FFFFFF"/>
        </a:lt1>
        <a:dk2>
          <a:srgbClr val="000000"/>
        </a:dk2>
        <a:lt2>
          <a:srgbClr val="C0C0C0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c003TGp_education_diagram_v2</Template>
  <TotalTime>12894</TotalTime>
  <Words>3152</Words>
  <Application>Microsoft Office PowerPoint</Application>
  <PresentationFormat>全屏显示(4:3)</PresentationFormat>
  <Paragraphs>1575</Paragraphs>
  <Slides>13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c003TGp_education_diagram_v2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</vt:vector>
  </TitlesOfParts>
  <Company>615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zl</dc:creator>
  <cp:lastModifiedBy>Zhou_l/周磊/软件部</cp:lastModifiedBy>
  <cp:revision>2550</cp:revision>
  <dcterms:created xsi:type="dcterms:W3CDTF">2011-03-09T08:27:44Z</dcterms:created>
  <dcterms:modified xsi:type="dcterms:W3CDTF">2014-03-13T10:25:53Z</dcterms:modified>
</cp:coreProperties>
</file>