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5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DC8EF-C7F5-4829-85C5-A63289A51F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E6BC2F5-566D-45FD-B94E-57F3FFA7CB2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smtClean="0">
              <a:latin typeface="+mn-ea"/>
              <a:ea typeface="+mn-ea"/>
            </a:rPr>
            <a:t>1.</a:t>
          </a:r>
          <a:r>
            <a:rPr lang="zh-CN" altLang="en-US" sz="1800" dirty="0" smtClean="0">
              <a:latin typeface="+mn-ea"/>
              <a:ea typeface="+mn-ea"/>
            </a:rPr>
            <a:t>支付保证金</a:t>
          </a:r>
          <a:endParaRPr lang="en-US" altLang="zh-CN" sz="1800" dirty="0" smtClean="0">
            <a:latin typeface="+mn-ea"/>
            <a:ea typeface="+mn-ea"/>
          </a:endParaRPr>
        </a:p>
        <a:p>
          <a:r>
            <a:rPr lang="zh-CN" altLang="en-US" sz="1800" dirty="0" smtClean="0">
              <a:latin typeface="+mn-ea"/>
              <a:ea typeface="+mn-ea"/>
            </a:rPr>
            <a:t>（购买商品）</a:t>
          </a:r>
          <a:endParaRPr lang="zh-CN" altLang="en-US" sz="1800" dirty="0">
            <a:latin typeface="+mn-ea"/>
            <a:ea typeface="+mn-ea"/>
          </a:endParaRPr>
        </a:p>
      </dgm:t>
    </dgm:pt>
    <dgm:pt modelId="{2E6ABCAE-CAC9-4685-8199-D96688DF9F91}" type="parTrans" cxnId="{D25F5E05-81AA-42F7-AD2F-8528B8FA9992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BD9B0ABC-BB5D-4AF5-9DFA-103996E512CF}" type="sibTrans" cxnId="{D25F5E05-81AA-42F7-AD2F-8528B8FA9992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9FAAB0A6-6FB3-4E8F-AC86-BDC2144CC40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smtClean="0">
              <a:latin typeface="+mn-ea"/>
              <a:ea typeface="+mn-ea"/>
            </a:rPr>
            <a:t>2.</a:t>
          </a:r>
          <a:r>
            <a:rPr lang="zh-CN" altLang="en-US" sz="1800" dirty="0" smtClean="0">
              <a:latin typeface="+mn-ea"/>
              <a:ea typeface="+mn-ea"/>
            </a:rPr>
            <a:t>参与竞拍</a:t>
          </a:r>
          <a:endParaRPr lang="zh-CN" altLang="en-US" sz="1800" dirty="0">
            <a:latin typeface="+mn-ea"/>
            <a:ea typeface="+mn-ea"/>
          </a:endParaRPr>
        </a:p>
      </dgm:t>
    </dgm:pt>
    <dgm:pt modelId="{53F9A7A1-9CE9-4C92-A2D0-DEE4378D97A8}" type="parTrans" cxnId="{9B404C87-3124-4D23-B5C6-D7A628382246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062980D-E561-4C4D-9A5A-15D484FD0E02}" type="sibTrans" cxnId="{9B404C87-3124-4D23-B5C6-D7A628382246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8520533C-0E39-44B1-AC7E-61CD322AC232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smtClean="0">
              <a:latin typeface="+mn-ea"/>
              <a:ea typeface="+mn-ea"/>
            </a:rPr>
            <a:t>3.</a:t>
          </a:r>
          <a:r>
            <a:rPr lang="zh-CN" altLang="en-US" sz="1800" dirty="0" smtClean="0">
              <a:latin typeface="+mn-ea"/>
              <a:ea typeface="+mn-ea"/>
            </a:rPr>
            <a:t>规定时间内支付</a:t>
          </a:r>
          <a:endParaRPr lang="zh-CN" altLang="en-US" sz="1800" dirty="0">
            <a:latin typeface="+mn-ea"/>
            <a:ea typeface="+mn-ea"/>
          </a:endParaRPr>
        </a:p>
      </dgm:t>
    </dgm:pt>
    <dgm:pt modelId="{1630ADA7-5BFE-4557-AEAD-9CEF23269D76}" type="parTrans" cxnId="{A1740855-D294-49A5-8454-5578B577EAB8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680BC633-784F-4E7C-8F44-95B22837A531}" type="sibTrans" cxnId="{A1740855-D294-49A5-8454-5578B577EAB8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4A5410A-6E47-4D8D-B602-550FB96A4426}" type="pres">
      <dgm:prSet presAssocID="{9E6DC8EF-C7F5-4829-85C5-A63289A51FC3}" presName="Name0" presStyleCnt="0">
        <dgm:presLayoutVars>
          <dgm:dir/>
          <dgm:resizeHandles val="exact"/>
        </dgm:presLayoutVars>
      </dgm:prSet>
      <dgm:spPr/>
    </dgm:pt>
    <dgm:pt modelId="{79CFB050-5BA1-4699-9620-749EE25456FC}" type="pres">
      <dgm:prSet presAssocID="{1E6BC2F5-566D-45FD-B94E-57F3FFA7CB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0A9C5-6268-4C25-A2FE-CEB17A79D130}" type="pres">
      <dgm:prSet presAssocID="{BD9B0ABC-BB5D-4AF5-9DFA-103996E512C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1E68D6F-874C-4BB2-AF28-511DF2F42F8D}" type="pres">
      <dgm:prSet presAssocID="{BD9B0ABC-BB5D-4AF5-9DFA-103996E512C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8BA5A83C-B740-4369-B9EC-18C720C19A3C}" type="pres">
      <dgm:prSet presAssocID="{9FAAB0A6-6FB3-4E8F-AC86-BDC2144CC4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03056-FB12-40AA-8EDE-C6E92BA6918F}" type="pres">
      <dgm:prSet presAssocID="{4062980D-E561-4C4D-9A5A-15D484FD0E02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A88A921-7979-4E55-AD4F-A3F10D331946}" type="pres">
      <dgm:prSet presAssocID="{4062980D-E561-4C4D-9A5A-15D484FD0E0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43B562F-CC37-41BC-8B3C-25755441EC6A}" type="pres">
      <dgm:prSet presAssocID="{8520533C-0E39-44B1-AC7E-61CD322AC2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1320C-D8FD-44F5-BF04-7F0232790B2A}" type="presOf" srcId="{1E6BC2F5-566D-45FD-B94E-57F3FFA7CB25}" destId="{79CFB050-5BA1-4699-9620-749EE25456FC}" srcOrd="0" destOrd="0" presId="urn:microsoft.com/office/officeart/2005/8/layout/process1"/>
    <dgm:cxn modelId="{03C6E140-79D4-4165-9347-F0B8C687A44E}" type="presOf" srcId="{BD9B0ABC-BB5D-4AF5-9DFA-103996E512CF}" destId="{51E68D6F-874C-4BB2-AF28-511DF2F42F8D}" srcOrd="1" destOrd="0" presId="urn:microsoft.com/office/officeart/2005/8/layout/process1"/>
    <dgm:cxn modelId="{5D498D47-5BEC-4964-81B9-A3A80902EBAF}" type="presOf" srcId="{4062980D-E561-4C4D-9A5A-15D484FD0E02}" destId="{1A88A921-7979-4E55-AD4F-A3F10D331946}" srcOrd="1" destOrd="0" presId="urn:microsoft.com/office/officeart/2005/8/layout/process1"/>
    <dgm:cxn modelId="{06EFDE63-9DBF-4109-82CD-7F4432814D35}" type="presOf" srcId="{8520533C-0E39-44B1-AC7E-61CD322AC232}" destId="{E43B562F-CC37-41BC-8B3C-25755441EC6A}" srcOrd="0" destOrd="0" presId="urn:microsoft.com/office/officeart/2005/8/layout/process1"/>
    <dgm:cxn modelId="{F249555C-56DF-48B7-9B30-6928B54C889D}" type="presOf" srcId="{BD9B0ABC-BB5D-4AF5-9DFA-103996E512CF}" destId="{5CB0A9C5-6268-4C25-A2FE-CEB17A79D130}" srcOrd="0" destOrd="0" presId="urn:microsoft.com/office/officeart/2005/8/layout/process1"/>
    <dgm:cxn modelId="{2917B087-B9D6-4CB6-B004-177758A3B9C2}" type="presOf" srcId="{9E6DC8EF-C7F5-4829-85C5-A63289A51FC3}" destId="{44A5410A-6E47-4D8D-B602-550FB96A4426}" srcOrd="0" destOrd="0" presId="urn:microsoft.com/office/officeart/2005/8/layout/process1"/>
    <dgm:cxn modelId="{7A743687-CDFB-4F49-9CE8-B147B309C7FB}" type="presOf" srcId="{9FAAB0A6-6FB3-4E8F-AC86-BDC2144CC40E}" destId="{8BA5A83C-B740-4369-B9EC-18C720C19A3C}" srcOrd="0" destOrd="0" presId="urn:microsoft.com/office/officeart/2005/8/layout/process1"/>
    <dgm:cxn modelId="{A1740855-D294-49A5-8454-5578B577EAB8}" srcId="{9E6DC8EF-C7F5-4829-85C5-A63289A51FC3}" destId="{8520533C-0E39-44B1-AC7E-61CD322AC232}" srcOrd="2" destOrd="0" parTransId="{1630ADA7-5BFE-4557-AEAD-9CEF23269D76}" sibTransId="{680BC633-784F-4E7C-8F44-95B22837A531}"/>
    <dgm:cxn modelId="{9B404C87-3124-4D23-B5C6-D7A628382246}" srcId="{9E6DC8EF-C7F5-4829-85C5-A63289A51FC3}" destId="{9FAAB0A6-6FB3-4E8F-AC86-BDC2144CC40E}" srcOrd="1" destOrd="0" parTransId="{53F9A7A1-9CE9-4C92-A2D0-DEE4378D97A8}" sibTransId="{4062980D-E561-4C4D-9A5A-15D484FD0E02}"/>
    <dgm:cxn modelId="{D25F5E05-81AA-42F7-AD2F-8528B8FA9992}" srcId="{9E6DC8EF-C7F5-4829-85C5-A63289A51FC3}" destId="{1E6BC2F5-566D-45FD-B94E-57F3FFA7CB25}" srcOrd="0" destOrd="0" parTransId="{2E6ABCAE-CAC9-4685-8199-D96688DF9F91}" sibTransId="{BD9B0ABC-BB5D-4AF5-9DFA-103996E512CF}"/>
    <dgm:cxn modelId="{DED67753-B610-48EA-8F4A-06161CDCDB58}" type="presOf" srcId="{4062980D-E561-4C4D-9A5A-15D484FD0E02}" destId="{04803056-FB12-40AA-8EDE-C6E92BA6918F}" srcOrd="0" destOrd="0" presId="urn:microsoft.com/office/officeart/2005/8/layout/process1"/>
    <dgm:cxn modelId="{689179CE-6A14-4440-8E85-CA7E4A38A839}" type="presParOf" srcId="{44A5410A-6E47-4D8D-B602-550FB96A4426}" destId="{79CFB050-5BA1-4699-9620-749EE25456FC}" srcOrd="0" destOrd="0" presId="urn:microsoft.com/office/officeart/2005/8/layout/process1"/>
    <dgm:cxn modelId="{230B56F0-F373-4B08-AAB9-C07F294B82F2}" type="presParOf" srcId="{44A5410A-6E47-4D8D-B602-550FB96A4426}" destId="{5CB0A9C5-6268-4C25-A2FE-CEB17A79D130}" srcOrd="1" destOrd="0" presId="urn:microsoft.com/office/officeart/2005/8/layout/process1"/>
    <dgm:cxn modelId="{E2CA5483-830A-4824-9F14-C2955CFEC038}" type="presParOf" srcId="{5CB0A9C5-6268-4C25-A2FE-CEB17A79D130}" destId="{51E68D6F-874C-4BB2-AF28-511DF2F42F8D}" srcOrd="0" destOrd="0" presId="urn:microsoft.com/office/officeart/2005/8/layout/process1"/>
    <dgm:cxn modelId="{7AB2BF22-ADC7-44BE-B33F-692CBADDED23}" type="presParOf" srcId="{44A5410A-6E47-4D8D-B602-550FB96A4426}" destId="{8BA5A83C-B740-4369-B9EC-18C720C19A3C}" srcOrd="2" destOrd="0" presId="urn:microsoft.com/office/officeart/2005/8/layout/process1"/>
    <dgm:cxn modelId="{F9904F47-6065-4CCA-B1CD-C2C58EF0821E}" type="presParOf" srcId="{44A5410A-6E47-4D8D-B602-550FB96A4426}" destId="{04803056-FB12-40AA-8EDE-C6E92BA6918F}" srcOrd="3" destOrd="0" presId="urn:microsoft.com/office/officeart/2005/8/layout/process1"/>
    <dgm:cxn modelId="{7C4CE5E0-3A71-4861-A82A-373253E1CCC0}" type="presParOf" srcId="{04803056-FB12-40AA-8EDE-C6E92BA6918F}" destId="{1A88A921-7979-4E55-AD4F-A3F10D331946}" srcOrd="0" destOrd="0" presId="urn:microsoft.com/office/officeart/2005/8/layout/process1"/>
    <dgm:cxn modelId="{528705BE-E4A0-4F3E-9147-E1E4ABD539E6}" type="presParOf" srcId="{44A5410A-6E47-4D8D-B602-550FB96A4426}" destId="{E43B562F-CC37-41BC-8B3C-25755441EC6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1636E6-8D64-4157-A89A-2B69C2D6AB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C839B22-EDDB-454F-AD62-316E65A62AB8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新建活动</a:t>
          </a:r>
          <a:endParaRPr lang="zh-CN" altLang="en-US" sz="1800" dirty="0"/>
        </a:p>
      </dgm:t>
    </dgm:pt>
    <dgm:pt modelId="{6A897FF6-95AE-4A28-A651-D6FA3D996E88}" type="parTrans" cxnId="{29B4E953-8F54-4C25-BAA4-E65780195C42}">
      <dgm:prSet/>
      <dgm:spPr/>
      <dgm:t>
        <a:bodyPr/>
        <a:lstStyle/>
        <a:p>
          <a:endParaRPr lang="zh-CN" altLang="en-US" sz="1800"/>
        </a:p>
      </dgm:t>
    </dgm:pt>
    <dgm:pt modelId="{C554FC7C-37EE-4022-A34B-1DC4B034526D}" type="sibTrans" cxnId="{29B4E953-8F54-4C25-BAA4-E65780195C42}">
      <dgm:prSet custT="1"/>
      <dgm:spPr/>
      <dgm:t>
        <a:bodyPr/>
        <a:lstStyle/>
        <a:p>
          <a:endParaRPr lang="zh-CN" altLang="en-US" sz="1800"/>
        </a:p>
      </dgm:t>
    </dgm:pt>
    <dgm:pt modelId="{5B660370-7579-464E-AF24-5E3F27474DF5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关联已有商品</a:t>
          </a:r>
          <a:endParaRPr lang="zh-CN" altLang="en-US" sz="1800" dirty="0"/>
        </a:p>
      </dgm:t>
    </dgm:pt>
    <dgm:pt modelId="{F75FAC51-7E67-46FB-90ED-02A8032E6274}" type="parTrans" cxnId="{A1B39ABE-CE0A-41D8-9F0C-6862FE2CD9EC}">
      <dgm:prSet/>
      <dgm:spPr/>
      <dgm:t>
        <a:bodyPr/>
        <a:lstStyle/>
        <a:p>
          <a:endParaRPr lang="zh-CN" altLang="en-US" sz="1800"/>
        </a:p>
      </dgm:t>
    </dgm:pt>
    <dgm:pt modelId="{EC441A55-9C93-4864-96C0-7A15CE76EEBA}" type="sibTrans" cxnId="{A1B39ABE-CE0A-41D8-9F0C-6862FE2CD9EC}">
      <dgm:prSet custT="1"/>
      <dgm:spPr/>
      <dgm:t>
        <a:bodyPr/>
        <a:lstStyle/>
        <a:p>
          <a:endParaRPr lang="zh-CN" altLang="en-US" sz="1800"/>
        </a:p>
      </dgm:t>
    </dgm:pt>
    <dgm:pt modelId="{953A1678-A1D9-454A-B395-CDCCFC502001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选择是否需要保证金</a:t>
          </a:r>
          <a:endParaRPr lang="zh-CN" altLang="en-US" sz="1800" dirty="0"/>
        </a:p>
      </dgm:t>
    </dgm:pt>
    <dgm:pt modelId="{B03C2339-1A22-4F2F-9F11-2694AE74FF23}" type="parTrans" cxnId="{6D85ECF6-15AD-4256-B5D3-22EB6EFBD2A4}">
      <dgm:prSet/>
      <dgm:spPr/>
      <dgm:t>
        <a:bodyPr/>
        <a:lstStyle/>
        <a:p>
          <a:endParaRPr lang="zh-CN" altLang="en-US" sz="1800"/>
        </a:p>
      </dgm:t>
    </dgm:pt>
    <dgm:pt modelId="{F58079BE-5651-4122-BAF0-237F6DFFDCD2}" type="sibTrans" cxnId="{6D85ECF6-15AD-4256-B5D3-22EB6EFBD2A4}">
      <dgm:prSet custT="1"/>
      <dgm:spPr/>
      <dgm:t>
        <a:bodyPr/>
        <a:lstStyle/>
        <a:p>
          <a:endParaRPr lang="zh-CN" altLang="en-US" sz="1800"/>
        </a:p>
      </dgm:t>
    </dgm:pt>
    <dgm:pt modelId="{77AB1DCB-B53D-41BF-921A-C2B0A0CFF420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审核</a:t>
          </a:r>
          <a:endParaRPr lang="zh-CN" altLang="en-US" sz="1800" dirty="0"/>
        </a:p>
      </dgm:t>
    </dgm:pt>
    <dgm:pt modelId="{D4920F51-C4AC-446E-9EBA-011308791011}" type="parTrans" cxnId="{A5623AC5-CA3D-4D42-AAA5-6B8E5D5D57D4}">
      <dgm:prSet/>
      <dgm:spPr/>
      <dgm:t>
        <a:bodyPr/>
        <a:lstStyle/>
        <a:p>
          <a:endParaRPr lang="zh-CN" altLang="en-US" sz="1800"/>
        </a:p>
      </dgm:t>
    </dgm:pt>
    <dgm:pt modelId="{FC3EF17C-4FAF-4688-8FFD-510915332C1E}" type="sibTrans" cxnId="{A5623AC5-CA3D-4D42-AAA5-6B8E5D5D57D4}">
      <dgm:prSet/>
      <dgm:spPr/>
      <dgm:t>
        <a:bodyPr/>
        <a:lstStyle/>
        <a:p>
          <a:endParaRPr lang="zh-CN" altLang="en-US" sz="1800"/>
        </a:p>
      </dgm:t>
    </dgm:pt>
    <dgm:pt modelId="{32148900-1BA4-4019-A46C-57A04BFAAEF7}" type="pres">
      <dgm:prSet presAssocID="{021636E6-8D64-4157-A89A-2B69C2D6ABB7}" presName="Name0" presStyleCnt="0">
        <dgm:presLayoutVars>
          <dgm:dir/>
          <dgm:resizeHandles val="exact"/>
        </dgm:presLayoutVars>
      </dgm:prSet>
      <dgm:spPr/>
    </dgm:pt>
    <dgm:pt modelId="{1CF877EF-7289-4328-84C8-470E10EEBEEC}" type="pres">
      <dgm:prSet presAssocID="{CC839B22-EDDB-454F-AD62-316E65A62AB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BBBB9-4C30-4204-B376-6987DCF890EF}" type="pres">
      <dgm:prSet presAssocID="{C554FC7C-37EE-4022-A34B-1DC4B034526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DF7C029-0946-421B-A7FB-98DD4E9F5A58}" type="pres">
      <dgm:prSet presAssocID="{C554FC7C-37EE-4022-A34B-1DC4B034526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F4CFA20-96A7-4C3C-B9EE-0340BC6F8C78}" type="pres">
      <dgm:prSet presAssocID="{5B660370-7579-464E-AF24-5E3F27474DF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0FC5D-8AD6-4FCC-B9CD-EC85B5283216}" type="pres">
      <dgm:prSet presAssocID="{EC441A55-9C93-4864-96C0-7A15CE76EEB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C9750F4-6748-4D76-9E77-C2AEDFCF4FB4}" type="pres">
      <dgm:prSet presAssocID="{EC441A55-9C93-4864-96C0-7A15CE76EEBA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918AF57-F174-404C-9F58-CA7FFEDB18E7}" type="pres">
      <dgm:prSet presAssocID="{953A1678-A1D9-454A-B395-CDCCFC5020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D4AA2-0207-44EF-BE86-DF19CF7A6A87}" type="pres">
      <dgm:prSet presAssocID="{F58079BE-5651-4122-BAF0-237F6DFFDCD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7299260-EB79-4ECC-AEFD-623D281F0BED}" type="pres">
      <dgm:prSet presAssocID="{F58079BE-5651-4122-BAF0-237F6DFFDCD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43A8113-85E2-46DA-8330-90112E3FE045}" type="pres">
      <dgm:prSet presAssocID="{77AB1DCB-B53D-41BF-921A-C2B0A0CFF4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9DCE40-FD72-48A8-9C58-DE6894473805}" type="presOf" srcId="{C554FC7C-37EE-4022-A34B-1DC4B034526D}" destId="{2C1BBBB9-4C30-4204-B376-6987DCF890EF}" srcOrd="0" destOrd="0" presId="urn:microsoft.com/office/officeart/2005/8/layout/process1"/>
    <dgm:cxn modelId="{A5623AC5-CA3D-4D42-AAA5-6B8E5D5D57D4}" srcId="{021636E6-8D64-4157-A89A-2B69C2D6ABB7}" destId="{77AB1DCB-B53D-41BF-921A-C2B0A0CFF420}" srcOrd="3" destOrd="0" parTransId="{D4920F51-C4AC-446E-9EBA-011308791011}" sibTransId="{FC3EF17C-4FAF-4688-8FFD-510915332C1E}"/>
    <dgm:cxn modelId="{29B4E953-8F54-4C25-BAA4-E65780195C42}" srcId="{021636E6-8D64-4157-A89A-2B69C2D6ABB7}" destId="{CC839B22-EDDB-454F-AD62-316E65A62AB8}" srcOrd="0" destOrd="0" parTransId="{6A897FF6-95AE-4A28-A651-D6FA3D996E88}" sibTransId="{C554FC7C-37EE-4022-A34B-1DC4B034526D}"/>
    <dgm:cxn modelId="{8D29CAAB-B315-48BF-92CF-20F230C85CFA}" type="presOf" srcId="{EC441A55-9C93-4864-96C0-7A15CE76EEBA}" destId="{9DC0FC5D-8AD6-4FCC-B9CD-EC85B5283216}" srcOrd="0" destOrd="0" presId="urn:microsoft.com/office/officeart/2005/8/layout/process1"/>
    <dgm:cxn modelId="{22F63D43-1975-49FF-B0E8-9ECF1262723A}" type="presOf" srcId="{953A1678-A1D9-454A-B395-CDCCFC502001}" destId="{1918AF57-F174-404C-9F58-CA7FFEDB18E7}" srcOrd="0" destOrd="0" presId="urn:microsoft.com/office/officeart/2005/8/layout/process1"/>
    <dgm:cxn modelId="{3500AAA6-AF9B-4500-8019-058A4FA725D1}" type="presOf" srcId="{EC441A55-9C93-4864-96C0-7A15CE76EEBA}" destId="{3C9750F4-6748-4D76-9E77-C2AEDFCF4FB4}" srcOrd="1" destOrd="0" presId="urn:microsoft.com/office/officeart/2005/8/layout/process1"/>
    <dgm:cxn modelId="{563BFDD4-B5E2-400D-81C0-18786A1030C5}" type="presOf" srcId="{77AB1DCB-B53D-41BF-921A-C2B0A0CFF420}" destId="{643A8113-85E2-46DA-8330-90112E3FE045}" srcOrd="0" destOrd="0" presId="urn:microsoft.com/office/officeart/2005/8/layout/process1"/>
    <dgm:cxn modelId="{FD28AD4F-5A3A-4426-8499-DAFAAD6E3476}" type="presOf" srcId="{F58079BE-5651-4122-BAF0-237F6DFFDCD2}" destId="{E7299260-EB79-4ECC-AEFD-623D281F0BED}" srcOrd="1" destOrd="0" presId="urn:microsoft.com/office/officeart/2005/8/layout/process1"/>
    <dgm:cxn modelId="{A1B39ABE-CE0A-41D8-9F0C-6862FE2CD9EC}" srcId="{021636E6-8D64-4157-A89A-2B69C2D6ABB7}" destId="{5B660370-7579-464E-AF24-5E3F27474DF5}" srcOrd="1" destOrd="0" parTransId="{F75FAC51-7E67-46FB-90ED-02A8032E6274}" sibTransId="{EC441A55-9C93-4864-96C0-7A15CE76EEBA}"/>
    <dgm:cxn modelId="{96481332-6E31-4CE5-B180-A9A43B5DBB31}" type="presOf" srcId="{CC839B22-EDDB-454F-AD62-316E65A62AB8}" destId="{1CF877EF-7289-4328-84C8-470E10EEBEEC}" srcOrd="0" destOrd="0" presId="urn:microsoft.com/office/officeart/2005/8/layout/process1"/>
    <dgm:cxn modelId="{6D85ECF6-15AD-4256-B5D3-22EB6EFBD2A4}" srcId="{021636E6-8D64-4157-A89A-2B69C2D6ABB7}" destId="{953A1678-A1D9-454A-B395-CDCCFC502001}" srcOrd="2" destOrd="0" parTransId="{B03C2339-1A22-4F2F-9F11-2694AE74FF23}" sibTransId="{F58079BE-5651-4122-BAF0-237F6DFFDCD2}"/>
    <dgm:cxn modelId="{EE2B6CCC-F2F2-4E02-8D3A-534ABB0E48F4}" type="presOf" srcId="{F58079BE-5651-4122-BAF0-237F6DFFDCD2}" destId="{CE8D4AA2-0207-44EF-BE86-DF19CF7A6A87}" srcOrd="0" destOrd="0" presId="urn:microsoft.com/office/officeart/2005/8/layout/process1"/>
    <dgm:cxn modelId="{09C8AB00-E43F-4A07-851B-70EF26273EC7}" type="presOf" srcId="{C554FC7C-37EE-4022-A34B-1DC4B034526D}" destId="{7DF7C029-0946-421B-A7FB-98DD4E9F5A58}" srcOrd="1" destOrd="0" presId="urn:microsoft.com/office/officeart/2005/8/layout/process1"/>
    <dgm:cxn modelId="{B9A3C6A0-9EB5-4108-8F5A-433793A9FC98}" type="presOf" srcId="{021636E6-8D64-4157-A89A-2B69C2D6ABB7}" destId="{32148900-1BA4-4019-A46C-57A04BFAAEF7}" srcOrd="0" destOrd="0" presId="urn:microsoft.com/office/officeart/2005/8/layout/process1"/>
    <dgm:cxn modelId="{5B67993F-5546-4D66-87B3-77AB8678AD12}" type="presOf" srcId="{5B660370-7579-464E-AF24-5E3F27474DF5}" destId="{9F4CFA20-96A7-4C3C-B9EE-0340BC6F8C78}" srcOrd="0" destOrd="0" presId="urn:microsoft.com/office/officeart/2005/8/layout/process1"/>
    <dgm:cxn modelId="{3834CB06-6F2B-46E7-996C-645BE5A82655}" type="presParOf" srcId="{32148900-1BA4-4019-A46C-57A04BFAAEF7}" destId="{1CF877EF-7289-4328-84C8-470E10EEBEEC}" srcOrd="0" destOrd="0" presId="urn:microsoft.com/office/officeart/2005/8/layout/process1"/>
    <dgm:cxn modelId="{F3FF6A48-E884-43CD-82E3-88D39F1D102B}" type="presParOf" srcId="{32148900-1BA4-4019-A46C-57A04BFAAEF7}" destId="{2C1BBBB9-4C30-4204-B376-6987DCF890EF}" srcOrd="1" destOrd="0" presId="urn:microsoft.com/office/officeart/2005/8/layout/process1"/>
    <dgm:cxn modelId="{B320E8AA-9FC8-4B15-8D89-B7A66DB652B1}" type="presParOf" srcId="{2C1BBBB9-4C30-4204-B376-6987DCF890EF}" destId="{7DF7C029-0946-421B-A7FB-98DD4E9F5A58}" srcOrd="0" destOrd="0" presId="urn:microsoft.com/office/officeart/2005/8/layout/process1"/>
    <dgm:cxn modelId="{3CCCDC8F-7EAB-4261-8BEC-520080FA8282}" type="presParOf" srcId="{32148900-1BA4-4019-A46C-57A04BFAAEF7}" destId="{9F4CFA20-96A7-4C3C-B9EE-0340BC6F8C78}" srcOrd="2" destOrd="0" presId="urn:microsoft.com/office/officeart/2005/8/layout/process1"/>
    <dgm:cxn modelId="{5E9C5884-B83E-49D4-8632-734787BD0426}" type="presParOf" srcId="{32148900-1BA4-4019-A46C-57A04BFAAEF7}" destId="{9DC0FC5D-8AD6-4FCC-B9CD-EC85B5283216}" srcOrd="3" destOrd="0" presId="urn:microsoft.com/office/officeart/2005/8/layout/process1"/>
    <dgm:cxn modelId="{A9C2A402-DE1B-48D9-8CC9-3006B5BE3267}" type="presParOf" srcId="{9DC0FC5D-8AD6-4FCC-B9CD-EC85B5283216}" destId="{3C9750F4-6748-4D76-9E77-C2AEDFCF4FB4}" srcOrd="0" destOrd="0" presId="urn:microsoft.com/office/officeart/2005/8/layout/process1"/>
    <dgm:cxn modelId="{1AAEB634-2F99-490B-A234-A45E92A06AA2}" type="presParOf" srcId="{32148900-1BA4-4019-A46C-57A04BFAAEF7}" destId="{1918AF57-F174-404C-9F58-CA7FFEDB18E7}" srcOrd="4" destOrd="0" presId="urn:microsoft.com/office/officeart/2005/8/layout/process1"/>
    <dgm:cxn modelId="{2811595E-8DB0-45EA-972E-6A04F37E8894}" type="presParOf" srcId="{32148900-1BA4-4019-A46C-57A04BFAAEF7}" destId="{CE8D4AA2-0207-44EF-BE86-DF19CF7A6A87}" srcOrd="5" destOrd="0" presId="urn:microsoft.com/office/officeart/2005/8/layout/process1"/>
    <dgm:cxn modelId="{477A0E48-71ED-4961-877E-7ED6CD4F5B54}" type="presParOf" srcId="{CE8D4AA2-0207-44EF-BE86-DF19CF7A6A87}" destId="{E7299260-EB79-4ECC-AEFD-623D281F0BED}" srcOrd="0" destOrd="0" presId="urn:microsoft.com/office/officeart/2005/8/layout/process1"/>
    <dgm:cxn modelId="{1CF21981-D075-40B1-8ADA-744404D7BC46}" type="presParOf" srcId="{32148900-1BA4-4019-A46C-57A04BFAAEF7}" destId="{643A8113-85E2-46DA-8330-90112E3FE04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DC8EF-C7F5-4829-85C5-A63289A51F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FAAB0A6-6FB3-4E8F-AC86-BDC2144CC40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smtClean="0">
              <a:latin typeface="+mn-ea"/>
              <a:ea typeface="+mn-ea"/>
            </a:rPr>
            <a:t>1.</a:t>
          </a:r>
          <a:r>
            <a:rPr lang="zh-CN" altLang="en-US" sz="1800" dirty="0" smtClean="0">
              <a:latin typeface="+mn-ea"/>
              <a:ea typeface="+mn-ea"/>
            </a:rPr>
            <a:t>参与秒杀</a:t>
          </a:r>
          <a:endParaRPr lang="zh-CN" altLang="en-US" sz="1800" dirty="0">
            <a:latin typeface="+mn-ea"/>
            <a:ea typeface="+mn-ea"/>
          </a:endParaRPr>
        </a:p>
      </dgm:t>
    </dgm:pt>
    <dgm:pt modelId="{53F9A7A1-9CE9-4C92-A2D0-DEE4378D97A8}" type="parTrans" cxnId="{9B404C87-3124-4D23-B5C6-D7A628382246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062980D-E561-4C4D-9A5A-15D484FD0E02}" type="sibTrans" cxnId="{9B404C87-3124-4D23-B5C6-D7A628382246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8520533C-0E39-44B1-AC7E-61CD322AC232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smtClean="0">
              <a:latin typeface="+mn-ea"/>
              <a:ea typeface="+mn-ea"/>
            </a:rPr>
            <a:t>2.</a:t>
          </a:r>
          <a:r>
            <a:rPr lang="zh-CN" altLang="en-US" sz="1800" dirty="0" smtClean="0">
              <a:latin typeface="+mn-ea"/>
              <a:ea typeface="+mn-ea"/>
            </a:rPr>
            <a:t>规定时间内支付</a:t>
          </a:r>
          <a:endParaRPr lang="zh-CN" altLang="en-US" sz="1800" dirty="0">
            <a:latin typeface="+mn-ea"/>
            <a:ea typeface="+mn-ea"/>
          </a:endParaRPr>
        </a:p>
      </dgm:t>
    </dgm:pt>
    <dgm:pt modelId="{1630ADA7-5BFE-4557-AEAD-9CEF23269D76}" type="parTrans" cxnId="{A1740855-D294-49A5-8454-5578B577EAB8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680BC633-784F-4E7C-8F44-95B22837A531}" type="sibTrans" cxnId="{A1740855-D294-49A5-8454-5578B577EAB8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4A5410A-6E47-4D8D-B602-550FB96A4426}" type="pres">
      <dgm:prSet presAssocID="{9E6DC8EF-C7F5-4829-85C5-A63289A51FC3}" presName="Name0" presStyleCnt="0">
        <dgm:presLayoutVars>
          <dgm:dir/>
          <dgm:resizeHandles val="exact"/>
        </dgm:presLayoutVars>
      </dgm:prSet>
      <dgm:spPr/>
    </dgm:pt>
    <dgm:pt modelId="{8BA5A83C-B740-4369-B9EC-18C720C19A3C}" type="pres">
      <dgm:prSet presAssocID="{9FAAB0A6-6FB3-4E8F-AC86-BDC2144CC40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03056-FB12-40AA-8EDE-C6E92BA6918F}" type="pres">
      <dgm:prSet presAssocID="{4062980D-E561-4C4D-9A5A-15D484FD0E02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A88A921-7979-4E55-AD4F-A3F10D331946}" type="pres">
      <dgm:prSet presAssocID="{4062980D-E561-4C4D-9A5A-15D484FD0E02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43B562F-CC37-41BC-8B3C-25755441EC6A}" type="pres">
      <dgm:prSet presAssocID="{8520533C-0E39-44B1-AC7E-61CD322AC23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88F2F2-46E3-44C5-80A9-63BC3CF944EF}" type="presOf" srcId="{8520533C-0E39-44B1-AC7E-61CD322AC232}" destId="{E43B562F-CC37-41BC-8B3C-25755441EC6A}" srcOrd="0" destOrd="0" presId="urn:microsoft.com/office/officeart/2005/8/layout/process1"/>
    <dgm:cxn modelId="{8DAB5406-F6A8-4807-BC7E-46A372F0C7DA}" type="presOf" srcId="{4062980D-E561-4C4D-9A5A-15D484FD0E02}" destId="{1A88A921-7979-4E55-AD4F-A3F10D331946}" srcOrd="1" destOrd="0" presId="urn:microsoft.com/office/officeart/2005/8/layout/process1"/>
    <dgm:cxn modelId="{5517E0C4-84DB-4704-96D9-5B4EB02926C3}" type="presOf" srcId="{9E6DC8EF-C7F5-4829-85C5-A63289A51FC3}" destId="{44A5410A-6E47-4D8D-B602-550FB96A4426}" srcOrd="0" destOrd="0" presId="urn:microsoft.com/office/officeart/2005/8/layout/process1"/>
    <dgm:cxn modelId="{A1740855-D294-49A5-8454-5578B577EAB8}" srcId="{9E6DC8EF-C7F5-4829-85C5-A63289A51FC3}" destId="{8520533C-0E39-44B1-AC7E-61CD322AC232}" srcOrd="1" destOrd="0" parTransId="{1630ADA7-5BFE-4557-AEAD-9CEF23269D76}" sibTransId="{680BC633-784F-4E7C-8F44-95B22837A531}"/>
    <dgm:cxn modelId="{9B404C87-3124-4D23-B5C6-D7A628382246}" srcId="{9E6DC8EF-C7F5-4829-85C5-A63289A51FC3}" destId="{9FAAB0A6-6FB3-4E8F-AC86-BDC2144CC40E}" srcOrd="0" destOrd="0" parTransId="{53F9A7A1-9CE9-4C92-A2D0-DEE4378D97A8}" sibTransId="{4062980D-E561-4C4D-9A5A-15D484FD0E02}"/>
    <dgm:cxn modelId="{4DAB1B50-ABD2-45A1-83B3-2E6425752DD9}" type="presOf" srcId="{9FAAB0A6-6FB3-4E8F-AC86-BDC2144CC40E}" destId="{8BA5A83C-B740-4369-B9EC-18C720C19A3C}" srcOrd="0" destOrd="0" presId="urn:microsoft.com/office/officeart/2005/8/layout/process1"/>
    <dgm:cxn modelId="{8B61C493-C827-486B-B984-4C9611211C19}" type="presOf" srcId="{4062980D-E561-4C4D-9A5A-15D484FD0E02}" destId="{04803056-FB12-40AA-8EDE-C6E92BA6918F}" srcOrd="0" destOrd="0" presId="urn:microsoft.com/office/officeart/2005/8/layout/process1"/>
    <dgm:cxn modelId="{A4E07BFC-567E-4E34-B0E2-0E96A92E0D8D}" type="presParOf" srcId="{44A5410A-6E47-4D8D-B602-550FB96A4426}" destId="{8BA5A83C-B740-4369-B9EC-18C720C19A3C}" srcOrd="0" destOrd="0" presId="urn:microsoft.com/office/officeart/2005/8/layout/process1"/>
    <dgm:cxn modelId="{C5FD400D-DEC2-405D-A121-4A3194937EB1}" type="presParOf" srcId="{44A5410A-6E47-4D8D-B602-550FB96A4426}" destId="{04803056-FB12-40AA-8EDE-C6E92BA6918F}" srcOrd="1" destOrd="0" presId="urn:microsoft.com/office/officeart/2005/8/layout/process1"/>
    <dgm:cxn modelId="{12871C42-596B-410F-A513-DC61FD72B20D}" type="presParOf" srcId="{04803056-FB12-40AA-8EDE-C6E92BA6918F}" destId="{1A88A921-7979-4E55-AD4F-A3F10D331946}" srcOrd="0" destOrd="0" presId="urn:microsoft.com/office/officeart/2005/8/layout/process1"/>
    <dgm:cxn modelId="{C8BD8B68-E0A6-4023-86F9-B62E15B64CDE}" type="presParOf" srcId="{44A5410A-6E47-4D8D-B602-550FB96A4426}" destId="{E43B562F-CC37-41BC-8B3C-25755441EC6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1636E6-8D64-4157-A89A-2B69C2D6AB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C839B22-EDDB-454F-AD62-316E65A62AB8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新建活动</a:t>
          </a:r>
          <a:endParaRPr lang="zh-CN" altLang="en-US" sz="1800" dirty="0"/>
        </a:p>
      </dgm:t>
    </dgm:pt>
    <dgm:pt modelId="{6A897FF6-95AE-4A28-A651-D6FA3D996E88}" type="parTrans" cxnId="{29B4E953-8F54-4C25-BAA4-E65780195C42}">
      <dgm:prSet/>
      <dgm:spPr/>
      <dgm:t>
        <a:bodyPr/>
        <a:lstStyle/>
        <a:p>
          <a:endParaRPr lang="zh-CN" altLang="en-US" sz="1800"/>
        </a:p>
      </dgm:t>
    </dgm:pt>
    <dgm:pt modelId="{C554FC7C-37EE-4022-A34B-1DC4B034526D}" type="sibTrans" cxnId="{29B4E953-8F54-4C25-BAA4-E65780195C42}">
      <dgm:prSet custT="1"/>
      <dgm:spPr/>
      <dgm:t>
        <a:bodyPr/>
        <a:lstStyle/>
        <a:p>
          <a:endParaRPr lang="zh-CN" altLang="en-US" sz="1800"/>
        </a:p>
      </dgm:t>
    </dgm:pt>
    <dgm:pt modelId="{5B660370-7579-464E-AF24-5E3F27474DF5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关联已有商品</a:t>
          </a:r>
          <a:endParaRPr lang="zh-CN" altLang="en-US" sz="1800" dirty="0"/>
        </a:p>
      </dgm:t>
    </dgm:pt>
    <dgm:pt modelId="{F75FAC51-7E67-46FB-90ED-02A8032E6274}" type="parTrans" cxnId="{A1B39ABE-CE0A-41D8-9F0C-6862FE2CD9EC}">
      <dgm:prSet/>
      <dgm:spPr/>
      <dgm:t>
        <a:bodyPr/>
        <a:lstStyle/>
        <a:p>
          <a:endParaRPr lang="zh-CN" altLang="en-US" sz="1800"/>
        </a:p>
      </dgm:t>
    </dgm:pt>
    <dgm:pt modelId="{EC441A55-9C93-4864-96C0-7A15CE76EEBA}" type="sibTrans" cxnId="{A1B39ABE-CE0A-41D8-9F0C-6862FE2CD9EC}">
      <dgm:prSet custT="1"/>
      <dgm:spPr/>
      <dgm:t>
        <a:bodyPr/>
        <a:lstStyle/>
        <a:p>
          <a:endParaRPr lang="zh-CN" altLang="en-US" sz="1800"/>
        </a:p>
      </dgm:t>
    </dgm:pt>
    <dgm:pt modelId="{77AB1DCB-B53D-41BF-921A-C2B0A0CFF420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审核</a:t>
          </a:r>
          <a:endParaRPr lang="zh-CN" altLang="en-US" sz="1800" dirty="0"/>
        </a:p>
      </dgm:t>
    </dgm:pt>
    <dgm:pt modelId="{D4920F51-C4AC-446E-9EBA-011308791011}" type="parTrans" cxnId="{A5623AC5-CA3D-4D42-AAA5-6B8E5D5D57D4}">
      <dgm:prSet/>
      <dgm:spPr/>
      <dgm:t>
        <a:bodyPr/>
        <a:lstStyle/>
        <a:p>
          <a:endParaRPr lang="zh-CN" altLang="en-US" sz="1800"/>
        </a:p>
      </dgm:t>
    </dgm:pt>
    <dgm:pt modelId="{FC3EF17C-4FAF-4688-8FFD-510915332C1E}" type="sibTrans" cxnId="{A5623AC5-CA3D-4D42-AAA5-6B8E5D5D57D4}">
      <dgm:prSet/>
      <dgm:spPr/>
      <dgm:t>
        <a:bodyPr/>
        <a:lstStyle/>
        <a:p>
          <a:endParaRPr lang="zh-CN" altLang="en-US" sz="1800"/>
        </a:p>
      </dgm:t>
    </dgm:pt>
    <dgm:pt modelId="{32148900-1BA4-4019-A46C-57A04BFAAEF7}" type="pres">
      <dgm:prSet presAssocID="{021636E6-8D64-4157-A89A-2B69C2D6ABB7}" presName="Name0" presStyleCnt="0">
        <dgm:presLayoutVars>
          <dgm:dir/>
          <dgm:resizeHandles val="exact"/>
        </dgm:presLayoutVars>
      </dgm:prSet>
      <dgm:spPr/>
    </dgm:pt>
    <dgm:pt modelId="{1CF877EF-7289-4328-84C8-470E10EEBEEC}" type="pres">
      <dgm:prSet presAssocID="{CC839B22-EDDB-454F-AD62-316E65A62AB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BBBB9-4C30-4204-B376-6987DCF890EF}" type="pres">
      <dgm:prSet presAssocID="{C554FC7C-37EE-4022-A34B-1DC4B034526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DF7C029-0946-421B-A7FB-98DD4E9F5A58}" type="pres">
      <dgm:prSet presAssocID="{C554FC7C-37EE-4022-A34B-1DC4B034526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F4CFA20-96A7-4C3C-B9EE-0340BC6F8C78}" type="pres">
      <dgm:prSet presAssocID="{5B660370-7579-464E-AF24-5E3F27474D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0FC5D-8AD6-4FCC-B9CD-EC85B5283216}" type="pres">
      <dgm:prSet presAssocID="{EC441A55-9C93-4864-96C0-7A15CE76EEB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C9750F4-6748-4D76-9E77-C2AEDFCF4FB4}" type="pres">
      <dgm:prSet presAssocID="{EC441A55-9C93-4864-96C0-7A15CE76EEB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43A8113-85E2-46DA-8330-90112E3FE045}" type="pres">
      <dgm:prSet presAssocID="{77AB1DCB-B53D-41BF-921A-C2B0A0CFF4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623AC5-CA3D-4D42-AAA5-6B8E5D5D57D4}" srcId="{021636E6-8D64-4157-A89A-2B69C2D6ABB7}" destId="{77AB1DCB-B53D-41BF-921A-C2B0A0CFF420}" srcOrd="2" destOrd="0" parTransId="{D4920F51-C4AC-446E-9EBA-011308791011}" sibTransId="{FC3EF17C-4FAF-4688-8FFD-510915332C1E}"/>
    <dgm:cxn modelId="{6553A91D-CA03-422A-840E-98F44B733C0D}" type="presOf" srcId="{EC441A55-9C93-4864-96C0-7A15CE76EEBA}" destId="{3C9750F4-6748-4D76-9E77-C2AEDFCF4FB4}" srcOrd="1" destOrd="0" presId="urn:microsoft.com/office/officeart/2005/8/layout/process1"/>
    <dgm:cxn modelId="{29B4E953-8F54-4C25-BAA4-E65780195C42}" srcId="{021636E6-8D64-4157-A89A-2B69C2D6ABB7}" destId="{CC839B22-EDDB-454F-AD62-316E65A62AB8}" srcOrd="0" destOrd="0" parTransId="{6A897FF6-95AE-4A28-A651-D6FA3D996E88}" sibTransId="{C554FC7C-37EE-4022-A34B-1DC4B034526D}"/>
    <dgm:cxn modelId="{93CDBE34-066A-4A62-8E95-7AE6C1C207B1}" type="presOf" srcId="{5B660370-7579-464E-AF24-5E3F27474DF5}" destId="{9F4CFA20-96A7-4C3C-B9EE-0340BC6F8C78}" srcOrd="0" destOrd="0" presId="urn:microsoft.com/office/officeart/2005/8/layout/process1"/>
    <dgm:cxn modelId="{A1B39ABE-CE0A-41D8-9F0C-6862FE2CD9EC}" srcId="{021636E6-8D64-4157-A89A-2B69C2D6ABB7}" destId="{5B660370-7579-464E-AF24-5E3F27474DF5}" srcOrd="1" destOrd="0" parTransId="{F75FAC51-7E67-46FB-90ED-02A8032E6274}" sibTransId="{EC441A55-9C93-4864-96C0-7A15CE76EEBA}"/>
    <dgm:cxn modelId="{3413C782-BBAF-4C8C-8D09-2A2CFFFAA833}" type="presOf" srcId="{CC839B22-EDDB-454F-AD62-316E65A62AB8}" destId="{1CF877EF-7289-4328-84C8-470E10EEBEEC}" srcOrd="0" destOrd="0" presId="urn:microsoft.com/office/officeart/2005/8/layout/process1"/>
    <dgm:cxn modelId="{F98E7E5A-988D-4906-BDAC-781AE9AD7D4C}" type="presOf" srcId="{C554FC7C-37EE-4022-A34B-1DC4B034526D}" destId="{7DF7C029-0946-421B-A7FB-98DD4E9F5A58}" srcOrd="1" destOrd="0" presId="urn:microsoft.com/office/officeart/2005/8/layout/process1"/>
    <dgm:cxn modelId="{E9AB2EF2-4431-49E8-A6FD-88757365D2D3}" type="presOf" srcId="{77AB1DCB-B53D-41BF-921A-C2B0A0CFF420}" destId="{643A8113-85E2-46DA-8330-90112E3FE045}" srcOrd="0" destOrd="0" presId="urn:microsoft.com/office/officeart/2005/8/layout/process1"/>
    <dgm:cxn modelId="{38A56E31-7606-450B-9686-D2BCD86CBCA3}" type="presOf" srcId="{021636E6-8D64-4157-A89A-2B69C2D6ABB7}" destId="{32148900-1BA4-4019-A46C-57A04BFAAEF7}" srcOrd="0" destOrd="0" presId="urn:microsoft.com/office/officeart/2005/8/layout/process1"/>
    <dgm:cxn modelId="{449A7A78-2775-4CA3-B3FE-67CECB6263F1}" type="presOf" srcId="{EC441A55-9C93-4864-96C0-7A15CE76EEBA}" destId="{9DC0FC5D-8AD6-4FCC-B9CD-EC85B5283216}" srcOrd="0" destOrd="0" presId="urn:microsoft.com/office/officeart/2005/8/layout/process1"/>
    <dgm:cxn modelId="{B20E6ABA-1DED-42BE-BBBA-6037612C6C4F}" type="presOf" srcId="{C554FC7C-37EE-4022-A34B-1DC4B034526D}" destId="{2C1BBBB9-4C30-4204-B376-6987DCF890EF}" srcOrd="0" destOrd="0" presId="urn:microsoft.com/office/officeart/2005/8/layout/process1"/>
    <dgm:cxn modelId="{1FAB7BB0-9A81-4C35-B715-7F10D7260F81}" type="presParOf" srcId="{32148900-1BA4-4019-A46C-57A04BFAAEF7}" destId="{1CF877EF-7289-4328-84C8-470E10EEBEEC}" srcOrd="0" destOrd="0" presId="urn:microsoft.com/office/officeart/2005/8/layout/process1"/>
    <dgm:cxn modelId="{DBBAA6D7-1001-4784-AD9E-3CC1B7071D1A}" type="presParOf" srcId="{32148900-1BA4-4019-A46C-57A04BFAAEF7}" destId="{2C1BBBB9-4C30-4204-B376-6987DCF890EF}" srcOrd="1" destOrd="0" presId="urn:microsoft.com/office/officeart/2005/8/layout/process1"/>
    <dgm:cxn modelId="{EDD6A34C-3021-4B8A-BB12-F1E626767C0D}" type="presParOf" srcId="{2C1BBBB9-4C30-4204-B376-6987DCF890EF}" destId="{7DF7C029-0946-421B-A7FB-98DD4E9F5A58}" srcOrd="0" destOrd="0" presId="urn:microsoft.com/office/officeart/2005/8/layout/process1"/>
    <dgm:cxn modelId="{5002B57A-6A92-450A-8FC0-4E20800C6D4E}" type="presParOf" srcId="{32148900-1BA4-4019-A46C-57A04BFAAEF7}" destId="{9F4CFA20-96A7-4C3C-B9EE-0340BC6F8C78}" srcOrd="2" destOrd="0" presId="urn:microsoft.com/office/officeart/2005/8/layout/process1"/>
    <dgm:cxn modelId="{B84E97A6-5B4D-451C-AB8C-8CF8496CF6A5}" type="presParOf" srcId="{32148900-1BA4-4019-A46C-57A04BFAAEF7}" destId="{9DC0FC5D-8AD6-4FCC-B9CD-EC85B5283216}" srcOrd="3" destOrd="0" presId="urn:microsoft.com/office/officeart/2005/8/layout/process1"/>
    <dgm:cxn modelId="{E4F40540-4BAE-45AA-A581-313B6400CC4C}" type="presParOf" srcId="{9DC0FC5D-8AD6-4FCC-B9CD-EC85B5283216}" destId="{3C9750F4-6748-4D76-9E77-C2AEDFCF4FB4}" srcOrd="0" destOrd="0" presId="urn:microsoft.com/office/officeart/2005/8/layout/process1"/>
    <dgm:cxn modelId="{AB806DF1-F648-483D-A0B2-303A61E96CD5}" type="presParOf" srcId="{32148900-1BA4-4019-A46C-57A04BFAAEF7}" destId="{643A8113-85E2-46DA-8330-90112E3FE04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FB050-5BA1-4699-9620-749EE25456FC}">
      <dsp:nvSpPr>
        <dsp:cNvPr id="0" name=""/>
        <dsp:cNvSpPr/>
      </dsp:nvSpPr>
      <dsp:spPr>
        <a:xfrm>
          <a:off x="12197" y="0"/>
          <a:ext cx="2342830" cy="7884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1.</a:t>
          </a:r>
          <a:r>
            <a:rPr lang="zh-CN" altLang="en-US" sz="1800" kern="1200" dirty="0" smtClean="0">
              <a:latin typeface="+mn-ea"/>
              <a:ea typeface="+mn-ea"/>
            </a:rPr>
            <a:t>支付保证金</a:t>
          </a: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ea"/>
              <a:ea typeface="+mn-ea"/>
            </a:rPr>
            <a:t>（购买商品）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35289" y="23092"/>
        <a:ext cx="2296646" cy="742227"/>
      </dsp:txXfrm>
    </dsp:sp>
    <dsp:sp modelId="{5CB0A9C5-6268-4C25-A2FE-CEB17A79D130}">
      <dsp:nvSpPr>
        <dsp:cNvPr id="0" name=""/>
        <dsp:cNvSpPr/>
      </dsp:nvSpPr>
      <dsp:spPr>
        <a:xfrm>
          <a:off x="2589311" y="103694"/>
          <a:ext cx="496680" cy="581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2589311" y="219898"/>
        <a:ext cx="347676" cy="348614"/>
      </dsp:txXfrm>
    </dsp:sp>
    <dsp:sp modelId="{8BA5A83C-B740-4369-B9EC-18C720C19A3C}">
      <dsp:nvSpPr>
        <dsp:cNvPr id="0" name=""/>
        <dsp:cNvSpPr/>
      </dsp:nvSpPr>
      <dsp:spPr>
        <a:xfrm>
          <a:off x="3292160" y="0"/>
          <a:ext cx="2342830" cy="7884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2.</a:t>
          </a:r>
          <a:r>
            <a:rPr lang="zh-CN" altLang="en-US" sz="1800" kern="1200" dirty="0" smtClean="0">
              <a:latin typeface="+mn-ea"/>
              <a:ea typeface="+mn-ea"/>
            </a:rPr>
            <a:t>参与竞拍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3315252" y="23092"/>
        <a:ext cx="2296646" cy="742227"/>
      </dsp:txXfrm>
    </dsp:sp>
    <dsp:sp modelId="{04803056-FB12-40AA-8EDE-C6E92BA6918F}">
      <dsp:nvSpPr>
        <dsp:cNvPr id="0" name=""/>
        <dsp:cNvSpPr/>
      </dsp:nvSpPr>
      <dsp:spPr>
        <a:xfrm>
          <a:off x="5869274" y="103694"/>
          <a:ext cx="496680" cy="581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5869274" y="219898"/>
        <a:ext cx="347676" cy="348614"/>
      </dsp:txXfrm>
    </dsp:sp>
    <dsp:sp modelId="{E43B562F-CC37-41BC-8B3C-25755441EC6A}">
      <dsp:nvSpPr>
        <dsp:cNvPr id="0" name=""/>
        <dsp:cNvSpPr/>
      </dsp:nvSpPr>
      <dsp:spPr>
        <a:xfrm>
          <a:off x="6572123" y="0"/>
          <a:ext cx="2342830" cy="7884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3.</a:t>
          </a:r>
          <a:r>
            <a:rPr lang="zh-CN" altLang="en-US" sz="1800" kern="1200" dirty="0" smtClean="0">
              <a:latin typeface="+mn-ea"/>
              <a:ea typeface="+mn-ea"/>
            </a:rPr>
            <a:t>规定时间内支付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6595215" y="23092"/>
        <a:ext cx="2296646" cy="742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77EF-7289-4328-84C8-470E10EEBEEC}">
      <dsp:nvSpPr>
        <dsp:cNvPr id="0" name=""/>
        <dsp:cNvSpPr/>
      </dsp:nvSpPr>
      <dsp:spPr>
        <a:xfrm>
          <a:off x="3995" y="0"/>
          <a:ext cx="1746718" cy="9553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新建活动</a:t>
          </a:r>
          <a:endParaRPr lang="zh-CN" altLang="en-US" sz="1800" kern="1200" dirty="0"/>
        </a:p>
      </dsp:txBody>
      <dsp:txXfrm>
        <a:off x="31976" y="27981"/>
        <a:ext cx="1690756" cy="899381"/>
      </dsp:txXfrm>
    </dsp:sp>
    <dsp:sp modelId="{2C1BBBB9-4C30-4204-B376-6987DCF890EF}">
      <dsp:nvSpPr>
        <dsp:cNvPr id="0" name=""/>
        <dsp:cNvSpPr/>
      </dsp:nvSpPr>
      <dsp:spPr>
        <a:xfrm>
          <a:off x="1925385" y="261078"/>
          <a:ext cx="370304" cy="433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925385" y="347715"/>
        <a:ext cx="259213" cy="259912"/>
      </dsp:txXfrm>
    </dsp:sp>
    <dsp:sp modelId="{9F4CFA20-96A7-4C3C-B9EE-0340BC6F8C78}">
      <dsp:nvSpPr>
        <dsp:cNvPr id="0" name=""/>
        <dsp:cNvSpPr/>
      </dsp:nvSpPr>
      <dsp:spPr>
        <a:xfrm>
          <a:off x="2449400" y="0"/>
          <a:ext cx="1746718" cy="9553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关联已有商品</a:t>
          </a:r>
          <a:endParaRPr lang="zh-CN" altLang="en-US" sz="1800" kern="1200" dirty="0"/>
        </a:p>
      </dsp:txBody>
      <dsp:txXfrm>
        <a:off x="2477381" y="27981"/>
        <a:ext cx="1690756" cy="899381"/>
      </dsp:txXfrm>
    </dsp:sp>
    <dsp:sp modelId="{9DC0FC5D-8AD6-4FCC-B9CD-EC85B5283216}">
      <dsp:nvSpPr>
        <dsp:cNvPr id="0" name=""/>
        <dsp:cNvSpPr/>
      </dsp:nvSpPr>
      <dsp:spPr>
        <a:xfrm>
          <a:off x="4370791" y="261078"/>
          <a:ext cx="370304" cy="433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370791" y="347715"/>
        <a:ext cx="259213" cy="259912"/>
      </dsp:txXfrm>
    </dsp:sp>
    <dsp:sp modelId="{1918AF57-F174-404C-9F58-CA7FFEDB18E7}">
      <dsp:nvSpPr>
        <dsp:cNvPr id="0" name=""/>
        <dsp:cNvSpPr/>
      </dsp:nvSpPr>
      <dsp:spPr>
        <a:xfrm>
          <a:off x="4894806" y="0"/>
          <a:ext cx="1746718" cy="9553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选择是否需要保证金</a:t>
          </a:r>
          <a:endParaRPr lang="zh-CN" altLang="en-US" sz="1800" kern="1200" dirty="0"/>
        </a:p>
      </dsp:txBody>
      <dsp:txXfrm>
        <a:off x="4922787" y="27981"/>
        <a:ext cx="1690756" cy="899381"/>
      </dsp:txXfrm>
    </dsp:sp>
    <dsp:sp modelId="{CE8D4AA2-0207-44EF-BE86-DF19CF7A6A87}">
      <dsp:nvSpPr>
        <dsp:cNvPr id="0" name=""/>
        <dsp:cNvSpPr/>
      </dsp:nvSpPr>
      <dsp:spPr>
        <a:xfrm>
          <a:off x="6816196" y="261078"/>
          <a:ext cx="370304" cy="433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816196" y="347715"/>
        <a:ext cx="259213" cy="259912"/>
      </dsp:txXfrm>
    </dsp:sp>
    <dsp:sp modelId="{643A8113-85E2-46DA-8330-90112E3FE045}">
      <dsp:nvSpPr>
        <dsp:cNvPr id="0" name=""/>
        <dsp:cNvSpPr/>
      </dsp:nvSpPr>
      <dsp:spPr>
        <a:xfrm>
          <a:off x="7340212" y="0"/>
          <a:ext cx="1746718" cy="9553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审核</a:t>
          </a:r>
          <a:endParaRPr lang="zh-CN" altLang="en-US" sz="1800" kern="1200" dirty="0"/>
        </a:p>
      </dsp:txBody>
      <dsp:txXfrm>
        <a:off x="7368193" y="27981"/>
        <a:ext cx="1690756" cy="899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5A83C-B740-4369-B9EC-18C720C19A3C}">
      <dsp:nvSpPr>
        <dsp:cNvPr id="0" name=""/>
        <dsp:cNvSpPr/>
      </dsp:nvSpPr>
      <dsp:spPr>
        <a:xfrm>
          <a:off x="1842" y="0"/>
          <a:ext cx="3928464" cy="792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1.</a:t>
          </a:r>
          <a:r>
            <a:rPr lang="zh-CN" altLang="en-US" sz="1800" kern="1200" dirty="0" smtClean="0">
              <a:latin typeface="+mn-ea"/>
              <a:ea typeface="+mn-ea"/>
            </a:rPr>
            <a:t>参与秒杀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5039" y="23197"/>
        <a:ext cx="3882070" cy="745606"/>
      </dsp:txXfrm>
    </dsp:sp>
    <dsp:sp modelId="{04803056-FB12-40AA-8EDE-C6E92BA6918F}">
      <dsp:nvSpPr>
        <dsp:cNvPr id="0" name=""/>
        <dsp:cNvSpPr/>
      </dsp:nvSpPr>
      <dsp:spPr>
        <a:xfrm>
          <a:off x="4323153" y="0"/>
          <a:ext cx="832834" cy="792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4323153" y="158400"/>
        <a:ext cx="595234" cy="475200"/>
      </dsp:txXfrm>
    </dsp:sp>
    <dsp:sp modelId="{E43B562F-CC37-41BC-8B3C-25755441EC6A}">
      <dsp:nvSpPr>
        <dsp:cNvPr id="0" name=""/>
        <dsp:cNvSpPr/>
      </dsp:nvSpPr>
      <dsp:spPr>
        <a:xfrm>
          <a:off x="5501692" y="0"/>
          <a:ext cx="3928464" cy="792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2.</a:t>
          </a:r>
          <a:r>
            <a:rPr lang="zh-CN" altLang="en-US" sz="1800" kern="1200" dirty="0" smtClean="0">
              <a:latin typeface="+mn-ea"/>
              <a:ea typeface="+mn-ea"/>
            </a:rPr>
            <a:t>规定时间内支付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5524889" y="23197"/>
        <a:ext cx="3882070" cy="745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77EF-7289-4328-84C8-470E10EEBEEC}">
      <dsp:nvSpPr>
        <dsp:cNvPr id="0" name=""/>
        <dsp:cNvSpPr/>
      </dsp:nvSpPr>
      <dsp:spPr>
        <a:xfrm>
          <a:off x="8289" y="0"/>
          <a:ext cx="2477742" cy="792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新建活动</a:t>
          </a:r>
          <a:endParaRPr lang="zh-CN" altLang="en-US" sz="1800" kern="1200" dirty="0"/>
        </a:p>
      </dsp:txBody>
      <dsp:txXfrm>
        <a:off x="31486" y="23197"/>
        <a:ext cx="2431348" cy="745606"/>
      </dsp:txXfrm>
    </dsp:sp>
    <dsp:sp modelId="{2C1BBBB9-4C30-4204-B376-6987DCF890EF}">
      <dsp:nvSpPr>
        <dsp:cNvPr id="0" name=""/>
        <dsp:cNvSpPr/>
      </dsp:nvSpPr>
      <dsp:spPr>
        <a:xfrm>
          <a:off x="2733806" y="88759"/>
          <a:ext cx="525281" cy="614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733806" y="211655"/>
        <a:ext cx="367697" cy="368688"/>
      </dsp:txXfrm>
    </dsp:sp>
    <dsp:sp modelId="{9F4CFA20-96A7-4C3C-B9EE-0340BC6F8C78}">
      <dsp:nvSpPr>
        <dsp:cNvPr id="0" name=""/>
        <dsp:cNvSpPr/>
      </dsp:nvSpPr>
      <dsp:spPr>
        <a:xfrm>
          <a:off x="3477128" y="0"/>
          <a:ext cx="2477742" cy="792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关联已有商品</a:t>
          </a:r>
          <a:endParaRPr lang="zh-CN" altLang="en-US" sz="1800" kern="1200" dirty="0"/>
        </a:p>
      </dsp:txBody>
      <dsp:txXfrm>
        <a:off x="3500325" y="23197"/>
        <a:ext cx="2431348" cy="745606"/>
      </dsp:txXfrm>
    </dsp:sp>
    <dsp:sp modelId="{9DC0FC5D-8AD6-4FCC-B9CD-EC85B5283216}">
      <dsp:nvSpPr>
        <dsp:cNvPr id="0" name=""/>
        <dsp:cNvSpPr/>
      </dsp:nvSpPr>
      <dsp:spPr>
        <a:xfrm>
          <a:off x="6202645" y="88759"/>
          <a:ext cx="525281" cy="614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202645" y="211655"/>
        <a:ext cx="367697" cy="368688"/>
      </dsp:txXfrm>
    </dsp:sp>
    <dsp:sp modelId="{643A8113-85E2-46DA-8330-90112E3FE045}">
      <dsp:nvSpPr>
        <dsp:cNvPr id="0" name=""/>
        <dsp:cNvSpPr/>
      </dsp:nvSpPr>
      <dsp:spPr>
        <a:xfrm>
          <a:off x="6945967" y="0"/>
          <a:ext cx="2477742" cy="792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审核</a:t>
          </a:r>
          <a:endParaRPr lang="zh-CN" altLang="en-US" sz="1800" kern="1200" dirty="0"/>
        </a:p>
      </dsp:txBody>
      <dsp:txXfrm>
        <a:off x="6969164" y="23197"/>
        <a:ext cx="2431348" cy="74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49.58506" units="1/cm"/>
          <inkml:channelProperty channel="Y" name="resolution" value="28.33948" units="1/cm"/>
        </inkml:channelProperties>
      </inkml:inkSource>
      <inkml:timestamp xml:id="ts0" timeString="2013-07-30T11:20:31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5216 14518,'41'0,"79"0,40 0,81-41,-120 41,39 0,1 0,39 0,1 0,-1 41,-39-41,-1 40,41-40,-80 0,39 0,-40 40,41-40,-41 40,41-40,-41 0,1 0,-1 40,0-40,1 0,-1 0,0 0,-39 0,39 0,-80 0,40 0,1 0,-1 0,40 0,-39 0,-41 0,40 0,0 0,-40 0,41 0,-41 0,40 0,40 40,-80-40,41 0,39 0,0 0,-39 0,39 0,1 0,-41 0,80 0,-79 0,39 0,0 0,1 0,-1 0,0 0,1 0,-41 0,0 0,1 0,79 0,-80 0,41 0,-1 0,0 0,81 0,-40 0,39 0,-79 0,-1 0,0 0,-39 0,-41 0,40 0,-40 0,-40 0,40 0,0 0,-40 0,40 0,1 0,-1-40,40 40,-80 0,40 0,-40 0,40 0,-40 0,40 0,0-40,1 40,39 0,0-40,-40 40,0 0,1 0,-41 0,80 0,-40 0,0 0,40 0,-40 0,1 0,-41 0,40 0,-40 0,40 0,0 0,-40 0,40 0,40 0,-80 0,0-40,40 40</inkml:trace>
  <inkml:trace contextRef="#ctx0" brushRef="#br0" timeOffset="9562.547">10955 13074,'-41'0,"41"40,0 80,-40 0,40 1,0-81,-40 80,40-40,-40 1,40-1,0-40,0 0,-40 0,40 0,0-40,0 40,0 0,0-40,0 41,0-41,0 80,0 0,0 0,0-40,0-40,0 40</inkml:trace>
  <inkml:trace contextRef="#ctx0" brushRef="#br0" timeOffset="11726.6707">11195 13034,'40'0,"81"0,39 0,41 0,0 0,39 0,41 0,-80 0,40 0,-81 0,1 0,-41 0,0 0,1 0,-1 0,-40 0,41 0,-81 0,80 40,-120-40,80 0,1 40,39-40,0 0,-39 0,-41 0,40 0,-40 0,-40 0,40 40,1-40,39 40,-40-40,0 0,0 0,0 0,0 0,81 0,-41 0,-40 0,40 0,1 40,39-40,-40 0,-40 0,41 0,-41 0,0 0,40 0,-80 0,40 0,-40 0,40 40,1-40,-1 0,-40 0,40 0,-40 0,0 40,0 0,0 1,0 39,0-40,-40 40,40 0,0-40,-40 41,-1 39,1 0,-40 41,40-1,0 1,-40 39,39-40,-39 1,80-81,0 0,-40-40,40-40,0 41,0-1,-40 0,40-40,-40 0,40 0,-40 0,40 0,0-40,0 0,0-41,0 1,0 40,0-40,40 0,-40 39,0-39,0 80,0-80,40 80,-40-40,0 40,-40 0,0 0,40 0,-40 0</inkml:trace>
  <inkml:trace contextRef="#ctx0" brushRef="#br0" timeOffset="22066.2621">16492 14157,'40'0,"-40"80,0 0,0 40,0-39,0 39,0 0,0-40,0 1,0-1,0 0,0-40,0 0,0-40</inkml:trace>
  <inkml:trace contextRef="#ctx0" brushRef="#br0" timeOffset="23354.3358">16933 14357,'0'40,"40"40,-40 1,0-41,0 0,41 40,-41-80,40 80,-40-80,40 40,-40-40,0 0,0 40,0-40,0 0,0 41,0-41,-40 40,0-40,40 0,-41 0,41 40,-40-40,40 0,-40 0,0 0,40 0,-40 0,40 0,-40 0,0 0,40 0</inkml:trace>
  <inkml:trace contextRef="#ctx0" brushRef="#br0" timeOffset="23784.3604">17174 14518,'40'0,"-40"0,40 0,0 0,1 0,-41 0,40 0,-40 0,40 0</inkml:trace>
  <inkml:trace contextRef="#ctx0" brushRef="#br0" timeOffset="24168.3824">17615 14317,'0'40,"0"0,0 0,-40 0,40 1,-40 39,0-40,0 0,40 40,-40-40,40 0,-40-40,40 0</inkml:trace>
  <inkml:trace contextRef="#ctx0" brushRef="#br0" timeOffset="24496.4011">17936 14437,'0'0,"41"0,-41 0,40 40,-40-40,0 0,0 41,40-41,-40 40,0 0,0-40,-40 40,40-40,0 40</inkml:trace>
  <inkml:trace contextRef="#ctx0" brushRef="#br0" timeOffset="24980.4288">17776 14798,'0'0,"0"0,40 0,0 0,-40 0,0 0,0 40,0 41,0-41,0 0,-40 40,0-40,0 40,40-80,-40 0,40 0,0 40,-40-40</inkml:trace>
  <inkml:trace contextRef="#ctx0" brushRef="#br0" timeOffset="25332.4489">17656 14878,'0'0,"0"41,0-41,0 40,0-40,0 40,-41-40,1 40,40-40,0 40</inkml:trace>
  <inkml:trace contextRef="#ctx0" brushRef="#br0" timeOffset="25894.4811">18739 14397,'-40'0,"0"0,40 40,0 0,-40 1,40-1,-40-40,40 40,-41-40,-39 80,40-80,0 40,0 0,0 0</inkml:trace>
  <inkml:trace contextRef="#ctx0" brushRef="#br0" timeOffset="26152.4959">18338 14798,'40'0,"-40"40,40-40,0 0,0 0,0 0,-40 0,41 0,-41 0,40 0,0 0,-40 0,40 0</inkml:trace>
  <inkml:trace contextRef="#ctx0" brushRef="#br0" timeOffset="26574.52">18579 14678,'0'0,"0"80,0 0,0 1,0-41,0 80,0-40,-41 0,41-39,0-1,0 0,0 0,0-40,0-40,0-81</inkml:trace>
  <inkml:trace contextRef="#ctx0" brushRef="#br0" timeOffset="27104.5503">18538 14718,'-40'0,"0"0,40 40,0-40,-40 0,40 0,0 40,0 0,0-40,0 40,0-40,0 0,0 0,0 41,0-41,0 80,0-80,0 40,0-40,0 40,0 0</inkml:trace>
  <inkml:trace contextRef="#ctx0" brushRef="#br0" timeOffset="27526.5744">18619 14919,'0'40,"0"-40,40 80,-40-40,40 0,-40 0,0 0,0-40,0 40,0 1,40-41</inkml:trace>
  <inkml:trace contextRef="#ctx0" brushRef="#br0" timeOffset="27824.5915">18819 14638,'0'80,"40"-40,-40 0,41 0,-41 0,0-40,0 41,40-41,-40 40,0-40,0 0</inkml:trace>
  <inkml:trace contextRef="#ctx0" brushRef="#br0" timeOffset="28230.6147">19301 14598,'40'0,"-40"0,0 40,0 0,0 0,0-40,-40 40,40-40,-40 40,40 0,-40-40,-1 40,1-40,0 41,40-41,-40 0,40 0,-80 40,80-40,-40 0</inkml:trace>
  <inkml:trace contextRef="#ctx0" brushRef="#br0" timeOffset="28980.6576">18859 14397,'-40'0,"40"40,0-40,-40 0,40 40,0-40,-40 0,40 41,0-41,-40 0,0 40,40 0,0-40,-40 0,40 0</inkml:trace>
  <inkml:trace contextRef="#ctx0" brushRef="#br0" timeOffset="29393.6812">18619 14678,'0'0,"40"40,0-40,-40 0,40 0,-40 0,0 0</inkml:trace>
  <inkml:trace contextRef="#ctx0" brushRef="#br0" timeOffset="29698.6987">18418 15079,'0'0,"40"0,-40 0</inkml:trace>
  <inkml:trace contextRef="#ctx0" brushRef="#br0" timeOffset="30026.7174">18338 15280,'0'0,"40"0,0 0,0 0,0-41,0 41,41-40,-81 40,40 0,-40-40,0 40,0 0,40 0,-40-40,0 40,40-40,-40 0</inkml:trace>
  <inkml:trace contextRef="#ctx0" brushRef="#br0" timeOffset="30455.742">18659 14878,'0'41,"0"-1,0 0,0 40,0-40,0 40,0-40,40 41,-40-41,40 0,-40-40,40 0,0 0,-40 40,0-40,0-80</inkml:trace>
  <inkml:trace contextRef="#ctx0" brushRef="#br0" timeOffset="31385.7952">19301 14437,'0'81,"-40"-1,0 0,40 40,0-40,-41 1,1-1,0 40,40 1,-40-1,0 0,0-40,40 1,0 39,0-120,0 40,0-40,0 0</inkml:trace>
  <inkml:trace contextRef="#ctx0" brushRef="#br0" timeOffset="33370.9087">15930 14437,'40'0,"0"0,1 0,-1 0,-40 0,80 0,-80 0,40 0,0 0,0 0,-40 0,40 0,-40 0,0 40,0-40,41 0,-41 0,40 41,0-41,-40 0,0 40,0-40,40 40,-40-40,0 80,0-40,0 0,0 0,0 0,0 0,0 1,-40-1,40-40,0 0,-40 40,40-40,-40 0,-1 0,41 0,-40 0,0 0,0 0,40 0,0 0,40 0,-40 0,40 0,-40 0,40 0,1 40,39-40,-80 0,40 0,-40 0,0 40,40-40,-40 0,0 40,0-40,0 40,-40-40,0 0,40 40,0 0,-40-40,40 0,-40 41,40-41,0 0,-81 0,41 0,0 0,40 0,-40 0,40 0,0 0,0 0,0-81,0 81</inkml:trace>
  <inkml:trace contextRef="#ctx0" brushRef="#br0" timeOffset="34307.9623">16612 14718,'0'0,"40"0,-40 0,0 0,41 80,-41-40,40 81,-40-81,0 40,40 0,-40-40,0 0,0 41,40-81,-40 40,40-40,0 0,-40 0,40 0,-40 0,0-40,0-41,0 41,0-40,0 40,0 0,0-40,0-1,0 41,0 0,-40 40,40-40,-40 0,40 40,-40 0,40 0,-40-40,0 40,40 0,-40 0,40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49.58506" units="1/cm"/>
          <inkml:channelProperty channel="Y" name="resolution" value="28.33948" units="1/cm"/>
        </inkml:channelProperties>
      </inkml:inkSource>
      <inkml:timestamp xml:id="ts0" timeString="2013-07-30T11:21:29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13560 11476,'33'0,"0"0,33 0,-66 0,66 0,-66 0,33 0,0 0,1 0,32 0,-33-33,0 33,0 0,-33 0,33 0,0 0,33 0,-66 0,33 0,33 0,-32-33,-1 33,33-33,-33 0,0 33,0 0,0-33,0 33,0 0,-33 0,33 0,0 0,-33-33,33 33,0 0,-33 0,67-33,-34 33,0 0,33 0,-33-33,33 0,-33 33,-33 0,66 0,-66-33,66 33,-66 0,34-33,-1 33,0 0,0 0,-33 0,33 0,-33-34,33 34,0 34,0-1,-33 0,66 33,-66-33,66 33,-33-33,-33 0,33 0,-33 0,0-33</inkml:trace>
  <inkml:trace contextRef="#ctx0" brushRef="#br0" timeOffset="6375.3646">10782 12965,'66'0,"33"0,0 0,1 0,-67 0,66 0,-33 0,-33 0,33 0,0 0,-33 0,1 0,-1 0,0 0,0 0,0 0,0 0,-33 0,33 0,-33 0,33 0,-33 0,33 0,0 0,0 0,-33 0,66 0,-33 0,1-33,-1 33,-33-34,33 34,33 0,-33 0,33 0,-33 0,0 0,33 0,-66 0,33 0,0 0,1 0,-34 0,33 0,-33-33,0 33,33 0,0 0,0 0,-33 0,33 0,-33 0,33 0,0 0,0 0,-33 0,33 0,0 0,-33 0</inkml:trace>
  <inkml:trace contextRef="#ctx0" brushRef="#br0" timeOffset="7757.4437">13824 11939,'0'33,"-33"67,33-1,0 0,0 0,0 0,0 34,0-34,0 0,-33-33,33 1,0-1,-33 0,33-66,0 33,0-33,0 33,0 0,-33-33,33 0,0 33,0-33,0 33,0-33,0 33</inkml:trace>
  <inkml:trace contextRef="#ctx0" brushRef="#br0" timeOffset="8579.4907">13924 13031,'33'0,"33"0,33 0,-33 0,0 0,67 0,-1-33,-33 33,34-33,-1 33,33-33,-66-1,133 1,-199 33,66-33,-66 33,0-33,0 33,-33 0,33 0,1 0,-34 0,33 0,-33 0,66 0,-66-33,33 33,0 0,0 0,33-33,-66 33,66 0,-66 0,33 0,0 0</inkml:trace>
  <inkml:trace contextRef="#ctx0" brushRef="#br0" timeOffset="29048.6615">13659 10616,'33'0,"0"0,-33 0,33 0,-33 0,33 0,-33 0,0 67,0-67,0 33,0-33,0 33,0-33,33 0,1 0,-34 0,33 0,-33 0,33 0,-33 33,33-33,0 33,-33 33,0 33,0-66,0 67,0-67,0 33,-33 0,33-33,0 0,0-33,-33 0,33 33,-33-33,33 33,-33-33,33 0,-34 33,1-33,0 0,33 0,-66 0,66 0,-33 0,33 0,-33 0,33 0,-33 0,0 0,33 0,-33-33,33 33,0-33</inkml:trace>
  <inkml:trace contextRef="#ctx0" brushRef="#br0" timeOffset="29945.7128">14288 10683,'33'0,"0"0,-33 66,0-33,33 0,0 66,0-99,33 33,0 0,0 0,0-33,1 0,-1 0,-33 0,0 0,0 33,0-33,-33-33,0 0,0 0,0 33,0-33,0 0,0-33,0 66,-33-33,33 0,-33 33,0 0,33 0,-33 0,33-33,-33 33,0 0,0 0,-1 0,1 0,0 0,33 0,-33 0,0 0,33 0,-33 0,33 0,-33 0,0 0,33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4160C-2F32-41A4-AAD3-98ABFCD36D27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0F2B-09B9-4BC0-9956-6383040D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5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0F2B-09B9-4BC0-9956-6383040D21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0F2B-09B9-4BC0-9956-6383040D21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1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0F2B-09B9-4BC0-9956-6383040D21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0F2B-09B9-4BC0-9956-6383040D21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5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7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9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0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6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39D0-F073-4FA0-8B6D-8974A57962C0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B643-73FA-455E-9592-87C8E9246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3.emf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customXml" Target="../ink/ink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04717" y="3616647"/>
            <a:ext cx="11592000" cy="79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717" y="2729543"/>
            <a:ext cx="11592000" cy="79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717" y="1842442"/>
            <a:ext cx="11592000" cy="79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717" y="2142692"/>
            <a:ext cx="1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门户前台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717" y="2988848"/>
            <a:ext cx="1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个人中心</a:t>
            </a:r>
            <a:endParaRPr lang="zh-CN" altLang="en-US" b="1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070" y="3875953"/>
            <a:ext cx="1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管理后台</a:t>
            </a:r>
            <a:endParaRPr lang="zh-CN" altLang="en-US" b="1" dirty="0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75253" y="2838728"/>
            <a:ext cx="6399296" cy="576000"/>
            <a:chOff x="2183642" y="4121622"/>
            <a:chExt cx="6399296" cy="576000"/>
          </a:xfrm>
        </p:grpSpPr>
        <p:sp>
          <p:nvSpPr>
            <p:cNvPr id="14" name="矩形 13"/>
            <p:cNvSpPr/>
            <p:nvPr/>
          </p:nvSpPr>
          <p:spPr>
            <a:xfrm>
              <a:off x="2183642" y="4121622"/>
              <a:ext cx="1800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我的竞拍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3290" y="4121622"/>
              <a:ext cx="1800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我的秒杀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2938" y="4121622"/>
              <a:ext cx="1800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我的保证金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8928" y="3739478"/>
            <a:ext cx="9516143" cy="576000"/>
            <a:chOff x="1856096" y="5418161"/>
            <a:chExt cx="9516143" cy="576000"/>
          </a:xfrm>
        </p:grpSpPr>
        <p:sp>
          <p:nvSpPr>
            <p:cNvPr id="17" name="矩形 16"/>
            <p:cNvSpPr/>
            <p:nvPr/>
          </p:nvSpPr>
          <p:spPr>
            <a:xfrm>
              <a:off x="1856096" y="5418161"/>
              <a:ext cx="2160000" cy="57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竞拍</a:t>
              </a:r>
              <a:r>
                <a:rPr lang="en-US" altLang="zh-CN" dirty="0" smtClean="0">
                  <a:latin typeface="+mn-ea"/>
                </a:rPr>
                <a:t>/</a:t>
              </a:r>
              <a:r>
                <a:rPr lang="zh-CN" altLang="en-US" dirty="0" smtClean="0">
                  <a:latin typeface="+mn-ea"/>
                </a:rPr>
                <a:t>秒杀配置管理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08144" y="5418161"/>
              <a:ext cx="2160000" cy="57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保证金配置管理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60192" y="5418161"/>
              <a:ext cx="2160000" cy="57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黑名单配置管理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12239" y="5418161"/>
              <a:ext cx="2160000" cy="57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频道文案配置管理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75253" y="1992564"/>
            <a:ext cx="7647366" cy="576000"/>
            <a:chOff x="2197290" y="2852379"/>
            <a:chExt cx="7647366" cy="576000"/>
          </a:xfrm>
        </p:grpSpPr>
        <p:sp>
          <p:nvSpPr>
            <p:cNvPr id="21" name="矩形 20"/>
            <p:cNvSpPr/>
            <p:nvPr/>
          </p:nvSpPr>
          <p:spPr>
            <a:xfrm>
              <a:off x="2197290" y="2852379"/>
              <a:ext cx="1656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竞拍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9864" y="2852379"/>
              <a:ext cx="1656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秒杀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9731" y="2852379"/>
              <a:ext cx="1656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保证金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188656" y="2852379"/>
              <a:ext cx="1656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团购（待定）</a:t>
              </a:r>
              <a:endParaRPr lang="zh-CN" altLang="en-US" dirty="0">
                <a:latin typeface="+mn-ea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04717" y="883274"/>
            <a:ext cx="10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根据局方需求，需要新增内容，并对支付流程和订单做相应处理。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4717" y="147012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需新增页面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4717" y="4677341"/>
            <a:ext cx="191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需调整</a:t>
            </a:r>
            <a:r>
              <a:rPr lang="zh-CN" altLang="en-US" b="1" dirty="0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36" name="矩形 35"/>
          <p:cNvSpPr/>
          <p:nvPr/>
        </p:nvSpPr>
        <p:spPr>
          <a:xfrm>
            <a:off x="204717" y="5090603"/>
            <a:ext cx="11592000" cy="16240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4716" y="5813937"/>
            <a:ext cx="1944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支付和退款流程</a:t>
            </a:r>
            <a:endParaRPr lang="zh-CN" altLang="en-US" b="1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75253" y="5155013"/>
            <a:ext cx="9430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、</a:t>
            </a:r>
            <a:r>
              <a:rPr lang="zh-CN" altLang="en-US" dirty="0" smtClean="0"/>
              <a:t>保证金支付流程（仅限现金）</a:t>
            </a:r>
            <a:endParaRPr lang="en-US" altLang="zh-CN" dirty="0" smtClean="0"/>
          </a:p>
          <a:p>
            <a:r>
              <a:rPr lang="zh-CN" altLang="en-US" dirty="0" smtClean="0"/>
              <a:t>二、竞拍和秒杀商品支付流程（仅限现金，全额支付）</a:t>
            </a:r>
            <a:endParaRPr lang="en-US" altLang="zh-CN" dirty="0" smtClean="0"/>
          </a:p>
          <a:p>
            <a:r>
              <a:rPr lang="zh-CN" altLang="en-US" dirty="0" smtClean="0"/>
              <a:t>三、保证金退款流程</a:t>
            </a:r>
            <a:endParaRPr lang="en-US" altLang="zh-CN" dirty="0" smtClean="0"/>
          </a:p>
          <a:p>
            <a:r>
              <a:rPr lang="zh-CN" altLang="en-US" dirty="0" smtClean="0"/>
              <a:t>四、竞拍和秒杀支付时间（竞拍可以在</a:t>
            </a:r>
            <a:r>
              <a:rPr lang="en-US" altLang="zh-CN" dirty="0" smtClean="0"/>
              <a:t>48</a:t>
            </a:r>
            <a:r>
              <a:rPr lang="zh-CN" altLang="en-US" dirty="0" smtClean="0"/>
              <a:t>小时内完成付款，秒杀需在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小时内完成）</a:t>
            </a:r>
            <a:endParaRPr lang="en-US" altLang="zh-CN" dirty="0" smtClean="0"/>
          </a:p>
          <a:p>
            <a:r>
              <a:rPr lang="zh-CN" altLang="en-US" dirty="0" smtClean="0"/>
              <a:t>五、竞拍和秒杀的订单不进入普通订单（用户层面）</a:t>
            </a:r>
            <a:endParaRPr lang="zh-CN" altLang="en-US" dirty="0"/>
          </a:p>
        </p:txBody>
      </p:sp>
      <p:sp>
        <p:nvSpPr>
          <p:cNvPr id="43" name="Oval 7"/>
          <p:cNvSpPr/>
          <p:nvPr/>
        </p:nvSpPr>
        <p:spPr>
          <a:xfrm>
            <a:off x="204717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实惠频道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"/>
          <p:cNvSpPr/>
          <p:nvPr/>
        </p:nvSpPr>
        <p:spPr>
          <a:xfrm>
            <a:off x="184664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竞拍流程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664" y="883271"/>
            <a:ext cx="11870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拍卖方式一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保底拍：</a:t>
            </a:r>
            <a:r>
              <a:rPr lang="zh-CN" altLang="en-US" dirty="0" smtClean="0">
                <a:latin typeface="+mn-ea"/>
              </a:rPr>
              <a:t>拍卖</a:t>
            </a:r>
            <a:r>
              <a:rPr lang="zh-CN" altLang="en-US" dirty="0">
                <a:latin typeface="+mn-ea"/>
              </a:rPr>
              <a:t>宝贝数量为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，商品保底起拍，拍卖</a:t>
            </a:r>
            <a:r>
              <a:rPr lang="zh-CN" altLang="en-US" dirty="0">
                <a:latin typeface="+mn-ea"/>
              </a:rPr>
              <a:t>价格从低到高自由竞价，拍卖结束时，出价最高者获得拍卖的胜利。</a:t>
            </a:r>
          </a:p>
        </p:txBody>
      </p:sp>
      <p:sp>
        <p:nvSpPr>
          <p:cNvPr id="5" name="矩形 4"/>
          <p:cNvSpPr/>
          <p:nvPr/>
        </p:nvSpPr>
        <p:spPr>
          <a:xfrm>
            <a:off x="184664" y="6096719"/>
            <a:ext cx="4941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拍卖方式二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降价拍等</a:t>
            </a:r>
            <a:r>
              <a:rPr lang="zh-CN" altLang="en-US" dirty="0" smtClean="0">
                <a:latin typeface="+mn-ea"/>
              </a:rPr>
              <a:t>：预留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94351431"/>
              </p:ext>
            </p:extLst>
          </p:nvPr>
        </p:nvGraphicFramePr>
        <p:xfrm>
          <a:off x="2332255" y="2033514"/>
          <a:ext cx="8927152" cy="78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84664" y="227534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用户购买流程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664" y="37083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后台配置流程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389619695"/>
              </p:ext>
            </p:extLst>
          </p:nvPr>
        </p:nvGraphicFramePr>
        <p:xfrm>
          <a:off x="2345899" y="3398292"/>
          <a:ext cx="9090926" cy="95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矩形 10"/>
          <p:cNvSpPr/>
          <p:nvPr/>
        </p:nvSpPr>
        <p:spPr>
          <a:xfrm>
            <a:off x="184664" y="4786530"/>
            <a:ext cx="11613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关于结束时间：</a:t>
            </a:r>
            <a:r>
              <a:rPr lang="zh-CN" altLang="en-US" dirty="0" smtClean="0">
                <a:latin typeface="+mn-ea"/>
              </a:rPr>
              <a:t>延时竞拍。即在竞拍有效期的最后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分钟内，有人出价高于当前最高价，系统时间自动延后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分钟。若最后五分钟内，最高价没有变更，则结束。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9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"/>
          <p:cNvSpPr/>
          <p:nvPr/>
        </p:nvSpPr>
        <p:spPr>
          <a:xfrm>
            <a:off x="184664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竞拍流程及状态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07" y="0"/>
            <a:ext cx="7649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664" y="883271"/>
            <a:ext cx="11870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秒杀方式一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固定价格秒：</a:t>
            </a:r>
            <a:r>
              <a:rPr lang="zh-CN" altLang="en-US" dirty="0" smtClean="0">
                <a:latin typeface="+mn-ea"/>
              </a:rPr>
              <a:t>宝贝数量若干，定时、定价秒杀</a:t>
            </a:r>
            <a:r>
              <a:rPr lang="zh-CN" altLang="en-US" dirty="0" smtClean="0"/>
              <a:t>。无需保证金。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27772893"/>
              </p:ext>
            </p:extLst>
          </p:nvPr>
        </p:nvGraphicFramePr>
        <p:xfrm>
          <a:off x="2332255" y="2033514"/>
          <a:ext cx="9432000" cy="7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184664" y="227534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用户购买流程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664" y="37083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后台配置流程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090324064"/>
              </p:ext>
            </p:extLst>
          </p:nvPr>
        </p:nvGraphicFramePr>
        <p:xfrm>
          <a:off x="2345899" y="3398292"/>
          <a:ext cx="9432000" cy="7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矩形 9"/>
          <p:cNvSpPr/>
          <p:nvPr/>
        </p:nvSpPr>
        <p:spPr>
          <a:xfrm>
            <a:off x="184664" y="4786530"/>
            <a:ext cx="11613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关于库存减免：</a:t>
            </a:r>
            <a:r>
              <a:rPr lang="zh-CN" altLang="en-US" dirty="0" smtClean="0">
                <a:solidFill>
                  <a:srgbClr val="FF0000"/>
                </a:solidFill>
              </a:rPr>
              <a:t>付款完成后减库存，还是</a:t>
            </a:r>
            <a:r>
              <a:rPr lang="zh-CN" altLang="en-US" dirty="0">
                <a:solidFill>
                  <a:srgbClr val="FF0000"/>
                </a:solidFill>
              </a:rPr>
              <a:t>拍下减</a:t>
            </a:r>
            <a:r>
              <a:rPr lang="zh-CN" altLang="en-US" dirty="0" smtClean="0">
                <a:solidFill>
                  <a:srgbClr val="FF0000"/>
                </a:solidFill>
              </a:rPr>
              <a:t>库存？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Oval 7"/>
          <p:cNvSpPr/>
          <p:nvPr/>
        </p:nvSpPr>
        <p:spPr>
          <a:xfrm>
            <a:off x="184664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秒杀流程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1877760" y="4692240"/>
              <a:ext cx="5085360" cy="1010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8400" y="4682880"/>
                <a:ext cx="5104080" cy="10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"/>
          <p:cNvSpPr/>
          <p:nvPr/>
        </p:nvSpPr>
        <p:spPr>
          <a:xfrm>
            <a:off x="184664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支付和订单相关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927" y="805216"/>
            <a:ext cx="942336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无法加入购物车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无发票信息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物流信息可选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仅限现金支付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保证金余额不减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6.</a:t>
            </a:r>
            <a:r>
              <a:rPr lang="zh-CN" altLang="en-US" dirty="0">
                <a:latin typeface="+mn-ea"/>
              </a:rPr>
              <a:t>竞拍需在</a:t>
            </a:r>
            <a:r>
              <a:rPr lang="en-US" altLang="zh-CN" dirty="0">
                <a:latin typeface="+mn-ea"/>
              </a:rPr>
              <a:t>48</a:t>
            </a:r>
            <a:r>
              <a:rPr lang="zh-CN" altLang="en-US" dirty="0">
                <a:latin typeface="+mn-ea"/>
              </a:rPr>
              <a:t>小时内完成支付，秒杀需在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小时内完成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7.</a:t>
            </a:r>
            <a:r>
              <a:rPr lang="zh-CN" altLang="zh-CN" dirty="0">
                <a:latin typeface="+mn-ea"/>
              </a:rPr>
              <a:t>订单类型需加标注该订单为普通订单或营销订单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en-US" dirty="0"/>
          </a:p>
        </p:txBody>
      </p:sp>
      <p:sp>
        <p:nvSpPr>
          <p:cNvPr id="12" name="Oval 7"/>
          <p:cNvSpPr/>
          <p:nvPr/>
        </p:nvSpPr>
        <p:spPr>
          <a:xfrm>
            <a:off x="200584" y="4744309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退款相关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926" y="5353669"/>
            <a:ext cx="10460589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竞拍和秒杀无退款操作。（特殊情况，走线下处理流程）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保证金退款：走现在实物类的退款流程。（保证金的归属商家为苏州移动）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881520" y="3821760"/>
              <a:ext cx="1905120" cy="9529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2160" y="3812400"/>
                <a:ext cx="1923840" cy="9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5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"/>
          <p:cNvSpPr/>
          <p:nvPr/>
        </p:nvSpPr>
        <p:spPr>
          <a:xfrm>
            <a:off x="184664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功能点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04" y="2743193"/>
            <a:ext cx="44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门户前台</a:t>
            </a:r>
            <a:endParaRPr lang="zh-CN" altLang="en-US" b="1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84920"/>
              </p:ext>
            </p:extLst>
          </p:nvPr>
        </p:nvGraphicFramePr>
        <p:xfrm>
          <a:off x="1745396" y="828847"/>
          <a:ext cx="9663008" cy="572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18"/>
                <a:gridCol w="1605280"/>
                <a:gridCol w="1440180"/>
                <a:gridCol w="4183380"/>
                <a:gridCol w="1214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二级频道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三级频道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功能点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优先级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实惠频道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竞拍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秒杀频道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保证金查询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未登录时介绍证金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已登录未支付时，支付入口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3.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已登录已支付时，显示特权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推荐商品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管理后台配置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商品列表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说明文本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管理后台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cms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编辑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竞拍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秒杀详情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提醒功能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活动开始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分钟前为用户下发提醒短信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中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绑定手机号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若用户未绑定手机号，进行手机号绑定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中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出价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手动输入价格进行出价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出价列表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出价记录列表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5247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倒计时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结束时间倒计时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竞拍说明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管理后台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cms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编辑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个人中心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我的竞拍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订单管理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同普通订单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我的秒杀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订单管理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同普通订单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我的保证金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保证金管理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未支付时，支付入口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已支付，显示特权（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"/>
          <p:cNvSpPr/>
          <p:nvPr/>
        </p:nvSpPr>
        <p:spPr>
          <a:xfrm>
            <a:off x="184664" y="156380"/>
            <a:ext cx="4982519" cy="542925"/>
          </a:xfrm>
          <a:prstGeom prst="homePlat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功能点</a:t>
            </a:r>
            <a:endParaRPr lang="zh-CN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04" y="2743193"/>
            <a:ext cx="44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管理后台</a:t>
            </a:r>
            <a:endParaRPr lang="zh-CN" altLang="en-US" b="1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04803"/>
              </p:ext>
            </p:extLst>
          </p:nvPr>
        </p:nvGraphicFramePr>
        <p:xfrm>
          <a:off x="1103951" y="1511235"/>
          <a:ext cx="1097915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2240280"/>
                <a:gridCol w="1211580"/>
                <a:gridCol w="4754880"/>
                <a:gridCol w="9893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一级频道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二级频道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功能点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优先级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竞拍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秒杀管理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竞拍活动管理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商品列表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推荐、查看、编辑、预览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新增商品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选择线上商品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部分内容自动填值：名称、价格、说明、图片等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允许修改内容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填写上线日期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预览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竞拍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秒杀审核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审核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仅审核，无其他操作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竞拍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秒杀文案管理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增删改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文字内容的增删改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anchor="ctr"/>
                </a:tc>
              </a:tr>
              <a:tr h="364913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黑名单管理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增删改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用户状态增删改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高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1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753</Words>
  <Application>Microsoft Office PowerPoint</Application>
  <PresentationFormat>宽屏</PresentationFormat>
  <Paragraphs>153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竞拍流程</dc:title>
  <dc:creator>Lee</dc:creator>
  <cp:lastModifiedBy>Lee</cp:lastModifiedBy>
  <cp:revision>56</cp:revision>
  <dcterms:created xsi:type="dcterms:W3CDTF">2013-07-30T01:17:50Z</dcterms:created>
  <dcterms:modified xsi:type="dcterms:W3CDTF">2013-07-30T11:28:23Z</dcterms:modified>
</cp:coreProperties>
</file>